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7" r:id="rId3"/>
    <p:sldId id="258" r:id="rId4"/>
    <p:sldId id="259" r:id="rId5"/>
    <p:sldId id="260" r:id="rId6"/>
  </p:sldIdLst>
  <p:sldSz cx="9144000" cy="5143500" type="screen16x9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F5E22-A941-4214-9469-4F9D5E045F3F}" type="datetimeFigureOut">
              <a:rPr lang="zh-CN" altLang="en-US" smtClean="0"/>
              <a:t>2018/9/9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EA6FE-6861-4598-8913-EA54C1A2E1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381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2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4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36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086600" y="37147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19069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31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66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45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70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219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20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41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6203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52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927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140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17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3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85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0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40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3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03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94AC2-61A1-4DBA-BECA-082EEA425B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72D0B-D4C4-415C-A8D9-9D5CB4B833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8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5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microsoft.com/office/2007/relationships/hdphoto" Target="../media/hdphoto1.wdp"/><Relationship Id="rId18" Type="http://schemas.openxmlformats.org/officeDocument/2006/relationships/image" Target="../media/image19.png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png"/><Relationship Id="rId17" Type="http://schemas.openxmlformats.org/officeDocument/2006/relationships/image" Target="../media/image18.png"/><Relationship Id="rId2" Type="http://schemas.openxmlformats.org/officeDocument/2006/relationships/image" Target="../media/image1.emf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5" Type="http://schemas.openxmlformats.org/officeDocument/2006/relationships/image" Target="../media/image16.png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99" name="Freeform 160"/>
          <p:cNvSpPr>
            <a:spLocks/>
          </p:cNvSpPr>
          <p:nvPr/>
        </p:nvSpPr>
        <p:spPr bwMode="auto">
          <a:xfrm>
            <a:off x="126375" y="2223135"/>
            <a:ext cx="1449388" cy="233363"/>
          </a:xfrm>
          <a:custGeom>
            <a:avLst/>
            <a:gdLst>
              <a:gd name="T0" fmla="*/ 242 w 323"/>
              <a:gd name="T1" fmla="*/ 42 h 52"/>
              <a:gd name="T2" fmla="*/ 149 w 323"/>
              <a:gd name="T3" fmla="*/ 42 h 52"/>
              <a:gd name="T4" fmla="*/ 144 w 323"/>
              <a:gd name="T5" fmla="*/ 36 h 52"/>
              <a:gd name="T6" fmla="*/ 149 w 323"/>
              <a:gd name="T7" fmla="*/ 31 h 52"/>
              <a:gd name="T8" fmla="*/ 319 w 323"/>
              <a:gd name="T9" fmla="*/ 31 h 52"/>
              <a:gd name="T10" fmla="*/ 323 w 323"/>
              <a:gd name="T11" fmla="*/ 26 h 52"/>
              <a:gd name="T12" fmla="*/ 319 w 323"/>
              <a:gd name="T13" fmla="*/ 21 h 52"/>
              <a:gd name="T14" fmla="*/ 226 w 323"/>
              <a:gd name="T15" fmla="*/ 21 h 52"/>
              <a:gd name="T16" fmla="*/ 221 w 323"/>
              <a:gd name="T17" fmla="*/ 16 h 52"/>
              <a:gd name="T18" fmla="*/ 226 w 323"/>
              <a:gd name="T19" fmla="*/ 10 h 52"/>
              <a:gd name="T20" fmla="*/ 261 w 323"/>
              <a:gd name="T21" fmla="*/ 10 h 52"/>
              <a:gd name="T22" fmla="*/ 265 w 323"/>
              <a:gd name="T23" fmla="*/ 5 h 52"/>
              <a:gd name="T24" fmla="*/ 260 w 323"/>
              <a:gd name="T25" fmla="*/ 0 h 52"/>
              <a:gd name="T26" fmla="*/ 82 w 323"/>
              <a:gd name="T27" fmla="*/ 0 h 52"/>
              <a:gd name="T28" fmla="*/ 77 w 323"/>
              <a:gd name="T29" fmla="*/ 5 h 52"/>
              <a:gd name="T30" fmla="*/ 81 w 323"/>
              <a:gd name="T31" fmla="*/ 10 h 52"/>
              <a:gd name="T32" fmla="*/ 184 w 323"/>
              <a:gd name="T33" fmla="*/ 10 h 52"/>
              <a:gd name="T34" fmla="*/ 189 w 323"/>
              <a:gd name="T35" fmla="*/ 16 h 52"/>
              <a:gd name="T36" fmla="*/ 184 w 323"/>
              <a:gd name="T37" fmla="*/ 21 h 52"/>
              <a:gd name="T38" fmla="*/ 7 w 323"/>
              <a:gd name="T39" fmla="*/ 21 h 52"/>
              <a:gd name="T40" fmla="*/ 5 w 323"/>
              <a:gd name="T41" fmla="*/ 21 h 52"/>
              <a:gd name="T42" fmla="*/ 0 w 323"/>
              <a:gd name="T43" fmla="*/ 26 h 52"/>
              <a:gd name="T44" fmla="*/ 4 w 323"/>
              <a:gd name="T45" fmla="*/ 31 h 52"/>
              <a:gd name="T46" fmla="*/ 107 w 323"/>
              <a:gd name="T47" fmla="*/ 31 h 52"/>
              <a:gd name="T48" fmla="*/ 112 w 323"/>
              <a:gd name="T49" fmla="*/ 36 h 52"/>
              <a:gd name="T50" fmla="*/ 107 w 323"/>
              <a:gd name="T51" fmla="*/ 42 h 52"/>
              <a:gd name="T52" fmla="*/ 62 w 323"/>
              <a:gd name="T53" fmla="*/ 42 h 52"/>
              <a:gd name="T54" fmla="*/ 58 w 323"/>
              <a:gd name="T55" fmla="*/ 47 h 52"/>
              <a:gd name="T56" fmla="*/ 63 w 323"/>
              <a:gd name="T57" fmla="*/ 52 h 52"/>
              <a:gd name="T58" fmla="*/ 240 w 323"/>
              <a:gd name="T59" fmla="*/ 52 h 52"/>
              <a:gd name="T60" fmla="*/ 246 w 323"/>
              <a:gd name="T61" fmla="*/ 47 h 52"/>
              <a:gd name="T62" fmla="*/ 242 w 323"/>
              <a:gd name="T63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3" h="52">
                <a:moveTo>
                  <a:pt x="242" y="42"/>
                </a:move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4" y="39"/>
                  <a:pt x="144" y="36"/>
                </a:cubicBezTo>
                <a:cubicBezTo>
                  <a:pt x="144" y="33"/>
                  <a:pt x="146" y="31"/>
                  <a:pt x="149" y="31"/>
                </a:cubicBezTo>
                <a:cubicBezTo>
                  <a:pt x="319" y="31"/>
                  <a:pt x="319" y="31"/>
                  <a:pt x="319" y="31"/>
                </a:cubicBezTo>
                <a:cubicBezTo>
                  <a:pt x="321" y="31"/>
                  <a:pt x="323" y="29"/>
                  <a:pt x="323" y="26"/>
                </a:cubicBezTo>
                <a:cubicBezTo>
                  <a:pt x="323" y="24"/>
                  <a:pt x="321" y="21"/>
                  <a:pt x="319" y="21"/>
                </a:cubicBezTo>
                <a:cubicBezTo>
                  <a:pt x="226" y="21"/>
                  <a:pt x="226" y="21"/>
                  <a:pt x="226" y="21"/>
                </a:cubicBezTo>
                <a:cubicBezTo>
                  <a:pt x="223" y="21"/>
                  <a:pt x="221" y="19"/>
                  <a:pt x="221" y="16"/>
                </a:cubicBezTo>
                <a:cubicBezTo>
                  <a:pt x="221" y="13"/>
                  <a:pt x="223" y="10"/>
                  <a:pt x="226" y="10"/>
                </a:cubicBezTo>
                <a:cubicBezTo>
                  <a:pt x="261" y="10"/>
                  <a:pt x="261" y="10"/>
                  <a:pt x="261" y="10"/>
                </a:cubicBezTo>
                <a:cubicBezTo>
                  <a:pt x="263" y="10"/>
                  <a:pt x="265" y="8"/>
                  <a:pt x="265" y="5"/>
                </a:cubicBezTo>
                <a:cubicBezTo>
                  <a:pt x="265" y="2"/>
                  <a:pt x="263" y="0"/>
                  <a:pt x="260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0" y="0"/>
                  <a:pt x="77" y="2"/>
                  <a:pt x="77" y="5"/>
                </a:cubicBezTo>
                <a:cubicBezTo>
                  <a:pt x="77" y="8"/>
                  <a:pt x="79" y="10"/>
                  <a:pt x="81" y="10"/>
                </a:cubicBezTo>
                <a:cubicBezTo>
                  <a:pt x="184" y="10"/>
                  <a:pt x="184" y="10"/>
                  <a:pt x="184" y="10"/>
                </a:cubicBezTo>
                <a:cubicBezTo>
                  <a:pt x="187" y="10"/>
                  <a:pt x="189" y="13"/>
                  <a:pt x="189" y="16"/>
                </a:cubicBezTo>
                <a:cubicBezTo>
                  <a:pt x="189" y="19"/>
                  <a:pt x="187" y="21"/>
                  <a:pt x="184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1"/>
                  <a:pt x="6" y="21"/>
                  <a:pt x="5" y="21"/>
                </a:cubicBezTo>
                <a:cubicBezTo>
                  <a:pt x="3" y="21"/>
                  <a:pt x="0" y="23"/>
                  <a:pt x="0" y="26"/>
                </a:cubicBezTo>
                <a:cubicBezTo>
                  <a:pt x="0" y="28"/>
                  <a:pt x="2" y="31"/>
                  <a:pt x="4" y="31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110" y="31"/>
                  <a:pt x="112" y="33"/>
                  <a:pt x="112" y="36"/>
                </a:cubicBezTo>
                <a:cubicBezTo>
                  <a:pt x="112" y="39"/>
                  <a:pt x="110" y="42"/>
                  <a:pt x="107" y="42"/>
                </a:cubicBezTo>
                <a:cubicBezTo>
                  <a:pt x="62" y="42"/>
                  <a:pt x="62" y="42"/>
                  <a:pt x="62" y="42"/>
                </a:cubicBezTo>
                <a:cubicBezTo>
                  <a:pt x="59" y="42"/>
                  <a:pt x="58" y="44"/>
                  <a:pt x="58" y="47"/>
                </a:cubicBezTo>
                <a:cubicBezTo>
                  <a:pt x="58" y="50"/>
                  <a:pt x="60" y="52"/>
                  <a:pt x="63" y="52"/>
                </a:cubicBezTo>
                <a:cubicBezTo>
                  <a:pt x="240" y="52"/>
                  <a:pt x="240" y="52"/>
                  <a:pt x="240" y="52"/>
                </a:cubicBezTo>
                <a:cubicBezTo>
                  <a:pt x="243" y="52"/>
                  <a:pt x="246" y="50"/>
                  <a:pt x="246" y="47"/>
                </a:cubicBezTo>
                <a:cubicBezTo>
                  <a:pt x="246" y="44"/>
                  <a:pt x="244" y="42"/>
                  <a:pt x="242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53819" y="2081553"/>
            <a:ext cx="1031875" cy="1031875"/>
            <a:chOff x="-153819" y="2081553"/>
            <a:chExt cx="1031875" cy="1031875"/>
          </a:xfrm>
        </p:grpSpPr>
        <p:sp>
          <p:nvSpPr>
            <p:cNvPr id="1496" name="Freeform 358"/>
            <p:cNvSpPr>
              <a:spLocks/>
            </p:cNvSpPr>
            <p:nvPr/>
          </p:nvSpPr>
          <p:spPr bwMode="auto">
            <a:xfrm>
              <a:off x="-153819" y="2081553"/>
              <a:ext cx="1031875" cy="1031875"/>
            </a:xfrm>
            <a:custGeom>
              <a:avLst/>
              <a:gdLst>
                <a:gd name="T0" fmla="*/ 94 w 230"/>
                <a:gd name="T1" fmla="*/ 209 h 230"/>
                <a:gd name="T2" fmla="*/ 76 w 230"/>
                <a:gd name="T3" fmla="*/ 203 h 230"/>
                <a:gd name="T4" fmla="*/ 60 w 230"/>
                <a:gd name="T5" fmla="*/ 194 h 230"/>
                <a:gd name="T6" fmla="*/ 45 w 230"/>
                <a:gd name="T7" fmla="*/ 181 h 230"/>
                <a:gd name="T8" fmla="*/ 34 w 230"/>
                <a:gd name="T9" fmla="*/ 166 h 230"/>
                <a:gd name="T10" fmla="*/ 25 w 230"/>
                <a:gd name="T11" fmla="*/ 150 h 230"/>
                <a:gd name="T12" fmla="*/ 20 w 230"/>
                <a:gd name="T13" fmla="*/ 132 h 230"/>
                <a:gd name="T14" fmla="*/ 19 w 230"/>
                <a:gd name="T15" fmla="*/ 113 h 230"/>
                <a:gd name="T16" fmla="*/ 21 w 230"/>
                <a:gd name="T17" fmla="*/ 94 h 230"/>
                <a:gd name="T18" fmla="*/ 27 w 230"/>
                <a:gd name="T19" fmla="*/ 76 h 230"/>
                <a:gd name="T20" fmla="*/ 37 w 230"/>
                <a:gd name="T21" fmla="*/ 60 h 230"/>
                <a:gd name="T22" fmla="*/ 49 w 230"/>
                <a:gd name="T23" fmla="*/ 46 h 230"/>
                <a:gd name="T24" fmla="*/ 64 w 230"/>
                <a:gd name="T25" fmla="*/ 34 h 230"/>
                <a:gd name="T26" fmla="*/ 81 w 230"/>
                <a:gd name="T27" fmla="*/ 26 h 230"/>
                <a:gd name="T28" fmla="*/ 99 w 230"/>
                <a:gd name="T29" fmla="*/ 21 h 230"/>
                <a:gd name="T30" fmla="*/ 118 w 230"/>
                <a:gd name="T31" fmla="*/ 19 h 230"/>
                <a:gd name="T32" fmla="*/ 136 w 230"/>
                <a:gd name="T33" fmla="*/ 22 h 230"/>
                <a:gd name="T34" fmla="*/ 154 w 230"/>
                <a:gd name="T35" fmla="*/ 28 h 230"/>
                <a:gd name="T36" fmla="*/ 170 w 230"/>
                <a:gd name="T37" fmla="*/ 37 h 230"/>
                <a:gd name="T38" fmla="*/ 185 w 230"/>
                <a:gd name="T39" fmla="*/ 49 h 230"/>
                <a:gd name="T40" fmla="*/ 196 w 230"/>
                <a:gd name="T41" fmla="*/ 64 h 230"/>
                <a:gd name="T42" fmla="*/ 205 w 230"/>
                <a:gd name="T43" fmla="*/ 81 h 230"/>
                <a:gd name="T44" fmla="*/ 210 w 230"/>
                <a:gd name="T45" fmla="*/ 99 h 230"/>
                <a:gd name="T46" fmla="*/ 211 w 230"/>
                <a:gd name="T47" fmla="*/ 118 h 230"/>
                <a:gd name="T48" fmla="*/ 209 w 230"/>
                <a:gd name="T49" fmla="*/ 137 h 230"/>
                <a:gd name="T50" fmla="*/ 203 w 230"/>
                <a:gd name="T51" fmla="*/ 154 h 230"/>
                <a:gd name="T52" fmla="*/ 193 w 230"/>
                <a:gd name="T53" fmla="*/ 171 h 230"/>
                <a:gd name="T54" fmla="*/ 181 w 230"/>
                <a:gd name="T55" fmla="*/ 185 h 230"/>
                <a:gd name="T56" fmla="*/ 166 w 230"/>
                <a:gd name="T57" fmla="*/ 197 h 230"/>
                <a:gd name="T58" fmla="*/ 149 w 230"/>
                <a:gd name="T59" fmla="*/ 205 h 230"/>
                <a:gd name="T60" fmla="*/ 131 w 230"/>
                <a:gd name="T61" fmla="*/ 210 h 230"/>
                <a:gd name="T62" fmla="*/ 112 w 230"/>
                <a:gd name="T63" fmla="*/ 211 h 230"/>
                <a:gd name="T64" fmla="*/ 94 w 230"/>
                <a:gd name="T65" fmla="*/ 20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0" h="230">
                  <a:moveTo>
                    <a:pt x="94" y="209"/>
                  </a:moveTo>
                  <a:cubicBezTo>
                    <a:pt x="90" y="227"/>
                    <a:pt x="68" y="220"/>
                    <a:pt x="76" y="203"/>
                  </a:cubicBezTo>
                  <a:cubicBezTo>
                    <a:pt x="68" y="220"/>
                    <a:pt x="49" y="209"/>
                    <a:pt x="60" y="194"/>
                  </a:cubicBezTo>
                  <a:cubicBezTo>
                    <a:pt x="49" y="209"/>
                    <a:pt x="32" y="194"/>
                    <a:pt x="45" y="181"/>
                  </a:cubicBezTo>
                  <a:cubicBezTo>
                    <a:pt x="32" y="194"/>
                    <a:pt x="18" y="177"/>
                    <a:pt x="34" y="166"/>
                  </a:cubicBezTo>
                  <a:cubicBezTo>
                    <a:pt x="18" y="177"/>
                    <a:pt x="8" y="156"/>
                    <a:pt x="25" y="150"/>
                  </a:cubicBezTo>
                  <a:cubicBezTo>
                    <a:pt x="8" y="156"/>
                    <a:pt x="2" y="135"/>
                    <a:pt x="20" y="132"/>
                  </a:cubicBezTo>
                  <a:cubicBezTo>
                    <a:pt x="2" y="135"/>
                    <a:pt x="0" y="112"/>
                    <a:pt x="19" y="113"/>
                  </a:cubicBezTo>
                  <a:cubicBezTo>
                    <a:pt x="0" y="112"/>
                    <a:pt x="3" y="90"/>
                    <a:pt x="21" y="94"/>
                  </a:cubicBezTo>
                  <a:cubicBezTo>
                    <a:pt x="3" y="90"/>
                    <a:pt x="10" y="68"/>
                    <a:pt x="27" y="76"/>
                  </a:cubicBezTo>
                  <a:cubicBezTo>
                    <a:pt x="10" y="68"/>
                    <a:pt x="21" y="49"/>
                    <a:pt x="37" y="60"/>
                  </a:cubicBezTo>
                  <a:cubicBezTo>
                    <a:pt x="21" y="49"/>
                    <a:pt x="36" y="32"/>
                    <a:pt x="49" y="46"/>
                  </a:cubicBezTo>
                  <a:cubicBezTo>
                    <a:pt x="36" y="32"/>
                    <a:pt x="54" y="18"/>
                    <a:pt x="64" y="34"/>
                  </a:cubicBezTo>
                  <a:cubicBezTo>
                    <a:pt x="54" y="18"/>
                    <a:pt x="74" y="8"/>
                    <a:pt x="81" y="26"/>
                  </a:cubicBezTo>
                  <a:cubicBezTo>
                    <a:pt x="74" y="8"/>
                    <a:pt x="96" y="2"/>
                    <a:pt x="99" y="21"/>
                  </a:cubicBezTo>
                  <a:cubicBezTo>
                    <a:pt x="96" y="2"/>
                    <a:pt x="118" y="0"/>
                    <a:pt x="118" y="19"/>
                  </a:cubicBezTo>
                  <a:cubicBezTo>
                    <a:pt x="118" y="0"/>
                    <a:pt x="140" y="3"/>
                    <a:pt x="136" y="22"/>
                  </a:cubicBezTo>
                  <a:cubicBezTo>
                    <a:pt x="140" y="3"/>
                    <a:pt x="162" y="10"/>
                    <a:pt x="154" y="28"/>
                  </a:cubicBezTo>
                  <a:cubicBezTo>
                    <a:pt x="162" y="10"/>
                    <a:pt x="181" y="21"/>
                    <a:pt x="170" y="37"/>
                  </a:cubicBezTo>
                  <a:cubicBezTo>
                    <a:pt x="181" y="21"/>
                    <a:pt x="198" y="36"/>
                    <a:pt x="185" y="49"/>
                  </a:cubicBezTo>
                  <a:cubicBezTo>
                    <a:pt x="198" y="36"/>
                    <a:pt x="212" y="54"/>
                    <a:pt x="196" y="64"/>
                  </a:cubicBezTo>
                  <a:cubicBezTo>
                    <a:pt x="212" y="54"/>
                    <a:pt x="222" y="74"/>
                    <a:pt x="205" y="81"/>
                  </a:cubicBezTo>
                  <a:cubicBezTo>
                    <a:pt x="222" y="74"/>
                    <a:pt x="228" y="96"/>
                    <a:pt x="210" y="99"/>
                  </a:cubicBezTo>
                  <a:cubicBezTo>
                    <a:pt x="228" y="96"/>
                    <a:pt x="230" y="118"/>
                    <a:pt x="211" y="118"/>
                  </a:cubicBezTo>
                  <a:cubicBezTo>
                    <a:pt x="230" y="118"/>
                    <a:pt x="227" y="141"/>
                    <a:pt x="209" y="137"/>
                  </a:cubicBezTo>
                  <a:cubicBezTo>
                    <a:pt x="227" y="141"/>
                    <a:pt x="220" y="162"/>
                    <a:pt x="203" y="154"/>
                  </a:cubicBezTo>
                  <a:cubicBezTo>
                    <a:pt x="220" y="162"/>
                    <a:pt x="209" y="182"/>
                    <a:pt x="193" y="171"/>
                  </a:cubicBezTo>
                  <a:cubicBezTo>
                    <a:pt x="209" y="182"/>
                    <a:pt x="194" y="199"/>
                    <a:pt x="181" y="185"/>
                  </a:cubicBezTo>
                  <a:cubicBezTo>
                    <a:pt x="194" y="199"/>
                    <a:pt x="176" y="213"/>
                    <a:pt x="166" y="197"/>
                  </a:cubicBezTo>
                  <a:cubicBezTo>
                    <a:pt x="176" y="213"/>
                    <a:pt x="156" y="223"/>
                    <a:pt x="149" y="205"/>
                  </a:cubicBezTo>
                  <a:cubicBezTo>
                    <a:pt x="156" y="223"/>
                    <a:pt x="134" y="229"/>
                    <a:pt x="131" y="210"/>
                  </a:cubicBezTo>
                  <a:cubicBezTo>
                    <a:pt x="134" y="229"/>
                    <a:pt x="112" y="230"/>
                    <a:pt x="112" y="211"/>
                  </a:cubicBezTo>
                  <a:cubicBezTo>
                    <a:pt x="112" y="230"/>
                    <a:pt x="90" y="227"/>
                    <a:pt x="94" y="209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7" name="Freeform 359"/>
            <p:cNvSpPr>
              <a:spLocks/>
            </p:cNvSpPr>
            <p:nvPr/>
          </p:nvSpPr>
          <p:spPr bwMode="auto">
            <a:xfrm>
              <a:off x="362119" y="2565740"/>
              <a:ext cx="474663" cy="73025"/>
            </a:xfrm>
            <a:custGeom>
              <a:avLst/>
              <a:gdLst>
                <a:gd name="T0" fmla="*/ 71 w 106"/>
                <a:gd name="T1" fmla="*/ 16 h 16"/>
                <a:gd name="T2" fmla="*/ 0 w 106"/>
                <a:gd name="T3" fmla="*/ 7 h 16"/>
                <a:gd name="T4" fmla="*/ 71 w 106"/>
                <a:gd name="T5" fmla="*/ 0 h 16"/>
                <a:gd name="T6" fmla="*/ 106 w 106"/>
                <a:gd name="T7" fmla="*/ 8 h 16"/>
                <a:gd name="T8" fmla="*/ 71 w 10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">
                  <a:moveTo>
                    <a:pt x="71" y="16"/>
                  </a:moveTo>
                  <a:cubicBezTo>
                    <a:pt x="33" y="16"/>
                    <a:pt x="0" y="7"/>
                    <a:pt x="0" y="7"/>
                  </a:cubicBezTo>
                  <a:cubicBezTo>
                    <a:pt x="0" y="7"/>
                    <a:pt x="28" y="0"/>
                    <a:pt x="71" y="0"/>
                  </a:cubicBezTo>
                  <a:cubicBezTo>
                    <a:pt x="100" y="0"/>
                    <a:pt x="106" y="4"/>
                    <a:pt x="106" y="8"/>
                  </a:cubicBezTo>
                  <a:cubicBezTo>
                    <a:pt x="106" y="12"/>
                    <a:pt x="100" y="16"/>
                    <a:pt x="71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8" name="Freeform 360"/>
            <p:cNvSpPr>
              <a:spLocks/>
            </p:cNvSpPr>
            <p:nvPr/>
          </p:nvSpPr>
          <p:spPr bwMode="auto">
            <a:xfrm>
              <a:off x="347831" y="2562565"/>
              <a:ext cx="493713" cy="76200"/>
            </a:xfrm>
            <a:custGeom>
              <a:avLst/>
              <a:gdLst>
                <a:gd name="T0" fmla="*/ 74 w 110"/>
                <a:gd name="T1" fmla="*/ 17 h 17"/>
                <a:gd name="T2" fmla="*/ 74 w 110"/>
                <a:gd name="T3" fmla="*/ 16 h 17"/>
                <a:gd name="T4" fmla="*/ 24 w 110"/>
                <a:gd name="T5" fmla="*/ 12 h 17"/>
                <a:gd name="T6" fmla="*/ 9 w 110"/>
                <a:gd name="T7" fmla="*/ 9 h 17"/>
                <a:gd name="T8" fmla="*/ 3 w 110"/>
                <a:gd name="T9" fmla="*/ 8 h 17"/>
                <a:gd name="T10" fmla="*/ 3 w 110"/>
                <a:gd name="T11" fmla="*/ 8 h 17"/>
                <a:gd name="T12" fmla="*/ 3 w 110"/>
                <a:gd name="T13" fmla="*/ 9 h 17"/>
                <a:gd name="T14" fmla="*/ 8 w 110"/>
                <a:gd name="T15" fmla="*/ 8 h 17"/>
                <a:gd name="T16" fmla="*/ 72 w 110"/>
                <a:gd name="T17" fmla="*/ 2 h 17"/>
                <a:gd name="T18" fmla="*/ 74 w 110"/>
                <a:gd name="T19" fmla="*/ 2 h 17"/>
                <a:gd name="T20" fmla="*/ 103 w 110"/>
                <a:gd name="T21" fmla="*/ 4 h 17"/>
                <a:gd name="T22" fmla="*/ 108 w 110"/>
                <a:gd name="T23" fmla="*/ 6 h 17"/>
                <a:gd name="T24" fmla="*/ 109 w 110"/>
                <a:gd name="T25" fmla="*/ 9 h 17"/>
                <a:gd name="T26" fmla="*/ 109 w 110"/>
                <a:gd name="T27" fmla="*/ 9 h 17"/>
                <a:gd name="T28" fmla="*/ 109 w 110"/>
                <a:gd name="T29" fmla="*/ 9 h 17"/>
                <a:gd name="T30" fmla="*/ 109 w 110"/>
                <a:gd name="T31" fmla="*/ 9 h 17"/>
                <a:gd name="T32" fmla="*/ 108 w 110"/>
                <a:gd name="T33" fmla="*/ 12 h 17"/>
                <a:gd name="T34" fmla="*/ 76 w 110"/>
                <a:gd name="T35" fmla="*/ 16 h 17"/>
                <a:gd name="T36" fmla="*/ 74 w 110"/>
                <a:gd name="T37" fmla="*/ 16 h 17"/>
                <a:gd name="T38" fmla="*/ 74 w 110"/>
                <a:gd name="T39" fmla="*/ 17 h 17"/>
                <a:gd name="T40" fmla="*/ 74 w 110"/>
                <a:gd name="T41" fmla="*/ 17 h 17"/>
                <a:gd name="T42" fmla="*/ 76 w 110"/>
                <a:gd name="T43" fmla="*/ 17 h 17"/>
                <a:gd name="T44" fmla="*/ 103 w 110"/>
                <a:gd name="T45" fmla="*/ 15 h 17"/>
                <a:gd name="T46" fmla="*/ 109 w 110"/>
                <a:gd name="T47" fmla="*/ 13 h 17"/>
                <a:gd name="T48" fmla="*/ 110 w 110"/>
                <a:gd name="T49" fmla="*/ 9 h 17"/>
                <a:gd name="T50" fmla="*/ 110 w 110"/>
                <a:gd name="T51" fmla="*/ 9 h 17"/>
                <a:gd name="T52" fmla="*/ 110 w 110"/>
                <a:gd name="T53" fmla="*/ 9 h 17"/>
                <a:gd name="T54" fmla="*/ 108 w 110"/>
                <a:gd name="T55" fmla="*/ 5 h 17"/>
                <a:gd name="T56" fmla="*/ 74 w 110"/>
                <a:gd name="T57" fmla="*/ 0 h 17"/>
                <a:gd name="T58" fmla="*/ 72 w 110"/>
                <a:gd name="T59" fmla="*/ 0 h 17"/>
                <a:gd name="T60" fmla="*/ 3 w 110"/>
                <a:gd name="T61" fmla="*/ 8 h 17"/>
                <a:gd name="T62" fmla="*/ 0 w 110"/>
                <a:gd name="T63" fmla="*/ 8 h 17"/>
                <a:gd name="T64" fmla="*/ 3 w 110"/>
                <a:gd name="T65" fmla="*/ 9 h 17"/>
                <a:gd name="T66" fmla="*/ 74 w 110"/>
                <a:gd name="T6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" h="17">
                  <a:moveTo>
                    <a:pt x="74" y="17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55" y="16"/>
                    <a:pt x="37" y="14"/>
                    <a:pt x="24" y="12"/>
                  </a:cubicBezTo>
                  <a:cubicBezTo>
                    <a:pt x="18" y="11"/>
                    <a:pt x="12" y="10"/>
                    <a:pt x="9" y="9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5" y="9"/>
                    <a:pt x="8" y="8"/>
                  </a:cubicBezTo>
                  <a:cubicBezTo>
                    <a:pt x="18" y="6"/>
                    <a:pt x="41" y="2"/>
                    <a:pt x="72" y="2"/>
                  </a:cubicBezTo>
                  <a:cubicBezTo>
                    <a:pt x="73" y="2"/>
                    <a:pt x="73" y="2"/>
                    <a:pt x="74" y="2"/>
                  </a:cubicBezTo>
                  <a:cubicBezTo>
                    <a:pt x="89" y="2"/>
                    <a:pt x="97" y="3"/>
                    <a:pt x="103" y="4"/>
                  </a:cubicBezTo>
                  <a:cubicBezTo>
                    <a:pt x="105" y="5"/>
                    <a:pt x="107" y="6"/>
                    <a:pt x="108" y="6"/>
                  </a:cubicBezTo>
                  <a:cubicBezTo>
                    <a:pt x="108" y="7"/>
                    <a:pt x="109" y="8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10"/>
                    <a:pt x="108" y="11"/>
                    <a:pt x="108" y="12"/>
                  </a:cubicBezTo>
                  <a:cubicBezTo>
                    <a:pt x="105" y="14"/>
                    <a:pt x="97" y="16"/>
                    <a:pt x="76" y="16"/>
                  </a:cubicBezTo>
                  <a:cubicBezTo>
                    <a:pt x="75" y="16"/>
                    <a:pt x="75" y="16"/>
                    <a:pt x="74" y="16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5" y="17"/>
                    <a:pt x="75" y="17"/>
                    <a:pt x="76" y="17"/>
                  </a:cubicBezTo>
                  <a:cubicBezTo>
                    <a:pt x="90" y="17"/>
                    <a:pt x="98" y="17"/>
                    <a:pt x="103" y="15"/>
                  </a:cubicBezTo>
                  <a:cubicBezTo>
                    <a:pt x="106" y="14"/>
                    <a:pt x="107" y="14"/>
                    <a:pt x="109" y="13"/>
                  </a:cubicBezTo>
                  <a:cubicBezTo>
                    <a:pt x="110" y="12"/>
                    <a:pt x="110" y="10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6"/>
                    <a:pt x="108" y="5"/>
                  </a:cubicBezTo>
                  <a:cubicBezTo>
                    <a:pt x="105" y="2"/>
                    <a:pt x="96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30" y="0"/>
                    <a:pt x="3" y="8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6" y="17"/>
                    <a:pt x="74" y="17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9" name="Freeform 361"/>
            <p:cNvSpPr>
              <a:spLocks/>
            </p:cNvSpPr>
            <p:nvPr/>
          </p:nvSpPr>
          <p:spPr bwMode="auto">
            <a:xfrm>
              <a:off x="-114132" y="2562565"/>
              <a:ext cx="476250" cy="71438"/>
            </a:xfrm>
            <a:custGeom>
              <a:avLst/>
              <a:gdLst>
                <a:gd name="T0" fmla="*/ 35 w 106"/>
                <a:gd name="T1" fmla="*/ 0 h 16"/>
                <a:gd name="T2" fmla="*/ 106 w 106"/>
                <a:gd name="T3" fmla="*/ 8 h 16"/>
                <a:gd name="T4" fmla="*/ 35 w 106"/>
                <a:gd name="T5" fmla="*/ 16 h 16"/>
                <a:gd name="T6" fmla="*/ 0 w 106"/>
                <a:gd name="T7" fmla="*/ 8 h 16"/>
                <a:gd name="T8" fmla="*/ 35 w 10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">
                  <a:moveTo>
                    <a:pt x="35" y="0"/>
                  </a:moveTo>
                  <a:cubicBezTo>
                    <a:pt x="73" y="0"/>
                    <a:pt x="106" y="8"/>
                    <a:pt x="106" y="8"/>
                  </a:cubicBezTo>
                  <a:cubicBezTo>
                    <a:pt x="106" y="8"/>
                    <a:pt x="78" y="16"/>
                    <a:pt x="35" y="16"/>
                  </a:cubicBezTo>
                  <a:cubicBezTo>
                    <a:pt x="6" y="16"/>
                    <a:pt x="0" y="12"/>
                    <a:pt x="0" y="8"/>
                  </a:cubicBezTo>
                  <a:cubicBezTo>
                    <a:pt x="0" y="3"/>
                    <a:pt x="6" y="0"/>
                    <a:pt x="35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0" name="Freeform 362"/>
            <p:cNvSpPr>
              <a:spLocks/>
            </p:cNvSpPr>
            <p:nvPr/>
          </p:nvSpPr>
          <p:spPr bwMode="auto">
            <a:xfrm>
              <a:off x="-118894" y="2557803"/>
              <a:ext cx="493713" cy="80963"/>
            </a:xfrm>
            <a:custGeom>
              <a:avLst/>
              <a:gdLst>
                <a:gd name="T0" fmla="*/ 36 w 110"/>
                <a:gd name="T1" fmla="*/ 1 h 18"/>
                <a:gd name="T2" fmla="*/ 36 w 110"/>
                <a:gd name="T3" fmla="*/ 2 h 18"/>
                <a:gd name="T4" fmla="*/ 86 w 110"/>
                <a:gd name="T5" fmla="*/ 6 h 18"/>
                <a:gd name="T6" fmla="*/ 101 w 110"/>
                <a:gd name="T7" fmla="*/ 9 h 18"/>
                <a:gd name="T8" fmla="*/ 107 w 110"/>
                <a:gd name="T9" fmla="*/ 10 h 18"/>
                <a:gd name="T10" fmla="*/ 107 w 110"/>
                <a:gd name="T11" fmla="*/ 9 h 18"/>
                <a:gd name="T12" fmla="*/ 107 w 110"/>
                <a:gd name="T13" fmla="*/ 9 h 18"/>
                <a:gd name="T14" fmla="*/ 102 w 110"/>
                <a:gd name="T15" fmla="*/ 10 h 18"/>
                <a:gd name="T16" fmla="*/ 38 w 110"/>
                <a:gd name="T17" fmla="*/ 16 h 18"/>
                <a:gd name="T18" fmla="*/ 36 w 110"/>
                <a:gd name="T19" fmla="*/ 16 h 18"/>
                <a:gd name="T20" fmla="*/ 8 w 110"/>
                <a:gd name="T21" fmla="*/ 14 h 18"/>
                <a:gd name="T22" fmla="*/ 3 w 110"/>
                <a:gd name="T23" fmla="*/ 11 h 18"/>
                <a:gd name="T24" fmla="*/ 1 w 110"/>
                <a:gd name="T25" fmla="*/ 9 h 18"/>
                <a:gd name="T26" fmla="*/ 1 w 110"/>
                <a:gd name="T27" fmla="*/ 9 h 18"/>
                <a:gd name="T28" fmla="*/ 1 w 110"/>
                <a:gd name="T29" fmla="*/ 9 h 18"/>
                <a:gd name="T30" fmla="*/ 1 w 110"/>
                <a:gd name="T31" fmla="*/ 9 h 18"/>
                <a:gd name="T32" fmla="*/ 2 w 110"/>
                <a:gd name="T33" fmla="*/ 6 h 18"/>
                <a:gd name="T34" fmla="*/ 34 w 110"/>
                <a:gd name="T35" fmla="*/ 2 h 18"/>
                <a:gd name="T36" fmla="*/ 36 w 110"/>
                <a:gd name="T37" fmla="*/ 2 h 18"/>
                <a:gd name="T38" fmla="*/ 36 w 110"/>
                <a:gd name="T39" fmla="*/ 1 h 18"/>
                <a:gd name="T40" fmla="*/ 36 w 110"/>
                <a:gd name="T41" fmla="*/ 0 h 18"/>
                <a:gd name="T42" fmla="*/ 34 w 110"/>
                <a:gd name="T43" fmla="*/ 0 h 18"/>
                <a:gd name="T44" fmla="*/ 7 w 110"/>
                <a:gd name="T45" fmla="*/ 2 h 18"/>
                <a:gd name="T46" fmla="*/ 1 w 110"/>
                <a:gd name="T47" fmla="*/ 5 h 18"/>
                <a:gd name="T48" fmla="*/ 0 w 110"/>
                <a:gd name="T49" fmla="*/ 9 h 18"/>
                <a:gd name="T50" fmla="*/ 1 w 110"/>
                <a:gd name="T51" fmla="*/ 9 h 18"/>
                <a:gd name="T52" fmla="*/ 0 w 110"/>
                <a:gd name="T53" fmla="*/ 9 h 18"/>
                <a:gd name="T54" fmla="*/ 0 w 110"/>
                <a:gd name="T55" fmla="*/ 9 h 18"/>
                <a:gd name="T56" fmla="*/ 2 w 110"/>
                <a:gd name="T57" fmla="*/ 12 h 18"/>
                <a:gd name="T58" fmla="*/ 36 w 110"/>
                <a:gd name="T59" fmla="*/ 18 h 18"/>
                <a:gd name="T60" fmla="*/ 38 w 110"/>
                <a:gd name="T61" fmla="*/ 18 h 18"/>
                <a:gd name="T62" fmla="*/ 108 w 110"/>
                <a:gd name="T63" fmla="*/ 10 h 18"/>
                <a:gd name="T64" fmla="*/ 110 w 110"/>
                <a:gd name="T65" fmla="*/ 9 h 18"/>
                <a:gd name="T66" fmla="*/ 108 w 110"/>
                <a:gd name="T67" fmla="*/ 9 h 18"/>
                <a:gd name="T68" fmla="*/ 36 w 110"/>
                <a:gd name="T69" fmla="*/ 0 h 18"/>
                <a:gd name="T70" fmla="*/ 36 w 110"/>
                <a:gd name="T7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" h="18">
                  <a:moveTo>
                    <a:pt x="36" y="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55" y="2"/>
                    <a:pt x="73" y="4"/>
                    <a:pt x="86" y="6"/>
                  </a:cubicBezTo>
                  <a:cubicBezTo>
                    <a:pt x="92" y="7"/>
                    <a:pt x="98" y="8"/>
                    <a:pt x="101" y="9"/>
                  </a:cubicBezTo>
                  <a:cubicBezTo>
                    <a:pt x="105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5" y="9"/>
                    <a:pt x="102" y="10"/>
                  </a:cubicBezTo>
                  <a:cubicBezTo>
                    <a:pt x="93" y="12"/>
                    <a:pt x="69" y="16"/>
                    <a:pt x="38" y="16"/>
                  </a:cubicBezTo>
                  <a:cubicBezTo>
                    <a:pt x="38" y="16"/>
                    <a:pt x="37" y="16"/>
                    <a:pt x="36" y="16"/>
                  </a:cubicBezTo>
                  <a:cubicBezTo>
                    <a:pt x="21" y="16"/>
                    <a:pt x="13" y="15"/>
                    <a:pt x="8" y="14"/>
                  </a:cubicBezTo>
                  <a:cubicBezTo>
                    <a:pt x="5" y="13"/>
                    <a:pt x="3" y="12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2" y="7"/>
                    <a:pt x="2" y="6"/>
                  </a:cubicBezTo>
                  <a:cubicBezTo>
                    <a:pt x="5" y="4"/>
                    <a:pt x="13" y="2"/>
                    <a:pt x="34" y="2"/>
                  </a:cubicBezTo>
                  <a:cubicBezTo>
                    <a:pt x="35" y="2"/>
                    <a:pt x="35" y="2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20" y="0"/>
                    <a:pt x="12" y="1"/>
                    <a:pt x="7" y="2"/>
                  </a:cubicBezTo>
                  <a:cubicBezTo>
                    <a:pt x="4" y="3"/>
                    <a:pt x="3" y="4"/>
                    <a:pt x="1" y="5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2" y="12"/>
                  </a:cubicBezTo>
                  <a:cubicBezTo>
                    <a:pt x="5" y="15"/>
                    <a:pt x="14" y="17"/>
                    <a:pt x="36" y="18"/>
                  </a:cubicBezTo>
                  <a:cubicBezTo>
                    <a:pt x="37" y="18"/>
                    <a:pt x="38" y="18"/>
                    <a:pt x="38" y="18"/>
                  </a:cubicBezTo>
                  <a:cubicBezTo>
                    <a:pt x="80" y="18"/>
                    <a:pt x="107" y="10"/>
                    <a:pt x="108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7" y="9"/>
                    <a:pt x="74" y="0"/>
                    <a:pt x="36" y="0"/>
                  </a:cubicBezTo>
                  <a:lnTo>
                    <a:pt x="36" y="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1" name="Freeform 363"/>
            <p:cNvSpPr>
              <a:spLocks/>
            </p:cNvSpPr>
            <p:nvPr/>
          </p:nvSpPr>
          <p:spPr bwMode="auto">
            <a:xfrm>
              <a:off x="320844" y="2597490"/>
              <a:ext cx="76200" cy="479425"/>
            </a:xfrm>
            <a:custGeom>
              <a:avLst/>
              <a:gdLst>
                <a:gd name="T0" fmla="*/ 1 w 17"/>
                <a:gd name="T1" fmla="*/ 71 h 107"/>
                <a:gd name="T2" fmla="*/ 9 w 17"/>
                <a:gd name="T3" fmla="*/ 0 h 107"/>
                <a:gd name="T4" fmla="*/ 17 w 17"/>
                <a:gd name="T5" fmla="*/ 71 h 107"/>
                <a:gd name="T6" fmla="*/ 8 w 17"/>
                <a:gd name="T7" fmla="*/ 107 h 107"/>
                <a:gd name="T8" fmla="*/ 1 w 17"/>
                <a:gd name="T9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7">
                  <a:moveTo>
                    <a:pt x="1" y="71"/>
                  </a:moveTo>
                  <a:cubicBezTo>
                    <a:pt x="1" y="33"/>
                    <a:pt x="9" y="0"/>
                    <a:pt x="9" y="0"/>
                  </a:cubicBezTo>
                  <a:cubicBezTo>
                    <a:pt x="9" y="0"/>
                    <a:pt x="17" y="29"/>
                    <a:pt x="17" y="71"/>
                  </a:cubicBezTo>
                  <a:cubicBezTo>
                    <a:pt x="16" y="101"/>
                    <a:pt x="13" y="107"/>
                    <a:pt x="8" y="107"/>
                  </a:cubicBezTo>
                  <a:cubicBezTo>
                    <a:pt x="4" y="107"/>
                    <a:pt x="0" y="101"/>
                    <a:pt x="1" y="7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2" name="Freeform 364"/>
            <p:cNvSpPr>
              <a:spLocks/>
            </p:cNvSpPr>
            <p:nvPr/>
          </p:nvSpPr>
          <p:spPr bwMode="auto">
            <a:xfrm>
              <a:off x="320844" y="2584790"/>
              <a:ext cx="76200" cy="492125"/>
            </a:xfrm>
            <a:custGeom>
              <a:avLst/>
              <a:gdLst>
                <a:gd name="T0" fmla="*/ 1 w 17"/>
                <a:gd name="T1" fmla="*/ 74 h 110"/>
                <a:gd name="T2" fmla="*/ 1 w 17"/>
                <a:gd name="T3" fmla="*/ 74 h 110"/>
                <a:gd name="T4" fmla="*/ 6 w 17"/>
                <a:gd name="T5" fmla="*/ 25 h 110"/>
                <a:gd name="T6" fmla="*/ 8 w 17"/>
                <a:gd name="T7" fmla="*/ 9 h 110"/>
                <a:gd name="T8" fmla="*/ 10 w 17"/>
                <a:gd name="T9" fmla="*/ 3 h 110"/>
                <a:gd name="T10" fmla="*/ 9 w 17"/>
                <a:gd name="T11" fmla="*/ 3 h 110"/>
                <a:gd name="T12" fmla="*/ 8 w 17"/>
                <a:gd name="T13" fmla="*/ 3 h 110"/>
                <a:gd name="T14" fmla="*/ 10 w 17"/>
                <a:gd name="T15" fmla="*/ 8 h 110"/>
                <a:gd name="T16" fmla="*/ 16 w 17"/>
                <a:gd name="T17" fmla="*/ 72 h 110"/>
                <a:gd name="T18" fmla="*/ 16 w 17"/>
                <a:gd name="T19" fmla="*/ 74 h 110"/>
                <a:gd name="T20" fmla="*/ 13 w 17"/>
                <a:gd name="T21" fmla="*/ 103 h 110"/>
                <a:gd name="T22" fmla="*/ 11 w 17"/>
                <a:gd name="T23" fmla="*/ 108 h 110"/>
                <a:gd name="T24" fmla="*/ 8 w 17"/>
                <a:gd name="T25" fmla="*/ 109 h 110"/>
                <a:gd name="T26" fmla="*/ 8 w 17"/>
                <a:gd name="T27" fmla="*/ 109 h 110"/>
                <a:gd name="T28" fmla="*/ 8 w 17"/>
                <a:gd name="T29" fmla="*/ 110 h 110"/>
                <a:gd name="T30" fmla="*/ 8 w 17"/>
                <a:gd name="T31" fmla="*/ 109 h 110"/>
                <a:gd name="T32" fmla="*/ 6 w 17"/>
                <a:gd name="T33" fmla="*/ 108 h 110"/>
                <a:gd name="T34" fmla="*/ 1 w 17"/>
                <a:gd name="T35" fmla="*/ 77 h 110"/>
                <a:gd name="T36" fmla="*/ 1 w 17"/>
                <a:gd name="T37" fmla="*/ 74 h 110"/>
                <a:gd name="T38" fmla="*/ 1 w 17"/>
                <a:gd name="T39" fmla="*/ 74 h 110"/>
                <a:gd name="T40" fmla="*/ 0 w 17"/>
                <a:gd name="T41" fmla="*/ 74 h 110"/>
                <a:gd name="T42" fmla="*/ 0 w 17"/>
                <a:gd name="T43" fmla="*/ 77 h 110"/>
                <a:gd name="T44" fmla="*/ 2 w 17"/>
                <a:gd name="T45" fmla="*/ 104 h 110"/>
                <a:gd name="T46" fmla="*/ 5 w 17"/>
                <a:gd name="T47" fmla="*/ 109 h 110"/>
                <a:gd name="T48" fmla="*/ 8 w 17"/>
                <a:gd name="T49" fmla="*/ 110 h 110"/>
                <a:gd name="T50" fmla="*/ 8 w 17"/>
                <a:gd name="T51" fmla="*/ 110 h 110"/>
                <a:gd name="T52" fmla="*/ 8 w 17"/>
                <a:gd name="T53" fmla="*/ 110 h 110"/>
                <a:gd name="T54" fmla="*/ 8 w 17"/>
                <a:gd name="T55" fmla="*/ 110 h 110"/>
                <a:gd name="T56" fmla="*/ 12 w 17"/>
                <a:gd name="T57" fmla="*/ 109 h 110"/>
                <a:gd name="T58" fmla="*/ 17 w 17"/>
                <a:gd name="T59" fmla="*/ 74 h 110"/>
                <a:gd name="T60" fmla="*/ 17 w 17"/>
                <a:gd name="T61" fmla="*/ 72 h 110"/>
                <a:gd name="T62" fmla="*/ 10 w 17"/>
                <a:gd name="T63" fmla="*/ 3 h 110"/>
                <a:gd name="T64" fmla="*/ 9 w 17"/>
                <a:gd name="T65" fmla="*/ 0 h 110"/>
                <a:gd name="T66" fmla="*/ 8 w 17"/>
                <a:gd name="T67" fmla="*/ 3 h 110"/>
                <a:gd name="T68" fmla="*/ 0 w 17"/>
                <a:gd name="T69" fmla="*/ 74 h 110"/>
                <a:gd name="T70" fmla="*/ 1 w 17"/>
                <a:gd name="T71" fmla="*/ 7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110">
                  <a:moveTo>
                    <a:pt x="1" y="74"/>
                  </a:moveTo>
                  <a:cubicBezTo>
                    <a:pt x="1" y="74"/>
                    <a:pt x="1" y="74"/>
                    <a:pt x="1" y="74"/>
                  </a:cubicBezTo>
                  <a:cubicBezTo>
                    <a:pt x="1" y="55"/>
                    <a:pt x="4" y="38"/>
                    <a:pt x="6" y="25"/>
                  </a:cubicBezTo>
                  <a:cubicBezTo>
                    <a:pt x="7" y="18"/>
                    <a:pt x="8" y="13"/>
                    <a:pt x="8" y="9"/>
                  </a:cubicBezTo>
                  <a:cubicBezTo>
                    <a:pt x="9" y="5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9" y="5"/>
                    <a:pt x="10" y="8"/>
                  </a:cubicBezTo>
                  <a:cubicBezTo>
                    <a:pt x="12" y="18"/>
                    <a:pt x="16" y="41"/>
                    <a:pt x="16" y="72"/>
                  </a:cubicBezTo>
                  <a:cubicBezTo>
                    <a:pt x="16" y="73"/>
                    <a:pt x="16" y="74"/>
                    <a:pt x="16" y="74"/>
                  </a:cubicBezTo>
                  <a:cubicBezTo>
                    <a:pt x="16" y="89"/>
                    <a:pt x="15" y="98"/>
                    <a:pt x="13" y="103"/>
                  </a:cubicBezTo>
                  <a:cubicBezTo>
                    <a:pt x="13" y="105"/>
                    <a:pt x="12" y="107"/>
                    <a:pt x="11" y="108"/>
                  </a:cubicBezTo>
                  <a:cubicBezTo>
                    <a:pt x="10" y="109"/>
                    <a:pt x="9" y="109"/>
                    <a:pt x="8" y="109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7" y="109"/>
                    <a:pt x="7" y="109"/>
                    <a:pt x="6" y="108"/>
                  </a:cubicBezTo>
                  <a:cubicBezTo>
                    <a:pt x="3" y="105"/>
                    <a:pt x="1" y="97"/>
                    <a:pt x="1" y="77"/>
                  </a:cubicBezTo>
                  <a:cubicBezTo>
                    <a:pt x="1" y="76"/>
                    <a:pt x="1" y="75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0" y="76"/>
                    <a:pt x="0" y="77"/>
                  </a:cubicBezTo>
                  <a:cubicBezTo>
                    <a:pt x="0" y="90"/>
                    <a:pt x="1" y="99"/>
                    <a:pt x="2" y="104"/>
                  </a:cubicBezTo>
                  <a:cubicBezTo>
                    <a:pt x="3" y="106"/>
                    <a:pt x="4" y="108"/>
                    <a:pt x="5" y="109"/>
                  </a:cubicBezTo>
                  <a:cubicBezTo>
                    <a:pt x="6" y="110"/>
                    <a:pt x="7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10" y="110"/>
                    <a:pt x="11" y="110"/>
                    <a:pt x="12" y="109"/>
                  </a:cubicBezTo>
                  <a:cubicBezTo>
                    <a:pt x="15" y="105"/>
                    <a:pt x="17" y="96"/>
                    <a:pt x="17" y="74"/>
                  </a:cubicBezTo>
                  <a:cubicBezTo>
                    <a:pt x="17" y="74"/>
                    <a:pt x="17" y="73"/>
                    <a:pt x="17" y="72"/>
                  </a:cubicBezTo>
                  <a:cubicBezTo>
                    <a:pt x="17" y="31"/>
                    <a:pt x="10" y="3"/>
                    <a:pt x="1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0" y="36"/>
                    <a:pt x="0" y="74"/>
                  </a:cubicBezTo>
                  <a:lnTo>
                    <a:pt x="1" y="7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3" name="Freeform 365"/>
            <p:cNvSpPr>
              <a:spLocks/>
            </p:cNvSpPr>
            <p:nvPr/>
          </p:nvSpPr>
          <p:spPr bwMode="auto">
            <a:xfrm>
              <a:off x="325606" y="2122828"/>
              <a:ext cx="76200" cy="479425"/>
            </a:xfrm>
            <a:custGeom>
              <a:avLst/>
              <a:gdLst>
                <a:gd name="T0" fmla="*/ 16 w 17"/>
                <a:gd name="T1" fmla="*/ 35 h 107"/>
                <a:gd name="T2" fmla="*/ 8 w 17"/>
                <a:gd name="T3" fmla="*/ 107 h 107"/>
                <a:gd name="T4" fmla="*/ 1 w 17"/>
                <a:gd name="T5" fmla="*/ 35 h 107"/>
                <a:gd name="T6" fmla="*/ 9 w 17"/>
                <a:gd name="T7" fmla="*/ 0 h 107"/>
                <a:gd name="T8" fmla="*/ 16 w 17"/>
                <a:gd name="T9" fmla="*/ 3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7">
                  <a:moveTo>
                    <a:pt x="16" y="35"/>
                  </a:moveTo>
                  <a:cubicBezTo>
                    <a:pt x="16" y="73"/>
                    <a:pt x="8" y="107"/>
                    <a:pt x="8" y="107"/>
                  </a:cubicBezTo>
                  <a:cubicBezTo>
                    <a:pt x="8" y="107"/>
                    <a:pt x="0" y="78"/>
                    <a:pt x="1" y="35"/>
                  </a:cubicBezTo>
                  <a:cubicBezTo>
                    <a:pt x="1" y="6"/>
                    <a:pt x="4" y="0"/>
                    <a:pt x="9" y="0"/>
                  </a:cubicBezTo>
                  <a:cubicBezTo>
                    <a:pt x="13" y="0"/>
                    <a:pt x="17" y="6"/>
                    <a:pt x="16" y="3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4" name="Freeform 366"/>
            <p:cNvSpPr>
              <a:spLocks/>
            </p:cNvSpPr>
            <p:nvPr/>
          </p:nvSpPr>
          <p:spPr bwMode="auto">
            <a:xfrm>
              <a:off x="325606" y="2118065"/>
              <a:ext cx="76200" cy="493713"/>
            </a:xfrm>
            <a:custGeom>
              <a:avLst/>
              <a:gdLst>
                <a:gd name="T0" fmla="*/ 16 w 17"/>
                <a:gd name="T1" fmla="*/ 36 h 110"/>
                <a:gd name="T2" fmla="*/ 16 w 17"/>
                <a:gd name="T3" fmla="*/ 36 h 110"/>
                <a:gd name="T4" fmla="*/ 11 w 17"/>
                <a:gd name="T5" fmla="*/ 86 h 110"/>
                <a:gd name="T6" fmla="*/ 9 w 17"/>
                <a:gd name="T7" fmla="*/ 102 h 110"/>
                <a:gd name="T8" fmla="*/ 7 w 17"/>
                <a:gd name="T9" fmla="*/ 107 h 110"/>
                <a:gd name="T10" fmla="*/ 8 w 17"/>
                <a:gd name="T11" fmla="*/ 108 h 110"/>
                <a:gd name="T12" fmla="*/ 9 w 17"/>
                <a:gd name="T13" fmla="*/ 107 h 110"/>
                <a:gd name="T14" fmla="*/ 8 w 17"/>
                <a:gd name="T15" fmla="*/ 103 h 110"/>
                <a:gd name="T16" fmla="*/ 1 w 17"/>
                <a:gd name="T17" fmla="*/ 39 h 110"/>
                <a:gd name="T18" fmla="*/ 1 w 17"/>
                <a:gd name="T19" fmla="*/ 36 h 110"/>
                <a:gd name="T20" fmla="*/ 4 w 17"/>
                <a:gd name="T21" fmla="*/ 8 h 110"/>
                <a:gd name="T22" fmla="*/ 6 w 17"/>
                <a:gd name="T23" fmla="*/ 3 h 110"/>
                <a:gd name="T24" fmla="*/ 9 w 17"/>
                <a:gd name="T25" fmla="*/ 2 h 110"/>
                <a:gd name="T26" fmla="*/ 9 w 17"/>
                <a:gd name="T27" fmla="*/ 2 h 110"/>
                <a:gd name="T28" fmla="*/ 9 w 17"/>
                <a:gd name="T29" fmla="*/ 2 h 110"/>
                <a:gd name="T30" fmla="*/ 9 w 17"/>
                <a:gd name="T31" fmla="*/ 2 h 110"/>
                <a:gd name="T32" fmla="*/ 11 w 17"/>
                <a:gd name="T33" fmla="*/ 3 h 110"/>
                <a:gd name="T34" fmla="*/ 16 w 17"/>
                <a:gd name="T35" fmla="*/ 34 h 110"/>
                <a:gd name="T36" fmla="*/ 16 w 17"/>
                <a:gd name="T37" fmla="*/ 36 h 110"/>
                <a:gd name="T38" fmla="*/ 16 w 17"/>
                <a:gd name="T39" fmla="*/ 36 h 110"/>
                <a:gd name="T40" fmla="*/ 17 w 17"/>
                <a:gd name="T41" fmla="*/ 36 h 110"/>
                <a:gd name="T42" fmla="*/ 17 w 17"/>
                <a:gd name="T43" fmla="*/ 34 h 110"/>
                <a:gd name="T44" fmla="*/ 15 w 17"/>
                <a:gd name="T45" fmla="*/ 7 h 110"/>
                <a:gd name="T46" fmla="*/ 12 w 17"/>
                <a:gd name="T47" fmla="*/ 2 h 110"/>
                <a:gd name="T48" fmla="*/ 9 w 17"/>
                <a:gd name="T49" fmla="*/ 0 h 110"/>
                <a:gd name="T50" fmla="*/ 9 w 17"/>
                <a:gd name="T51" fmla="*/ 1 h 110"/>
                <a:gd name="T52" fmla="*/ 9 w 17"/>
                <a:gd name="T53" fmla="*/ 0 h 110"/>
                <a:gd name="T54" fmla="*/ 9 w 17"/>
                <a:gd name="T55" fmla="*/ 0 h 110"/>
                <a:gd name="T56" fmla="*/ 5 w 17"/>
                <a:gd name="T57" fmla="*/ 2 h 110"/>
                <a:gd name="T58" fmla="*/ 0 w 17"/>
                <a:gd name="T59" fmla="*/ 36 h 110"/>
                <a:gd name="T60" fmla="*/ 0 w 17"/>
                <a:gd name="T61" fmla="*/ 39 h 110"/>
                <a:gd name="T62" fmla="*/ 7 w 17"/>
                <a:gd name="T63" fmla="*/ 108 h 110"/>
                <a:gd name="T64" fmla="*/ 8 w 17"/>
                <a:gd name="T65" fmla="*/ 110 h 110"/>
                <a:gd name="T66" fmla="*/ 9 w 17"/>
                <a:gd name="T67" fmla="*/ 108 h 110"/>
                <a:gd name="T68" fmla="*/ 17 w 17"/>
                <a:gd name="T69" fmla="*/ 36 h 110"/>
                <a:gd name="T70" fmla="*/ 16 w 17"/>
                <a:gd name="T71" fmla="*/ 3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110"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55"/>
                    <a:pt x="14" y="73"/>
                    <a:pt x="11" y="86"/>
                  </a:cubicBezTo>
                  <a:cubicBezTo>
                    <a:pt x="10" y="93"/>
                    <a:pt x="9" y="98"/>
                    <a:pt x="9" y="102"/>
                  </a:cubicBezTo>
                  <a:cubicBezTo>
                    <a:pt x="8" y="105"/>
                    <a:pt x="7" y="107"/>
                    <a:pt x="7" y="107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9" y="107"/>
                    <a:pt x="8" y="106"/>
                    <a:pt x="8" y="103"/>
                  </a:cubicBezTo>
                  <a:cubicBezTo>
                    <a:pt x="5" y="93"/>
                    <a:pt x="1" y="70"/>
                    <a:pt x="1" y="39"/>
                  </a:cubicBezTo>
                  <a:cubicBezTo>
                    <a:pt x="1" y="38"/>
                    <a:pt x="1" y="37"/>
                    <a:pt x="1" y="36"/>
                  </a:cubicBezTo>
                  <a:cubicBezTo>
                    <a:pt x="1" y="22"/>
                    <a:pt x="2" y="13"/>
                    <a:pt x="4" y="8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1" y="3"/>
                  </a:cubicBezTo>
                  <a:cubicBezTo>
                    <a:pt x="14" y="5"/>
                    <a:pt x="16" y="14"/>
                    <a:pt x="16" y="34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5"/>
                    <a:pt x="17" y="34"/>
                  </a:cubicBezTo>
                  <a:cubicBezTo>
                    <a:pt x="17" y="20"/>
                    <a:pt x="16" y="12"/>
                    <a:pt x="15" y="7"/>
                  </a:cubicBezTo>
                  <a:cubicBezTo>
                    <a:pt x="14" y="5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2" y="5"/>
                    <a:pt x="0" y="14"/>
                    <a:pt x="0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80"/>
                    <a:pt x="7" y="108"/>
                    <a:pt x="7" y="108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9" y="108"/>
                    <a:pt x="17" y="74"/>
                    <a:pt x="17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5" name="Freeform 367"/>
            <p:cNvSpPr>
              <a:spLocks/>
            </p:cNvSpPr>
            <p:nvPr/>
          </p:nvSpPr>
          <p:spPr bwMode="auto">
            <a:xfrm>
              <a:off x="362119" y="2597490"/>
              <a:ext cx="349250" cy="354013"/>
            </a:xfrm>
            <a:custGeom>
              <a:avLst/>
              <a:gdLst>
                <a:gd name="T0" fmla="*/ 44 w 78"/>
                <a:gd name="T1" fmla="*/ 56 h 79"/>
                <a:gd name="T2" fmla="*/ 0 w 78"/>
                <a:gd name="T3" fmla="*/ 0 h 79"/>
                <a:gd name="T4" fmla="*/ 56 w 78"/>
                <a:gd name="T5" fmla="*/ 45 h 79"/>
                <a:gd name="T6" fmla="*/ 75 w 78"/>
                <a:gd name="T7" fmla="*/ 76 h 79"/>
                <a:gd name="T8" fmla="*/ 44 w 78"/>
                <a:gd name="T9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9">
                  <a:moveTo>
                    <a:pt x="44" y="56"/>
                  </a:moveTo>
                  <a:cubicBezTo>
                    <a:pt x="18" y="29"/>
                    <a:pt x="0" y="0"/>
                    <a:pt x="0" y="0"/>
                  </a:cubicBezTo>
                  <a:cubicBezTo>
                    <a:pt x="0" y="0"/>
                    <a:pt x="26" y="15"/>
                    <a:pt x="56" y="45"/>
                  </a:cubicBezTo>
                  <a:cubicBezTo>
                    <a:pt x="76" y="66"/>
                    <a:pt x="78" y="73"/>
                    <a:pt x="75" y="76"/>
                  </a:cubicBezTo>
                  <a:cubicBezTo>
                    <a:pt x="72" y="79"/>
                    <a:pt x="65" y="77"/>
                    <a:pt x="44" y="5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6" name="Freeform 368"/>
            <p:cNvSpPr>
              <a:spLocks/>
            </p:cNvSpPr>
            <p:nvPr/>
          </p:nvSpPr>
          <p:spPr bwMode="auto">
            <a:xfrm>
              <a:off x="352594" y="2589553"/>
              <a:ext cx="354013" cy="358775"/>
            </a:xfrm>
            <a:custGeom>
              <a:avLst/>
              <a:gdLst>
                <a:gd name="T0" fmla="*/ 46 w 79"/>
                <a:gd name="T1" fmla="*/ 58 h 80"/>
                <a:gd name="T2" fmla="*/ 47 w 79"/>
                <a:gd name="T3" fmla="*/ 58 h 80"/>
                <a:gd name="T4" fmla="*/ 15 w 79"/>
                <a:gd name="T5" fmla="*/ 20 h 80"/>
                <a:gd name="T6" fmla="*/ 6 w 79"/>
                <a:gd name="T7" fmla="*/ 7 h 80"/>
                <a:gd name="T8" fmla="*/ 2 w 79"/>
                <a:gd name="T9" fmla="*/ 2 h 80"/>
                <a:gd name="T10" fmla="*/ 2 w 79"/>
                <a:gd name="T11" fmla="*/ 2 h 80"/>
                <a:gd name="T12" fmla="*/ 1 w 79"/>
                <a:gd name="T13" fmla="*/ 3 h 80"/>
                <a:gd name="T14" fmla="*/ 6 w 79"/>
                <a:gd name="T15" fmla="*/ 5 h 80"/>
                <a:gd name="T16" fmla="*/ 57 w 79"/>
                <a:gd name="T17" fmla="*/ 48 h 80"/>
                <a:gd name="T18" fmla="*/ 73 w 79"/>
                <a:gd name="T19" fmla="*/ 66 h 80"/>
                <a:gd name="T20" fmla="*/ 77 w 79"/>
                <a:gd name="T21" fmla="*/ 75 h 80"/>
                <a:gd name="T22" fmla="*/ 76 w 79"/>
                <a:gd name="T23" fmla="*/ 78 h 80"/>
                <a:gd name="T24" fmla="*/ 74 w 79"/>
                <a:gd name="T25" fmla="*/ 79 h 80"/>
                <a:gd name="T26" fmla="*/ 65 w 79"/>
                <a:gd name="T27" fmla="*/ 74 h 80"/>
                <a:gd name="T28" fmla="*/ 47 w 79"/>
                <a:gd name="T29" fmla="*/ 58 h 80"/>
                <a:gd name="T30" fmla="*/ 46 w 79"/>
                <a:gd name="T31" fmla="*/ 58 h 80"/>
                <a:gd name="T32" fmla="*/ 46 w 79"/>
                <a:gd name="T33" fmla="*/ 59 h 80"/>
                <a:gd name="T34" fmla="*/ 64 w 79"/>
                <a:gd name="T35" fmla="*/ 75 h 80"/>
                <a:gd name="T36" fmla="*/ 74 w 79"/>
                <a:gd name="T37" fmla="*/ 80 h 80"/>
                <a:gd name="T38" fmla="*/ 77 w 79"/>
                <a:gd name="T39" fmla="*/ 79 h 80"/>
                <a:gd name="T40" fmla="*/ 79 w 79"/>
                <a:gd name="T41" fmla="*/ 75 h 80"/>
                <a:gd name="T42" fmla="*/ 74 w 79"/>
                <a:gd name="T43" fmla="*/ 65 h 80"/>
                <a:gd name="T44" fmla="*/ 58 w 79"/>
                <a:gd name="T45" fmla="*/ 47 h 80"/>
                <a:gd name="T46" fmla="*/ 2 w 79"/>
                <a:gd name="T47" fmla="*/ 2 h 80"/>
                <a:gd name="T48" fmla="*/ 0 w 79"/>
                <a:gd name="T49" fmla="*/ 0 h 80"/>
                <a:gd name="T50" fmla="*/ 1 w 79"/>
                <a:gd name="T51" fmla="*/ 2 h 80"/>
                <a:gd name="T52" fmla="*/ 46 w 79"/>
                <a:gd name="T53" fmla="*/ 59 h 80"/>
                <a:gd name="T54" fmla="*/ 46 w 79"/>
                <a:gd name="T55" fmla="*/ 5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80">
                  <a:moveTo>
                    <a:pt x="46" y="58"/>
                  </a:moveTo>
                  <a:cubicBezTo>
                    <a:pt x="47" y="58"/>
                    <a:pt x="47" y="58"/>
                    <a:pt x="47" y="58"/>
                  </a:cubicBezTo>
                  <a:cubicBezTo>
                    <a:pt x="33" y="45"/>
                    <a:pt x="22" y="30"/>
                    <a:pt x="15" y="20"/>
                  </a:cubicBezTo>
                  <a:cubicBezTo>
                    <a:pt x="11" y="14"/>
                    <a:pt x="8" y="10"/>
                    <a:pt x="6" y="7"/>
                  </a:cubicBezTo>
                  <a:cubicBezTo>
                    <a:pt x="4" y="4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3" y="4"/>
                    <a:pt x="6" y="5"/>
                  </a:cubicBezTo>
                  <a:cubicBezTo>
                    <a:pt x="15" y="11"/>
                    <a:pt x="35" y="25"/>
                    <a:pt x="57" y="48"/>
                  </a:cubicBezTo>
                  <a:cubicBezTo>
                    <a:pt x="65" y="56"/>
                    <a:pt x="70" y="62"/>
                    <a:pt x="73" y="66"/>
                  </a:cubicBezTo>
                  <a:cubicBezTo>
                    <a:pt x="76" y="70"/>
                    <a:pt x="77" y="73"/>
                    <a:pt x="77" y="75"/>
                  </a:cubicBezTo>
                  <a:cubicBezTo>
                    <a:pt x="77" y="76"/>
                    <a:pt x="77" y="77"/>
                    <a:pt x="76" y="78"/>
                  </a:cubicBezTo>
                  <a:cubicBezTo>
                    <a:pt x="76" y="78"/>
                    <a:pt x="75" y="79"/>
                    <a:pt x="74" y="79"/>
                  </a:cubicBezTo>
                  <a:cubicBezTo>
                    <a:pt x="72" y="79"/>
                    <a:pt x="69" y="77"/>
                    <a:pt x="65" y="74"/>
                  </a:cubicBezTo>
                  <a:cubicBezTo>
                    <a:pt x="60" y="71"/>
                    <a:pt x="55" y="66"/>
                    <a:pt x="47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54" y="67"/>
                    <a:pt x="59" y="72"/>
                    <a:pt x="64" y="75"/>
                  </a:cubicBezTo>
                  <a:cubicBezTo>
                    <a:pt x="68" y="79"/>
                    <a:pt x="71" y="80"/>
                    <a:pt x="74" y="80"/>
                  </a:cubicBezTo>
                  <a:cubicBezTo>
                    <a:pt x="75" y="80"/>
                    <a:pt x="76" y="79"/>
                    <a:pt x="77" y="79"/>
                  </a:cubicBezTo>
                  <a:cubicBezTo>
                    <a:pt x="78" y="78"/>
                    <a:pt x="79" y="77"/>
                    <a:pt x="79" y="75"/>
                  </a:cubicBezTo>
                  <a:cubicBezTo>
                    <a:pt x="79" y="73"/>
                    <a:pt x="77" y="70"/>
                    <a:pt x="74" y="65"/>
                  </a:cubicBezTo>
                  <a:cubicBezTo>
                    <a:pt x="71" y="61"/>
                    <a:pt x="66" y="55"/>
                    <a:pt x="58" y="47"/>
                  </a:cubicBezTo>
                  <a:cubicBezTo>
                    <a:pt x="28" y="16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9" y="32"/>
                    <a:pt x="46" y="59"/>
                  </a:cubicBezTo>
                  <a:lnTo>
                    <a:pt x="46" y="58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7" name="Freeform 369"/>
            <p:cNvSpPr>
              <a:spLocks/>
            </p:cNvSpPr>
            <p:nvPr/>
          </p:nvSpPr>
          <p:spPr bwMode="auto">
            <a:xfrm>
              <a:off x="11281" y="2248240"/>
              <a:ext cx="350838" cy="354013"/>
            </a:xfrm>
            <a:custGeom>
              <a:avLst/>
              <a:gdLst>
                <a:gd name="T0" fmla="*/ 34 w 78"/>
                <a:gd name="T1" fmla="*/ 22 h 79"/>
                <a:gd name="T2" fmla="*/ 78 w 78"/>
                <a:gd name="T3" fmla="*/ 79 h 79"/>
                <a:gd name="T4" fmla="*/ 23 w 78"/>
                <a:gd name="T5" fmla="*/ 33 h 79"/>
                <a:gd name="T6" fmla="*/ 3 w 78"/>
                <a:gd name="T7" fmla="*/ 3 h 79"/>
                <a:gd name="T8" fmla="*/ 34 w 78"/>
                <a:gd name="T9" fmla="*/ 2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9">
                  <a:moveTo>
                    <a:pt x="34" y="22"/>
                  </a:moveTo>
                  <a:cubicBezTo>
                    <a:pt x="60" y="49"/>
                    <a:pt x="78" y="79"/>
                    <a:pt x="78" y="79"/>
                  </a:cubicBezTo>
                  <a:cubicBezTo>
                    <a:pt x="78" y="79"/>
                    <a:pt x="52" y="64"/>
                    <a:pt x="23" y="33"/>
                  </a:cubicBezTo>
                  <a:cubicBezTo>
                    <a:pt x="2" y="12"/>
                    <a:pt x="0" y="6"/>
                    <a:pt x="3" y="3"/>
                  </a:cubicBezTo>
                  <a:cubicBezTo>
                    <a:pt x="6" y="0"/>
                    <a:pt x="13" y="1"/>
                    <a:pt x="34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8" name="Freeform 370"/>
            <p:cNvSpPr>
              <a:spLocks/>
            </p:cNvSpPr>
            <p:nvPr/>
          </p:nvSpPr>
          <p:spPr bwMode="auto">
            <a:xfrm>
              <a:off x="16044" y="2253003"/>
              <a:ext cx="354013" cy="358775"/>
            </a:xfrm>
            <a:custGeom>
              <a:avLst/>
              <a:gdLst>
                <a:gd name="T0" fmla="*/ 33 w 79"/>
                <a:gd name="T1" fmla="*/ 21 h 80"/>
                <a:gd name="T2" fmla="*/ 32 w 79"/>
                <a:gd name="T3" fmla="*/ 22 h 80"/>
                <a:gd name="T4" fmla="*/ 64 w 79"/>
                <a:gd name="T5" fmla="*/ 60 h 80"/>
                <a:gd name="T6" fmla="*/ 73 w 79"/>
                <a:gd name="T7" fmla="*/ 73 h 80"/>
                <a:gd name="T8" fmla="*/ 77 w 79"/>
                <a:gd name="T9" fmla="*/ 78 h 80"/>
                <a:gd name="T10" fmla="*/ 77 w 79"/>
                <a:gd name="T11" fmla="*/ 78 h 80"/>
                <a:gd name="T12" fmla="*/ 78 w 79"/>
                <a:gd name="T13" fmla="*/ 77 h 80"/>
                <a:gd name="T14" fmla="*/ 73 w 79"/>
                <a:gd name="T15" fmla="*/ 74 h 80"/>
                <a:gd name="T16" fmla="*/ 22 w 79"/>
                <a:gd name="T17" fmla="*/ 32 h 80"/>
                <a:gd name="T18" fmla="*/ 6 w 79"/>
                <a:gd name="T19" fmla="*/ 14 h 80"/>
                <a:gd name="T20" fmla="*/ 2 w 79"/>
                <a:gd name="T21" fmla="*/ 5 h 80"/>
                <a:gd name="T22" fmla="*/ 3 w 79"/>
                <a:gd name="T23" fmla="*/ 2 h 80"/>
                <a:gd name="T24" fmla="*/ 5 w 79"/>
                <a:gd name="T25" fmla="*/ 1 h 80"/>
                <a:gd name="T26" fmla="*/ 14 w 79"/>
                <a:gd name="T27" fmla="*/ 5 h 80"/>
                <a:gd name="T28" fmla="*/ 32 w 79"/>
                <a:gd name="T29" fmla="*/ 22 h 80"/>
                <a:gd name="T30" fmla="*/ 33 w 79"/>
                <a:gd name="T31" fmla="*/ 21 h 80"/>
                <a:gd name="T32" fmla="*/ 33 w 79"/>
                <a:gd name="T33" fmla="*/ 21 h 80"/>
                <a:gd name="T34" fmla="*/ 15 w 79"/>
                <a:gd name="T35" fmla="*/ 4 h 80"/>
                <a:gd name="T36" fmla="*/ 5 w 79"/>
                <a:gd name="T37" fmla="*/ 0 h 80"/>
                <a:gd name="T38" fmla="*/ 2 w 79"/>
                <a:gd name="T39" fmla="*/ 1 h 80"/>
                <a:gd name="T40" fmla="*/ 0 w 79"/>
                <a:gd name="T41" fmla="*/ 5 h 80"/>
                <a:gd name="T42" fmla="*/ 5 w 79"/>
                <a:gd name="T43" fmla="*/ 15 h 80"/>
                <a:gd name="T44" fmla="*/ 21 w 79"/>
                <a:gd name="T45" fmla="*/ 33 h 80"/>
                <a:gd name="T46" fmla="*/ 77 w 79"/>
                <a:gd name="T47" fmla="*/ 78 h 80"/>
                <a:gd name="T48" fmla="*/ 79 w 79"/>
                <a:gd name="T49" fmla="*/ 80 h 80"/>
                <a:gd name="T50" fmla="*/ 78 w 79"/>
                <a:gd name="T51" fmla="*/ 77 h 80"/>
                <a:gd name="T52" fmla="*/ 33 w 79"/>
                <a:gd name="T53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" h="80">
                  <a:moveTo>
                    <a:pt x="33" y="21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46" y="35"/>
                    <a:pt x="57" y="49"/>
                    <a:pt x="64" y="60"/>
                  </a:cubicBezTo>
                  <a:cubicBezTo>
                    <a:pt x="68" y="65"/>
                    <a:pt x="71" y="70"/>
                    <a:pt x="73" y="73"/>
                  </a:cubicBezTo>
                  <a:cubicBezTo>
                    <a:pt x="76" y="76"/>
                    <a:pt x="77" y="78"/>
                    <a:pt x="77" y="78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7"/>
                    <a:pt x="76" y="76"/>
                    <a:pt x="73" y="74"/>
                  </a:cubicBezTo>
                  <a:cubicBezTo>
                    <a:pt x="65" y="69"/>
                    <a:pt x="44" y="55"/>
                    <a:pt x="22" y="32"/>
                  </a:cubicBezTo>
                  <a:cubicBezTo>
                    <a:pt x="14" y="24"/>
                    <a:pt x="9" y="18"/>
                    <a:pt x="6" y="14"/>
                  </a:cubicBezTo>
                  <a:cubicBezTo>
                    <a:pt x="3" y="9"/>
                    <a:pt x="2" y="6"/>
                    <a:pt x="2" y="5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7" y="1"/>
                    <a:pt x="10" y="2"/>
                    <a:pt x="14" y="5"/>
                  </a:cubicBezTo>
                  <a:cubicBezTo>
                    <a:pt x="19" y="9"/>
                    <a:pt x="25" y="14"/>
                    <a:pt x="32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5" y="13"/>
                    <a:pt x="20" y="7"/>
                    <a:pt x="15" y="4"/>
                  </a:cubicBezTo>
                  <a:cubicBezTo>
                    <a:pt x="11" y="1"/>
                    <a:pt x="8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7"/>
                    <a:pt x="2" y="10"/>
                    <a:pt x="5" y="15"/>
                  </a:cubicBezTo>
                  <a:cubicBezTo>
                    <a:pt x="8" y="19"/>
                    <a:pt x="13" y="25"/>
                    <a:pt x="21" y="33"/>
                  </a:cubicBezTo>
                  <a:cubicBezTo>
                    <a:pt x="51" y="63"/>
                    <a:pt x="77" y="78"/>
                    <a:pt x="77" y="78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7"/>
                    <a:pt x="60" y="48"/>
                    <a:pt x="33" y="21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9" name="Freeform 371"/>
            <p:cNvSpPr>
              <a:spLocks/>
            </p:cNvSpPr>
            <p:nvPr/>
          </p:nvSpPr>
          <p:spPr bwMode="auto">
            <a:xfrm>
              <a:off x="8106" y="2597490"/>
              <a:ext cx="354013" cy="350838"/>
            </a:xfrm>
            <a:custGeom>
              <a:avLst/>
              <a:gdLst>
                <a:gd name="T0" fmla="*/ 23 w 79"/>
                <a:gd name="T1" fmla="*/ 44 h 78"/>
                <a:gd name="T2" fmla="*/ 79 w 79"/>
                <a:gd name="T3" fmla="*/ 0 h 78"/>
                <a:gd name="T4" fmla="*/ 34 w 79"/>
                <a:gd name="T5" fmla="*/ 56 h 78"/>
                <a:gd name="T6" fmla="*/ 3 w 79"/>
                <a:gd name="T7" fmla="*/ 75 h 78"/>
                <a:gd name="T8" fmla="*/ 23 w 79"/>
                <a:gd name="T9" fmla="*/ 4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8">
                  <a:moveTo>
                    <a:pt x="23" y="44"/>
                  </a:moveTo>
                  <a:cubicBezTo>
                    <a:pt x="50" y="18"/>
                    <a:pt x="79" y="0"/>
                    <a:pt x="79" y="0"/>
                  </a:cubicBezTo>
                  <a:cubicBezTo>
                    <a:pt x="79" y="0"/>
                    <a:pt x="64" y="26"/>
                    <a:pt x="34" y="56"/>
                  </a:cubicBezTo>
                  <a:cubicBezTo>
                    <a:pt x="13" y="77"/>
                    <a:pt x="6" y="78"/>
                    <a:pt x="3" y="75"/>
                  </a:cubicBezTo>
                  <a:cubicBezTo>
                    <a:pt x="0" y="72"/>
                    <a:pt x="2" y="65"/>
                    <a:pt x="23" y="4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0" name="Freeform 372"/>
            <p:cNvSpPr>
              <a:spLocks/>
            </p:cNvSpPr>
            <p:nvPr/>
          </p:nvSpPr>
          <p:spPr bwMode="auto">
            <a:xfrm>
              <a:off x="11281" y="2589553"/>
              <a:ext cx="358775" cy="354013"/>
            </a:xfrm>
            <a:custGeom>
              <a:avLst/>
              <a:gdLst>
                <a:gd name="T0" fmla="*/ 22 w 80"/>
                <a:gd name="T1" fmla="*/ 46 h 79"/>
                <a:gd name="T2" fmla="*/ 22 w 80"/>
                <a:gd name="T3" fmla="*/ 47 h 79"/>
                <a:gd name="T4" fmla="*/ 61 w 80"/>
                <a:gd name="T5" fmla="*/ 15 h 79"/>
                <a:gd name="T6" fmla="*/ 74 w 80"/>
                <a:gd name="T7" fmla="*/ 6 h 79"/>
                <a:gd name="T8" fmla="*/ 79 w 80"/>
                <a:gd name="T9" fmla="*/ 3 h 79"/>
                <a:gd name="T10" fmla="*/ 78 w 80"/>
                <a:gd name="T11" fmla="*/ 2 h 79"/>
                <a:gd name="T12" fmla="*/ 78 w 80"/>
                <a:gd name="T13" fmla="*/ 2 h 79"/>
                <a:gd name="T14" fmla="*/ 75 w 80"/>
                <a:gd name="T15" fmla="*/ 6 h 79"/>
                <a:gd name="T16" fmla="*/ 33 w 80"/>
                <a:gd name="T17" fmla="*/ 57 h 79"/>
                <a:gd name="T18" fmla="*/ 14 w 80"/>
                <a:gd name="T19" fmla="*/ 73 h 79"/>
                <a:gd name="T20" fmla="*/ 5 w 80"/>
                <a:gd name="T21" fmla="*/ 78 h 79"/>
                <a:gd name="T22" fmla="*/ 3 w 80"/>
                <a:gd name="T23" fmla="*/ 77 h 79"/>
                <a:gd name="T24" fmla="*/ 2 w 80"/>
                <a:gd name="T25" fmla="*/ 74 h 79"/>
                <a:gd name="T26" fmla="*/ 6 w 80"/>
                <a:gd name="T27" fmla="*/ 65 h 79"/>
                <a:gd name="T28" fmla="*/ 22 w 80"/>
                <a:gd name="T29" fmla="*/ 47 h 79"/>
                <a:gd name="T30" fmla="*/ 22 w 80"/>
                <a:gd name="T31" fmla="*/ 46 h 79"/>
                <a:gd name="T32" fmla="*/ 21 w 80"/>
                <a:gd name="T33" fmla="*/ 46 h 79"/>
                <a:gd name="T34" fmla="*/ 5 w 80"/>
                <a:gd name="T35" fmla="*/ 64 h 79"/>
                <a:gd name="T36" fmla="*/ 0 w 80"/>
                <a:gd name="T37" fmla="*/ 74 h 79"/>
                <a:gd name="T38" fmla="*/ 2 w 80"/>
                <a:gd name="T39" fmla="*/ 78 h 79"/>
                <a:gd name="T40" fmla="*/ 5 w 80"/>
                <a:gd name="T41" fmla="*/ 79 h 79"/>
                <a:gd name="T42" fmla="*/ 15 w 80"/>
                <a:gd name="T43" fmla="*/ 75 h 79"/>
                <a:gd name="T44" fmla="*/ 34 w 80"/>
                <a:gd name="T45" fmla="*/ 58 h 79"/>
                <a:gd name="T46" fmla="*/ 79 w 80"/>
                <a:gd name="T47" fmla="*/ 2 h 79"/>
                <a:gd name="T48" fmla="*/ 80 w 80"/>
                <a:gd name="T49" fmla="*/ 0 h 79"/>
                <a:gd name="T50" fmla="*/ 78 w 80"/>
                <a:gd name="T51" fmla="*/ 2 h 79"/>
                <a:gd name="T52" fmla="*/ 21 w 80"/>
                <a:gd name="T53" fmla="*/ 46 h 79"/>
                <a:gd name="T54" fmla="*/ 22 w 80"/>
                <a:gd name="T55" fmla="*/ 4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9">
                  <a:moveTo>
                    <a:pt x="22" y="46"/>
                  </a:moveTo>
                  <a:cubicBezTo>
                    <a:pt x="22" y="47"/>
                    <a:pt x="22" y="47"/>
                    <a:pt x="22" y="47"/>
                  </a:cubicBezTo>
                  <a:cubicBezTo>
                    <a:pt x="36" y="34"/>
                    <a:pt x="50" y="23"/>
                    <a:pt x="61" y="15"/>
                  </a:cubicBezTo>
                  <a:cubicBezTo>
                    <a:pt x="66" y="11"/>
                    <a:pt x="70" y="8"/>
                    <a:pt x="74" y="6"/>
                  </a:cubicBezTo>
                  <a:cubicBezTo>
                    <a:pt x="77" y="4"/>
                    <a:pt x="79" y="3"/>
                    <a:pt x="79" y="3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7" y="3"/>
                    <a:pt x="75" y="6"/>
                  </a:cubicBezTo>
                  <a:cubicBezTo>
                    <a:pt x="69" y="15"/>
                    <a:pt x="55" y="35"/>
                    <a:pt x="33" y="57"/>
                  </a:cubicBezTo>
                  <a:cubicBezTo>
                    <a:pt x="25" y="65"/>
                    <a:pt x="19" y="70"/>
                    <a:pt x="14" y="73"/>
                  </a:cubicBezTo>
                  <a:cubicBezTo>
                    <a:pt x="10" y="76"/>
                    <a:pt x="7" y="78"/>
                    <a:pt x="5" y="78"/>
                  </a:cubicBezTo>
                  <a:cubicBezTo>
                    <a:pt x="4" y="78"/>
                    <a:pt x="3" y="77"/>
                    <a:pt x="3" y="77"/>
                  </a:cubicBezTo>
                  <a:cubicBezTo>
                    <a:pt x="2" y="76"/>
                    <a:pt x="2" y="75"/>
                    <a:pt x="2" y="74"/>
                  </a:cubicBezTo>
                  <a:cubicBezTo>
                    <a:pt x="2" y="72"/>
                    <a:pt x="3" y="69"/>
                    <a:pt x="6" y="65"/>
                  </a:cubicBezTo>
                  <a:cubicBezTo>
                    <a:pt x="9" y="61"/>
                    <a:pt x="14" y="55"/>
                    <a:pt x="22" y="47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3" y="54"/>
                    <a:pt x="8" y="60"/>
                    <a:pt x="5" y="64"/>
                  </a:cubicBezTo>
                  <a:cubicBezTo>
                    <a:pt x="2" y="69"/>
                    <a:pt x="0" y="72"/>
                    <a:pt x="0" y="74"/>
                  </a:cubicBezTo>
                  <a:cubicBezTo>
                    <a:pt x="0" y="76"/>
                    <a:pt x="1" y="77"/>
                    <a:pt x="2" y="78"/>
                  </a:cubicBezTo>
                  <a:cubicBezTo>
                    <a:pt x="3" y="78"/>
                    <a:pt x="4" y="79"/>
                    <a:pt x="5" y="79"/>
                  </a:cubicBezTo>
                  <a:cubicBezTo>
                    <a:pt x="8" y="79"/>
                    <a:pt x="11" y="78"/>
                    <a:pt x="15" y="75"/>
                  </a:cubicBezTo>
                  <a:cubicBezTo>
                    <a:pt x="20" y="71"/>
                    <a:pt x="26" y="66"/>
                    <a:pt x="34" y="58"/>
                  </a:cubicBezTo>
                  <a:cubicBezTo>
                    <a:pt x="64" y="28"/>
                    <a:pt x="79" y="3"/>
                    <a:pt x="79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48" y="19"/>
                    <a:pt x="21" y="46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1" name="Freeform 373"/>
            <p:cNvSpPr>
              <a:spLocks/>
            </p:cNvSpPr>
            <p:nvPr/>
          </p:nvSpPr>
          <p:spPr bwMode="auto">
            <a:xfrm>
              <a:off x="362119" y="2248240"/>
              <a:ext cx="354013" cy="354013"/>
            </a:xfrm>
            <a:custGeom>
              <a:avLst/>
              <a:gdLst>
                <a:gd name="T0" fmla="*/ 56 w 79"/>
                <a:gd name="T1" fmla="*/ 34 h 79"/>
                <a:gd name="T2" fmla="*/ 0 w 79"/>
                <a:gd name="T3" fmla="*/ 79 h 79"/>
                <a:gd name="T4" fmla="*/ 45 w 79"/>
                <a:gd name="T5" fmla="*/ 23 h 79"/>
                <a:gd name="T6" fmla="*/ 76 w 79"/>
                <a:gd name="T7" fmla="*/ 4 h 79"/>
                <a:gd name="T8" fmla="*/ 56 w 79"/>
                <a:gd name="T9" fmla="*/ 3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56" y="34"/>
                  </a:moveTo>
                  <a:cubicBezTo>
                    <a:pt x="29" y="61"/>
                    <a:pt x="0" y="79"/>
                    <a:pt x="0" y="79"/>
                  </a:cubicBezTo>
                  <a:cubicBezTo>
                    <a:pt x="0" y="79"/>
                    <a:pt x="15" y="53"/>
                    <a:pt x="45" y="23"/>
                  </a:cubicBezTo>
                  <a:cubicBezTo>
                    <a:pt x="66" y="2"/>
                    <a:pt x="73" y="0"/>
                    <a:pt x="76" y="4"/>
                  </a:cubicBezTo>
                  <a:cubicBezTo>
                    <a:pt x="79" y="7"/>
                    <a:pt x="77" y="13"/>
                    <a:pt x="56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2" name="Freeform 374"/>
            <p:cNvSpPr>
              <a:spLocks/>
            </p:cNvSpPr>
            <p:nvPr/>
          </p:nvSpPr>
          <p:spPr bwMode="auto">
            <a:xfrm>
              <a:off x="352594" y="2256178"/>
              <a:ext cx="358775" cy="355600"/>
            </a:xfrm>
            <a:custGeom>
              <a:avLst/>
              <a:gdLst>
                <a:gd name="T0" fmla="*/ 58 w 80"/>
                <a:gd name="T1" fmla="*/ 32 h 79"/>
                <a:gd name="T2" fmla="*/ 58 w 80"/>
                <a:gd name="T3" fmla="*/ 32 h 79"/>
                <a:gd name="T4" fmla="*/ 19 w 80"/>
                <a:gd name="T5" fmla="*/ 64 h 79"/>
                <a:gd name="T6" fmla="*/ 6 w 80"/>
                <a:gd name="T7" fmla="*/ 73 h 79"/>
                <a:gd name="T8" fmla="*/ 1 w 80"/>
                <a:gd name="T9" fmla="*/ 76 h 79"/>
                <a:gd name="T10" fmla="*/ 2 w 80"/>
                <a:gd name="T11" fmla="*/ 77 h 79"/>
                <a:gd name="T12" fmla="*/ 2 w 80"/>
                <a:gd name="T13" fmla="*/ 77 h 79"/>
                <a:gd name="T14" fmla="*/ 5 w 80"/>
                <a:gd name="T15" fmla="*/ 72 h 79"/>
                <a:gd name="T16" fmla="*/ 47 w 80"/>
                <a:gd name="T17" fmla="*/ 21 h 79"/>
                <a:gd name="T18" fmla="*/ 66 w 80"/>
                <a:gd name="T19" fmla="*/ 5 h 79"/>
                <a:gd name="T20" fmla="*/ 75 w 80"/>
                <a:gd name="T21" fmla="*/ 1 h 79"/>
                <a:gd name="T22" fmla="*/ 77 w 80"/>
                <a:gd name="T23" fmla="*/ 2 h 79"/>
                <a:gd name="T24" fmla="*/ 78 w 80"/>
                <a:gd name="T25" fmla="*/ 5 h 79"/>
                <a:gd name="T26" fmla="*/ 74 w 80"/>
                <a:gd name="T27" fmla="*/ 14 h 79"/>
                <a:gd name="T28" fmla="*/ 58 w 80"/>
                <a:gd name="T29" fmla="*/ 32 h 79"/>
                <a:gd name="T30" fmla="*/ 58 w 80"/>
                <a:gd name="T31" fmla="*/ 32 h 79"/>
                <a:gd name="T32" fmla="*/ 59 w 80"/>
                <a:gd name="T33" fmla="*/ 33 h 79"/>
                <a:gd name="T34" fmla="*/ 75 w 80"/>
                <a:gd name="T35" fmla="*/ 14 h 79"/>
                <a:gd name="T36" fmla="*/ 80 w 80"/>
                <a:gd name="T37" fmla="*/ 5 h 79"/>
                <a:gd name="T38" fmla="*/ 78 w 80"/>
                <a:gd name="T39" fmla="*/ 1 h 79"/>
                <a:gd name="T40" fmla="*/ 75 w 80"/>
                <a:gd name="T41" fmla="*/ 0 h 79"/>
                <a:gd name="T42" fmla="*/ 65 w 80"/>
                <a:gd name="T43" fmla="*/ 4 h 79"/>
                <a:gd name="T44" fmla="*/ 46 w 80"/>
                <a:gd name="T45" fmla="*/ 20 h 79"/>
                <a:gd name="T46" fmla="*/ 1 w 80"/>
                <a:gd name="T47" fmla="*/ 76 h 79"/>
                <a:gd name="T48" fmla="*/ 0 w 80"/>
                <a:gd name="T49" fmla="*/ 79 h 79"/>
                <a:gd name="T50" fmla="*/ 2 w 80"/>
                <a:gd name="T51" fmla="*/ 77 h 79"/>
                <a:gd name="T52" fmla="*/ 59 w 80"/>
                <a:gd name="T53" fmla="*/ 33 h 79"/>
                <a:gd name="T54" fmla="*/ 58 w 80"/>
                <a:gd name="T55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9">
                  <a:moveTo>
                    <a:pt x="58" y="32"/>
                  </a:moveTo>
                  <a:cubicBezTo>
                    <a:pt x="58" y="32"/>
                    <a:pt x="58" y="32"/>
                    <a:pt x="58" y="32"/>
                  </a:cubicBezTo>
                  <a:cubicBezTo>
                    <a:pt x="44" y="45"/>
                    <a:pt x="30" y="56"/>
                    <a:pt x="19" y="64"/>
                  </a:cubicBezTo>
                  <a:cubicBezTo>
                    <a:pt x="14" y="68"/>
                    <a:pt x="10" y="71"/>
                    <a:pt x="6" y="73"/>
                  </a:cubicBezTo>
                  <a:cubicBezTo>
                    <a:pt x="3" y="75"/>
                    <a:pt x="1" y="76"/>
                    <a:pt x="1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3" y="75"/>
                    <a:pt x="5" y="72"/>
                  </a:cubicBezTo>
                  <a:cubicBezTo>
                    <a:pt x="11" y="64"/>
                    <a:pt x="25" y="44"/>
                    <a:pt x="47" y="21"/>
                  </a:cubicBezTo>
                  <a:cubicBezTo>
                    <a:pt x="55" y="13"/>
                    <a:pt x="61" y="8"/>
                    <a:pt x="66" y="5"/>
                  </a:cubicBezTo>
                  <a:cubicBezTo>
                    <a:pt x="70" y="2"/>
                    <a:pt x="73" y="1"/>
                    <a:pt x="75" y="1"/>
                  </a:cubicBezTo>
                  <a:cubicBezTo>
                    <a:pt x="76" y="1"/>
                    <a:pt x="77" y="1"/>
                    <a:pt x="77" y="2"/>
                  </a:cubicBezTo>
                  <a:cubicBezTo>
                    <a:pt x="78" y="3"/>
                    <a:pt x="78" y="3"/>
                    <a:pt x="78" y="5"/>
                  </a:cubicBezTo>
                  <a:cubicBezTo>
                    <a:pt x="78" y="6"/>
                    <a:pt x="77" y="9"/>
                    <a:pt x="74" y="14"/>
                  </a:cubicBezTo>
                  <a:cubicBezTo>
                    <a:pt x="71" y="18"/>
                    <a:pt x="66" y="24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7" y="25"/>
                    <a:pt x="72" y="19"/>
                    <a:pt x="75" y="14"/>
                  </a:cubicBezTo>
                  <a:cubicBezTo>
                    <a:pt x="78" y="10"/>
                    <a:pt x="80" y="7"/>
                    <a:pt x="80" y="5"/>
                  </a:cubicBezTo>
                  <a:cubicBezTo>
                    <a:pt x="80" y="3"/>
                    <a:pt x="79" y="2"/>
                    <a:pt x="78" y="1"/>
                  </a:cubicBezTo>
                  <a:cubicBezTo>
                    <a:pt x="77" y="0"/>
                    <a:pt x="76" y="0"/>
                    <a:pt x="75" y="0"/>
                  </a:cubicBezTo>
                  <a:cubicBezTo>
                    <a:pt x="72" y="0"/>
                    <a:pt x="69" y="1"/>
                    <a:pt x="65" y="4"/>
                  </a:cubicBezTo>
                  <a:cubicBezTo>
                    <a:pt x="60" y="7"/>
                    <a:pt x="54" y="12"/>
                    <a:pt x="46" y="20"/>
                  </a:cubicBezTo>
                  <a:cubicBezTo>
                    <a:pt x="16" y="50"/>
                    <a:pt x="1" y="76"/>
                    <a:pt x="1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32" y="59"/>
                    <a:pt x="59" y="33"/>
                  </a:cubicBezTo>
                  <a:lnTo>
                    <a:pt x="58" y="32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3" name="Freeform 375"/>
            <p:cNvSpPr>
              <a:spLocks/>
            </p:cNvSpPr>
            <p:nvPr/>
          </p:nvSpPr>
          <p:spPr bwMode="auto">
            <a:xfrm>
              <a:off x="362119" y="2395878"/>
              <a:ext cx="447675" cy="201613"/>
            </a:xfrm>
            <a:custGeom>
              <a:avLst/>
              <a:gdLst>
                <a:gd name="T0" fmla="*/ 69 w 100"/>
                <a:gd name="T1" fmla="*/ 26 h 45"/>
                <a:gd name="T2" fmla="*/ 0 w 100"/>
                <a:gd name="T3" fmla="*/ 45 h 45"/>
                <a:gd name="T4" fmla="*/ 63 w 100"/>
                <a:gd name="T5" fmla="*/ 11 h 45"/>
                <a:gd name="T6" fmla="*/ 98 w 100"/>
                <a:gd name="T7" fmla="*/ 5 h 45"/>
                <a:gd name="T8" fmla="*/ 69 w 100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5">
                  <a:moveTo>
                    <a:pt x="69" y="26"/>
                  </a:moveTo>
                  <a:cubicBezTo>
                    <a:pt x="34" y="40"/>
                    <a:pt x="0" y="45"/>
                    <a:pt x="0" y="45"/>
                  </a:cubicBezTo>
                  <a:cubicBezTo>
                    <a:pt x="0" y="45"/>
                    <a:pt x="23" y="27"/>
                    <a:pt x="63" y="11"/>
                  </a:cubicBezTo>
                  <a:cubicBezTo>
                    <a:pt x="90" y="0"/>
                    <a:pt x="97" y="1"/>
                    <a:pt x="98" y="5"/>
                  </a:cubicBezTo>
                  <a:cubicBezTo>
                    <a:pt x="100" y="9"/>
                    <a:pt x="96" y="15"/>
                    <a:pt x="69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4" name="Freeform 376"/>
            <p:cNvSpPr>
              <a:spLocks/>
            </p:cNvSpPr>
            <p:nvPr/>
          </p:nvSpPr>
          <p:spPr bwMode="auto">
            <a:xfrm>
              <a:off x="347831" y="2400640"/>
              <a:ext cx="457200" cy="206375"/>
            </a:xfrm>
            <a:custGeom>
              <a:avLst/>
              <a:gdLst>
                <a:gd name="T0" fmla="*/ 72 w 102"/>
                <a:gd name="T1" fmla="*/ 25 h 46"/>
                <a:gd name="T2" fmla="*/ 71 w 102"/>
                <a:gd name="T3" fmla="*/ 24 h 46"/>
                <a:gd name="T4" fmla="*/ 24 w 102"/>
                <a:gd name="T5" fmla="*/ 39 h 46"/>
                <a:gd name="T6" fmla="*/ 8 w 102"/>
                <a:gd name="T7" fmla="*/ 43 h 46"/>
                <a:gd name="T8" fmla="*/ 3 w 102"/>
                <a:gd name="T9" fmla="*/ 44 h 46"/>
                <a:gd name="T10" fmla="*/ 3 w 102"/>
                <a:gd name="T11" fmla="*/ 44 h 46"/>
                <a:gd name="T12" fmla="*/ 3 w 102"/>
                <a:gd name="T13" fmla="*/ 45 h 46"/>
                <a:gd name="T14" fmla="*/ 7 w 102"/>
                <a:gd name="T15" fmla="*/ 42 h 46"/>
                <a:gd name="T16" fmla="*/ 66 w 102"/>
                <a:gd name="T17" fmla="*/ 11 h 46"/>
                <a:gd name="T18" fmla="*/ 96 w 102"/>
                <a:gd name="T19" fmla="*/ 2 h 46"/>
                <a:gd name="T20" fmla="*/ 99 w 102"/>
                <a:gd name="T21" fmla="*/ 2 h 46"/>
                <a:gd name="T22" fmla="*/ 101 w 102"/>
                <a:gd name="T23" fmla="*/ 4 h 46"/>
                <a:gd name="T24" fmla="*/ 101 w 102"/>
                <a:gd name="T25" fmla="*/ 5 h 46"/>
                <a:gd name="T26" fmla="*/ 95 w 102"/>
                <a:gd name="T27" fmla="*/ 12 h 46"/>
                <a:gd name="T28" fmla="*/ 71 w 102"/>
                <a:gd name="T29" fmla="*/ 24 h 46"/>
                <a:gd name="T30" fmla="*/ 72 w 102"/>
                <a:gd name="T31" fmla="*/ 25 h 46"/>
                <a:gd name="T32" fmla="*/ 72 w 102"/>
                <a:gd name="T33" fmla="*/ 25 h 46"/>
                <a:gd name="T34" fmla="*/ 96 w 102"/>
                <a:gd name="T35" fmla="*/ 13 h 46"/>
                <a:gd name="T36" fmla="*/ 102 w 102"/>
                <a:gd name="T37" fmla="*/ 5 h 46"/>
                <a:gd name="T38" fmla="*/ 102 w 102"/>
                <a:gd name="T39" fmla="*/ 4 h 46"/>
                <a:gd name="T40" fmla="*/ 100 w 102"/>
                <a:gd name="T41" fmla="*/ 1 h 46"/>
                <a:gd name="T42" fmla="*/ 96 w 102"/>
                <a:gd name="T43" fmla="*/ 0 h 46"/>
                <a:gd name="T44" fmla="*/ 65 w 102"/>
                <a:gd name="T45" fmla="*/ 9 h 46"/>
                <a:gd name="T46" fmla="*/ 2 w 102"/>
                <a:gd name="T47" fmla="*/ 44 h 46"/>
                <a:gd name="T48" fmla="*/ 0 w 102"/>
                <a:gd name="T49" fmla="*/ 46 h 46"/>
                <a:gd name="T50" fmla="*/ 3 w 102"/>
                <a:gd name="T51" fmla="*/ 45 h 46"/>
                <a:gd name="T52" fmla="*/ 72 w 102"/>
                <a:gd name="T53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" h="46">
                  <a:moveTo>
                    <a:pt x="72" y="25"/>
                  </a:moveTo>
                  <a:cubicBezTo>
                    <a:pt x="71" y="24"/>
                    <a:pt x="71" y="24"/>
                    <a:pt x="71" y="24"/>
                  </a:cubicBezTo>
                  <a:cubicBezTo>
                    <a:pt x="54" y="31"/>
                    <a:pt x="37" y="36"/>
                    <a:pt x="24" y="39"/>
                  </a:cubicBezTo>
                  <a:cubicBezTo>
                    <a:pt x="18" y="41"/>
                    <a:pt x="12" y="42"/>
                    <a:pt x="8" y="43"/>
                  </a:cubicBezTo>
                  <a:cubicBezTo>
                    <a:pt x="5" y="43"/>
                    <a:pt x="3" y="4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5" y="44"/>
                    <a:pt x="7" y="42"/>
                  </a:cubicBezTo>
                  <a:cubicBezTo>
                    <a:pt x="16" y="36"/>
                    <a:pt x="36" y="23"/>
                    <a:pt x="66" y="11"/>
                  </a:cubicBezTo>
                  <a:cubicBezTo>
                    <a:pt x="82" y="4"/>
                    <a:pt x="91" y="2"/>
                    <a:pt x="96" y="2"/>
                  </a:cubicBezTo>
                  <a:cubicBezTo>
                    <a:pt x="97" y="2"/>
                    <a:pt x="98" y="2"/>
                    <a:pt x="99" y="2"/>
                  </a:cubicBezTo>
                  <a:cubicBezTo>
                    <a:pt x="100" y="3"/>
                    <a:pt x="100" y="3"/>
                    <a:pt x="101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7"/>
                    <a:pt x="100" y="9"/>
                    <a:pt x="95" y="12"/>
                  </a:cubicBezTo>
                  <a:cubicBezTo>
                    <a:pt x="91" y="15"/>
                    <a:pt x="83" y="19"/>
                    <a:pt x="71" y="2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84" y="20"/>
                    <a:pt x="91" y="17"/>
                    <a:pt x="96" y="13"/>
                  </a:cubicBezTo>
                  <a:cubicBezTo>
                    <a:pt x="101" y="10"/>
                    <a:pt x="102" y="8"/>
                    <a:pt x="102" y="5"/>
                  </a:cubicBezTo>
                  <a:cubicBezTo>
                    <a:pt x="102" y="5"/>
                    <a:pt x="102" y="4"/>
                    <a:pt x="102" y="4"/>
                  </a:cubicBezTo>
                  <a:cubicBezTo>
                    <a:pt x="102" y="3"/>
                    <a:pt x="101" y="2"/>
                    <a:pt x="100" y="1"/>
                  </a:cubicBezTo>
                  <a:cubicBezTo>
                    <a:pt x="99" y="1"/>
                    <a:pt x="97" y="0"/>
                    <a:pt x="96" y="0"/>
                  </a:cubicBezTo>
                  <a:cubicBezTo>
                    <a:pt x="90" y="0"/>
                    <a:pt x="81" y="3"/>
                    <a:pt x="65" y="9"/>
                  </a:cubicBezTo>
                  <a:cubicBezTo>
                    <a:pt x="26" y="26"/>
                    <a:pt x="2" y="44"/>
                    <a:pt x="2" y="4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7" y="40"/>
                    <a:pt x="72" y="25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5" name="Freeform 377"/>
            <p:cNvSpPr>
              <a:spLocks/>
            </p:cNvSpPr>
            <p:nvPr/>
          </p:nvSpPr>
          <p:spPr bwMode="auto">
            <a:xfrm>
              <a:off x="-87144" y="2597490"/>
              <a:ext cx="449263" cy="206375"/>
            </a:xfrm>
            <a:custGeom>
              <a:avLst/>
              <a:gdLst>
                <a:gd name="T0" fmla="*/ 31 w 100"/>
                <a:gd name="T1" fmla="*/ 20 h 46"/>
                <a:gd name="T2" fmla="*/ 100 w 100"/>
                <a:gd name="T3" fmla="*/ 0 h 46"/>
                <a:gd name="T4" fmla="*/ 37 w 100"/>
                <a:gd name="T5" fmla="*/ 35 h 46"/>
                <a:gd name="T6" fmla="*/ 2 w 100"/>
                <a:gd name="T7" fmla="*/ 41 h 46"/>
                <a:gd name="T8" fmla="*/ 31 w 100"/>
                <a:gd name="T9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31" y="20"/>
                  </a:moveTo>
                  <a:cubicBezTo>
                    <a:pt x="66" y="6"/>
                    <a:pt x="100" y="0"/>
                    <a:pt x="100" y="0"/>
                  </a:cubicBezTo>
                  <a:cubicBezTo>
                    <a:pt x="100" y="0"/>
                    <a:pt x="77" y="18"/>
                    <a:pt x="37" y="35"/>
                  </a:cubicBezTo>
                  <a:cubicBezTo>
                    <a:pt x="10" y="46"/>
                    <a:pt x="3" y="45"/>
                    <a:pt x="2" y="41"/>
                  </a:cubicBezTo>
                  <a:cubicBezTo>
                    <a:pt x="0" y="37"/>
                    <a:pt x="4" y="31"/>
                    <a:pt x="31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6" name="Freeform 378"/>
            <p:cNvSpPr>
              <a:spLocks/>
            </p:cNvSpPr>
            <p:nvPr/>
          </p:nvSpPr>
          <p:spPr bwMode="auto">
            <a:xfrm>
              <a:off x="-82382" y="2592728"/>
              <a:ext cx="457200" cy="201613"/>
            </a:xfrm>
            <a:custGeom>
              <a:avLst/>
              <a:gdLst>
                <a:gd name="T0" fmla="*/ 30 w 102"/>
                <a:gd name="T1" fmla="*/ 21 h 45"/>
                <a:gd name="T2" fmla="*/ 31 w 102"/>
                <a:gd name="T3" fmla="*/ 22 h 45"/>
                <a:gd name="T4" fmla="*/ 78 w 102"/>
                <a:gd name="T5" fmla="*/ 6 h 45"/>
                <a:gd name="T6" fmla="*/ 94 w 102"/>
                <a:gd name="T7" fmla="*/ 3 h 45"/>
                <a:gd name="T8" fmla="*/ 99 w 102"/>
                <a:gd name="T9" fmla="*/ 2 h 45"/>
                <a:gd name="T10" fmla="*/ 99 w 102"/>
                <a:gd name="T11" fmla="*/ 1 h 45"/>
                <a:gd name="T12" fmla="*/ 99 w 102"/>
                <a:gd name="T13" fmla="*/ 1 h 45"/>
                <a:gd name="T14" fmla="*/ 95 w 102"/>
                <a:gd name="T15" fmla="*/ 4 h 45"/>
                <a:gd name="T16" fmla="*/ 36 w 102"/>
                <a:gd name="T17" fmla="*/ 35 h 45"/>
                <a:gd name="T18" fmla="*/ 6 w 102"/>
                <a:gd name="T19" fmla="*/ 44 h 45"/>
                <a:gd name="T20" fmla="*/ 3 w 102"/>
                <a:gd name="T21" fmla="*/ 43 h 45"/>
                <a:gd name="T22" fmla="*/ 1 w 102"/>
                <a:gd name="T23" fmla="*/ 42 h 45"/>
                <a:gd name="T24" fmla="*/ 1 w 102"/>
                <a:gd name="T25" fmla="*/ 40 h 45"/>
                <a:gd name="T26" fmla="*/ 7 w 102"/>
                <a:gd name="T27" fmla="*/ 33 h 45"/>
                <a:gd name="T28" fmla="*/ 31 w 102"/>
                <a:gd name="T29" fmla="*/ 22 h 45"/>
                <a:gd name="T30" fmla="*/ 30 w 102"/>
                <a:gd name="T31" fmla="*/ 21 h 45"/>
                <a:gd name="T32" fmla="*/ 30 w 102"/>
                <a:gd name="T33" fmla="*/ 20 h 45"/>
                <a:gd name="T34" fmla="*/ 6 w 102"/>
                <a:gd name="T35" fmla="*/ 32 h 45"/>
                <a:gd name="T36" fmla="*/ 0 w 102"/>
                <a:gd name="T37" fmla="*/ 40 h 45"/>
                <a:gd name="T38" fmla="*/ 0 w 102"/>
                <a:gd name="T39" fmla="*/ 42 h 45"/>
                <a:gd name="T40" fmla="*/ 2 w 102"/>
                <a:gd name="T41" fmla="*/ 44 h 45"/>
                <a:gd name="T42" fmla="*/ 6 w 102"/>
                <a:gd name="T43" fmla="*/ 45 h 45"/>
                <a:gd name="T44" fmla="*/ 37 w 102"/>
                <a:gd name="T45" fmla="*/ 36 h 45"/>
                <a:gd name="T46" fmla="*/ 100 w 102"/>
                <a:gd name="T47" fmla="*/ 2 h 45"/>
                <a:gd name="T48" fmla="*/ 102 w 102"/>
                <a:gd name="T49" fmla="*/ 0 h 45"/>
                <a:gd name="T50" fmla="*/ 99 w 102"/>
                <a:gd name="T51" fmla="*/ 1 h 45"/>
                <a:gd name="T52" fmla="*/ 30 w 102"/>
                <a:gd name="T53" fmla="*/ 20 h 45"/>
                <a:gd name="T54" fmla="*/ 30 w 102"/>
                <a:gd name="T5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5">
                  <a:moveTo>
                    <a:pt x="30" y="21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48" y="14"/>
                    <a:pt x="65" y="9"/>
                    <a:pt x="78" y="6"/>
                  </a:cubicBezTo>
                  <a:cubicBezTo>
                    <a:pt x="85" y="5"/>
                    <a:pt x="90" y="4"/>
                    <a:pt x="94" y="3"/>
                  </a:cubicBezTo>
                  <a:cubicBezTo>
                    <a:pt x="97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7" y="2"/>
                    <a:pt x="95" y="4"/>
                  </a:cubicBezTo>
                  <a:cubicBezTo>
                    <a:pt x="86" y="10"/>
                    <a:pt x="66" y="23"/>
                    <a:pt x="36" y="35"/>
                  </a:cubicBezTo>
                  <a:cubicBezTo>
                    <a:pt x="20" y="42"/>
                    <a:pt x="11" y="44"/>
                    <a:pt x="6" y="44"/>
                  </a:cubicBezTo>
                  <a:cubicBezTo>
                    <a:pt x="5" y="44"/>
                    <a:pt x="4" y="44"/>
                    <a:pt x="3" y="43"/>
                  </a:cubicBezTo>
                  <a:cubicBezTo>
                    <a:pt x="2" y="43"/>
                    <a:pt x="2" y="42"/>
                    <a:pt x="1" y="42"/>
                  </a:cubicBezTo>
                  <a:cubicBezTo>
                    <a:pt x="1" y="41"/>
                    <a:pt x="1" y="41"/>
                    <a:pt x="1" y="40"/>
                  </a:cubicBezTo>
                  <a:cubicBezTo>
                    <a:pt x="1" y="39"/>
                    <a:pt x="2" y="36"/>
                    <a:pt x="7" y="33"/>
                  </a:cubicBezTo>
                  <a:cubicBezTo>
                    <a:pt x="11" y="30"/>
                    <a:pt x="19" y="27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18" y="25"/>
                    <a:pt x="11" y="29"/>
                    <a:pt x="6" y="32"/>
                  </a:cubicBezTo>
                  <a:cubicBezTo>
                    <a:pt x="1" y="35"/>
                    <a:pt x="0" y="38"/>
                    <a:pt x="0" y="40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3" y="45"/>
                    <a:pt x="5" y="45"/>
                    <a:pt x="6" y="45"/>
                  </a:cubicBezTo>
                  <a:cubicBezTo>
                    <a:pt x="12" y="45"/>
                    <a:pt x="21" y="43"/>
                    <a:pt x="37" y="36"/>
                  </a:cubicBezTo>
                  <a:cubicBezTo>
                    <a:pt x="76" y="20"/>
                    <a:pt x="100" y="2"/>
                    <a:pt x="100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65" y="6"/>
                    <a:pt x="30" y="20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7" name="Freeform 379"/>
            <p:cNvSpPr>
              <a:spLocks/>
            </p:cNvSpPr>
            <p:nvPr/>
          </p:nvSpPr>
          <p:spPr bwMode="auto">
            <a:xfrm>
              <a:off x="362119" y="2597490"/>
              <a:ext cx="206375" cy="449263"/>
            </a:xfrm>
            <a:custGeom>
              <a:avLst/>
              <a:gdLst>
                <a:gd name="T0" fmla="*/ 20 w 46"/>
                <a:gd name="T1" fmla="*/ 69 h 100"/>
                <a:gd name="T2" fmla="*/ 0 w 46"/>
                <a:gd name="T3" fmla="*/ 0 h 100"/>
                <a:gd name="T4" fmla="*/ 34 w 46"/>
                <a:gd name="T5" fmla="*/ 63 h 100"/>
                <a:gd name="T6" fmla="*/ 41 w 46"/>
                <a:gd name="T7" fmla="*/ 99 h 100"/>
                <a:gd name="T8" fmla="*/ 20 w 46"/>
                <a:gd name="T9" fmla="*/ 6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0">
                  <a:moveTo>
                    <a:pt x="20" y="69"/>
                  </a:moveTo>
                  <a:cubicBezTo>
                    <a:pt x="5" y="34"/>
                    <a:pt x="0" y="0"/>
                    <a:pt x="0" y="0"/>
                  </a:cubicBezTo>
                  <a:cubicBezTo>
                    <a:pt x="0" y="0"/>
                    <a:pt x="18" y="23"/>
                    <a:pt x="34" y="63"/>
                  </a:cubicBezTo>
                  <a:cubicBezTo>
                    <a:pt x="46" y="90"/>
                    <a:pt x="45" y="97"/>
                    <a:pt x="41" y="99"/>
                  </a:cubicBezTo>
                  <a:cubicBezTo>
                    <a:pt x="36" y="100"/>
                    <a:pt x="31" y="96"/>
                    <a:pt x="20" y="6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8" name="Freeform 380"/>
            <p:cNvSpPr>
              <a:spLocks/>
            </p:cNvSpPr>
            <p:nvPr/>
          </p:nvSpPr>
          <p:spPr bwMode="auto">
            <a:xfrm>
              <a:off x="357356" y="2584790"/>
              <a:ext cx="201613" cy="461963"/>
            </a:xfrm>
            <a:custGeom>
              <a:avLst/>
              <a:gdLst>
                <a:gd name="T0" fmla="*/ 21 w 45"/>
                <a:gd name="T1" fmla="*/ 72 h 103"/>
                <a:gd name="T2" fmla="*/ 21 w 45"/>
                <a:gd name="T3" fmla="*/ 72 h 103"/>
                <a:gd name="T4" fmla="*/ 6 w 45"/>
                <a:gd name="T5" fmla="*/ 24 h 103"/>
                <a:gd name="T6" fmla="*/ 3 w 45"/>
                <a:gd name="T7" fmla="*/ 9 h 103"/>
                <a:gd name="T8" fmla="*/ 2 w 45"/>
                <a:gd name="T9" fmla="*/ 3 h 103"/>
                <a:gd name="T10" fmla="*/ 1 w 45"/>
                <a:gd name="T11" fmla="*/ 3 h 103"/>
                <a:gd name="T12" fmla="*/ 0 w 45"/>
                <a:gd name="T13" fmla="*/ 3 h 103"/>
                <a:gd name="T14" fmla="*/ 3 w 45"/>
                <a:gd name="T15" fmla="*/ 8 h 103"/>
                <a:gd name="T16" fmla="*/ 35 w 45"/>
                <a:gd name="T17" fmla="*/ 66 h 103"/>
                <a:gd name="T18" fmla="*/ 44 w 45"/>
                <a:gd name="T19" fmla="*/ 96 h 103"/>
                <a:gd name="T20" fmla="*/ 43 w 45"/>
                <a:gd name="T21" fmla="*/ 100 h 103"/>
                <a:gd name="T22" fmla="*/ 41 w 45"/>
                <a:gd name="T23" fmla="*/ 101 h 103"/>
                <a:gd name="T24" fmla="*/ 40 w 45"/>
                <a:gd name="T25" fmla="*/ 101 h 103"/>
                <a:gd name="T26" fmla="*/ 33 w 45"/>
                <a:gd name="T27" fmla="*/ 96 h 103"/>
                <a:gd name="T28" fmla="*/ 21 w 45"/>
                <a:gd name="T29" fmla="*/ 72 h 103"/>
                <a:gd name="T30" fmla="*/ 21 w 45"/>
                <a:gd name="T31" fmla="*/ 72 h 103"/>
                <a:gd name="T32" fmla="*/ 20 w 45"/>
                <a:gd name="T33" fmla="*/ 72 h 103"/>
                <a:gd name="T34" fmla="*/ 32 w 45"/>
                <a:gd name="T35" fmla="*/ 96 h 103"/>
                <a:gd name="T36" fmla="*/ 40 w 45"/>
                <a:gd name="T37" fmla="*/ 103 h 103"/>
                <a:gd name="T38" fmla="*/ 42 w 45"/>
                <a:gd name="T39" fmla="*/ 102 h 103"/>
                <a:gd name="T40" fmla="*/ 44 w 45"/>
                <a:gd name="T41" fmla="*/ 100 h 103"/>
                <a:gd name="T42" fmla="*/ 45 w 45"/>
                <a:gd name="T43" fmla="*/ 96 h 103"/>
                <a:gd name="T44" fmla="*/ 36 w 45"/>
                <a:gd name="T45" fmla="*/ 66 h 103"/>
                <a:gd name="T46" fmla="*/ 1 w 45"/>
                <a:gd name="T47" fmla="*/ 3 h 103"/>
                <a:gd name="T48" fmla="*/ 0 w 45"/>
                <a:gd name="T49" fmla="*/ 0 h 103"/>
                <a:gd name="T50" fmla="*/ 0 w 45"/>
                <a:gd name="T51" fmla="*/ 3 h 103"/>
                <a:gd name="T52" fmla="*/ 20 w 45"/>
                <a:gd name="T53" fmla="*/ 72 h 103"/>
                <a:gd name="T54" fmla="*/ 21 w 45"/>
                <a:gd name="T55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103">
                  <a:moveTo>
                    <a:pt x="21" y="72"/>
                  </a:moveTo>
                  <a:cubicBezTo>
                    <a:pt x="21" y="72"/>
                    <a:pt x="21" y="72"/>
                    <a:pt x="21" y="72"/>
                  </a:cubicBezTo>
                  <a:cubicBezTo>
                    <a:pt x="14" y="54"/>
                    <a:pt x="9" y="37"/>
                    <a:pt x="6" y="24"/>
                  </a:cubicBezTo>
                  <a:cubicBezTo>
                    <a:pt x="4" y="18"/>
                    <a:pt x="3" y="12"/>
                    <a:pt x="3" y="9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5"/>
                    <a:pt x="3" y="8"/>
                  </a:cubicBezTo>
                  <a:cubicBezTo>
                    <a:pt x="9" y="16"/>
                    <a:pt x="23" y="37"/>
                    <a:pt x="35" y="66"/>
                  </a:cubicBezTo>
                  <a:cubicBezTo>
                    <a:pt x="41" y="82"/>
                    <a:pt x="44" y="91"/>
                    <a:pt x="44" y="96"/>
                  </a:cubicBezTo>
                  <a:cubicBezTo>
                    <a:pt x="44" y="98"/>
                    <a:pt x="43" y="99"/>
                    <a:pt x="43" y="100"/>
                  </a:cubicBezTo>
                  <a:cubicBezTo>
                    <a:pt x="43" y="100"/>
                    <a:pt x="42" y="101"/>
                    <a:pt x="41" y="101"/>
                  </a:cubicBezTo>
                  <a:cubicBezTo>
                    <a:pt x="41" y="101"/>
                    <a:pt x="40" y="101"/>
                    <a:pt x="40" y="101"/>
                  </a:cubicBezTo>
                  <a:cubicBezTo>
                    <a:pt x="38" y="101"/>
                    <a:pt x="36" y="100"/>
                    <a:pt x="33" y="96"/>
                  </a:cubicBezTo>
                  <a:cubicBezTo>
                    <a:pt x="30" y="91"/>
                    <a:pt x="26" y="84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5" y="84"/>
                    <a:pt x="29" y="92"/>
                    <a:pt x="32" y="96"/>
                  </a:cubicBezTo>
                  <a:cubicBezTo>
                    <a:pt x="35" y="101"/>
                    <a:pt x="38" y="103"/>
                    <a:pt x="40" y="103"/>
                  </a:cubicBezTo>
                  <a:cubicBezTo>
                    <a:pt x="41" y="103"/>
                    <a:pt x="41" y="103"/>
                    <a:pt x="42" y="102"/>
                  </a:cubicBezTo>
                  <a:cubicBezTo>
                    <a:pt x="43" y="102"/>
                    <a:pt x="44" y="101"/>
                    <a:pt x="44" y="100"/>
                  </a:cubicBezTo>
                  <a:cubicBezTo>
                    <a:pt x="45" y="99"/>
                    <a:pt x="45" y="98"/>
                    <a:pt x="45" y="96"/>
                  </a:cubicBezTo>
                  <a:cubicBezTo>
                    <a:pt x="45" y="91"/>
                    <a:pt x="43" y="82"/>
                    <a:pt x="36" y="66"/>
                  </a:cubicBezTo>
                  <a:cubicBezTo>
                    <a:pt x="20" y="26"/>
                    <a:pt x="1" y="3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6" y="37"/>
                    <a:pt x="20" y="72"/>
                  </a:cubicBezTo>
                  <a:lnTo>
                    <a:pt x="21" y="72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9" name="Freeform 381"/>
            <p:cNvSpPr>
              <a:spLocks/>
            </p:cNvSpPr>
            <p:nvPr/>
          </p:nvSpPr>
          <p:spPr bwMode="auto">
            <a:xfrm>
              <a:off x="155744" y="2149815"/>
              <a:ext cx="206375" cy="452438"/>
            </a:xfrm>
            <a:custGeom>
              <a:avLst/>
              <a:gdLst>
                <a:gd name="T0" fmla="*/ 26 w 46"/>
                <a:gd name="T1" fmla="*/ 32 h 101"/>
                <a:gd name="T2" fmla="*/ 46 w 46"/>
                <a:gd name="T3" fmla="*/ 101 h 101"/>
                <a:gd name="T4" fmla="*/ 12 w 46"/>
                <a:gd name="T5" fmla="*/ 38 h 101"/>
                <a:gd name="T6" fmla="*/ 6 w 46"/>
                <a:gd name="T7" fmla="*/ 2 h 101"/>
                <a:gd name="T8" fmla="*/ 26 w 46"/>
                <a:gd name="T9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1">
                  <a:moveTo>
                    <a:pt x="26" y="32"/>
                  </a:moveTo>
                  <a:cubicBezTo>
                    <a:pt x="41" y="67"/>
                    <a:pt x="46" y="101"/>
                    <a:pt x="46" y="101"/>
                  </a:cubicBezTo>
                  <a:cubicBezTo>
                    <a:pt x="46" y="101"/>
                    <a:pt x="28" y="77"/>
                    <a:pt x="12" y="38"/>
                  </a:cubicBezTo>
                  <a:cubicBezTo>
                    <a:pt x="0" y="11"/>
                    <a:pt x="1" y="4"/>
                    <a:pt x="6" y="2"/>
                  </a:cubicBezTo>
                  <a:cubicBezTo>
                    <a:pt x="10" y="0"/>
                    <a:pt x="15" y="4"/>
                    <a:pt x="26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0" name="Freeform 382"/>
            <p:cNvSpPr>
              <a:spLocks/>
            </p:cNvSpPr>
            <p:nvPr/>
          </p:nvSpPr>
          <p:spPr bwMode="auto">
            <a:xfrm>
              <a:off x="163681" y="2154578"/>
              <a:ext cx="203200" cy="457200"/>
            </a:xfrm>
            <a:custGeom>
              <a:avLst/>
              <a:gdLst>
                <a:gd name="T0" fmla="*/ 24 w 45"/>
                <a:gd name="T1" fmla="*/ 31 h 102"/>
                <a:gd name="T2" fmla="*/ 24 w 45"/>
                <a:gd name="T3" fmla="*/ 31 h 102"/>
                <a:gd name="T4" fmla="*/ 39 w 45"/>
                <a:gd name="T5" fmla="*/ 78 h 102"/>
                <a:gd name="T6" fmla="*/ 42 w 45"/>
                <a:gd name="T7" fmla="*/ 94 h 102"/>
                <a:gd name="T8" fmla="*/ 43 w 45"/>
                <a:gd name="T9" fmla="*/ 100 h 102"/>
                <a:gd name="T10" fmla="*/ 44 w 45"/>
                <a:gd name="T11" fmla="*/ 100 h 102"/>
                <a:gd name="T12" fmla="*/ 45 w 45"/>
                <a:gd name="T13" fmla="*/ 99 h 102"/>
                <a:gd name="T14" fmla="*/ 42 w 45"/>
                <a:gd name="T15" fmla="*/ 95 h 102"/>
                <a:gd name="T16" fmla="*/ 10 w 45"/>
                <a:gd name="T17" fmla="*/ 37 h 102"/>
                <a:gd name="T18" fmla="*/ 1 w 45"/>
                <a:gd name="T19" fmla="*/ 7 h 102"/>
                <a:gd name="T20" fmla="*/ 2 w 45"/>
                <a:gd name="T21" fmla="*/ 3 h 102"/>
                <a:gd name="T22" fmla="*/ 4 w 45"/>
                <a:gd name="T23" fmla="*/ 2 h 102"/>
                <a:gd name="T24" fmla="*/ 5 w 45"/>
                <a:gd name="T25" fmla="*/ 1 h 102"/>
                <a:gd name="T26" fmla="*/ 12 w 45"/>
                <a:gd name="T27" fmla="*/ 7 h 102"/>
                <a:gd name="T28" fmla="*/ 24 w 45"/>
                <a:gd name="T29" fmla="*/ 31 h 102"/>
                <a:gd name="T30" fmla="*/ 24 w 45"/>
                <a:gd name="T31" fmla="*/ 31 h 102"/>
                <a:gd name="T32" fmla="*/ 25 w 45"/>
                <a:gd name="T33" fmla="*/ 30 h 102"/>
                <a:gd name="T34" fmla="*/ 13 w 45"/>
                <a:gd name="T35" fmla="*/ 6 h 102"/>
                <a:gd name="T36" fmla="*/ 5 w 45"/>
                <a:gd name="T37" fmla="*/ 0 h 102"/>
                <a:gd name="T38" fmla="*/ 3 w 45"/>
                <a:gd name="T39" fmla="*/ 0 h 102"/>
                <a:gd name="T40" fmla="*/ 1 w 45"/>
                <a:gd name="T41" fmla="*/ 2 h 102"/>
                <a:gd name="T42" fmla="*/ 0 w 45"/>
                <a:gd name="T43" fmla="*/ 7 h 102"/>
                <a:gd name="T44" fmla="*/ 9 w 45"/>
                <a:gd name="T45" fmla="*/ 37 h 102"/>
                <a:gd name="T46" fmla="*/ 44 w 45"/>
                <a:gd name="T47" fmla="*/ 100 h 102"/>
                <a:gd name="T48" fmla="*/ 45 w 45"/>
                <a:gd name="T49" fmla="*/ 102 h 102"/>
                <a:gd name="T50" fmla="*/ 45 w 45"/>
                <a:gd name="T51" fmla="*/ 100 h 102"/>
                <a:gd name="T52" fmla="*/ 25 w 45"/>
                <a:gd name="T53" fmla="*/ 30 h 102"/>
                <a:gd name="T54" fmla="*/ 24 w 45"/>
                <a:gd name="T55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102">
                  <a:moveTo>
                    <a:pt x="24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31" y="48"/>
                    <a:pt x="36" y="66"/>
                    <a:pt x="39" y="78"/>
                  </a:cubicBezTo>
                  <a:cubicBezTo>
                    <a:pt x="41" y="85"/>
                    <a:pt x="42" y="90"/>
                    <a:pt x="42" y="94"/>
                  </a:cubicBezTo>
                  <a:cubicBezTo>
                    <a:pt x="43" y="98"/>
                    <a:pt x="43" y="100"/>
                    <a:pt x="43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99"/>
                    <a:pt x="44" y="98"/>
                    <a:pt x="42" y="95"/>
                  </a:cubicBezTo>
                  <a:cubicBezTo>
                    <a:pt x="36" y="87"/>
                    <a:pt x="22" y="66"/>
                    <a:pt x="10" y="37"/>
                  </a:cubicBezTo>
                  <a:cubicBezTo>
                    <a:pt x="4" y="21"/>
                    <a:pt x="1" y="12"/>
                    <a:pt x="1" y="7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7" y="1"/>
                    <a:pt x="9" y="3"/>
                    <a:pt x="12" y="7"/>
                  </a:cubicBezTo>
                  <a:cubicBezTo>
                    <a:pt x="15" y="12"/>
                    <a:pt x="19" y="19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0" y="18"/>
                    <a:pt x="16" y="11"/>
                    <a:pt x="13" y="6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12"/>
                    <a:pt x="2" y="21"/>
                    <a:pt x="9" y="37"/>
                  </a:cubicBezTo>
                  <a:cubicBezTo>
                    <a:pt x="25" y="77"/>
                    <a:pt x="44" y="100"/>
                    <a:pt x="44" y="100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9"/>
                    <a:pt x="39" y="66"/>
                    <a:pt x="25" y="30"/>
                  </a:cubicBezTo>
                  <a:lnTo>
                    <a:pt x="24" y="3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1" name="Freeform 383"/>
            <p:cNvSpPr>
              <a:spLocks/>
            </p:cNvSpPr>
            <p:nvPr/>
          </p:nvSpPr>
          <p:spPr bwMode="auto">
            <a:xfrm>
              <a:off x="362119" y="2597490"/>
              <a:ext cx="447675" cy="206375"/>
            </a:xfrm>
            <a:custGeom>
              <a:avLst/>
              <a:gdLst>
                <a:gd name="T0" fmla="*/ 62 w 100"/>
                <a:gd name="T1" fmla="*/ 35 h 46"/>
                <a:gd name="T2" fmla="*/ 0 w 100"/>
                <a:gd name="T3" fmla="*/ 0 h 46"/>
                <a:gd name="T4" fmla="*/ 69 w 100"/>
                <a:gd name="T5" fmla="*/ 20 h 46"/>
                <a:gd name="T6" fmla="*/ 98 w 100"/>
                <a:gd name="T7" fmla="*/ 41 h 46"/>
                <a:gd name="T8" fmla="*/ 62 w 100"/>
                <a:gd name="T9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62" y="35"/>
                  </a:moveTo>
                  <a:cubicBezTo>
                    <a:pt x="28" y="20"/>
                    <a:pt x="0" y="0"/>
                    <a:pt x="0" y="0"/>
                  </a:cubicBezTo>
                  <a:cubicBezTo>
                    <a:pt x="0" y="0"/>
                    <a:pt x="29" y="4"/>
                    <a:pt x="69" y="20"/>
                  </a:cubicBezTo>
                  <a:cubicBezTo>
                    <a:pt x="96" y="32"/>
                    <a:pt x="100" y="37"/>
                    <a:pt x="98" y="41"/>
                  </a:cubicBezTo>
                  <a:cubicBezTo>
                    <a:pt x="97" y="45"/>
                    <a:pt x="90" y="46"/>
                    <a:pt x="62" y="3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2" name="Freeform 384"/>
            <p:cNvSpPr>
              <a:spLocks/>
            </p:cNvSpPr>
            <p:nvPr/>
          </p:nvSpPr>
          <p:spPr bwMode="auto">
            <a:xfrm>
              <a:off x="347831" y="2592728"/>
              <a:ext cx="457200" cy="206375"/>
            </a:xfrm>
            <a:custGeom>
              <a:avLst/>
              <a:gdLst>
                <a:gd name="T0" fmla="*/ 65 w 102"/>
                <a:gd name="T1" fmla="*/ 36 h 46"/>
                <a:gd name="T2" fmla="*/ 66 w 102"/>
                <a:gd name="T3" fmla="*/ 35 h 46"/>
                <a:gd name="T4" fmla="*/ 21 w 102"/>
                <a:gd name="T5" fmla="*/ 13 h 46"/>
                <a:gd name="T6" fmla="*/ 8 w 102"/>
                <a:gd name="T7" fmla="*/ 4 h 46"/>
                <a:gd name="T8" fmla="*/ 3 w 102"/>
                <a:gd name="T9" fmla="*/ 1 h 46"/>
                <a:gd name="T10" fmla="*/ 3 w 102"/>
                <a:gd name="T11" fmla="*/ 1 h 46"/>
                <a:gd name="T12" fmla="*/ 3 w 102"/>
                <a:gd name="T13" fmla="*/ 2 h 46"/>
                <a:gd name="T14" fmla="*/ 8 w 102"/>
                <a:gd name="T15" fmla="*/ 3 h 46"/>
                <a:gd name="T16" fmla="*/ 71 w 102"/>
                <a:gd name="T17" fmla="*/ 22 h 46"/>
                <a:gd name="T18" fmla="*/ 95 w 102"/>
                <a:gd name="T19" fmla="*/ 34 h 46"/>
                <a:gd name="T20" fmla="*/ 101 w 102"/>
                <a:gd name="T21" fmla="*/ 41 h 46"/>
                <a:gd name="T22" fmla="*/ 101 w 102"/>
                <a:gd name="T23" fmla="*/ 42 h 46"/>
                <a:gd name="T24" fmla="*/ 99 w 102"/>
                <a:gd name="T25" fmla="*/ 44 h 46"/>
                <a:gd name="T26" fmla="*/ 95 w 102"/>
                <a:gd name="T27" fmla="*/ 44 h 46"/>
                <a:gd name="T28" fmla="*/ 66 w 102"/>
                <a:gd name="T29" fmla="*/ 35 h 46"/>
                <a:gd name="T30" fmla="*/ 65 w 102"/>
                <a:gd name="T31" fmla="*/ 36 h 46"/>
                <a:gd name="T32" fmla="*/ 65 w 102"/>
                <a:gd name="T33" fmla="*/ 37 h 46"/>
                <a:gd name="T34" fmla="*/ 95 w 102"/>
                <a:gd name="T35" fmla="*/ 46 h 46"/>
                <a:gd name="T36" fmla="*/ 100 w 102"/>
                <a:gd name="T37" fmla="*/ 45 h 46"/>
                <a:gd name="T38" fmla="*/ 102 w 102"/>
                <a:gd name="T39" fmla="*/ 43 h 46"/>
                <a:gd name="T40" fmla="*/ 102 w 102"/>
                <a:gd name="T41" fmla="*/ 41 h 46"/>
                <a:gd name="T42" fmla="*/ 96 w 102"/>
                <a:gd name="T43" fmla="*/ 33 h 46"/>
                <a:gd name="T44" fmla="*/ 72 w 102"/>
                <a:gd name="T45" fmla="*/ 21 h 46"/>
                <a:gd name="T46" fmla="*/ 3 w 102"/>
                <a:gd name="T47" fmla="*/ 1 h 46"/>
                <a:gd name="T48" fmla="*/ 0 w 102"/>
                <a:gd name="T49" fmla="*/ 0 h 46"/>
                <a:gd name="T50" fmla="*/ 2 w 102"/>
                <a:gd name="T51" fmla="*/ 2 h 46"/>
                <a:gd name="T52" fmla="*/ 65 w 102"/>
                <a:gd name="T53" fmla="*/ 37 h 46"/>
                <a:gd name="T54" fmla="*/ 65 w 102"/>
                <a:gd name="T55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6">
                  <a:moveTo>
                    <a:pt x="65" y="36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48" y="28"/>
                    <a:pt x="33" y="19"/>
                    <a:pt x="21" y="13"/>
                  </a:cubicBezTo>
                  <a:cubicBezTo>
                    <a:pt x="16" y="9"/>
                    <a:pt x="11" y="6"/>
                    <a:pt x="8" y="4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8" y="3"/>
                  </a:cubicBezTo>
                  <a:cubicBezTo>
                    <a:pt x="18" y="5"/>
                    <a:pt x="42" y="10"/>
                    <a:pt x="71" y="22"/>
                  </a:cubicBezTo>
                  <a:cubicBezTo>
                    <a:pt x="83" y="27"/>
                    <a:pt x="91" y="31"/>
                    <a:pt x="95" y="34"/>
                  </a:cubicBezTo>
                  <a:cubicBezTo>
                    <a:pt x="100" y="37"/>
                    <a:pt x="101" y="39"/>
                    <a:pt x="101" y="41"/>
                  </a:cubicBezTo>
                  <a:cubicBezTo>
                    <a:pt x="101" y="41"/>
                    <a:pt x="101" y="42"/>
                    <a:pt x="101" y="42"/>
                  </a:cubicBezTo>
                  <a:cubicBezTo>
                    <a:pt x="100" y="43"/>
                    <a:pt x="100" y="43"/>
                    <a:pt x="99" y="44"/>
                  </a:cubicBezTo>
                  <a:cubicBezTo>
                    <a:pt x="98" y="44"/>
                    <a:pt x="97" y="44"/>
                    <a:pt x="95" y="44"/>
                  </a:cubicBezTo>
                  <a:cubicBezTo>
                    <a:pt x="91" y="44"/>
                    <a:pt x="82" y="42"/>
                    <a:pt x="66" y="35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81" y="43"/>
                    <a:pt x="90" y="46"/>
                    <a:pt x="95" y="46"/>
                  </a:cubicBezTo>
                  <a:cubicBezTo>
                    <a:pt x="97" y="46"/>
                    <a:pt x="99" y="45"/>
                    <a:pt x="100" y="45"/>
                  </a:cubicBezTo>
                  <a:cubicBezTo>
                    <a:pt x="101" y="44"/>
                    <a:pt x="101" y="44"/>
                    <a:pt x="102" y="43"/>
                  </a:cubicBezTo>
                  <a:cubicBezTo>
                    <a:pt x="102" y="42"/>
                    <a:pt x="102" y="41"/>
                    <a:pt x="102" y="41"/>
                  </a:cubicBezTo>
                  <a:cubicBezTo>
                    <a:pt x="102" y="38"/>
                    <a:pt x="100" y="36"/>
                    <a:pt x="96" y="33"/>
                  </a:cubicBezTo>
                  <a:cubicBezTo>
                    <a:pt x="91" y="29"/>
                    <a:pt x="84" y="26"/>
                    <a:pt x="72" y="21"/>
                  </a:cubicBezTo>
                  <a:cubicBezTo>
                    <a:pt x="32" y="4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0" y="22"/>
                    <a:pt x="65" y="3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3" name="Freeform 385"/>
            <p:cNvSpPr>
              <a:spLocks/>
            </p:cNvSpPr>
            <p:nvPr/>
          </p:nvSpPr>
          <p:spPr bwMode="auto">
            <a:xfrm>
              <a:off x="-87144" y="2391115"/>
              <a:ext cx="449263" cy="206375"/>
            </a:xfrm>
            <a:custGeom>
              <a:avLst/>
              <a:gdLst>
                <a:gd name="T0" fmla="*/ 38 w 100"/>
                <a:gd name="T1" fmla="*/ 12 h 46"/>
                <a:gd name="T2" fmla="*/ 100 w 100"/>
                <a:gd name="T3" fmla="*/ 46 h 46"/>
                <a:gd name="T4" fmla="*/ 31 w 100"/>
                <a:gd name="T5" fmla="*/ 26 h 46"/>
                <a:gd name="T6" fmla="*/ 2 w 100"/>
                <a:gd name="T7" fmla="*/ 5 h 46"/>
                <a:gd name="T8" fmla="*/ 38 w 100"/>
                <a:gd name="T9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38" y="12"/>
                  </a:moveTo>
                  <a:cubicBezTo>
                    <a:pt x="73" y="26"/>
                    <a:pt x="100" y="46"/>
                    <a:pt x="100" y="46"/>
                  </a:cubicBezTo>
                  <a:cubicBezTo>
                    <a:pt x="100" y="46"/>
                    <a:pt x="71" y="43"/>
                    <a:pt x="31" y="26"/>
                  </a:cubicBezTo>
                  <a:cubicBezTo>
                    <a:pt x="4" y="15"/>
                    <a:pt x="0" y="9"/>
                    <a:pt x="2" y="5"/>
                  </a:cubicBezTo>
                  <a:cubicBezTo>
                    <a:pt x="4" y="1"/>
                    <a:pt x="10" y="0"/>
                    <a:pt x="38" y="1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4" name="Freeform 386"/>
            <p:cNvSpPr>
              <a:spLocks/>
            </p:cNvSpPr>
            <p:nvPr/>
          </p:nvSpPr>
          <p:spPr bwMode="auto">
            <a:xfrm>
              <a:off x="-82382" y="2400640"/>
              <a:ext cx="457200" cy="201613"/>
            </a:xfrm>
            <a:custGeom>
              <a:avLst/>
              <a:gdLst>
                <a:gd name="T0" fmla="*/ 37 w 102"/>
                <a:gd name="T1" fmla="*/ 10 h 45"/>
                <a:gd name="T2" fmla="*/ 36 w 102"/>
                <a:gd name="T3" fmla="*/ 10 h 45"/>
                <a:gd name="T4" fmla="*/ 81 w 102"/>
                <a:gd name="T5" fmla="*/ 33 h 45"/>
                <a:gd name="T6" fmla="*/ 94 w 102"/>
                <a:gd name="T7" fmla="*/ 42 h 45"/>
                <a:gd name="T8" fmla="*/ 99 w 102"/>
                <a:gd name="T9" fmla="*/ 45 h 45"/>
                <a:gd name="T10" fmla="*/ 99 w 102"/>
                <a:gd name="T11" fmla="*/ 44 h 45"/>
                <a:gd name="T12" fmla="*/ 99 w 102"/>
                <a:gd name="T13" fmla="*/ 44 h 45"/>
                <a:gd name="T14" fmla="*/ 94 w 102"/>
                <a:gd name="T15" fmla="*/ 43 h 45"/>
                <a:gd name="T16" fmla="*/ 31 w 102"/>
                <a:gd name="T17" fmla="*/ 24 h 45"/>
                <a:gd name="T18" fmla="*/ 7 w 102"/>
                <a:gd name="T19" fmla="*/ 12 h 45"/>
                <a:gd name="T20" fmla="*/ 1 w 102"/>
                <a:gd name="T21" fmla="*/ 5 h 45"/>
                <a:gd name="T22" fmla="*/ 1 w 102"/>
                <a:gd name="T23" fmla="*/ 4 h 45"/>
                <a:gd name="T24" fmla="*/ 3 w 102"/>
                <a:gd name="T25" fmla="*/ 2 h 45"/>
                <a:gd name="T26" fmla="*/ 7 w 102"/>
                <a:gd name="T27" fmla="*/ 1 h 45"/>
                <a:gd name="T28" fmla="*/ 36 w 102"/>
                <a:gd name="T29" fmla="*/ 10 h 45"/>
                <a:gd name="T30" fmla="*/ 37 w 102"/>
                <a:gd name="T31" fmla="*/ 10 h 45"/>
                <a:gd name="T32" fmla="*/ 37 w 102"/>
                <a:gd name="T33" fmla="*/ 9 h 45"/>
                <a:gd name="T34" fmla="*/ 7 w 102"/>
                <a:gd name="T35" fmla="*/ 0 h 45"/>
                <a:gd name="T36" fmla="*/ 2 w 102"/>
                <a:gd name="T37" fmla="*/ 1 h 45"/>
                <a:gd name="T38" fmla="*/ 0 w 102"/>
                <a:gd name="T39" fmla="*/ 3 h 45"/>
                <a:gd name="T40" fmla="*/ 0 w 102"/>
                <a:gd name="T41" fmla="*/ 5 h 45"/>
                <a:gd name="T42" fmla="*/ 6 w 102"/>
                <a:gd name="T43" fmla="*/ 13 h 45"/>
                <a:gd name="T44" fmla="*/ 30 w 102"/>
                <a:gd name="T45" fmla="*/ 25 h 45"/>
                <a:gd name="T46" fmla="*/ 99 w 102"/>
                <a:gd name="T47" fmla="*/ 45 h 45"/>
                <a:gd name="T48" fmla="*/ 102 w 102"/>
                <a:gd name="T49" fmla="*/ 45 h 45"/>
                <a:gd name="T50" fmla="*/ 100 w 102"/>
                <a:gd name="T51" fmla="*/ 44 h 45"/>
                <a:gd name="T52" fmla="*/ 37 w 102"/>
                <a:gd name="T53" fmla="*/ 9 h 45"/>
                <a:gd name="T54" fmla="*/ 37 w 102"/>
                <a:gd name="T55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5">
                  <a:moveTo>
                    <a:pt x="37" y="10"/>
                  </a:moveTo>
                  <a:cubicBezTo>
                    <a:pt x="36" y="10"/>
                    <a:pt x="36" y="10"/>
                    <a:pt x="36" y="10"/>
                  </a:cubicBezTo>
                  <a:cubicBezTo>
                    <a:pt x="54" y="18"/>
                    <a:pt x="69" y="26"/>
                    <a:pt x="81" y="33"/>
                  </a:cubicBezTo>
                  <a:cubicBezTo>
                    <a:pt x="86" y="37"/>
                    <a:pt x="91" y="40"/>
                    <a:pt x="94" y="42"/>
                  </a:cubicBezTo>
                  <a:cubicBezTo>
                    <a:pt x="97" y="44"/>
                    <a:pt x="99" y="45"/>
                    <a:pt x="99" y="45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4"/>
                    <a:pt x="98" y="44"/>
                    <a:pt x="94" y="43"/>
                  </a:cubicBezTo>
                  <a:cubicBezTo>
                    <a:pt x="84" y="41"/>
                    <a:pt x="60" y="36"/>
                    <a:pt x="31" y="24"/>
                  </a:cubicBezTo>
                  <a:cubicBezTo>
                    <a:pt x="19" y="19"/>
                    <a:pt x="11" y="15"/>
                    <a:pt x="7" y="12"/>
                  </a:cubicBezTo>
                  <a:cubicBezTo>
                    <a:pt x="2" y="9"/>
                    <a:pt x="1" y="7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11" y="1"/>
                    <a:pt x="20" y="4"/>
                    <a:pt x="36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1" y="2"/>
                    <a:pt x="12" y="0"/>
                    <a:pt x="7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7"/>
                    <a:pt x="2" y="10"/>
                    <a:pt x="6" y="13"/>
                  </a:cubicBezTo>
                  <a:cubicBezTo>
                    <a:pt x="11" y="16"/>
                    <a:pt x="18" y="20"/>
                    <a:pt x="30" y="25"/>
                  </a:cubicBezTo>
                  <a:cubicBezTo>
                    <a:pt x="70" y="41"/>
                    <a:pt x="99" y="45"/>
                    <a:pt x="99" y="4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4"/>
                    <a:pt x="72" y="24"/>
                    <a:pt x="37" y="9"/>
                  </a:cubicBezTo>
                  <a:lnTo>
                    <a:pt x="37" y="10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5" name="Freeform 387"/>
            <p:cNvSpPr>
              <a:spLocks/>
            </p:cNvSpPr>
            <p:nvPr/>
          </p:nvSpPr>
          <p:spPr bwMode="auto">
            <a:xfrm>
              <a:off x="155744" y="2597490"/>
              <a:ext cx="206375" cy="449263"/>
            </a:xfrm>
            <a:custGeom>
              <a:avLst/>
              <a:gdLst>
                <a:gd name="T0" fmla="*/ 11 w 46"/>
                <a:gd name="T1" fmla="*/ 63 h 100"/>
                <a:gd name="T2" fmla="*/ 46 w 46"/>
                <a:gd name="T3" fmla="*/ 0 h 100"/>
                <a:gd name="T4" fmla="*/ 26 w 46"/>
                <a:gd name="T5" fmla="*/ 69 h 100"/>
                <a:gd name="T6" fmla="*/ 5 w 46"/>
                <a:gd name="T7" fmla="*/ 99 h 100"/>
                <a:gd name="T8" fmla="*/ 11 w 46"/>
                <a:gd name="T9" fmla="*/ 6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0">
                  <a:moveTo>
                    <a:pt x="11" y="63"/>
                  </a:moveTo>
                  <a:cubicBezTo>
                    <a:pt x="26" y="28"/>
                    <a:pt x="46" y="0"/>
                    <a:pt x="46" y="0"/>
                  </a:cubicBezTo>
                  <a:cubicBezTo>
                    <a:pt x="46" y="0"/>
                    <a:pt x="42" y="30"/>
                    <a:pt x="26" y="69"/>
                  </a:cubicBezTo>
                  <a:cubicBezTo>
                    <a:pt x="15" y="96"/>
                    <a:pt x="9" y="100"/>
                    <a:pt x="5" y="99"/>
                  </a:cubicBezTo>
                  <a:cubicBezTo>
                    <a:pt x="1" y="97"/>
                    <a:pt x="0" y="90"/>
                    <a:pt x="11" y="6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6" name="Freeform 388"/>
            <p:cNvSpPr>
              <a:spLocks/>
            </p:cNvSpPr>
            <p:nvPr/>
          </p:nvSpPr>
          <p:spPr bwMode="auto">
            <a:xfrm>
              <a:off x="163681" y="2584790"/>
              <a:ext cx="203200" cy="461963"/>
            </a:xfrm>
            <a:custGeom>
              <a:avLst/>
              <a:gdLst>
                <a:gd name="T0" fmla="*/ 9 w 45"/>
                <a:gd name="T1" fmla="*/ 66 h 103"/>
                <a:gd name="T2" fmla="*/ 10 w 45"/>
                <a:gd name="T3" fmla="*/ 66 h 103"/>
                <a:gd name="T4" fmla="*/ 33 w 45"/>
                <a:gd name="T5" fmla="*/ 22 h 103"/>
                <a:gd name="T6" fmla="*/ 41 w 45"/>
                <a:gd name="T7" fmla="*/ 8 h 103"/>
                <a:gd name="T8" fmla="*/ 45 w 45"/>
                <a:gd name="T9" fmla="*/ 3 h 103"/>
                <a:gd name="T10" fmla="*/ 44 w 45"/>
                <a:gd name="T11" fmla="*/ 3 h 103"/>
                <a:gd name="T12" fmla="*/ 43 w 45"/>
                <a:gd name="T13" fmla="*/ 3 h 103"/>
                <a:gd name="T14" fmla="*/ 43 w 45"/>
                <a:gd name="T15" fmla="*/ 8 h 103"/>
                <a:gd name="T16" fmla="*/ 23 w 45"/>
                <a:gd name="T17" fmla="*/ 72 h 103"/>
                <a:gd name="T18" fmla="*/ 12 w 45"/>
                <a:gd name="T19" fmla="*/ 95 h 103"/>
                <a:gd name="T20" fmla="*/ 5 w 45"/>
                <a:gd name="T21" fmla="*/ 101 h 103"/>
                <a:gd name="T22" fmla="*/ 3 w 45"/>
                <a:gd name="T23" fmla="*/ 101 h 103"/>
                <a:gd name="T24" fmla="*/ 2 w 45"/>
                <a:gd name="T25" fmla="*/ 99 h 103"/>
                <a:gd name="T26" fmla="*/ 1 w 45"/>
                <a:gd name="T27" fmla="*/ 96 h 103"/>
                <a:gd name="T28" fmla="*/ 10 w 45"/>
                <a:gd name="T29" fmla="*/ 66 h 103"/>
                <a:gd name="T30" fmla="*/ 9 w 45"/>
                <a:gd name="T31" fmla="*/ 66 h 103"/>
                <a:gd name="T32" fmla="*/ 9 w 45"/>
                <a:gd name="T33" fmla="*/ 65 h 103"/>
                <a:gd name="T34" fmla="*/ 0 w 45"/>
                <a:gd name="T35" fmla="*/ 96 h 103"/>
                <a:gd name="T36" fmla="*/ 0 w 45"/>
                <a:gd name="T37" fmla="*/ 100 h 103"/>
                <a:gd name="T38" fmla="*/ 3 w 45"/>
                <a:gd name="T39" fmla="*/ 102 h 103"/>
                <a:gd name="T40" fmla="*/ 5 w 45"/>
                <a:gd name="T41" fmla="*/ 103 h 103"/>
                <a:gd name="T42" fmla="*/ 13 w 45"/>
                <a:gd name="T43" fmla="*/ 96 h 103"/>
                <a:gd name="T44" fmla="*/ 25 w 45"/>
                <a:gd name="T45" fmla="*/ 72 h 103"/>
                <a:gd name="T46" fmla="*/ 45 w 45"/>
                <a:gd name="T47" fmla="*/ 3 h 103"/>
                <a:gd name="T48" fmla="*/ 45 w 45"/>
                <a:gd name="T49" fmla="*/ 0 h 103"/>
                <a:gd name="T50" fmla="*/ 44 w 45"/>
                <a:gd name="T51" fmla="*/ 3 h 103"/>
                <a:gd name="T52" fmla="*/ 9 w 45"/>
                <a:gd name="T53" fmla="*/ 65 h 103"/>
                <a:gd name="T54" fmla="*/ 9 w 45"/>
                <a:gd name="T55" fmla="*/ 6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103">
                  <a:moveTo>
                    <a:pt x="9" y="66"/>
                  </a:moveTo>
                  <a:cubicBezTo>
                    <a:pt x="10" y="66"/>
                    <a:pt x="10" y="66"/>
                    <a:pt x="10" y="66"/>
                  </a:cubicBezTo>
                  <a:cubicBezTo>
                    <a:pt x="17" y="49"/>
                    <a:pt x="26" y="33"/>
                    <a:pt x="33" y="22"/>
                  </a:cubicBezTo>
                  <a:cubicBezTo>
                    <a:pt x="36" y="16"/>
                    <a:pt x="39" y="11"/>
                    <a:pt x="41" y="8"/>
                  </a:cubicBezTo>
                  <a:cubicBezTo>
                    <a:pt x="43" y="5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5"/>
                    <a:pt x="43" y="8"/>
                  </a:cubicBezTo>
                  <a:cubicBezTo>
                    <a:pt x="41" y="18"/>
                    <a:pt x="36" y="42"/>
                    <a:pt x="23" y="72"/>
                  </a:cubicBezTo>
                  <a:cubicBezTo>
                    <a:pt x="18" y="84"/>
                    <a:pt x="15" y="91"/>
                    <a:pt x="12" y="95"/>
                  </a:cubicBezTo>
                  <a:cubicBezTo>
                    <a:pt x="8" y="100"/>
                    <a:pt x="6" y="101"/>
                    <a:pt x="5" y="101"/>
                  </a:cubicBezTo>
                  <a:cubicBezTo>
                    <a:pt x="4" y="101"/>
                    <a:pt x="4" y="101"/>
                    <a:pt x="3" y="101"/>
                  </a:cubicBezTo>
                  <a:cubicBezTo>
                    <a:pt x="3" y="101"/>
                    <a:pt x="2" y="100"/>
                    <a:pt x="2" y="99"/>
                  </a:cubicBezTo>
                  <a:cubicBezTo>
                    <a:pt x="1" y="99"/>
                    <a:pt x="1" y="97"/>
                    <a:pt x="1" y="96"/>
                  </a:cubicBezTo>
                  <a:cubicBezTo>
                    <a:pt x="1" y="91"/>
                    <a:pt x="3" y="82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" y="82"/>
                    <a:pt x="0" y="91"/>
                    <a:pt x="0" y="96"/>
                  </a:cubicBezTo>
                  <a:cubicBezTo>
                    <a:pt x="0" y="98"/>
                    <a:pt x="0" y="99"/>
                    <a:pt x="0" y="100"/>
                  </a:cubicBezTo>
                  <a:cubicBezTo>
                    <a:pt x="1" y="101"/>
                    <a:pt x="2" y="102"/>
                    <a:pt x="3" y="102"/>
                  </a:cubicBezTo>
                  <a:cubicBezTo>
                    <a:pt x="3" y="102"/>
                    <a:pt x="4" y="103"/>
                    <a:pt x="5" y="103"/>
                  </a:cubicBezTo>
                  <a:cubicBezTo>
                    <a:pt x="7" y="103"/>
                    <a:pt x="10" y="101"/>
                    <a:pt x="13" y="96"/>
                  </a:cubicBezTo>
                  <a:cubicBezTo>
                    <a:pt x="16" y="92"/>
                    <a:pt x="20" y="84"/>
                    <a:pt x="25" y="72"/>
                  </a:cubicBezTo>
                  <a:cubicBezTo>
                    <a:pt x="41" y="33"/>
                    <a:pt x="45" y="3"/>
                    <a:pt x="45" y="3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23" y="30"/>
                    <a:pt x="9" y="65"/>
                  </a:cubicBezTo>
                  <a:lnTo>
                    <a:pt x="9" y="6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7" name="Freeform 389"/>
            <p:cNvSpPr>
              <a:spLocks/>
            </p:cNvSpPr>
            <p:nvPr/>
          </p:nvSpPr>
          <p:spPr bwMode="auto">
            <a:xfrm>
              <a:off x="362119" y="2149815"/>
              <a:ext cx="206375" cy="452438"/>
            </a:xfrm>
            <a:custGeom>
              <a:avLst/>
              <a:gdLst>
                <a:gd name="T0" fmla="*/ 35 w 46"/>
                <a:gd name="T1" fmla="*/ 38 h 101"/>
                <a:gd name="T2" fmla="*/ 0 w 46"/>
                <a:gd name="T3" fmla="*/ 101 h 101"/>
                <a:gd name="T4" fmla="*/ 20 w 46"/>
                <a:gd name="T5" fmla="*/ 32 h 101"/>
                <a:gd name="T6" fmla="*/ 41 w 46"/>
                <a:gd name="T7" fmla="*/ 2 h 101"/>
                <a:gd name="T8" fmla="*/ 35 w 46"/>
                <a:gd name="T9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1">
                  <a:moveTo>
                    <a:pt x="35" y="38"/>
                  </a:moveTo>
                  <a:cubicBezTo>
                    <a:pt x="20" y="73"/>
                    <a:pt x="0" y="101"/>
                    <a:pt x="0" y="101"/>
                  </a:cubicBezTo>
                  <a:cubicBezTo>
                    <a:pt x="0" y="101"/>
                    <a:pt x="4" y="71"/>
                    <a:pt x="20" y="32"/>
                  </a:cubicBezTo>
                  <a:cubicBezTo>
                    <a:pt x="31" y="5"/>
                    <a:pt x="37" y="0"/>
                    <a:pt x="41" y="2"/>
                  </a:cubicBezTo>
                  <a:cubicBezTo>
                    <a:pt x="45" y="4"/>
                    <a:pt x="46" y="11"/>
                    <a:pt x="35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8" name="Freeform 390"/>
            <p:cNvSpPr>
              <a:spLocks/>
            </p:cNvSpPr>
            <p:nvPr/>
          </p:nvSpPr>
          <p:spPr bwMode="auto">
            <a:xfrm>
              <a:off x="357356" y="2154578"/>
              <a:ext cx="201613" cy="457200"/>
            </a:xfrm>
            <a:custGeom>
              <a:avLst/>
              <a:gdLst>
                <a:gd name="T0" fmla="*/ 36 w 45"/>
                <a:gd name="T1" fmla="*/ 37 h 102"/>
                <a:gd name="T2" fmla="*/ 35 w 45"/>
                <a:gd name="T3" fmla="*/ 37 h 102"/>
                <a:gd name="T4" fmla="*/ 12 w 45"/>
                <a:gd name="T5" fmla="*/ 81 h 102"/>
                <a:gd name="T6" fmla="*/ 4 w 45"/>
                <a:gd name="T7" fmla="*/ 94 h 102"/>
                <a:gd name="T8" fmla="*/ 0 w 45"/>
                <a:gd name="T9" fmla="*/ 99 h 102"/>
                <a:gd name="T10" fmla="*/ 1 w 45"/>
                <a:gd name="T11" fmla="*/ 100 h 102"/>
                <a:gd name="T12" fmla="*/ 2 w 45"/>
                <a:gd name="T13" fmla="*/ 100 h 102"/>
                <a:gd name="T14" fmla="*/ 2 w 45"/>
                <a:gd name="T15" fmla="*/ 95 h 102"/>
                <a:gd name="T16" fmla="*/ 22 w 45"/>
                <a:gd name="T17" fmla="*/ 31 h 102"/>
                <a:gd name="T18" fmla="*/ 34 w 45"/>
                <a:gd name="T19" fmla="*/ 7 h 102"/>
                <a:gd name="T20" fmla="*/ 40 w 45"/>
                <a:gd name="T21" fmla="*/ 2 h 102"/>
                <a:gd name="T22" fmla="*/ 42 w 45"/>
                <a:gd name="T23" fmla="*/ 2 h 102"/>
                <a:gd name="T24" fmla="*/ 43 w 45"/>
                <a:gd name="T25" fmla="*/ 3 h 102"/>
                <a:gd name="T26" fmla="*/ 44 w 45"/>
                <a:gd name="T27" fmla="*/ 7 h 102"/>
                <a:gd name="T28" fmla="*/ 35 w 45"/>
                <a:gd name="T29" fmla="*/ 37 h 102"/>
                <a:gd name="T30" fmla="*/ 36 w 45"/>
                <a:gd name="T31" fmla="*/ 37 h 102"/>
                <a:gd name="T32" fmla="*/ 36 w 45"/>
                <a:gd name="T33" fmla="*/ 37 h 102"/>
                <a:gd name="T34" fmla="*/ 45 w 45"/>
                <a:gd name="T35" fmla="*/ 7 h 102"/>
                <a:gd name="T36" fmla="*/ 45 w 45"/>
                <a:gd name="T37" fmla="*/ 3 h 102"/>
                <a:gd name="T38" fmla="*/ 42 w 45"/>
                <a:gd name="T39" fmla="*/ 1 h 102"/>
                <a:gd name="T40" fmla="*/ 40 w 45"/>
                <a:gd name="T41" fmla="*/ 0 h 102"/>
                <a:gd name="T42" fmla="*/ 32 w 45"/>
                <a:gd name="T43" fmla="*/ 6 h 102"/>
                <a:gd name="T44" fmla="*/ 20 w 45"/>
                <a:gd name="T45" fmla="*/ 31 h 102"/>
                <a:gd name="T46" fmla="*/ 0 w 45"/>
                <a:gd name="T47" fmla="*/ 100 h 102"/>
                <a:gd name="T48" fmla="*/ 0 w 45"/>
                <a:gd name="T49" fmla="*/ 102 h 102"/>
                <a:gd name="T50" fmla="*/ 1 w 45"/>
                <a:gd name="T51" fmla="*/ 100 h 102"/>
                <a:gd name="T52" fmla="*/ 36 w 45"/>
                <a:gd name="T53" fmla="*/ 3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102">
                  <a:moveTo>
                    <a:pt x="36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28" y="54"/>
                    <a:pt x="19" y="70"/>
                    <a:pt x="12" y="81"/>
                  </a:cubicBezTo>
                  <a:cubicBezTo>
                    <a:pt x="9" y="87"/>
                    <a:pt x="6" y="91"/>
                    <a:pt x="4" y="94"/>
                  </a:cubicBezTo>
                  <a:cubicBezTo>
                    <a:pt x="2" y="97"/>
                    <a:pt x="0" y="99"/>
                    <a:pt x="0" y="99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98"/>
                    <a:pt x="2" y="95"/>
                  </a:cubicBezTo>
                  <a:cubicBezTo>
                    <a:pt x="4" y="84"/>
                    <a:pt x="9" y="61"/>
                    <a:pt x="22" y="31"/>
                  </a:cubicBezTo>
                  <a:cubicBezTo>
                    <a:pt x="27" y="19"/>
                    <a:pt x="30" y="12"/>
                    <a:pt x="34" y="7"/>
                  </a:cubicBezTo>
                  <a:cubicBezTo>
                    <a:pt x="37" y="3"/>
                    <a:pt x="39" y="1"/>
                    <a:pt x="40" y="2"/>
                  </a:cubicBezTo>
                  <a:cubicBezTo>
                    <a:pt x="41" y="2"/>
                    <a:pt x="41" y="2"/>
                    <a:pt x="42" y="2"/>
                  </a:cubicBezTo>
                  <a:cubicBezTo>
                    <a:pt x="42" y="2"/>
                    <a:pt x="43" y="3"/>
                    <a:pt x="43" y="3"/>
                  </a:cubicBezTo>
                  <a:cubicBezTo>
                    <a:pt x="44" y="4"/>
                    <a:pt x="44" y="5"/>
                    <a:pt x="44" y="7"/>
                  </a:cubicBezTo>
                  <a:cubicBezTo>
                    <a:pt x="44" y="12"/>
                    <a:pt x="42" y="21"/>
                    <a:pt x="35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43" y="21"/>
                    <a:pt x="45" y="12"/>
                    <a:pt x="45" y="7"/>
                  </a:cubicBezTo>
                  <a:cubicBezTo>
                    <a:pt x="45" y="5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8" y="0"/>
                    <a:pt x="36" y="2"/>
                    <a:pt x="32" y="6"/>
                  </a:cubicBezTo>
                  <a:cubicBezTo>
                    <a:pt x="29" y="11"/>
                    <a:pt x="25" y="19"/>
                    <a:pt x="20" y="31"/>
                  </a:cubicBezTo>
                  <a:cubicBezTo>
                    <a:pt x="4" y="70"/>
                    <a:pt x="0" y="99"/>
                    <a:pt x="0" y="10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2" y="100"/>
                    <a:pt x="22" y="72"/>
                    <a:pt x="36" y="37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9" name="Freeform 391"/>
            <p:cNvSpPr>
              <a:spLocks/>
            </p:cNvSpPr>
            <p:nvPr/>
          </p:nvSpPr>
          <p:spPr bwMode="auto">
            <a:xfrm>
              <a:off x="362119" y="2589553"/>
              <a:ext cx="469900" cy="128588"/>
            </a:xfrm>
            <a:custGeom>
              <a:avLst/>
              <a:gdLst>
                <a:gd name="T0" fmla="*/ 68 w 105"/>
                <a:gd name="T1" fmla="*/ 24 h 29"/>
                <a:gd name="T2" fmla="*/ 0 w 105"/>
                <a:gd name="T3" fmla="*/ 2 h 29"/>
                <a:gd name="T4" fmla="*/ 71 w 105"/>
                <a:gd name="T5" fmla="*/ 8 h 29"/>
                <a:gd name="T6" fmla="*/ 104 w 105"/>
                <a:gd name="T7" fmla="*/ 23 h 29"/>
                <a:gd name="T8" fmla="*/ 68 w 105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">
                  <a:moveTo>
                    <a:pt x="68" y="24"/>
                  </a:moveTo>
                  <a:cubicBezTo>
                    <a:pt x="31" y="17"/>
                    <a:pt x="0" y="2"/>
                    <a:pt x="0" y="2"/>
                  </a:cubicBezTo>
                  <a:cubicBezTo>
                    <a:pt x="0" y="2"/>
                    <a:pt x="29" y="0"/>
                    <a:pt x="71" y="8"/>
                  </a:cubicBezTo>
                  <a:cubicBezTo>
                    <a:pt x="100" y="14"/>
                    <a:pt x="105" y="18"/>
                    <a:pt x="104" y="23"/>
                  </a:cubicBezTo>
                  <a:cubicBezTo>
                    <a:pt x="104" y="27"/>
                    <a:pt x="97" y="29"/>
                    <a:pt x="68" y="2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0" name="Freeform 392"/>
            <p:cNvSpPr>
              <a:spLocks/>
            </p:cNvSpPr>
            <p:nvPr/>
          </p:nvSpPr>
          <p:spPr bwMode="auto">
            <a:xfrm>
              <a:off x="347831" y="2592728"/>
              <a:ext cx="484188" cy="122238"/>
            </a:xfrm>
            <a:custGeom>
              <a:avLst/>
              <a:gdLst>
                <a:gd name="T0" fmla="*/ 71 w 108"/>
                <a:gd name="T1" fmla="*/ 23 h 27"/>
                <a:gd name="T2" fmla="*/ 71 w 108"/>
                <a:gd name="T3" fmla="*/ 22 h 27"/>
                <a:gd name="T4" fmla="*/ 23 w 108"/>
                <a:gd name="T5" fmla="*/ 9 h 27"/>
                <a:gd name="T6" fmla="*/ 8 w 108"/>
                <a:gd name="T7" fmla="*/ 3 h 27"/>
                <a:gd name="T8" fmla="*/ 3 w 108"/>
                <a:gd name="T9" fmla="*/ 1 h 27"/>
                <a:gd name="T10" fmla="*/ 3 w 108"/>
                <a:gd name="T11" fmla="*/ 1 h 27"/>
                <a:gd name="T12" fmla="*/ 3 w 108"/>
                <a:gd name="T13" fmla="*/ 2 h 27"/>
                <a:gd name="T14" fmla="*/ 6 w 108"/>
                <a:gd name="T15" fmla="*/ 2 h 27"/>
                <a:gd name="T16" fmla="*/ 14 w 108"/>
                <a:gd name="T17" fmla="*/ 2 h 27"/>
                <a:gd name="T18" fmla="*/ 74 w 108"/>
                <a:gd name="T19" fmla="*/ 8 h 27"/>
                <a:gd name="T20" fmla="*/ 101 w 108"/>
                <a:gd name="T21" fmla="*/ 15 h 27"/>
                <a:gd name="T22" fmla="*/ 106 w 108"/>
                <a:gd name="T23" fmla="*/ 18 h 27"/>
                <a:gd name="T24" fmla="*/ 107 w 108"/>
                <a:gd name="T25" fmla="*/ 21 h 27"/>
                <a:gd name="T26" fmla="*/ 107 w 108"/>
                <a:gd name="T27" fmla="*/ 22 h 27"/>
                <a:gd name="T28" fmla="*/ 105 w 108"/>
                <a:gd name="T29" fmla="*/ 24 h 27"/>
                <a:gd name="T30" fmla="*/ 97 w 108"/>
                <a:gd name="T31" fmla="*/ 25 h 27"/>
                <a:gd name="T32" fmla="*/ 71 w 108"/>
                <a:gd name="T33" fmla="*/ 22 h 27"/>
                <a:gd name="T34" fmla="*/ 71 w 108"/>
                <a:gd name="T35" fmla="*/ 23 h 27"/>
                <a:gd name="T36" fmla="*/ 71 w 108"/>
                <a:gd name="T37" fmla="*/ 23 h 27"/>
                <a:gd name="T38" fmla="*/ 97 w 108"/>
                <a:gd name="T39" fmla="*/ 27 h 27"/>
                <a:gd name="T40" fmla="*/ 105 w 108"/>
                <a:gd name="T41" fmla="*/ 26 h 27"/>
                <a:gd name="T42" fmla="*/ 108 w 108"/>
                <a:gd name="T43" fmla="*/ 22 h 27"/>
                <a:gd name="T44" fmla="*/ 108 w 108"/>
                <a:gd name="T45" fmla="*/ 21 h 27"/>
                <a:gd name="T46" fmla="*/ 107 w 108"/>
                <a:gd name="T47" fmla="*/ 17 h 27"/>
                <a:gd name="T48" fmla="*/ 74 w 108"/>
                <a:gd name="T49" fmla="*/ 6 h 27"/>
                <a:gd name="T50" fmla="*/ 14 w 108"/>
                <a:gd name="T51" fmla="*/ 0 h 27"/>
                <a:gd name="T52" fmla="*/ 3 w 108"/>
                <a:gd name="T53" fmla="*/ 1 h 27"/>
                <a:gd name="T54" fmla="*/ 0 w 108"/>
                <a:gd name="T55" fmla="*/ 1 h 27"/>
                <a:gd name="T56" fmla="*/ 2 w 108"/>
                <a:gd name="T57" fmla="*/ 2 h 27"/>
                <a:gd name="T58" fmla="*/ 71 w 108"/>
                <a:gd name="T59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" h="27">
                  <a:moveTo>
                    <a:pt x="71" y="23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53" y="18"/>
                    <a:pt x="36" y="13"/>
                    <a:pt x="23" y="9"/>
                  </a:cubicBezTo>
                  <a:cubicBezTo>
                    <a:pt x="17" y="6"/>
                    <a:pt x="12" y="4"/>
                    <a:pt x="8" y="3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6" y="2"/>
                  </a:cubicBezTo>
                  <a:cubicBezTo>
                    <a:pt x="7" y="2"/>
                    <a:pt x="10" y="2"/>
                    <a:pt x="14" y="2"/>
                  </a:cubicBezTo>
                  <a:cubicBezTo>
                    <a:pt x="26" y="2"/>
                    <a:pt x="47" y="3"/>
                    <a:pt x="74" y="8"/>
                  </a:cubicBezTo>
                  <a:cubicBezTo>
                    <a:pt x="88" y="10"/>
                    <a:pt x="96" y="13"/>
                    <a:pt x="101" y="15"/>
                  </a:cubicBezTo>
                  <a:cubicBezTo>
                    <a:pt x="103" y="16"/>
                    <a:pt x="105" y="17"/>
                    <a:pt x="106" y="18"/>
                  </a:cubicBezTo>
                  <a:cubicBezTo>
                    <a:pt x="107" y="19"/>
                    <a:pt x="107" y="20"/>
                    <a:pt x="107" y="21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103" y="25"/>
                    <a:pt x="101" y="25"/>
                    <a:pt x="97" y="25"/>
                  </a:cubicBezTo>
                  <a:cubicBezTo>
                    <a:pt x="92" y="25"/>
                    <a:pt x="83" y="24"/>
                    <a:pt x="71" y="22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83" y="26"/>
                    <a:pt x="91" y="27"/>
                    <a:pt x="97" y="27"/>
                  </a:cubicBezTo>
                  <a:cubicBezTo>
                    <a:pt x="101" y="27"/>
                    <a:pt x="103" y="26"/>
                    <a:pt x="105" y="26"/>
                  </a:cubicBezTo>
                  <a:cubicBezTo>
                    <a:pt x="107" y="25"/>
                    <a:pt x="108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18"/>
                    <a:pt x="107" y="17"/>
                  </a:cubicBezTo>
                  <a:cubicBezTo>
                    <a:pt x="103" y="14"/>
                    <a:pt x="95" y="10"/>
                    <a:pt x="74" y="6"/>
                  </a:cubicBezTo>
                  <a:cubicBezTo>
                    <a:pt x="48" y="1"/>
                    <a:pt x="26" y="0"/>
                    <a:pt x="14" y="0"/>
                  </a:cubicBezTo>
                  <a:cubicBezTo>
                    <a:pt x="7" y="0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4" y="16"/>
                    <a:pt x="71" y="23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1" name="Freeform 393"/>
            <p:cNvSpPr>
              <a:spLocks/>
            </p:cNvSpPr>
            <p:nvPr/>
          </p:nvSpPr>
          <p:spPr bwMode="auto">
            <a:xfrm>
              <a:off x="-109369" y="2476840"/>
              <a:ext cx="471488" cy="134938"/>
            </a:xfrm>
            <a:custGeom>
              <a:avLst/>
              <a:gdLst>
                <a:gd name="T0" fmla="*/ 37 w 105"/>
                <a:gd name="T1" fmla="*/ 6 h 30"/>
                <a:gd name="T2" fmla="*/ 105 w 105"/>
                <a:gd name="T3" fmla="*/ 27 h 30"/>
                <a:gd name="T4" fmla="*/ 34 w 105"/>
                <a:gd name="T5" fmla="*/ 22 h 30"/>
                <a:gd name="T6" fmla="*/ 1 w 105"/>
                <a:gd name="T7" fmla="*/ 7 h 30"/>
                <a:gd name="T8" fmla="*/ 37 w 105"/>
                <a:gd name="T9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0">
                  <a:moveTo>
                    <a:pt x="37" y="6"/>
                  </a:moveTo>
                  <a:cubicBezTo>
                    <a:pt x="74" y="13"/>
                    <a:pt x="105" y="27"/>
                    <a:pt x="105" y="27"/>
                  </a:cubicBezTo>
                  <a:cubicBezTo>
                    <a:pt x="105" y="27"/>
                    <a:pt x="76" y="30"/>
                    <a:pt x="34" y="22"/>
                  </a:cubicBezTo>
                  <a:cubicBezTo>
                    <a:pt x="5" y="16"/>
                    <a:pt x="0" y="11"/>
                    <a:pt x="1" y="7"/>
                  </a:cubicBezTo>
                  <a:cubicBezTo>
                    <a:pt x="1" y="3"/>
                    <a:pt x="8" y="0"/>
                    <a:pt x="37" y="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2" name="Freeform 394"/>
            <p:cNvSpPr>
              <a:spLocks/>
            </p:cNvSpPr>
            <p:nvPr/>
          </p:nvSpPr>
          <p:spPr bwMode="auto">
            <a:xfrm>
              <a:off x="-109369" y="2486365"/>
              <a:ext cx="484188" cy="115888"/>
            </a:xfrm>
            <a:custGeom>
              <a:avLst/>
              <a:gdLst>
                <a:gd name="T0" fmla="*/ 37 w 108"/>
                <a:gd name="T1" fmla="*/ 4 h 26"/>
                <a:gd name="T2" fmla="*/ 37 w 108"/>
                <a:gd name="T3" fmla="*/ 5 h 26"/>
                <a:gd name="T4" fmla="*/ 85 w 108"/>
                <a:gd name="T5" fmla="*/ 18 h 26"/>
                <a:gd name="T6" fmla="*/ 100 w 108"/>
                <a:gd name="T7" fmla="*/ 24 h 26"/>
                <a:gd name="T8" fmla="*/ 105 w 108"/>
                <a:gd name="T9" fmla="*/ 26 h 26"/>
                <a:gd name="T10" fmla="*/ 105 w 108"/>
                <a:gd name="T11" fmla="*/ 25 h 26"/>
                <a:gd name="T12" fmla="*/ 105 w 108"/>
                <a:gd name="T13" fmla="*/ 25 h 26"/>
                <a:gd name="T14" fmla="*/ 102 w 108"/>
                <a:gd name="T15" fmla="*/ 25 h 26"/>
                <a:gd name="T16" fmla="*/ 94 w 108"/>
                <a:gd name="T17" fmla="*/ 25 h 26"/>
                <a:gd name="T18" fmla="*/ 34 w 108"/>
                <a:gd name="T19" fmla="*/ 19 h 26"/>
                <a:gd name="T20" fmla="*/ 7 w 108"/>
                <a:gd name="T21" fmla="*/ 12 h 26"/>
                <a:gd name="T22" fmla="*/ 2 w 108"/>
                <a:gd name="T23" fmla="*/ 8 h 26"/>
                <a:gd name="T24" fmla="*/ 1 w 108"/>
                <a:gd name="T25" fmla="*/ 6 h 26"/>
                <a:gd name="T26" fmla="*/ 1 w 108"/>
                <a:gd name="T27" fmla="*/ 5 h 26"/>
                <a:gd name="T28" fmla="*/ 4 w 108"/>
                <a:gd name="T29" fmla="*/ 2 h 26"/>
                <a:gd name="T30" fmla="*/ 11 w 108"/>
                <a:gd name="T31" fmla="*/ 1 h 26"/>
                <a:gd name="T32" fmla="*/ 37 w 108"/>
                <a:gd name="T33" fmla="*/ 5 h 26"/>
                <a:gd name="T34" fmla="*/ 37 w 108"/>
                <a:gd name="T35" fmla="*/ 4 h 26"/>
                <a:gd name="T36" fmla="*/ 37 w 108"/>
                <a:gd name="T37" fmla="*/ 3 h 26"/>
                <a:gd name="T38" fmla="*/ 11 w 108"/>
                <a:gd name="T39" fmla="*/ 0 h 26"/>
                <a:gd name="T40" fmla="*/ 3 w 108"/>
                <a:gd name="T41" fmla="*/ 1 h 26"/>
                <a:gd name="T42" fmla="*/ 0 w 108"/>
                <a:gd name="T43" fmla="*/ 5 h 26"/>
                <a:gd name="T44" fmla="*/ 0 w 108"/>
                <a:gd name="T45" fmla="*/ 6 h 26"/>
                <a:gd name="T46" fmla="*/ 1 w 108"/>
                <a:gd name="T47" fmla="*/ 9 h 26"/>
                <a:gd name="T48" fmla="*/ 34 w 108"/>
                <a:gd name="T49" fmla="*/ 20 h 26"/>
                <a:gd name="T50" fmla="*/ 94 w 108"/>
                <a:gd name="T51" fmla="*/ 26 h 26"/>
                <a:gd name="T52" fmla="*/ 105 w 108"/>
                <a:gd name="T53" fmla="*/ 26 h 26"/>
                <a:gd name="T54" fmla="*/ 108 w 108"/>
                <a:gd name="T55" fmla="*/ 26 h 26"/>
                <a:gd name="T56" fmla="*/ 106 w 108"/>
                <a:gd name="T57" fmla="*/ 25 h 26"/>
                <a:gd name="T58" fmla="*/ 37 w 108"/>
                <a:gd name="T59" fmla="*/ 3 h 26"/>
                <a:gd name="T60" fmla="*/ 37 w 108"/>
                <a:gd name="T61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8" h="26">
                  <a:moveTo>
                    <a:pt x="37" y="4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55" y="8"/>
                    <a:pt x="72" y="14"/>
                    <a:pt x="85" y="18"/>
                  </a:cubicBezTo>
                  <a:cubicBezTo>
                    <a:pt x="91" y="20"/>
                    <a:pt x="96" y="22"/>
                    <a:pt x="100" y="24"/>
                  </a:cubicBezTo>
                  <a:cubicBezTo>
                    <a:pt x="103" y="25"/>
                    <a:pt x="105" y="26"/>
                    <a:pt x="105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4" y="25"/>
                    <a:pt x="102" y="25"/>
                  </a:cubicBezTo>
                  <a:cubicBezTo>
                    <a:pt x="101" y="25"/>
                    <a:pt x="98" y="25"/>
                    <a:pt x="94" y="25"/>
                  </a:cubicBezTo>
                  <a:cubicBezTo>
                    <a:pt x="82" y="25"/>
                    <a:pt x="61" y="24"/>
                    <a:pt x="34" y="19"/>
                  </a:cubicBezTo>
                  <a:cubicBezTo>
                    <a:pt x="21" y="16"/>
                    <a:pt x="12" y="14"/>
                    <a:pt x="7" y="12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3"/>
                    <a:pt x="4" y="2"/>
                  </a:cubicBezTo>
                  <a:cubicBezTo>
                    <a:pt x="5" y="2"/>
                    <a:pt x="7" y="1"/>
                    <a:pt x="11" y="1"/>
                  </a:cubicBezTo>
                  <a:cubicBezTo>
                    <a:pt x="17" y="1"/>
                    <a:pt x="25" y="2"/>
                    <a:pt x="37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25" y="1"/>
                    <a:pt x="17" y="0"/>
                    <a:pt x="11" y="0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5" y="13"/>
                    <a:pt x="13" y="16"/>
                    <a:pt x="34" y="20"/>
                  </a:cubicBezTo>
                  <a:cubicBezTo>
                    <a:pt x="60" y="25"/>
                    <a:pt x="82" y="26"/>
                    <a:pt x="94" y="26"/>
                  </a:cubicBezTo>
                  <a:cubicBezTo>
                    <a:pt x="101" y="26"/>
                    <a:pt x="105" y="26"/>
                    <a:pt x="105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74" y="10"/>
                    <a:pt x="37" y="3"/>
                  </a:cubicBezTo>
                  <a:lnTo>
                    <a:pt x="37" y="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3" name="Freeform 395"/>
            <p:cNvSpPr>
              <a:spLocks/>
            </p:cNvSpPr>
            <p:nvPr/>
          </p:nvSpPr>
          <p:spPr bwMode="auto">
            <a:xfrm>
              <a:off x="241469" y="2597490"/>
              <a:ext cx="128588" cy="476250"/>
            </a:xfrm>
            <a:custGeom>
              <a:avLst/>
              <a:gdLst>
                <a:gd name="T0" fmla="*/ 6 w 29"/>
                <a:gd name="T1" fmla="*/ 68 h 106"/>
                <a:gd name="T2" fmla="*/ 27 w 29"/>
                <a:gd name="T3" fmla="*/ 0 h 106"/>
                <a:gd name="T4" fmla="*/ 21 w 29"/>
                <a:gd name="T5" fmla="*/ 71 h 106"/>
                <a:gd name="T6" fmla="*/ 7 w 29"/>
                <a:gd name="T7" fmla="*/ 105 h 106"/>
                <a:gd name="T8" fmla="*/ 6 w 29"/>
                <a:gd name="T9" fmla="*/ 6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6" y="68"/>
                  </a:moveTo>
                  <a:cubicBezTo>
                    <a:pt x="13" y="31"/>
                    <a:pt x="27" y="0"/>
                    <a:pt x="27" y="0"/>
                  </a:cubicBezTo>
                  <a:cubicBezTo>
                    <a:pt x="27" y="0"/>
                    <a:pt x="29" y="30"/>
                    <a:pt x="21" y="71"/>
                  </a:cubicBezTo>
                  <a:cubicBezTo>
                    <a:pt x="16" y="100"/>
                    <a:pt x="11" y="106"/>
                    <a:pt x="7" y="105"/>
                  </a:cubicBezTo>
                  <a:cubicBezTo>
                    <a:pt x="2" y="104"/>
                    <a:pt x="0" y="97"/>
                    <a:pt x="6" y="6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4" name="Freeform 396"/>
            <p:cNvSpPr>
              <a:spLocks/>
            </p:cNvSpPr>
            <p:nvPr/>
          </p:nvSpPr>
          <p:spPr bwMode="auto">
            <a:xfrm>
              <a:off x="249406" y="2584790"/>
              <a:ext cx="117475" cy="488950"/>
            </a:xfrm>
            <a:custGeom>
              <a:avLst/>
              <a:gdLst>
                <a:gd name="T0" fmla="*/ 4 w 26"/>
                <a:gd name="T1" fmla="*/ 71 h 109"/>
                <a:gd name="T2" fmla="*/ 4 w 26"/>
                <a:gd name="T3" fmla="*/ 72 h 109"/>
                <a:gd name="T4" fmla="*/ 18 w 26"/>
                <a:gd name="T5" fmla="*/ 24 h 109"/>
                <a:gd name="T6" fmla="*/ 23 w 26"/>
                <a:gd name="T7" fmla="*/ 9 h 109"/>
                <a:gd name="T8" fmla="*/ 26 w 26"/>
                <a:gd name="T9" fmla="*/ 3 h 109"/>
                <a:gd name="T10" fmla="*/ 25 w 26"/>
                <a:gd name="T11" fmla="*/ 3 h 109"/>
                <a:gd name="T12" fmla="*/ 24 w 26"/>
                <a:gd name="T13" fmla="*/ 3 h 109"/>
                <a:gd name="T14" fmla="*/ 25 w 26"/>
                <a:gd name="T15" fmla="*/ 6 h 109"/>
                <a:gd name="T16" fmla="*/ 25 w 26"/>
                <a:gd name="T17" fmla="*/ 14 h 109"/>
                <a:gd name="T18" fmla="*/ 19 w 26"/>
                <a:gd name="T19" fmla="*/ 74 h 109"/>
                <a:gd name="T20" fmla="*/ 11 w 26"/>
                <a:gd name="T21" fmla="*/ 101 h 109"/>
                <a:gd name="T22" fmla="*/ 8 w 26"/>
                <a:gd name="T23" fmla="*/ 106 h 109"/>
                <a:gd name="T24" fmla="*/ 5 w 26"/>
                <a:gd name="T25" fmla="*/ 107 h 109"/>
                <a:gd name="T26" fmla="*/ 5 w 26"/>
                <a:gd name="T27" fmla="*/ 107 h 109"/>
                <a:gd name="T28" fmla="*/ 2 w 26"/>
                <a:gd name="T29" fmla="*/ 105 h 109"/>
                <a:gd name="T30" fmla="*/ 1 w 26"/>
                <a:gd name="T31" fmla="*/ 97 h 109"/>
                <a:gd name="T32" fmla="*/ 4 w 26"/>
                <a:gd name="T33" fmla="*/ 72 h 109"/>
                <a:gd name="T34" fmla="*/ 4 w 26"/>
                <a:gd name="T35" fmla="*/ 71 h 109"/>
                <a:gd name="T36" fmla="*/ 3 w 26"/>
                <a:gd name="T37" fmla="*/ 71 h 109"/>
                <a:gd name="T38" fmla="*/ 0 w 26"/>
                <a:gd name="T39" fmla="*/ 97 h 109"/>
                <a:gd name="T40" fmla="*/ 1 w 26"/>
                <a:gd name="T41" fmla="*/ 105 h 109"/>
                <a:gd name="T42" fmla="*/ 4 w 26"/>
                <a:gd name="T43" fmla="*/ 108 h 109"/>
                <a:gd name="T44" fmla="*/ 5 w 26"/>
                <a:gd name="T45" fmla="*/ 109 h 109"/>
                <a:gd name="T46" fmla="*/ 9 w 26"/>
                <a:gd name="T47" fmla="*/ 107 h 109"/>
                <a:gd name="T48" fmla="*/ 20 w 26"/>
                <a:gd name="T49" fmla="*/ 75 h 109"/>
                <a:gd name="T50" fmla="*/ 26 w 26"/>
                <a:gd name="T51" fmla="*/ 14 h 109"/>
                <a:gd name="T52" fmla="*/ 26 w 26"/>
                <a:gd name="T53" fmla="*/ 3 h 109"/>
                <a:gd name="T54" fmla="*/ 26 w 26"/>
                <a:gd name="T55" fmla="*/ 0 h 109"/>
                <a:gd name="T56" fmla="*/ 24 w 26"/>
                <a:gd name="T57" fmla="*/ 3 h 109"/>
                <a:gd name="T58" fmla="*/ 3 w 26"/>
                <a:gd name="T59" fmla="*/ 71 h 109"/>
                <a:gd name="T60" fmla="*/ 4 w 26"/>
                <a:gd name="T61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109">
                  <a:moveTo>
                    <a:pt x="4" y="71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8" y="53"/>
                    <a:pt x="13" y="36"/>
                    <a:pt x="18" y="24"/>
                  </a:cubicBezTo>
                  <a:cubicBezTo>
                    <a:pt x="20" y="17"/>
                    <a:pt x="22" y="12"/>
                    <a:pt x="23" y="9"/>
                  </a:cubicBezTo>
                  <a:cubicBezTo>
                    <a:pt x="25" y="5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5" y="6"/>
                  </a:cubicBezTo>
                  <a:cubicBezTo>
                    <a:pt x="25" y="8"/>
                    <a:pt x="25" y="10"/>
                    <a:pt x="25" y="14"/>
                  </a:cubicBezTo>
                  <a:cubicBezTo>
                    <a:pt x="25" y="26"/>
                    <a:pt x="24" y="48"/>
                    <a:pt x="19" y="74"/>
                  </a:cubicBezTo>
                  <a:cubicBezTo>
                    <a:pt x="16" y="88"/>
                    <a:pt x="13" y="96"/>
                    <a:pt x="11" y="101"/>
                  </a:cubicBezTo>
                  <a:cubicBezTo>
                    <a:pt x="10" y="103"/>
                    <a:pt x="9" y="105"/>
                    <a:pt x="8" y="106"/>
                  </a:cubicBezTo>
                  <a:cubicBezTo>
                    <a:pt x="7" y="107"/>
                    <a:pt x="6" y="107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7"/>
                    <a:pt x="3" y="106"/>
                    <a:pt x="2" y="105"/>
                  </a:cubicBezTo>
                  <a:cubicBezTo>
                    <a:pt x="1" y="103"/>
                    <a:pt x="1" y="101"/>
                    <a:pt x="1" y="97"/>
                  </a:cubicBezTo>
                  <a:cubicBezTo>
                    <a:pt x="1" y="92"/>
                    <a:pt x="2" y="84"/>
                    <a:pt x="4" y="72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83"/>
                    <a:pt x="0" y="92"/>
                    <a:pt x="0" y="97"/>
                  </a:cubicBezTo>
                  <a:cubicBezTo>
                    <a:pt x="0" y="101"/>
                    <a:pt x="0" y="104"/>
                    <a:pt x="1" y="105"/>
                  </a:cubicBezTo>
                  <a:cubicBezTo>
                    <a:pt x="2" y="107"/>
                    <a:pt x="3" y="108"/>
                    <a:pt x="4" y="108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7" y="109"/>
                    <a:pt x="8" y="108"/>
                    <a:pt x="9" y="107"/>
                  </a:cubicBezTo>
                  <a:cubicBezTo>
                    <a:pt x="13" y="104"/>
                    <a:pt x="16" y="95"/>
                    <a:pt x="20" y="75"/>
                  </a:cubicBezTo>
                  <a:cubicBezTo>
                    <a:pt x="25" y="48"/>
                    <a:pt x="26" y="26"/>
                    <a:pt x="26" y="14"/>
                  </a:cubicBezTo>
                  <a:cubicBezTo>
                    <a:pt x="26" y="7"/>
                    <a:pt x="26" y="3"/>
                    <a:pt x="26" y="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10" y="34"/>
                    <a:pt x="3" y="71"/>
                  </a:cubicBezTo>
                  <a:lnTo>
                    <a:pt x="4" y="7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5" name="Freeform 397"/>
            <p:cNvSpPr>
              <a:spLocks/>
            </p:cNvSpPr>
            <p:nvPr/>
          </p:nvSpPr>
          <p:spPr bwMode="auto">
            <a:xfrm>
              <a:off x="352594" y="2127590"/>
              <a:ext cx="130175" cy="474663"/>
            </a:xfrm>
            <a:custGeom>
              <a:avLst/>
              <a:gdLst>
                <a:gd name="T0" fmla="*/ 23 w 29"/>
                <a:gd name="T1" fmla="*/ 37 h 106"/>
                <a:gd name="T2" fmla="*/ 2 w 29"/>
                <a:gd name="T3" fmla="*/ 106 h 106"/>
                <a:gd name="T4" fmla="*/ 8 w 29"/>
                <a:gd name="T5" fmla="*/ 34 h 106"/>
                <a:gd name="T6" fmla="*/ 22 w 29"/>
                <a:gd name="T7" fmla="*/ 1 h 106"/>
                <a:gd name="T8" fmla="*/ 23 w 29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23" y="37"/>
                  </a:moveTo>
                  <a:cubicBezTo>
                    <a:pt x="16" y="74"/>
                    <a:pt x="2" y="106"/>
                    <a:pt x="2" y="106"/>
                  </a:cubicBezTo>
                  <a:cubicBezTo>
                    <a:pt x="2" y="106"/>
                    <a:pt x="0" y="76"/>
                    <a:pt x="8" y="34"/>
                  </a:cubicBezTo>
                  <a:cubicBezTo>
                    <a:pt x="13" y="5"/>
                    <a:pt x="18" y="0"/>
                    <a:pt x="22" y="1"/>
                  </a:cubicBezTo>
                  <a:cubicBezTo>
                    <a:pt x="27" y="2"/>
                    <a:pt x="29" y="8"/>
                    <a:pt x="23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6" name="Freeform 398"/>
            <p:cNvSpPr>
              <a:spLocks/>
            </p:cNvSpPr>
            <p:nvPr/>
          </p:nvSpPr>
          <p:spPr bwMode="auto">
            <a:xfrm>
              <a:off x="357356" y="2127590"/>
              <a:ext cx="120650" cy="484188"/>
            </a:xfrm>
            <a:custGeom>
              <a:avLst/>
              <a:gdLst>
                <a:gd name="T0" fmla="*/ 22 w 27"/>
                <a:gd name="T1" fmla="*/ 37 h 108"/>
                <a:gd name="T2" fmla="*/ 22 w 27"/>
                <a:gd name="T3" fmla="*/ 37 h 108"/>
                <a:gd name="T4" fmla="*/ 8 w 27"/>
                <a:gd name="T5" fmla="*/ 85 h 108"/>
                <a:gd name="T6" fmla="*/ 3 w 27"/>
                <a:gd name="T7" fmla="*/ 100 h 108"/>
                <a:gd name="T8" fmla="*/ 0 w 27"/>
                <a:gd name="T9" fmla="*/ 105 h 108"/>
                <a:gd name="T10" fmla="*/ 1 w 27"/>
                <a:gd name="T11" fmla="*/ 106 h 108"/>
                <a:gd name="T12" fmla="*/ 2 w 27"/>
                <a:gd name="T13" fmla="*/ 106 h 108"/>
                <a:gd name="T14" fmla="*/ 2 w 27"/>
                <a:gd name="T15" fmla="*/ 103 h 108"/>
                <a:gd name="T16" fmla="*/ 1 w 27"/>
                <a:gd name="T17" fmla="*/ 95 h 108"/>
                <a:gd name="T18" fmla="*/ 8 w 27"/>
                <a:gd name="T19" fmla="*/ 34 h 108"/>
                <a:gd name="T20" fmla="*/ 15 w 27"/>
                <a:gd name="T21" fmla="*/ 8 h 108"/>
                <a:gd name="T22" fmla="*/ 18 w 27"/>
                <a:gd name="T23" fmla="*/ 3 h 108"/>
                <a:gd name="T24" fmla="*/ 21 w 27"/>
                <a:gd name="T25" fmla="*/ 2 h 108"/>
                <a:gd name="T26" fmla="*/ 21 w 27"/>
                <a:gd name="T27" fmla="*/ 2 h 108"/>
                <a:gd name="T28" fmla="*/ 24 w 27"/>
                <a:gd name="T29" fmla="*/ 4 h 108"/>
                <a:gd name="T30" fmla="*/ 25 w 27"/>
                <a:gd name="T31" fmla="*/ 11 h 108"/>
                <a:gd name="T32" fmla="*/ 22 w 27"/>
                <a:gd name="T33" fmla="*/ 37 h 108"/>
                <a:gd name="T34" fmla="*/ 22 w 27"/>
                <a:gd name="T35" fmla="*/ 37 h 108"/>
                <a:gd name="T36" fmla="*/ 23 w 27"/>
                <a:gd name="T37" fmla="*/ 37 h 108"/>
                <a:gd name="T38" fmla="*/ 27 w 27"/>
                <a:gd name="T39" fmla="*/ 11 h 108"/>
                <a:gd name="T40" fmla="*/ 25 w 27"/>
                <a:gd name="T41" fmla="*/ 3 h 108"/>
                <a:gd name="T42" fmla="*/ 22 w 27"/>
                <a:gd name="T43" fmla="*/ 0 h 108"/>
                <a:gd name="T44" fmla="*/ 21 w 27"/>
                <a:gd name="T45" fmla="*/ 0 h 108"/>
                <a:gd name="T46" fmla="*/ 17 w 27"/>
                <a:gd name="T47" fmla="*/ 2 h 108"/>
                <a:gd name="T48" fmla="*/ 6 w 27"/>
                <a:gd name="T49" fmla="*/ 34 h 108"/>
                <a:gd name="T50" fmla="*/ 0 w 27"/>
                <a:gd name="T51" fmla="*/ 95 h 108"/>
                <a:gd name="T52" fmla="*/ 0 w 27"/>
                <a:gd name="T53" fmla="*/ 106 h 108"/>
                <a:gd name="T54" fmla="*/ 0 w 27"/>
                <a:gd name="T55" fmla="*/ 108 h 108"/>
                <a:gd name="T56" fmla="*/ 2 w 27"/>
                <a:gd name="T57" fmla="*/ 106 h 108"/>
                <a:gd name="T58" fmla="*/ 23 w 27"/>
                <a:gd name="T59" fmla="*/ 37 h 108"/>
                <a:gd name="T60" fmla="*/ 22 w 27"/>
                <a:gd name="T61" fmla="*/ 3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108">
                  <a:moveTo>
                    <a:pt x="22" y="37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18" y="56"/>
                    <a:pt x="13" y="73"/>
                    <a:pt x="8" y="85"/>
                  </a:cubicBezTo>
                  <a:cubicBezTo>
                    <a:pt x="6" y="91"/>
                    <a:pt x="4" y="96"/>
                    <a:pt x="3" y="100"/>
                  </a:cubicBezTo>
                  <a:cubicBezTo>
                    <a:pt x="1" y="103"/>
                    <a:pt x="0" y="105"/>
                    <a:pt x="0" y="105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5"/>
                    <a:pt x="2" y="103"/>
                  </a:cubicBezTo>
                  <a:cubicBezTo>
                    <a:pt x="1" y="101"/>
                    <a:pt x="1" y="98"/>
                    <a:pt x="1" y="95"/>
                  </a:cubicBezTo>
                  <a:cubicBezTo>
                    <a:pt x="1" y="83"/>
                    <a:pt x="2" y="61"/>
                    <a:pt x="8" y="34"/>
                  </a:cubicBezTo>
                  <a:cubicBezTo>
                    <a:pt x="10" y="21"/>
                    <a:pt x="13" y="13"/>
                    <a:pt x="15" y="8"/>
                  </a:cubicBezTo>
                  <a:cubicBezTo>
                    <a:pt x="16" y="5"/>
                    <a:pt x="17" y="4"/>
                    <a:pt x="18" y="3"/>
                  </a:cubicBezTo>
                  <a:cubicBezTo>
                    <a:pt x="19" y="2"/>
                    <a:pt x="20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3" y="2"/>
                    <a:pt x="24" y="4"/>
                  </a:cubicBezTo>
                  <a:cubicBezTo>
                    <a:pt x="25" y="5"/>
                    <a:pt x="25" y="8"/>
                    <a:pt x="25" y="11"/>
                  </a:cubicBezTo>
                  <a:cubicBezTo>
                    <a:pt x="25" y="17"/>
                    <a:pt x="24" y="25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6" y="25"/>
                    <a:pt x="27" y="17"/>
                    <a:pt x="27" y="11"/>
                  </a:cubicBezTo>
                  <a:cubicBezTo>
                    <a:pt x="27" y="8"/>
                    <a:pt x="26" y="5"/>
                    <a:pt x="25" y="3"/>
                  </a:cubicBezTo>
                  <a:cubicBezTo>
                    <a:pt x="24" y="1"/>
                    <a:pt x="23" y="1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4" y="5"/>
                    <a:pt x="10" y="14"/>
                    <a:pt x="6" y="34"/>
                  </a:cubicBezTo>
                  <a:cubicBezTo>
                    <a:pt x="1" y="61"/>
                    <a:pt x="0" y="82"/>
                    <a:pt x="0" y="95"/>
                  </a:cubicBezTo>
                  <a:cubicBezTo>
                    <a:pt x="0" y="102"/>
                    <a:pt x="0" y="106"/>
                    <a:pt x="0" y="106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16" y="75"/>
                    <a:pt x="23" y="37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7" name="Freeform 399"/>
            <p:cNvSpPr>
              <a:spLocks/>
            </p:cNvSpPr>
            <p:nvPr/>
          </p:nvSpPr>
          <p:spPr bwMode="auto">
            <a:xfrm>
              <a:off x="362119" y="2597490"/>
              <a:ext cx="282575" cy="407988"/>
            </a:xfrm>
            <a:custGeom>
              <a:avLst/>
              <a:gdLst>
                <a:gd name="T0" fmla="*/ 33 w 63"/>
                <a:gd name="T1" fmla="*/ 64 h 91"/>
                <a:gd name="T2" fmla="*/ 0 w 63"/>
                <a:gd name="T3" fmla="*/ 0 h 91"/>
                <a:gd name="T4" fmla="*/ 46 w 63"/>
                <a:gd name="T5" fmla="*/ 55 h 91"/>
                <a:gd name="T6" fmla="*/ 59 w 63"/>
                <a:gd name="T7" fmla="*/ 89 h 91"/>
                <a:gd name="T8" fmla="*/ 33 w 63"/>
                <a:gd name="T9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1">
                  <a:moveTo>
                    <a:pt x="33" y="64"/>
                  </a:moveTo>
                  <a:cubicBezTo>
                    <a:pt x="12" y="32"/>
                    <a:pt x="0" y="0"/>
                    <a:pt x="0" y="0"/>
                  </a:cubicBezTo>
                  <a:cubicBezTo>
                    <a:pt x="0" y="0"/>
                    <a:pt x="22" y="19"/>
                    <a:pt x="46" y="55"/>
                  </a:cubicBezTo>
                  <a:cubicBezTo>
                    <a:pt x="63" y="79"/>
                    <a:pt x="63" y="86"/>
                    <a:pt x="59" y="89"/>
                  </a:cubicBezTo>
                  <a:cubicBezTo>
                    <a:pt x="56" y="91"/>
                    <a:pt x="49" y="88"/>
                    <a:pt x="33" y="6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8" name="Freeform 400"/>
            <p:cNvSpPr>
              <a:spLocks/>
            </p:cNvSpPr>
            <p:nvPr/>
          </p:nvSpPr>
          <p:spPr bwMode="auto">
            <a:xfrm>
              <a:off x="352594" y="2589553"/>
              <a:ext cx="287338" cy="411163"/>
            </a:xfrm>
            <a:custGeom>
              <a:avLst/>
              <a:gdLst>
                <a:gd name="T0" fmla="*/ 35 w 64"/>
                <a:gd name="T1" fmla="*/ 66 h 92"/>
                <a:gd name="T2" fmla="*/ 36 w 64"/>
                <a:gd name="T3" fmla="*/ 65 h 92"/>
                <a:gd name="T4" fmla="*/ 11 w 64"/>
                <a:gd name="T5" fmla="*/ 22 h 92"/>
                <a:gd name="T6" fmla="*/ 5 w 64"/>
                <a:gd name="T7" fmla="*/ 7 h 92"/>
                <a:gd name="T8" fmla="*/ 3 w 64"/>
                <a:gd name="T9" fmla="*/ 2 h 92"/>
                <a:gd name="T10" fmla="*/ 2 w 64"/>
                <a:gd name="T11" fmla="*/ 2 h 92"/>
                <a:gd name="T12" fmla="*/ 1 w 64"/>
                <a:gd name="T13" fmla="*/ 3 h 92"/>
                <a:gd name="T14" fmla="*/ 5 w 64"/>
                <a:gd name="T15" fmla="*/ 6 h 92"/>
                <a:gd name="T16" fmla="*/ 48 w 64"/>
                <a:gd name="T17" fmla="*/ 57 h 92"/>
                <a:gd name="T18" fmla="*/ 63 w 64"/>
                <a:gd name="T19" fmla="*/ 87 h 92"/>
                <a:gd name="T20" fmla="*/ 61 w 64"/>
                <a:gd name="T21" fmla="*/ 90 h 92"/>
                <a:gd name="T22" fmla="*/ 59 w 64"/>
                <a:gd name="T23" fmla="*/ 91 h 92"/>
                <a:gd name="T24" fmla="*/ 51 w 64"/>
                <a:gd name="T25" fmla="*/ 86 h 92"/>
                <a:gd name="T26" fmla="*/ 36 w 64"/>
                <a:gd name="T27" fmla="*/ 65 h 92"/>
                <a:gd name="T28" fmla="*/ 35 w 64"/>
                <a:gd name="T29" fmla="*/ 66 h 92"/>
                <a:gd name="T30" fmla="*/ 34 w 64"/>
                <a:gd name="T31" fmla="*/ 66 h 92"/>
                <a:gd name="T32" fmla="*/ 50 w 64"/>
                <a:gd name="T33" fmla="*/ 87 h 92"/>
                <a:gd name="T34" fmla="*/ 59 w 64"/>
                <a:gd name="T35" fmla="*/ 92 h 92"/>
                <a:gd name="T36" fmla="*/ 62 w 64"/>
                <a:gd name="T37" fmla="*/ 91 h 92"/>
                <a:gd name="T38" fmla="*/ 64 w 64"/>
                <a:gd name="T39" fmla="*/ 87 h 92"/>
                <a:gd name="T40" fmla="*/ 49 w 64"/>
                <a:gd name="T41" fmla="*/ 56 h 92"/>
                <a:gd name="T42" fmla="*/ 2 w 64"/>
                <a:gd name="T43" fmla="*/ 2 h 92"/>
                <a:gd name="T44" fmla="*/ 0 w 64"/>
                <a:gd name="T45" fmla="*/ 0 h 92"/>
                <a:gd name="T46" fmla="*/ 1 w 64"/>
                <a:gd name="T47" fmla="*/ 2 h 92"/>
                <a:gd name="T48" fmla="*/ 34 w 64"/>
                <a:gd name="T49" fmla="*/ 66 h 92"/>
                <a:gd name="T50" fmla="*/ 35 w 64"/>
                <a:gd name="T51" fmla="*/ 6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92">
                  <a:moveTo>
                    <a:pt x="35" y="66"/>
                  </a:moveTo>
                  <a:cubicBezTo>
                    <a:pt x="36" y="65"/>
                    <a:pt x="36" y="65"/>
                    <a:pt x="36" y="65"/>
                  </a:cubicBezTo>
                  <a:cubicBezTo>
                    <a:pt x="25" y="50"/>
                    <a:pt x="17" y="34"/>
                    <a:pt x="11" y="22"/>
                  </a:cubicBezTo>
                  <a:cubicBezTo>
                    <a:pt x="8" y="16"/>
                    <a:pt x="6" y="11"/>
                    <a:pt x="5" y="7"/>
                  </a:cubicBezTo>
                  <a:cubicBezTo>
                    <a:pt x="3" y="4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3" y="4"/>
                    <a:pt x="5" y="6"/>
                  </a:cubicBezTo>
                  <a:cubicBezTo>
                    <a:pt x="13" y="13"/>
                    <a:pt x="30" y="31"/>
                    <a:pt x="48" y="57"/>
                  </a:cubicBezTo>
                  <a:cubicBezTo>
                    <a:pt x="59" y="74"/>
                    <a:pt x="63" y="83"/>
                    <a:pt x="63" y="87"/>
                  </a:cubicBezTo>
                  <a:cubicBezTo>
                    <a:pt x="63" y="88"/>
                    <a:pt x="62" y="89"/>
                    <a:pt x="61" y="90"/>
                  </a:cubicBezTo>
                  <a:cubicBezTo>
                    <a:pt x="60" y="90"/>
                    <a:pt x="60" y="91"/>
                    <a:pt x="59" y="91"/>
                  </a:cubicBezTo>
                  <a:cubicBezTo>
                    <a:pt x="58" y="91"/>
                    <a:pt x="55" y="89"/>
                    <a:pt x="51" y="86"/>
                  </a:cubicBezTo>
                  <a:cubicBezTo>
                    <a:pt x="47" y="82"/>
                    <a:pt x="42" y="75"/>
                    <a:pt x="36" y="65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41" y="76"/>
                    <a:pt x="46" y="83"/>
                    <a:pt x="50" y="87"/>
                  </a:cubicBezTo>
                  <a:cubicBezTo>
                    <a:pt x="54" y="90"/>
                    <a:pt x="57" y="92"/>
                    <a:pt x="59" y="92"/>
                  </a:cubicBezTo>
                  <a:cubicBezTo>
                    <a:pt x="60" y="92"/>
                    <a:pt x="61" y="92"/>
                    <a:pt x="62" y="91"/>
                  </a:cubicBezTo>
                  <a:cubicBezTo>
                    <a:pt x="63" y="90"/>
                    <a:pt x="64" y="89"/>
                    <a:pt x="64" y="87"/>
                  </a:cubicBezTo>
                  <a:cubicBezTo>
                    <a:pt x="64" y="82"/>
                    <a:pt x="60" y="73"/>
                    <a:pt x="49" y="56"/>
                  </a:cubicBezTo>
                  <a:cubicBezTo>
                    <a:pt x="25" y="21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3" y="35"/>
                    <a:pt x="34" y="66"/>
                  </a:cubicBezTo>
                  <a:lnTo>
                    <a:pt x="35" y="6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9" name="Freeform 401"/>
            <p:cNvSpPr>
              <a:spLocks/>
            </p:cNvSpPr>
            <p:nvPr/>
          </p:nvSpPr>
          <p:spPr bwMode="auto">
            <a:xfrm>
              <a:off x="79544" y="2194265"/>
              <a:ext cx="282575" cy="407988"/>
            </a:xfrm>
            <a:custGeom>
              <a:avLst/>
              <a:gdLst>
                <a:gd name="T0" fmla="*/ 30 w 63"/>
                <a:gd name="T1" fmla="*/ 27 h 91"/>
                <a:gd name="T2" fmla="*/ 63 w 63"/>
                <a:gd name="T3" fmla="*/ 91 h 91"/>
                <a:gd name="T4" fmla="*/ 17 w 63"/>
                <a:gd name="T5" fmla="*/ 36 h 91"/>
                <a:gd name="T6" fmla="*/ 4 w 63"/>
                <a:gd name="T7" fmla="*/ 2 h 91"/>
                <a:gd name="T8" fmla="*/ 30 w 63"/>
                <a:gd name="T9" fmla="*/ 2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1">
                  <a:moveTo>
                    <a:pt x="30" y="27"/>
                  </a:moveTo>
                  <a:cubicBezTo>
                    <a:pt x="51" y="58"/>
                    <a:pt x="63" y="91"/>
                    <a:pt x="63" y="91"/>
                  </a:cubicBezTo>
                  <a:cubicBezTo>
                    <a:pt x="63" y="91"/>
                    <a:pt x="41" y="71"/>
                    <a:pt x="17" y="36"/>
                  </a:cubicBezTo>
                  <a:cubicBezTo>
                    <a:pt x="0" y="11"/>
                    <a:pt x="0" y="5"/>
                    <a:pt x="4" y="2"/>
                  </a:cubicBezTo>
                  <a:cubicBezTo>
                    <a:pt x="7" y="0"/>
                    <a:pt x="14" y="3"/>
                    <a:pt x="30" y="2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0" name="Freeform 402"/>
            <p:cNvSpPr>
              <a:spLocks/>
            </p:cNvSpPr>
            <p:nvPr/>
          </p:nvSpPr>
          <p:spPr bwMode="auto">
            <a:xfrm>
              <a:off x="84306" y="2199028"/>
              <a:ext cx="285750" cy="412750"/>
            </a:xfrm>
            <a:custGeom>
              <a:avLst/>
              <a:gdLst>
                <a:gd name="T0" fmla="*/ 29 w 64"/>
                <a:gd name="T1" fmla="*/ 26 h 92"/>
                <a:gd name="T2" fmla="*/ 28 w 64"/>
                <a:gd name="T3" fmla="*/ 26 h 92"/>
                <a:gd name="T4" fmla="*/ 53 w 64"/>
                <a:gd name="T5" fmla="*/ 70 h 92"/>
                <a:gd name="T6" fmla="*/ 59 w 64"/>
                <a:gd name="T7" fmla="*/ 84 h 92"/>
                <a:gd name="T8" fmla="*/ 62 w 64"/>
                <a:gd name="T9" fmla="*/ 90 h 92"/>
                <a:gd name="T10" fmla="*/ 62 w 64"/>
                <a:gd name="T11" fmla="*/ 90 h 92"/>
                <a:gd name="T12" fmla="*/ 63 w 64"/>
                <a:gd name="T13" fmla="*/ 89 h 92"/>
                <a:gd name="T14" fmla="*/ 59 w 64"/>
                <a:gd name="T15" fmla="*/ 86 h 92"/>
                <a:gd name="T16" fmla="*/ 16 w 64"/>
                <a:gd name="T17" fmla="*/ 35 h 92"/>
                <a:gd name="T18" fmla="*/ 1 w 64"/>
                <a:gd name="T19" fmla="*/ 5 h 92"/>
                <a:gd name="T20" fmla="*/ 3 w 64"/>
                <a:gd name="T21" fmla="*/ 2 h 92"/>
                <a:gd name="T22" fmla="*/ 5 w 64"/>
                <a:gd name="T23" fmla="*/ 1 h 92"/>
                <a:gd name="T24" fmla="*/ 13 w 64"/>
                <a:gd name="T25" fmla="*/ 6 h 92"/>
                <a:gd name="T26" fmla="*/ 28 w 64"/>
                <a:gd name="T27" fmla="*/ 26 h 92"/>
                <a:gd name="T28" fmla="*/ 29 w 64"/>
                <a:gd name="T29" fmla="*/ 26 h 92"/>
                <a:gd name="T30" fmla="*/ 30 w 64"/>
                <a:gd name="T31" fmla="*/ 26 h 92"/>
                <a:gd name="T32" fmla="*/ 14 w 64"/>
                <a:gd name="T33" fmla="*/ 5 h 92"/>
                <a:gd name="T34" fmla="*/ 5 w 64"/>
                <a:gd name="T35" fmla="*/ 0 h 92"/>
                <a:gd name="T36" fmla="*/ 2 w 64"/>
                <a:gd name="T37" fmla="*/ 0 h 92"/>
                <a:gd name="T38" fmla="*/ 0 w 64"/>
                <a:gd name="T39" fmla="*/ 5 h 92"/>
                <a:gd name="T40" fmla="*/ 15 w 64"/>
                <a:gd name="T41" fmla="*/ 35 h 92"/>
                <a:gd name="T42" fmla="*/ 62 w 64"/>
                <a:gd name="T43" fmla="*/ 90 h 92"/>
                <a:gd name="T44" fmla="*/ 64 w 64"/>
                <a:gd name="T45" fmla="*/ 92 h 92"/>
                <a:gd name="T46" fmla="*/ 63 w 64"/>
                <a:gd name="T47" fmla="*/ 89 h 92"/>
                <a:gd name="T48" fmla="*/ 30 w 64"/>
                <a:gd name="T49" fmla="*/ 26 h 92"/>
                <a:gd name="T50" fmla="*/ 29 w 64"/>
                <a:gd name="T51" fmla="*/ 2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92">
                  <a:moveTo>
                    <a:pt x="29" y="26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9" y="42"/>
                    <a:pt x="47" y="58"/>
                    <a:pt x="53" y="70"/>
                  </a:cubicBezTo>
                  <a:cubicBezTo>
                    <a:pt x="56" y="76"/>
                    <a:pt x="58" y="81"/>
                    <a:pt x="59" y="84"/>
                  </a:cubicBezTo>
                  <a:cubicBezTo>
                    <a:pt x="61" y="88"/>
                    <a:pt x="62" y="90"/>
                    <a:pt x="62" y="90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1" y="88"/>
                    <a:pt x="59" y="86"/>
                  </a:cubicBezTo>
                  <a:cubicBezTo>
                    <a:pt x="51" y="78"/>
                    <a:pt x="34" y="61"/>
                    <a:pt x="16" y="35"/>
                  </a:cubicBezTo>
                  <a:cubicBezTo>
                    <a:pt x="5" y="18"/>
                    <a:pt x="1" y="9"/>
                    <a:pt x="1" y="5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7" y="1"/>
                    <a:pt x="9" y="2"/>
                    <a:pt x="13" y="6"/>
                  </a:cubicBezTo>
                  <a:cubicBezTo>
                    <a:pt x="17" y="10"/>
                    <a:pt x="22" y="1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3" y="16"/>
                    <a:pt x="18" y="9"/>
                    <a:pt x="14" y="5"/>
                  </a:cubicBezTo>
                  <a:cubicBezTo>
                    <a:pt x="10" y="1"/>
                    <a:pt x="7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10"/>
                    <a:pt x="4" y="18"/>
                    <a:pt x="15" y="35"/>
                  </a:cubicBezTo>
                  <a:cubicBezTo>
                    <a:pt x="39" y="71"/>
                    <a:pt x="62" y="90"/>
                    <a:pt x="62" y="90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51" y="57"/>
                    <a:pt x="30" y="26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1" name="Freeform 403"/>
            <p:cNvSpPr>
              <a:spLocks/>
            </p:cNvSpPr>
            <p:nvPr/>
          </p:nvSpPr>
          <p:spPr bwMode="auto">
            <a:xfrm>
              <a:off x="-45869" y="2597490"/>
              <a:ext cx="407988" cy="282575"/>
            </a:xfrm>
            <a:custGeom>
              <a:avLst/>
              <a:gdLst>
                <a:gd name="T0" fmla="*/ 28 w 91"/>
                <a:gd name="T1" fmla="*/ 33 h 63"/>
                <a:gd name="T2" fmla="*/ 91 w 91"/>
                <a:gd name="T3" fmla="*/ 0 h 63"/>
                <a:gd name="T4" fmla="*/ 37 w 91"/>
                <a:gd name="T5" fmla="*/ 47 h 63"/>
                <a:gd name="T6" fmla="*/ 3 w 91"/>
                <a:gd name="T7" fmla="*/ 60 h 63"/>
                <a:gd name="T8" fmla="*/ 28 w 91"/>
                <a:gd name="T9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3">
                  <a:moveTo>
                    <a:pt x="28" y="33"/>
                  </a:moveTo>
                  <a:cubicBezTo>
                    <a:pt x="59" y="12"/>
                    <a:pt x="91" y="0"/>
                    <a:pt x="91" y="0"/>
                  </a:cubicBezTo>
                  <a:cubicBezTo>
                    <a:pt x="91" y="0"/>
                    <a:pt x="72" y="23"/>
                    <a:pt x="37" y="47"/>
                  </a:cubicBezTo>
                  <a:cubicBezTo>
                    <a:pt x="12" y="63"/>
                    <a:pt x="5" y="63"/>
                    <a:pt x="3" y="60"/>
                  </a:cubicBezTo>
                  <a:cubicBezTo>
                    <a:pt x="0" y="56"/>
                    <a:pt x="3" y="50"/>
                    <a:pt x="28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2" name="Freeform 404"/>
            <p:cNvSpPr>
              <a:spLocks/>
            </p:cNvSpPr>
            <p:nvPr/>
          </p:nvSpPr>
          <p:spPr bwMode="auto">
            <a:xfrm>
              <a:off x="-41107" y="2592728"/>
              <a:ext cx="415925" cy="282575"/>
            </a:xfrm>
            <a:custGeom>
              <a:avLst/>
              <a:gdLst>
                <a:gd name="T0" fmla="*/ 27 w 93"/>
                <a:gd name="T1" fmla="*/ 34 h 63"/>
                <a:gd name="T2" fmla="*/ 27 w 93"/>
                <a:gd name="T3" fmla="*/ 35 h 63"/>
                <a:gd name="T4" fmla="*/ 71 w 93"/>
                <a:gd name="T5" fmla="*/ 10 h 63"/>
                <a:gd name="T6" fmla="*/ 85 w 93"/>
                <a:gd name="T7" fmla="*/ 4 h 63"/>
                <a:gd name="T8" fmla="*/ 91 w 93"/>
                <a:gd name="T9" fmla="*/ 2 h 63"/>
                <a:gd name="T10" fmla="*/ 90 w 93"/>
                <a:gd name="T11" fmla="*/ 1 h 63"/>
                <a:gd name="T12" fmla="*/ 90 w 93"/>
                <a:gd name="T13" fmla="*/ 1 h 63"/>
                <a:gd name="T14" fmla="*/ 86 w 93"/>
                <a:gd name="T15" fmla="*/ 5 h 63"/>
                <a:gd name="T16" fmla="*/ 35 w 93"/>
                <a:gd name="T17" fmla="*/ 47 h 63"/>
                <a:gd name="T18" fmla="*/ 6 w 93"/>
                <a:gd name="T19" fmla="*/ 62 h 63"/>
                <a:gd name="T20" fmla="*/ 2 w 93"/>
                <a:gd name="T21" fmla="*/ 60 h 63"/>
                <a:gd name="T22" fmla="*/ 2 w 93"/>
                <a:gd name="T23" fmla="*/ 58 h 63"/>
                <a:gd name="T24" fmla="*/ 7 w 93"/>
                <a:gd name="T25" fmla="*/ 50 h 63"/>
                <a:gd name="T26" fmla="*/ 27 w 93"/>
                <a:gd name="T27" fmla="*/ 35 h 63"/>
                <a:gd name="T28" fmla="*/ 27 w 93"/>
                <a:gd name="T29" fmla="*/ 34 h 63"/>
                <a:gd name="T30" fmla="*/ 26 w 93"/>
                <a:gd name="T31" fmla="*/ 34 h 63"/>
                <a:gd name="T32" fmla="*/ 6 w 93"/>
                <a:gd name="T33" fmla="*/ 49 h 63"/>
                <a:gd name="T34" fmla="*/ 0 w 93"/>
                <a:gd name="T35" fmla="*/ 58 h 63"/>
                <a:gd name="T36" fmla="*/ 1 w 93"/>
                <a:gd name="T37" fmla="*/ 61 h 63"/>
                <a:gd name="T38" fmla="*/ 6 w 93"/>
                <a:gd name="T39" fmla="*/ 63 h 63"/>
                <a:gd name="T40" fmla="*/ 36 w 93"/>
                <a:gd name="T41" fmla="*/ 48 h 63"/>
                <a:gd name="T42" fmla="*/ 91 w 93"/>
                <a:gd name="T43" fmla="*/ 2 h 63"/>
                <a:gd name="T44" fmla="*/ 93 w 93"/>
                <a:gd name="T45" fmla="*/ 0 h 63"/>
                <a:gd name="T46" fmla="*/ 90 w 93"/>
                <a:gd name="T47" fmla="*/ 1 h 63"/>
                <a:gd name="T48" fmla="*/ 26 w 93"/>
                <a:gd name="T49" fmla="*/ 34 h 63"/>
                <a:gd name="T50" fmla="*/ 27 w 93"/>
                <a:gd name="T51" fmla="*/ 3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3">
                  <a:moveTo>
                    <a:pt x="27" y="34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43" y="24"/>
                    <a:pt x="59" y="16"/>
                    <a:pt x="71" y="10"/>
                  </a:cubicBezTo>
                  <a:cubicBezTo>
                    <a:pt x="77" y="8"/>
                    <a:pt x="82" y="5"/>
                    <a:pt x="85" y="4"/>
                  </a:cubicBezTo>
                  <a:cubicBezTo>
                    <a:pt x="89" y="3"/>
                    <a:pt x="91" y="2"/>
                    <a:pt x="91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1"/>
                    <a:pt x="89" y="2"/>
                    <a:pt x="86" y="5"/>
                  </a:cubicBezTo>
                  <a:cubicBezTo>
                    <a:pt x="79" y="12"/>
                    <a:pt x="62" y="29"/>
                    <a:pt x="35" y="47"/>
                  </a:cubicBezTo>
                  <a:cubicBezTo>
                    <a:pt x="18" y="58"/>
                    <a:pt x="10" y="62"/>
                    <a:pt x="6" y="62"/>
                  </a:cubicBezTo>
                  <a:cubicBezTo>
                    <a:pt x="4" y="62"/>
                    <a:pt x="3" y="61"/>
                    <a:pt x="2" y="60"/>
                  </a:cubicBezTo>
                  <a:cubicBezTo>
                    <a:pt x="2" y="60"/>
                    <a:pt x="2" y="59"/>
                    <a:pt x="2" y="58"/>
                  </a:cubicBezTo>
                  <a:cubicBezTo>
                    <a:pt x="2" y="57"/>
                    <a:pt x="3" y="54"/>
                    <a:pt x="7" y="50"/>
                  </a:cubicBezTo>
                  <a:cubicBezTo>
                    <a:pt x="11" y="47"/>
                    <a:pt x="17" y="42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6" y="40"/>
                    <a:pt x="10" y="46"/>
                    <a:pt x="6" y="49"/>
                  </a:cubicBezTo>
                  <a:cubicBezTo>
                    <a:pt x="2" y="53"/>
                    <a:pt x="0" y="56"/>
                    <a:pt x="0" y="58"/>
                  </a:cubicBezTo>
                  <a:cubicBezTo>
                    <a:pt x="0" y="59"/>
                    <a:pt x="1" y="60"/>
                    <a:pt x="1" y="61"/>
                  </a:cubicBezTo>
                  <a:cubicBezTo>
                    <a:pt x="2" y="62"/>
                    <a:pt x="4" y="63"/>
                    <a:pt x="6" y="63"/>
                  </a:cubicBezTo>
                  <a:cubicBezTo>
                    <a:pt x="11" y="63"/>
                    <a:pt x="19" y="59"/>
                    <a:pt x="36" y="48"/>
                  </a:cubicBezTo>
                  <a:cubicBezTo>
                    <a:pt x="71" y="24"/>
                    <a:pt x="91" y="2"/>
                    <a:pt x="91" y="2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1"/>
                    <a:pt x="58" y="13"/>
                    <a:pt x="26" y="34"/>
                  </a:cubicBezTo>
                  <a:lnTo>
                    <a:pt x="27" y="3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3" name="Freeform 405"/>
            <p:cNvSpPr>
              <a:spLocks/>
            </p:cNvSpPr>
            <p:nvPr/>
          </p:nvSpPr>
          <p:spPr bwMode="auto">
            <a:xfrm>
              <a:off x="362119" y="2314915"/>
              <a:ext cx="407988" cy="287338"/>
            </a:xfrm>
            <a:custGeom>
              <a:avLst/>
              <a:gdLst>
                <a:gd name="T0" fmla="*/ 63 w 91"/>
                <a:gd name="T1" fmla="*/ 30 h 64"/>
                <a:gd name="T2" fmla="*/ 0 w 91"/>
                <a:gd name="T3" fmla="*/ 64 h 64"/>
                <a:gd name="T4" fmla="*/ 54 w 91"/>
                <a:gd name="T5" fmla="*/ 17 h 64"/>
                <a:gd name="T6" fmla="*/ 88 w 91"/>
                <a:gd name="T7" fmla="*/ 4 h 64"/>
                <a:gd name="T8" fmla="*/ 63 w 91"/>
                <a:gd name="T9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4">
                  <a:moveTo>
                    <a:pt x="63" y="30"/>
                  </a:moveTo>
                  <a:cubicBezTo>
                    <a:pt x="32" y="51"/>
                    <a:pt x="0" y="64"/>
                    <a:pt x="0" y="64"/>
                  </a:cubicBezTo>
                  <a:cubicBezTo>
                    <a:pt x="0" y="64"/>
                    <a:pt x="19" y="41"/>
                    <a:pt x="54" y="17"/>
                  </a:cubicBezTo>
                  <a:cubicBezTo>
                    <a:pt x="79" y="1"/>
                    <a:pt x="86" y="0"/>
                    <a:pt x="88" y="4"/>
                  </a:cubicBezTo>
                  <a:cubicBezTo>
                    <a:pt x="91" y="8"/>
                    <a:pt x="88" y="14"/>
                    <a:pt x="63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4" name="Freeform 406"/>
            <p:cNvSpPr>
              <a:spLocks/>
            </p:cNvSpPr>
            <p:nvPr/>
          </p:nvSpPr>
          <p:spPr bwMode="auto">
            <a:xfrm>
              <a:off x="347831" y="2319678"/>
              <a:ext cx="417513" cy="287338"/>
            </a:xfrm>
            <a:custGeom>
              <a:avLst/>
              <a:gdLst>
                <a:gd name="T0" fmla="*/ 66 w 93"/>
                <a:gd name="T1" fmla="*/ 29 h 64"/>
                <a:gd name="T2" fmla="*/ 66 w 93"/>
                <a:gd name="T3" fmla="*/ 29 h 64"/>
                <a:gd name="T4" fmla="*/ 22 w 93"/>
                <a:gd name="T5" fmla="*/ 53 h 64"/>
                <a:gd name="T6" fmla="*/ 8 w 93"/>
                <a:gd name="T7" fmla="*/ 60 h 64"/>
                <a:gd name="T8" fmla="*/ 3 w 93"/>
                <a:gd name="T9" fmla="*/ 62 h 64"/>
                <a:gd name="T10" fmla="*/ 3 w 93"/>
                <a:gd name="T11" fmla="*/ 63 h 64"/>
                <a:gd name="T12" fmla="*/ 3 w 93"/>
                <a:gd name="T13" fmla="*/ 63 h 64"/>
                <a:gd name="T14" fmla="*/ 7 w 93"/>
                <a:gd name="T15" fmla="*/ 59 h 64"/>
                <a:gd name="T16" fmla="*/ 58 w 93"/>
                <a:gd name="T17" fmla="*/ 17 h 64"/>
                <a:gd name="T18" fmla="*/ 87 w 93"/>
                <a:gd name="T19" fmla="*/ 2 h 64"/>
                <a:gd name="T20" fmla="*/ 91 w 93"/>
                <a:gd name="T21" fmla="*/ 3 h 64"/>
                <a:gd name="T22" fmla="*/ 91 w 93"/>
                <a:gd name="T23" fmla="*/ 5 h 64"/>
                <a:gd name="T24" fmla="*/ 86 w 93"/>
                <a:gd name="T25" fmla="*/ 13 h 64"/>
                <a:gd name="T26" fmla="*/ 66 w 93"/>
                <a:gd name="T27" fmla="*/ 29 h 64"/>
                <a:gd name="T28" fmla="*/ 66 w 93"/>
                <a:gd name="T29" fmla="*/ 29 h 64"/>
                <a:gd name="T30" fmla="*/ 67 w 93"/>
                <a:gd name="T31" fmla="*/ 30 h 64"/>
                <a:gd name="T32" fmla="*/ 87 w 93"/>
                <a:gd name="T33" fmla="*/ 14 h 64"/>
                <a:gd name="T34" fmla="*/ 93 w 93"/>
                <a:gd name="T35" fmla="*/ 5 h 64"/>
                <a:gd name="T36" fmla="*/ 92 w 93"/>
                <a:gd name="T37" fmla="*/ 3 h 64"/>
                <a:gd name="T38" fmla="*/ 87 w 93"/>
                <a:gd name="T39" fmla="*/ 0 h 64"/>
                <a:gd name="T40" fmla="*/ 57 w 93"/>
                <a:gd name="T41" fmla="*/ 16 h 64"/>
                <a:gd name="T42" fmla="*/ 2 w 93"/>
                <a:gd name="T43" fmla="*/ 62 h 64"/>
                <a:gd name="T44" fmla="*/ 0 w 93"/>
                <a:gd name="T45" fmla="*/ 64 h 64"/>
                <a:gd name="T46" fmla="*/ 3 w 93"/>
                <a:gd name="T47" fmla="*/ 63 h 64"/>
                <a:gd name="T48" fmla="*/ 67 w 93"/>
                <a:gd name="T49" fmla="*/ 30 h 64"/>
                <a:gd name="T50" fmla="*/ 66 w 93"/>
                <a:gd name="T51" fmla="*/ 2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4">
                  <a:moveTo>
                    <a:pt x="66" y="29"/>
                  </a:moveTo>
                  <a:cubicBezTo>
                    <a:pt x="66" y="29"/>
                    <a:pt x="66" y="29"/>
                    <a:pt x="66" y="29"/>
                  </a:cubicBezTo>
                  <a:cubicBezTo>
                    <a:pt x="50" y="39"/>
                    <a:pt x="34" y="48"/>
                    <a:pt x="22" y="53"/>
                  </a:cubicBezTo>
                  <a:cubicBezTo>
                    <a:pt x="17" y="56"/>
                    <a:pt x="12" y="58"/>
                    <a:pt x="8" y="60"/>
                  </a:cubicBezTo>
                  <a:cubicBezTo>
                    <a:pt x="5" y="61"/>
                    <a:pt x="3" y="62"/>
                    <a:pt x="3" y="62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5" y="62"/>
                    <a:pt x="7" y="59"/>
                  </a:cubicBezTo>
                  <a:cubicBezTo>
                    <a:pt x="14" y="52"/>
                    <a:pt x="31" y="35"/>
                    <a:pt x="58" y="17"/>
                  </a:cubicBezTo>
                  <a:cubicBezTo>
                    <a:pt x="75" y="5"/>
                    <a:pt x="83" y="2"/>
                    <a:pt x="87" y="2"/>
                  </a:cubicBezTo>
                  <a:cubicBezTo>
                    <a:pt x="89" y="2"/>
                    <a:pt x="90" y="2"/>
                    <a:pt x="91" y="3"/>
                  </a:cubicBezTo>
                  <a:cubicBezTo>
                    <a:pt x="91" y="4"/>
                    <a:pt x="91" y="4"/>
                    <a:pt x="91" y="5"/>
                  </a:cubicBezTo>
                  <a:cubicBezTo>
                    <a:pt x="91" y="7"/>
                    <a:pt x="90" y="9"/>
                    <a:pt x="86" y="13"/>
                  </a:cubicBezTo>
                  <a:cubicBezTo>
                    <a:pt x="82" y="17"/>
                    <a:pt x="76" y="22"/>
                    <a:pt x="66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77" y="23"/>
                    <a:pt x="83" y="18"/>
                    <a:pt x="87" y="14"/>
                  </a:cubicBezTo>
                  <a:cubicBezTo>
                    <a:pt x="91" y="10"/>
                    <a:pt x="93" y="8"/>
                    <a:pt x="93" y="5"/>
                  </a:cubicBezTo>
                  <a:cubicBezTo>
                    <a:pt x="93" y="4"/>
                    <a:pt x="92" y="3"/>
                    <a:pt x="92" y="3"/>
                  </a:cubicBezTo>
                  <a:cubicBezTo>
                    <a:pt x="91" y="1"/>
                    <a:pt x="90" y="0"/>
                    <a:pt x="87" y="0"/>
                  </a:cubicBezTo>
                  <a:cubicBezTo>
                    <a:pt x="82" y="0"/>
                    <a:pt x="74" y="4"/>
                    <a:pt x="57" y="16"/>
                  </a:cubicBezTo>
                  <a:cubicBezTo>
                    <a:pt x="22" y="39"/>
                    <a:pt x="2" y="62"/>
                    <a:pt x="2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5" y="51"/>
                    <a:pt x="67" y="30"/>
                  </a:cubicBezTo>
                  <a:lnTo>
                    <a:pt x="66" y="29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5" name="Freeform 407"/>
            <p:cNvSpPr>
              <a:spLocks/>
            </p:cNvSpPr>
            <p:nvPr/>
          </p:nvSpPr>
          <p:spPr bwMode="auto">
            <a:xfrm>
              <a:off x="362119" y="2472078"/>
              <a:ext cx="469900" cy="130175"/>
            </a:xfrm>
            <a:custGeom>
              <a:avLst/>
              <a:gdLst>
                <a:gd name="T0" fmla="*/ 71 w 105"/>
                <a:gd name="T1" fmla="*/ 22 h 29"/>
                <a:gd name="T2" fmla="*/ 0 w 105"/>
                <a:gd name="T3" fmla="*/ 28 h 29"/>
                <a:gd name="T4" fmla="*/ 68 w 105"/>
                <a:gd name="T5" fmla="*/ 6 h 29"/>
                <a:gd name="T6" fmla="*/ 104 w 105"/>
                <a:gd name="T7" fmla="*/ 7 h 29"/>
                <a:gd name="T8" fmla="*/ 71 w 105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">
                  <a:moveTo>
                    <a:pt x="71" y="22"/>
                  </a:moveTo>
                  <a:cubicBezTo>
                    <a:pt x="34" y="29"/>
                    <a:pt x="0" y="28"/>
                    <a:pt x="0" y="28"/>
                  </a:cubicBezTo>
                  <a:cubicBezTo>
                    <a:pt x="0" y="28"/>
                    <a:pt x="26" y="15"/>
                    <a:pt x="68" y="6"/>
                  </a:cubicBezTo>
                  <a:cubicBezTo>
                    <a:pt x="97" y="0"/>
                    <a:pt x="103" y="2"/>
                    <a:pt x="104" y="7"/>
                  </a:cubicBezTo>
                  <a:cubicBezTo>
                    <a:pt x="105" y="11"/>
                    <a:pt x="100" y="16"/>
                    <a:pt x="71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6" name="Freeform 408"/>
            <p:cNvSpPr>
              <a:spLocks/>
            </p:cNvSpPr>
            <p:nvPr/>
          </p:nvSpPr>
          <p:spPr bwMode="auto">
            <a:xfrm>
              <a:off x="347831" y="2481603"/>
              <a:ext cx="484188" cy="120650"/>
            </a:xfrm>
            <a:custGeom>
              <a:avLst/>
              <a:gdLst>
                <a:gd name="T0" fmla="*/ 74 w 108"/>
                <a:gd name="T1" fmla="*/ 20 h 27"/>
                <a:gd name="T2" fmla="*/ 74 w 108"/>
                <a:gd name="T3" fmla="*/ 19 h 27"/>
                <a:gd name="T4" fmla="*/ 7 w 108"/>
                <a:gd name="T5" fmla="*/ 26 h 27"/>
                <a:gd name="T6" fmla="*/ 3 w 108"/>
                <a:gd name="T7" fmla="*/ 26 h 27"/>
                <a:gd name="T8" fmla="*/ 3 w 108"/>
                <a:gd name="T9" fmla="*/ 26 h 27"/>
                <a:gd name="T10" fmla="*/ 3 w 108"/>
                <a:gd name="T11" fmla="*/ 27 h 27"/>
                <a:gd name="T12" fmla="*/ 8 w 108"/>
                <a:gd name="T13" fmla="*/ 25 h 27"/>
                <a:gd name="T14" fmla="*/ 71 w 108"/>
                <a:gd name="T15" fmla="*/ 5 h 27"/>
                <a:gd name="T16" fmla="*/ 97 w 108"/>
                <a:gd name="T17" fmla="*/ 1 h 27"/>
                <a:gd name="T18" fmla="*/ 104 w 108"/>
                <a:gd name="T19" fmla="*/ 2 h 27"/>
                <a:gd name="T20" fmla="*/ 107 w 108"/>
                <a:gd name="T21" fmla="*/ 5 h 27"/>
                <a:gd name="T22" fmla="*/ 107 w 108"/>
                <a:gd name="T23" fmla="*/ 6 h 27"/>
                <a:gd name="T24" fmla="*/ 105 w 108"/>
                <a:gd name="T25" fmla="*/ 8 h 27"/>
                <a:gd name="T26" fmla="*/ 74 w 108"/>
                <a:gd name="T27" fmla="*/ 19 h 27"/>
                <a:gd name="T28" fmla="*/ 74 w 108"/>
                <a:gd name="T29" fmla="*/ 20 h 27"/>
                <a:gd name="T30" fmla="*/ 74 w 108"/>
                <a:gd name="T31" fmla="*/ 20 h 27"/>
                <a:gd name="T32" fmla="*/ 101 w 108"/>
                <a:gd name="T33" fmla="*/ 13 h 27"/>
                <a:gd name="T34" fmla="*/ 106 w 108"/>
                <a:gd name="T35" fmla="*/ 9 h 27"/>
                <a:gd name="T36" fmla="*/ 108 w 108"/>
                <a:gd name="T37" fmla="*/ 6 h 27"/>
                <a:gd name="T38" fmla="*/ 108 w 108"/>
                <a:gd name="T39" fmla="*/ 5 h 27"/>
                <a:gd name="T40" fmla="*/ 105 w 108"/>
                <a:gd name="T41" fmla="*/ 1 h 27"/>
                <a:gd name="T42" fmla="*/ 97 w 108"/>
                <a:gd name="T43" fmla="*/ 0 h 27"/>
                <a:gd name="T44" fmla="*/ 71 w 108"/>
                <a:gd name="T45" fmla="*/ 3 h 27"/>
                <a:gd name="T46" fmla="*/ 2 w 108"/>
                <a:gd name="T47" fmla="*/ 26 h 27"/>
                <a:gd name="T48" fmla="*/ 0 w 108"/>
                <a:gd name="T49" fmla="*/ 27 h 27"/>
                <a:gd name="T50" fmla="*/ 3 w 108"/>
                <a:gd name="T51" fmla="*/ 27 h 27"/>
                <a:gd name="T52" fmla="*/ 7 w 108"/>
                <a:gd name="T53" fmla="*/ 27 h 27"/>
                <a:gd name="T54" fmla="*/ 74 w 108"/>
                <a:gd name="T5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27">
                  <a:moveTo>
                    <a:pt x="74" y="20"/>
                  </a:moveTo>
                  <a:cubicBezTo>
                    <a:pt x="74" y="19"/>
                    <a:pt x="74" y="19"/>
                    <a:pt x="74" y="19"/>
                  </a:cubicBezTo>
                  <a:cubicBezTo>
                    <a:pt x="45" y="25"/>
                    <a:pt x="18" y="26"/>
                    <a:pt x="7" y="26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5" y="26"/>
                    <a:pt x="8" y="25"/>
                  </a:cubicBezTo>
                  <a:cubicBezTo>
                    <a:pt x="17" y="21"/>
                    <a:pt x="40" y="11"/>
                    <a:pt x="71" y="5"/>
                  </a:cubicBezTo>
                  <a:cubicBezTo>
                    <a:pt x="83" y="2"/>
                    <a:pt x="92" y="1"/>
                    <a:pt x="97" y="1"/>
                  </a:cubicBezTo>
                  <a:cubicBezTo>
                    <a:pt x="101" y="1"/>
                    <a:pt x="103" y="2"/>
                    <a:pt x="104" y="2"/>
                  </a:cubicBezTo>
                  <a:cubicBezTo>
                    <a:pt x="106" y="3"/>
                    <a:pt x="106" y="4"/>
                    <a:pt x="107" y="5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7"/>
                    <a:pt x="106" y="7"/>
                    <a:pt x="105" y="8"/>
                  </a:cubicBezTo>
                  <a:cubicBezTo>
                    <a:pt x="103" y="11"/>
                    <a:pt x="94" y="15"/>
                    <a:pt x="74" y="19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88" y="18"/>
                    <a:pt x="96" y="15"/>
                    <a:pt x="101" y="13"/>
                  </a:cubicBezTo>
                  <a:cubicBezTo>
                    <a:pt x="104" y="12"/>
                    <a:pt x="105" y="10"/>
                    <a:pt x="106" y="9"/>
                  </a:cubicBezTo>
                  <a:cubicBezTo>
                    <a:pt x="108" y="8"/>
                    <a:pt x="108" y="7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3"/>
                    <a:pt x="107" y="2"/>
                    <a:pt x="105" y="1"/>
                  </a:cubicBezTo>
                  <a:cubicBezTo>
                    <a:pt x="103" y="0"/>
                    <a:pt x="101" y="0"/>
                    <a:pt x="97" y="0"/>
                  </a:cubicBezTo>
                  <a:cubicBezTo>
                    <a:pt x="92" y="0"/>
                    <a:pt x="83" y="1"/>
                    <a:pt x="71" y="3"/>
                  </a:cubicBezTo>
                  <a:cubicBezTo>
                    <a:pt x="29" y="12"/>
                    <a:pt x="2" y="26"/>
                    <a:pt x="2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7"/>
                    <a:pt x="7" y="27"/>
                  </a:cubicBezTo>
                  <a:cubicBezTo>
                    <a:pt x="18" y="27"/>
                    <a:pt x="45" y="26"/>
                    <a:pt x="74" y="20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7" name="Freeform 409"/>
            <p:cNvSpPr>
              <a:spLocks/>
            </p:cNvSpPr>
            <p:nvPr/>
          </p:nvSpPr>
          <p:spPr bwMode="auto">
            <a:xfrm>
              <a:off x="-109369" y="2592728"/>
              <a:ext cx="471488" cy="130175"/>
            </a:xfrm>
            <a:custGeom>
              <a:avLst/>
              <a:gdLst>
                <a:gd name="T0" fmla="*/ 34 w 105"/>
                <a:gd name="T1" fmla="*/ 8 h 29"/>
                <a:gd name="T2" fmla="*/ 105 w 105"/>
                <a:gd name="T3" fmla="*/ 1 h 29"/>
                <a:gd name="T4" fmla="*/ 37 w 105"/>
                <a:gd name="T5" fmla="*/ 23 h 29"/>
                <a:gd name="T6" fmla="*/ 1 w 105"/>
                <a:gd name="T7" fmla="*/ 23 h 29"/>
                <a:gd name="T8" fmla="*/ 34 w 105"/>
                <a:gd name="T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">
                  <a:moveTo>
                    <a:pt x="34" y="8"/>
                  </a:moveTo>
                  <a:cubicBezTo>
                    <a:pt x="71" y="0"/>
                    <a:pt x="105" y="1"/>
                    <a:pt x="105" y="1"/>
                  </a:cubicBezTo>
                  <a:cubicBezTo>
                    <a:pt x="105" y="1"/>
                    <a:pt x="79" y="15"/>
                    <a:pt x="37" y="23"/>
                  </a:cubicBezTo>
                  <a:cubicBezTo>
                    <a:pt x="8" y="29"/>
                    <a:pt x="2" y="27"/>
                    <a:pt x="1" y="23"/>
                  </a:cubicBezTo>
                  <a:cubicBezTo>
                    <a:pt x="0" y="19"/>
                    <a:pt x="5" y="14"/>
                    <a:pt x="34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8" name="Freeform 410"/>
            <p:cNvSpPr>
              <a:spLocks/>
            </p:cNvSpPr>
            <p:nvPr/>
          </p:nvSpPr>
          <p:spPr bwMode="auto">
            <a:xfrm>
              <a:off x="-109369" y="2597490"/>
              <a:ext cx="484188" cy="120650"/>
            </a:xfrm>
            <a:custGeom>
              <a:avLst/>
              <a:gdLst>
                <a:gd name="T0" fmla="*/ 34 w 108"/>
                <a:gd name="T1" fmla="*/ 7 h 27"/>
                <a:gd name="T2" fmla="*/ 34 w 108"/>
                <a:gd name="T3" fmla="*/ 8 h 27"/>
                <a:gd name="T4" fmla="*/ 101 w 108"/>
                <a:gd name="T5" fmla="*/ 1 h 27"/>
                <a:gd name="T6" fmla="*/ 105 w 108"/>
                <a:gd name="T7" fmla="*/ 1 h 27"/>
                <a:gd name="T8" fmla="*/ 105 w 108"/>
                <a:gd name="T9" fmla="*/ 0 h 27"/>
                <a:gd name="T10" fmla="*/ 105 w 108"/>
                <a:gd name="T11" fmla="*/ 0 h 27"/>
                <a:gd name="T12" fmla="*/ 100 w 108"/>
                <a:gd name="T13" fmla="*/ 2 h 27"/>
                <a:gd name="T14" fmla="*/ 37 w 108"/>
                <a:gd name="T15" fmla="*/ 22 h 27"/>
                <a:gd name="T16" fmla="*/ 11 w 108"/>
                <a:gd name="T17" fmla="*/ 25 h 27"/>
                <a:gd name="T18" fmla="*/ 4 w 108"/>
                <a:gd name="T19" fmla="*/ 24 h 27"/>
                <a:gd name="T20" fmla="*/ 2 w 108"/>
                <a:gd name="T21" fmla="*/ 22 h 27"/>
                <a:gd name="T22" fmla="*/ 1 w 108"/>
                <a:gd name="T23" fmla="*/ 21 h 27"/>
                <a:gd name="T24" fmla="*/ 3 w 108"/>
                <a:gd name="T25" fmla="*/ 18 h 27"/>
                <a:gd name="T26" fmla="*/ 34 w 108"/>
                <a:gd name="T27" fmla="*/ 8 h 27"/>
                <a:gd name="T28" fmla="*/ 34 w 108"/>
                <a:gd name="T29" fmla="*/ 7 h 27"/>
                <a:gd name="T30" fmla="*/ 34 w 108"/>
                <a:gd name="T31" fmla="*/ 6 h 27"/>
                <a:gd name="T32" fmla="*/ 7 w 108"/>
                <a:gd name="T33" fmla="*/ 14 h 27"/>
                <a:gd name="T34" fmla="*/ 2 w 108"/>
                <a:gd name="T35" fmla="*/ 17 h 27"/>
                <a:gd name="T36" fmla="*/ 0 w 108"/>
                <a:gd name="T37" fmla="*/ 21 h 27"/>
                <a:gd name="T38" fmla="*/ 0 w 108"/>
                <a:gd name="T39" fmla="*/ 22 h 27"/>
                <a:gd name="T40" fmla="*/ 3 w 108"/>
                <a:gd name="T41" fmla="*/ 26 h 27"/>
                <a:gd name="T42" fmla="*/ 11 w 108"/>
                <a:gd name="T43" fmla="*/ 27 h 27"/>
                <a:gd name="T44" fmla="*/ 37 w 108"/>
                <a:gd name="T45" fmla="*/ 23 h 27"/>
                <a:gd name="T46" fmla="*/ 106 w 108"/>
                <a:gd name="T47" fmla="*/ 1 h 27"/>
                <a:gd name="T48" fmla="*/ 108 w 108"/>
                <a:gd name="T49" fmla="*/ 0 h 27"/>
                <a:gd name="T50" fmla="*/ 105 w 108"/>
                <a:gd name="T51" fmla="*/ 0 h 27"/>
                <a:gd name="T52" fmla="*/ 101 w 108"/>
                <a:gd name="T53" fmla="*/ 0 h 27"/>
                <a:gd name="T54" fmla="*/ 34 w 108"/>
                <a:gd name="T55" fmla="*/ 6 h 27"/>
                <a:gd name="T56" fmla="*/ 34 w 108"/>
                <a:gd name="T5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27">
                  <a:moveTo>
                    <a:pt x="34" y="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63" y="2"/>
                    <a:pt x="90" y="1"/>
                    <a:pt x="101" y="1"/>
                  </a:cubicBezTo>
                  <a:cubicBezTo>
                    <a:pt x="104" y="1"/>
                    <a:pt x="105" y="1"/>
                    <a:pt x="105" y="1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3" y="0"/>
                    <a:pt x="100" y="2"/>
                  </a:cubicBezTo>
                  <a:cubicBezTo>
                    <a:pt x="91" y="6"/>
                    <a:pt x="68" y="15"/>
                    <a:pt x="37" y="22"/>
                  </a:cubicBezTo>
                  <a:cubicBezTo>
                    <a:pt x="25" y="24"/>
                    <a:pt x="16" y="25"/>
                    <a:pt x="11" y="25"/>
                  </a:cubicBezTo>
                  <a:cubicBezTo>
                    <a:pt x="7" y="25"/>
                    <a:pt x="5" y="25"/>
                    <a:pt x="4" y="24"/>
                  </a:cubicBezTo>
                  <a:cubicBezTo>
                    <a:pt x="2" y="24"/>
                    <a:pt x="2" y="23"/>
                    <a:pt x="2" y="2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0"/>
                    <a:pt x="2" y="19"/>
                    <a:pt x="3" y="18"/>
                  </a:cubicBezTo>
                  <a:cubicBezTo>
                    <a:pt x="5" y="15"/>
                    <a:pt x="14" y="12"/>
                    <a:pt x="34" y="8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0" y="9"/>
                    <a:pt x="12" y="11"/>
                    <a:pt x="7" y="14"/>
                  </a:cubicBezTo>
                  <a:cubicBezTo>
                    <a:pt x="4" y="15"/>
                    <a:pt x="3" y="16"/>
                    <a:pt x="2" y="17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16" y="27"/>
                    <a:pt x="25" y="26"/>
                    <a:pt x="37" y="23"/>
                  </a:cubicBezTo>
                  <a:cubicBezTo>
                    <a:pt x="79" y="15"/>
                    <a:pt x="106" y="1"/>
                    <a:pt x="106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4" y="0"/>
                    <a:pt x="101" y="0"/>
                  </a:cubicBezTo>
                  <a:cubicBezTo>
                    <a:pt x="90" y="0"/>
                    <a:pt x="63" y="0"/>
                    <a:pt x="34" y="6"/>
                  </a:cubicBezTo>
                  <a:lnTo>
                    <a:pt x="34" y="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9" name="Freeform 411"/>
            <p:cNvSpPr>
              <a:spLocks/>
            </p:cNvSpPr>
            <p:nvPr/>
          </p:nvSpPr>
          <p:spPr bwMode="auto">
            <a:xfrm>
              <a:off x="357356" y="2597490"/>
              <a:ext cx="130175" cy="471488"/>
            </a:xfrm>
            <a:custGeom>
              <a:avLst/>
              <a:gdLst>
                <a:gd name="T0" fmla="*/ 8 w 29"/>
                <a:gd name="T1" fmla="*/ 71 h 105"/>
                <a:gd name="T2" fmla="*/ 1 w 29"/>
                <a:gd name="T3" fmla="*/ 0 h 105"/>
                <a:gd name="T4" fmla="*/ 23 w 29"/>
                <a:gd name="T5" fmla="*/ 68 h 105"/>
                <a:gd name="T6" fmla="*/ 23 w 29"/>
                <a:gd name="T7" fmla="*/ 105 h 105"/>
                <a:gd name="T8" fmla="*/ 8 w 29"/>
                <a:gd name="T9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5">
                  <a:moveTo>
                    <a:pt x="8" y="71"/>
                  </a:moveTo>
                  <a:cubicBezTo>
                    <a:pt x="0" y="34"/>
                    <a:pt x="1" y="0"/>
                    <a:pt x="1" y="0"/>
                  </a:cubicBezTo>
                  <a:cubicBezTo>
                    <a:pt x="1" y="0"/>
                    <a:pt x="15" y="26"/>
                    <a:pt x="23" y="68"/>
                  </a:cubicBezTo>
                  <a:cubicBezTo>
                    <a:pt x="29" y="97"/>
                    <a:pt x="27" y="104"/>
                    <a:pt x="23" y="105"/>
                  </a:cubicBezTo>
                  <a:cubicBezTo>
                    <a:pt x="18" y="105"/>
                    <a:pt x="14" y="100"/>
                    <a:pt x="8" y="7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0" name="Freeform 412"/>
            <p:cNvSpPr>
              <a:spLocks/>
            </p:cNvSpPr>
            <p:nvPr/>
          </p:nvSpPr>
          <p:spPr bwMode="auto">
            <a:xfrm>
              <a:off x="357356" y="2584790"/>
              <a:ext cx="125413" cy="484188"/>
            </a:xfrm>
            <a:custGeom>
              <a:avLst/>
              <a:gdLst>
                <a:gd name="T0" fmla="*/ 8 w 28"/>
                <a:gd name="T1" fmla="*/ 74 h 108"/>
                <a:gd name="T2" fmla="*/ 8 w 28"/>
                <a:gd name="T3" fmla="*/ 74 h 108"/>
                <a:gd name="T4" fmla="*/ 2 w 28"/>
                <a:gd name="T5" fmla="*/ 7 h 108"/>
                <a:gd name="T6" fmla="*/ 2 w 28"/>
                <a:gd name="T7" fmla="*/ 3 h 108"/>
                <a:gd name="T8" fmla="*/ 1 w 28"/>
                <a:gd name="T9" fmla="*/ 3 h 108"/>
                <a:gd name="T10" fmla="*/ 0 w 28"/>
                <a:gd name="T11" fmla="*/ 3 h 108"/>
                <a:gd name="T12" fmla="*/ 3 w 28"/>
                <a:gd name="T13" fmla="*/ 8 h 108"/>
                <a:gd name="T14" fmla="*/ 23 w 28"/>
                <a:gd name="T15" fmla="*/ 71 h 108"/>
                <a:gd name="T16" fmla="*/ 26 w 28"/>
                <a:gd name="T17" fmla="*/ 97 h 108"/>
                <a:gd name="T18" fmla="*/ 25 w 28"/>
                <a:gd name="T19" fmla="*/ 105 h 108"/>
                <a:gd name="T20" fmla="*/ 22 w 28"/>
                <a:gd name="T21" fmla="*/ 107 h 108"/>
                <a:gd name="T22" fmla="*/ 22 w 28"/>
                <a:gd name="T23" fmla="*/ 107 h 108"/>
                <a:gd name="T24" fmla="*/ 19 w 28"/>
                <a:gd name="T25" fmla="*/ 106 h 108"/>
                <a:gd name="T26" fmla="*/ 8 w 28"/>
                <a:gd name="T27" fmla="*/ 74 h 108"/>
                <a:gd name="T28" fmla="*/ 8 w 28"/>
                <a:gd name="T29" fmla="*/ 74 h 108"/>
                <a:gd name="T30" fmla="*/ 7 w 28"/>
                <a:gd name="T31" fmla="*/ 75 h 108"/>
                <a:gd name="T32" fmla="*/ 15 w 28"/>
                <a:gd name="T33" fmla="*/ 101 h 108"/>
                <a:gd name="T34" fmla="*/ 18 w 28"/>
                <a:gd name="T35" fmla="*/ 107 h 108"/>
                <a:gd name="T36" fmla="*/ 22 w 28"/>
                <a:gd name="T37" fmla="*/ 108 h 108"/>
                <a:gd name="T38" fmla="*/ 23 w 28"/>
                <a:gd name="T39" fmla="*/ 108 h 108"/>
                <a:gd name="T40" fmla="*/ 26 w 28"/>
                <a:gd name="T41" fmla="*/ 105 h 108"/>
                <a:gd name="T42" fmla="*/ 28 w 28"/>
                <a:gd name="T43" fmla="*/ 97 h 108"/>
                <a:gd name="T44" fmla="*/ 24 w 28"/>
                <a:gd name="T45" fmla="*/ 71 h 108"/>
                <a:gd name="T46" fmla="*/ 2 w 28"/>
                <a:gd name="T47" fmla="*/ 3 h 108"/>
                <a:gd name="T48" fmla="*/ 0 w 28"/>
                <a:gd name="T49" fmla="*/ 0 h 108"/>
                <a:gd name="T50" fmla="*/ 0 w 28"/>
                <a:gd name="T51" fmla="*/ 3 h 108"/>
                <a:gd name="T52" fmla="*/ 0 w 28"/>
                <a:gd name="T53" fmla="*/ 7 h 108"/>
                <a:gd name="T54" fmla="*/ 7 w 28"/>
                <a:gd name="T55" fmla="*/ 75 h 108"/>
                <a:gd name="T56" fmla="*/ 8 w 28"/>
                <a:gd name="T57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108">
                  <a:moveTo>
                    <a:pt x="8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2" y="45"/>
                    <a:pt x="2" y="18"/>
                    <a:pt x="2" y="7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5"/>
                    <a:pt x="3" y="8"/>
                  </a:cubicBezTo>
                  <a:cubicBezTo>
                    <a:pt x="7" y="17"/>
                    <a:pt x="16" y="40"/>
                    <a:pt x="23" y="71"/>
                  </a:cubicBezTo>
                  <a:cubicBezTo>
                    <a:pt x="25" y="84"/>
                    <a:pt x="26" y="92"/>
                    <a:pt x="26" y="97"/>
                  </a:cubicBezTo>
                  <a:cubicBezTo>
                    <a:pt x="26" y="101"/>
                    <a:pt x="26" y="103"/>
                    <a:pt x="25" y="105"/>
                  </a:cubicBezTo>
                  <a:cubicBezTo>
                    <a:pt x="24" y="106"/>
                    <a:pt x="23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1" y="107"/>
                    <a:pt x="20" y="107"/>
                    <a:pt x="19" y="106"/>
                  </a:cubicBezTo>
                  <a:cubicBezTo>
                    <a:pt x="16" y="103"/>
                    <a:pt x="12" y="9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0" y="88"/>
                    <a:pt x="12" y="96"/>
                    <a:pt x="15" y="101"/>
                  </a:cubicBezTo>
                  <a:cubicBezTo>
                    <a:pt x="16" y="104"/>
                    <a:pt x="17" y="106"/>
                    <a:pt x="18" y="107"/>
                  </a:cubicBezTo>
                  <a:cubicBezTo>
                    <a:pt x="19" y="108"/>
                    <a:pt x="20" y="108"/>
                    <a:pt x="22" y="108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4" y="108"/>
                    <a:pt x="25" y="107"/>
                    <a:pt x="26" y="105"/>
                  </a:cubicBezTo>
                  <a:cubicBezTo>
                    <a:pt x="27" y="104"/>
                    <a:pt x="28" y="101"/>
                    <a:pt x="28" y="97"/>
                  </a:cubicBezTo>
                  <a:cubicBezTo>
                    <a:pt x="28" y="92"/>
                    <a:pt x="26" y="84"/>
                    <a:pt x="24" y="71"/>
                  </a:cubicBezTo>
                  <a:cubicBezTo>
                    <a:pt x="15" y="29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8"/>
                    <a:pt x="1" y="45"/>
                    <a:pt x="7" y="75"/>
                  </a:cubicBezTo>
                  <a:lnTo>
                    <a:pt x="8" y="7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1" name="Freeform 413"/>
            <p:cNvSpPr>
              <a:spLocks/>
            </p:cNvSpPr>
            <p:nvPr/>
          </p:nvSpPr>
          <p:spPr bwMode="auto">
            <a:xfrm>
              <a:off x="236706" y="2127590"/>
              <a:ext cx="130175" cy="474663"/>
            </a:xfrm>
            <a:custGeom>
              <a:avLst/>
              <a:gdLst>
                <a:gd name="T0" fmla="*/ 21 w 29"/>
                <a:gd name="T1" fmla="*/ 34 h 106"/>
                <a:gd name="T2" fmla="*/ 28 w 29"/>
                <a:gd name="T3" fmla="*/ 106 h 106"/>
                <a:gd name="T4" fmla="*/ 6 w 29"/>
                <a:gd name="T5" fmla="*/ 37 h 106"/>
                <a:gd name="T6" fmla="*/ 7 w 29"/>
                <a:gd name="T7" fmla="*/ 1 h 106"/>
                <a:gd name="T8" fmla="*/ 21 w 29"/>
                <a:gd name="T9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21" y="34"/>
                  </a:moveTo>
                  <a:cubicBezTo>
                    <a:pt x="29" y="71"/>
                    <a:pt x="28" y="106"/>
                    <a:pt x="28" y="106"/>
                  </a:cubicBezTo>
                  <a:cubicBezTo>
                    <a:pt x="28" y="106"/>
                    <a:pt x="14" y="79"/>
                    <a:pt x="6" y="37"/>
                  </a:cubicBezTo>
                  <a:cubicBezTo>
                    <a:pt x="0" y="9"/>
                    <a:pt x="2" y="2"/>
                    <a:pt x="7" y="1"/>
                  </a:cubicBezTo>
                  <a:cubicBezTo>
                    <a:pt x="11" y="0"/>
                    <a:pt x="16" y="5"/>
                    <a:pt x="21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2" name="Freeform 415"/>
            <p:cNvSpPr>
              <a:spLocks/>
            </p:cNvSpPr>
            <p:nvPr/>
          </p:nvSpPr>
          <p:spPr bwMode="auto">
            <a:xfrm>
              <a:off x="244644" y="2127591"/>
              <a:ext cx="122238" cy="484188"/>
            </a:xfrm>
            <a:custGeom>
              <a:avLst/>
              <a:gdLst>
                <a:gd name="T0" fmla="*/ 19 w 27"/>
                <a:gd name="T1" fmla="*/ 34 h 108"/>
                <a:gd name="T2" fmla="*/ 19 w 27"/>
                <a:gd name="T3" fmla="*/ 34 h 108"/>
                <a:gd name="T4" fmla="*/ 25 w 27"/>
                <a:gd name="T5" fmla="*/ 101 h 108"/>
                <a:gd name="T6" fmla="*/ 25 w 27"/>
                <a:gd name="T7" fmla="*/ 106 h 108"/>
                <a:gd name="T8" fmla="*/ 26 w 27"/>
                <a:gd name="T9" fmla="*/ 106 h 108"/>
                <a:gd name="T10" fmla="*/ 27 w 27"/>
                <a:gd name="T11" fmla="*/ 105 h 108"/>
                <a:gd name="T12" fmla="*/ 24 w 27"/>
                <a:gd name="T13" fmla="*/ 101 h 108"/>
                <a:gd name="T14" fmla="*/ 5 w 27"/>
                <a:gd name="T15" fmla="*/ 37 h 108"/>
                <a:gd name="T16" fmla="*/ 1 w 27"/>
                <a:gd name="T17" fmla="*/ 11 h 108"/>
                <a:gd name="T18" fmla="*/ 2 w 27"/>
                <a:gd name="T19" fmla="*/ 4 h 108"/>
                <a:gd name="T20" fmla="*/ 5 w 27"/>
                <a:gd name="T21" fmla="*/ 2 h 108"/>
                <a:gd name="T22" fmla="*/ 5 w 27"/>
                <a:gd name="T23" fmla="*/ 2 h 108"/>
                <a:gd name="T24" fmla="*/ 5 w 27"/>
                <a:gd name="T25" fmla="*/ 2 h 108"/>
                <a:gd name="T26" fmla="*/ 8 w 27"/>
                <a:gd name="T27" fmla="*/ 3 h 108"/>
                <a:gd name="T28" fmla="*/ 19 w 27"/>
                <a:gd name="T29" fmla="*/ 34 h 108"/>
                <a:gd name="T30" fmla="*/ 19 w 27"/>
                <a:gd name="T31" fmla="*/ 34 h 108"/>
                <a:gd name="T32" fmla="*/ 20 w 27"/>
                <a:gd name="T33" fmla="*/ 34 h 108"/>
                <a:gd name="T34" fmla="*/ 13 w 27"/>
                <a:gd name="T35" fmla="*/ 7 h 108"/>
                <a:gd name="T36" fmla="*/ 9 w 27"/>
                <a:gd name="T37" fmla="*/ 2 h 108"/>
                <a:gd name="T38" fmla="*/ 5 w 27"/>
                <a:gd name="T39" fmla="*/ 0 h 108"/>
                <a:gd name="T40" fmla="*/ 4 w 27"/>
                <a:gd name="T41" fmla="*/ 0 h 108"/>
                <a:gd name="T42" fmla="*/ 4 w 27"/>
                <a:gd name="T43" fmla="*/ 0 h 108"/>
                <a:gd name="T44" fmla="*/ 1 w 27"/>
                <a:gd name="T45" fmla="*/ 3 h 108"/>
                <a:gd name="T46" fmla="*/ 0 w 27"/>
                <a:gd name="T47" fmla="*/ 11 h 108"/>
                <a:gd name="T48" fmla="*/ 3 w 27"/>
                <a:gd name="T49" fmla="*/ 38 h 108"/>
                <a:gd name="T50" fmla="*/ 25 w 27"/>
                <a:gd name="T51" fmla="*/ 106 h 108"/>
                <a:gd name="T52" fmla="*/ 27 w 27"/>
                <a:gd name="T53" fmla="*/ 108 h 108"/>
                <a:gd name="T54" fmla="*/ 27 w 27"/>
                <a:gd name="T55" fmla="*/ 106 h 108"/>
                <a:gd name="T56" fmla="*/ 27 w 27"/>
                <a:gd name="T57" fmla="*/ 101 h 108"/>
                <a:gd name="T58" fmla="*/ 20 w 27"/>
                <a:gd name="T59" fmla="*/ 34 h 108"/>
                <a:gd name="T60" fmla="*/ 19 w 27"/>
                <a:gd name="T61" fmla="*/ 3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108">
                  <a:moveTo>
                    <a:pt x="19" y="34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25" y="63"/>
                    <a:pt x="25" y="91"/>
                    <a:pt x="25" y="101"/>
                  </a:cubicBezTo>
                  <a:cubicBezTo>
                    <a:pt x="25" y="104"/>
                    <a:pt x="25" y="106"/>
                    <a:pt x="25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5"/>
                    <a:pt x="26" y="104"/>
                    <a:pt x="24" y="101"/>
                  </a:cubicBezTo>
                  <a:cubicBezTo>
                    <a:pt x="20" y="91"/>
                    <a:pt x="11" y="69"/>
                    <a:pt x="5" y="37"/>
                  </a:cubicBezTo>
                  <a:cubicBezTo>
                    <a:pt x="2" y="25"/>
                    <a:pt x="1" y="17"/>
                    <a:pt x="1" y="11"/>
                  </a:cubicBezTo>
                  <a:cubicBezTo>
                    <a:pt x="1" y="8"/>
                    <a:pt x="1" y="5"/>
                    <a:pt x="2" y="4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7" y="2"/>
                    <a:pt x="8" y="3"/>
                  </a:cubicBezTo>
                  <a:cubicBezTo>
                    <a:pt x="11" y="6"/>
                    <a:pt x="15" y="1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7" y="21"/>
                    <a:pt x="15" y="12"/>
                    <a:pt x="13" y="7"/>
                  </a:cubicBezTo>
                  <a:cubicBezTo>
                    <a:pt x="11" y="5"/>
                    <a:pt x="10" y="3"/>
                    <a:pt x="9" y="2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7"/>
                    <a:pt x="1" y="25"/>
                    <a:pt x="3" y="38"/>
                  </a:cubicBezTo>
                  <a:cubicBezTo>
                    <a:pt x="12" y="79"/>
                    <a:pt x="25" y="106"/>
                    <a:pt x="25" y="106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6"/>
                    <a:pt x="27" y="104"/>
                    <a:pt x="27" y="101"/>
                  </a:cubicBezTo>
                  <a:cubicBezTo>
                    <a:pt x="27" y="91"/>
                    <a:pt x="26" y="63"/>
                    <a:pt x="20" y="34"/>
                  </a:cubicBezTo>
                  <a:lnTo>
                    <a:pt x="19" y="3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3" name="Freeform 416"/>
            <p:cNvSpPr>
              <a:spLocks/>
            </p:cNvSpPr>
            <p:nvPr/>
          </p:nvSpPr>
          <p:spPr bwMode="auto">
            <a:xfrm>
              <a:off x="362119" y="2597491"/>
              <a:ext cx="407988" cy="277813"/>
            </a:xfrm>
            <a:custGeom>
              <a:avLst/>
              <a:gdLst>
                <a:gd name="T0" fmla="*/ 55 w 91"/>
                <a:gd name="T1" fmla="*/ 46 h 62"/>
                <a:gd name="T2" fmla="*/ 0 w 91"/>
                <a:gd name="T3" fmla="*/ 0 h 62"/>
                <a:gd name="T4" fmla="*/ 64 w 91"/>
                <a:gd name="T5" fmla="*/ 33 h 62"/>
                <a:gd name="T6" fmla="*/ 89 w 91"/>
                <a:gd name="T7" fmla="*/ 59 h 62"/>
                <a:gd name="T8" fmla="*/ 55 w 91"/>
                <a:gd name="T9" fmla="*/ 4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2">
                  <a:moveTo>
                    <a:pt x="55" y="46"/>
                  </a:moveTo>
                  <a:cubicBezTo>
                    <a:pt x="23" y="25"/>
                    <a:pt x="0" y="0"/>
                    <a:pt x="0" y="0"/>
                  </a:cubicBezTo>
                  <a:cubicBezTo>
                    <a:pt x="0" y="0"/>
                    <a:pt x="28" y="9"/>
                    <a:pt x="64" y="33"/>
                  </a:cubicBezTo>
                  <a:cubicBezTo>
                    <a:pt x="88" y="49"/>
                    <a:pt x="91" y="55"/>
                    <a:pt x="89" y="59"/>
                  </a:cubicBezTo>
                  <a:cubicBezTo>
                    <a:pt x="87" y="62"/>
                    <a:pt x="80" y="62"/>
                    <a:pt x="55" y="4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4" name="Freeform 417"/>
            <p:cNvSpPr>
              <a:spLocks/>
            </p:cNvSpPr>
            <p:nvPr/>
          </p:nvSpPr>
          <p:spPr bwMode="auto">
            <a:xfrm>
              <a:off x="347831" y="2592728"/>
              <a:ext cx="417513" cy="279400"/>
            </a:xfrm>
            <a:custGeom>
              <a:avLst/>
              <a:gdLst>
                <a:gd name="T0" fmla="*/ 58 w 93"/>
                <a:gd name="T1" fmla="*/ 47 h 62"/>
                <a:gd name="T2" fmla="*/ 58 w 93"/>
                <a:gd name="T3" fmla="*/ 46 h 62"/>
                <a:gd name="T4" fmla="*/ 19 w 93"/>
                <a:gd name="T5" fmla="*/ 16 h 62"/>
                <a:gd name="T6" fmla="*/ 7 w 93"/>
                <a:gd name="T7" fmla="*/ 5 h 62"/>
                <a:gd name="T8" fmla="*/ 3 w 93"/>
                <a:gd name="T9" fmla="*/ 1 h 62"/>
                <a:gd name="T10" fmla="*/ 3 w 93"/>
                <a:gd name="T11" fmla="*/ 1 h 62"/>
                <a:gd name="T12" fmla="*/ 3 w 93"/>
                <a:gd name="T13" fmla="*/ 2 h 62"/>
                <a:gd name="T14" fmla="*/ 8 w 93"/>
                <a:gd name="T15" fmla="*/ 4 h 62"/>
                <a:gd name="T16" fmla="*/ 66 w 93"/>
                <a:gd name="T17" fmla="*/ 34 h 62"/>
                <a:gd name="T18" fmla="*/ 87 w 93"/>
                <a:gd name="T19" fmla="*/ 50 h 62"/>
                <a:gd name="T20" fmla="*/ 92 w 93"/>
                <a:gd name="T21" fmla="*/ 58 h 62"/>
                <a:gd name="T22" fmla="*/ 91 w 93"/>
                <a:gd name="T23" fmla="*/ 59 h 62"/>
                <a:gd name="T24" fmla="*/ 88 w 93"/>
                <a:gd name="T25" fmla="*/ 61 h 62"/>
                <a:gd name="T26" fmla="*/ 58 w 93"/>
                <a:gd name="T27" fmla="*/ 46 h 62"/>
                <a:gd name="T28" fmla="*/ 58 w 93"/>
                <a:gd name="T29" fmla="*/ 47 h 62"/>
                <a:gd name="T30" fmla="*/ 58 w 93"/>
                <a:gd name="T31" fmla="*/ 48 h 62"/>
                <a:gd name="T32" fmla="*/ 88 w 93"/>
                <a:gd name="T33" fmla="*/ 62 h 62"/>
                <a:gd name="T34" fmla="*/ 93 w 93"/>
                <a:gd name="T35" fmla="*/ 60 h 62"/>
                <a:gd name="T36" fmla="*/ 93 w 93"/>
                <a:gd name="T37" fmla="*/ 58 h 62"/>
                <a:gd name="T38" fmla="*/ 88 w 93"/>
                <a:gd name="T39" fmla="*/ 49 h 62"/>
                <a:gd name="T40" fmla="*/ 67 w 93"/>
                <a:gd name="T41" fmla="*/ 33 h 62"/>
                <a:gd name="T42" fmla="*/ 3 w 93"/>
                <a:gd name="T43" fmla="*/ 1 h 62"/>
                <a:gd name="T44" fmla="*/ 0 w 93"/>
                <a:gd name="T45" fmla="*/ 0 h 62"/>
                <a:gd name="T46" fmla="*/ 2 w 93"/>
                <a:gd name="T47" fmla="*/ 2 h 62"/>
                <a:gd name="T48" fmla="*/ 58 w 93"/>
                <a:gd name="T49" fmla="*/ 48 h 62"/>
                <a:gd name="T50" fmla="*/ 58 w 93"/>
                <a:gd name="T51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2">
                  <a:moveTo>
                    <a:pt x="58" y="47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43" y="36"/>
                    <a:pt x="29" y="25"/>
                    <a:pt x="19" y="16"/>
                  </a:cubicBezTo>
                  <a:cubicBezTo>
                    <a:pt x="14" y="11"/>
                    <a:pt x="10" y="8"/>
                    <a:pt x="7" y="5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8" y="4"/>
                  </a:cubicBezTo>
                  <a:cubicBezTo>
                    <a:pt x="17" y="7"/>
                    <a:pt x="40" y="17"/>
                    <a:pt x="66" y="34"/>
                  </a:cubicBezTo>
                  <a:cubicBezTo>
                    <a:pt x="76" y="41"/>
                    <a:pt x="83" y="46"/>
                    <a:pt x="87" y="50"/>
                  </a:cubicBezTo>
                  <a:cubicBezTo>
                    <a:pt x="91" y="53"/>
                    <a:pt x="92" y="56"/>
                    <a:pt x="92" y="58"/>
                  </a:cubicBezTo>
                  <a:cubicBezTo>
                    <a:pt x="92" y="58"/>
                    <a:pt x="92" y="59"/>
                    <a:pt x="91" y="59"/>
                  </a:cubicBezTo>
                  <a:cubicBezTo>
                    <a:pt x="91" y="60"/>
                    <a:pt x="90" y="61"/>
                    <a:pt x="88" y="61"/>
                  </a:cubicBezTo>
                  <a:cubicBezTo>
                    <a:pt x="84" y="61"/>
                    <a:pt x="75" y="57"/>
                    <a:pt x="58" y="46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74" y="59"/>
                    <a:pt x="83" y="62"/>
                    <a:pt x="88" y="62"/>
                  </a:cubicBezTo>
                  <a:cubicBezTo>
                    <a:pt x="90" y="62"/>
                    <a:pt x="92" y="62"/>
                    <a:pt x="93" y="60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5"/>
                    <a:pt x="92" y="52"/>
                    <a:pt x="88" y="49"/>
                  </a:cubicBezTo>
                  <a:cubicBezTo>
                    <a:pt x="84" y="45"/>
                    <a:pt x="77" y="40"/>
                    <a:pt x="67" y="33"/>
                  </a:cubicBezTo>
                  <a:cubicBezTo>
                    <a:pt x="31" y="10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6" y="27"/>
                    <a:pt x="58" y="48"/>
                  </a:cubicBezTo>
                  <a:lnTo>
                    <a:pt x="58" y="4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5" name="Freeform 418"/>
            <p:cNvSpPr>
              <a:spLocks/>
            </p:cNvSpPr>
            <p:nvPr/>
          </p:nvSpPr>
          <p:spPr bwMode="auto">
            <a:xfrm>
              <a:off x="-45869" y="2319678"/>
              <a:ext cx="407988" cy="282575"/>
            </a:xfrm>
            <a:custGeom>
              <a:avLst/>
              <a:gdLst>
                <a:gd name="T0" fmla="*/ 36 w 91"/>
                <a:gd name="T1" fmla="*/ 17 h 63"/>
                <a:gd name="T2" fmla="*/ 91 w 91"/>
                <a:gd name="T3" fmla="*/ 63 h 63"/>
                <a:gd name="T4" fmla="*/ 27 w 91"/>
                <a:gd name="T5" fmla="*/ 30 h 63"/>
                <a:gd name="T6" fmla="*/ 2 w 91"/>
                <a:gd name="T7" fmla="*/ 4 h 63"/>
                <a:gd name="T8" fmla="*/ 36 w 91"/>
                <a:gd name="T9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3">
                  <a:moveTo>
                    <a:pt x="36" y="17"/>
                  </a:moveTo>
                  <a:cubicBezTo>
                    <a:pt x="68" y="37"/>
                    <a:pt x="91" y="63"/>
                    <a:pt x="91" y="63"/>
                  </a:cubicBezTo>
                  <a:cubicBezTo>
                    <a:pt x="91" y="63"/>
                    <a:pt x="63" y="53"/>
                    <a:pt x="27" y="30"/>
                  </a:cubicBezTo>
                  <a:cubicBezTo>
                    <a:pt x="3" y="14"/>
                    <a:pt x="0" y="8"/>
                    <a:pt x="2" y="4"/>
                  </a:cubicBezTo>
                  <a:cubicBezTo>
                    <a:pt x="5" y="0"/>
                    <a:pt x="12" y="1"/>
                    <a:pt x="36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6" name="Freeform 419"/>
            <p:cNvSpPr>
              <a:spLocks/>
            </p:cNvSpPr>
            <p:nvPr/>
          </p:nvSpPr>
          <p:spPr bwMode="auto">
            <a:xfrm>
              <a:off x="-41106" y="2324441"/>
              <a:ext cx="415925" cy="282575"/>
            </a:xfrm>
            <a:custGeom>
              <a:avLst/>
              <a:gdLst>
                <a:gd name="T0" fmla="*/ 35 w 93"/>
                <a:gd name="T1" fmla="*/ 16 h 63"/>
                <a:gd name="T2" fmla="*/ 35 w 93"/>
                <a:gd name="T3" fmla="*/ 16 h 63"/>
                <a:gd name="T4" fmla="*/ 74 w 93"/>
                <a:gd name="T5" fmla="*/ 47 h 63"/>
                <a:gd name="T6" fmla="*/ 86 w 93"/>
                <a:gd name="T7" fmla="*/ 58 h 63"/>
                <a:gd name="T8" fmla="*/ 90 w 93"/>
                <a:gd name="T9" fmla="*/ 62 h 63"/>
                <a:gd name="T10" fmla="*/ 90 w 93"/>
                <a:gd name="T11" fmla="*/ 62 h 63"/>
                <a:gd name="T12" fmla="*/ 90 w 93"/>
                <a:gd name="T13" fmla="*/ 61 h 63"/>
                <a:gd name="T14" fmla="*/ 86 w 93"/>
                <a:gd name="T15" fmla="*/ 59 h 63"/>
                <a:gd name="T16" fmla="*/ 27 w 93"/>
                <a:gd name="T17" fmla="*/ 28 h 63"/>
                <a:gd name="T18" fmla="*/ 6 w 93"/>
                <a:gd name="T19" fmla="*/ 13 h 63"/>
                <a:gd name="T20" fmla="*/ 1 w 93"/>
                <a:gd name="T21" fmla="*/ 5 h 63"/>
                <a:gd name="T22" fmla="*/ 2 w 93"/>
                <a:gd name="T23" fmla="*/ 3 h 63"/>
                <a:gd name="T24" fmla="*/ 5 w 93"/>
                <a:gd name="T25" fmla="*/ 2 h 63"/>
                <a:gd name="T26" fmla="*/ 35 w 93"/>
                <a:gd name="T27" fmla="*/ 16 h 63"/>
                <a:gd name="T28" fmla="*/ 35 w 93"/>
                <a:gd name="T29" fmla="*/ 16 h 63"/>
                <a:gd name="T30" fmla="*/ 36 w 93"/>
                <a:gd name="T31" fmla="*/ 15 h 63"/>
                <a:gd name="T32" fmla="*/ 5 w 93"/>
                <a:gd name="T33" fmla="*/ 0 h 63"/>
                <a:gd name="T34" fmla="*/ 1 w 93"/>
                <a:gd name="T35" fmla="*/ 2 h 63"/>
                <a:gd name="T36" fmla="*/ 0 w 93"/>
                <a:gd name="T37" fmla="*/ 5 h 63"/>
                <a:gd name="T38" fmla="*/ 5 w 93"/>
                <a:gd name="T39" fmla="*/ 14 h 63"/>
                <a:gd name="T40" fmla="*/ 26 w 93"/>
                <a:gd name="T41" fmla="*/ 30 h 63"/>
                <a:gd name="T42" fmla="*/ 90 w 93"/>
                <a:gd name="T43" fmla="*/ 62 h 63"/>
                <a:gd name="T44" fmla="*/ 93 w 93"/>
                <a:gd name="T45" fmla="*/ 63 h 63"/>
                <a:gd name="T46" fmla="*/ 91 w 93"/>
                <a:gd name="T47" fmla="*/ 61 h 63"/>
                <a:gd name="T48" fmla="*/ 36 w 93"/>
                <a:gd name="T49" fmla="*/ 15 h 63"/>
                <a:gd name="T50" fmla="*/ 35 w 93"/>
                <a:gd name="T51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3">
                  <a:moveTo>
                    <a:pt x="35" y="16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51" y="27"/>
                    <a:pt x="64" y="38"/>
                    <a:pt x="74" y="47"/>
                  </a:cubicBezTo>
                  <a:cubicBezTo>
                    <a:pt x="79" y="51"/>
                    <a:pt x="83" y="55"/>
                    <a:pt x="86" y="58"/>
                  </a:cubicBezTo>
                  <a:cubicBezTo>
                    <a:pt x="88" y="60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1"/>
                    <a:pt x="89" y="60"/>
                    <a:pt x="86" y="59"/>
                  </a:cubicBezTo>
                  <a:cubicBezTo>
                    <a:pt x="76" y="55"/>
                    <a:pt x="53" y="46"/>
                    <a:pt x="27" y="28"/>
                  </a:cubicBezTo>
                  <a:cubicBezTo>
                    <a:pt x="17" y="22"/>
                    <a:pt x="10" y="17"/>
                    <a:pt x="6" y="13"/>
                  </a:cubicBezTo>
                  <a:cubicBezTo>
                    <a:pt x="2" y="9"/>
                    <a:pt x="1" y="7"/>
                    <a:pt x="1" y="5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2"/>
                    <a:pt x="3" y="2"/>
                    <a:pt x="5" y="2"/>
                  </a:cubicBezTo>
                  <a:cubicBezTo>
                    <a:pt x="9" y="2"/>
                    <a:pt x="18" y="5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19" y="4"/>
                    <a:pt x="10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10"/>
                    <a:pt x="5" y="14"/>
                  </a:cubicBezTo>
                  <a:cubicBezTo>
                    <a:pt x="9" y="18"/>
                    <a:pt x="16" y="23"/>
                    <a:pt x="26" y="30"/>
                  </a:cubicBezTo>
                  <a:cubicBezTo>
                    <a:pt x="62" y="53"/>
                    <a:pt x="90" y="62"/>
                    <a:pt x="90" y="62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67" y="36"/>
                    <a:pt x="36" y="15"/>
                  </a:cubicBezTo>
                  <a:lnTo>
                    <a:pt x="35" y="1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7" name="Freeform 420"/>
            <p:cNvSpPr>
              <a:spLocks/>
            </p:cNvSpPr>
            <p:nvPr/>
          </p:nvSpPr>
          <p:spPr bwMode="auto">
            <a:xfrm>
              <a:off x="84306" y="2597491"/>
              <a:ext cx="277813" cy="412750"/>
            </a:xfrm>
            <a:custGeom>
              <a:avLst/>
              <a:gdLst>
                <a:gd name="T0" fmla="*/ 16 w 62"/>
                <a:gd name="T1" fmla="*/ 55 h 92"/>
                <a:gd name="T2" fmla="*/ 62 w 62"/>
                <a:gd name="T3" fmla="*/ 0 h 92"/>
                <a:gd name="T4" fmla="*/ 30 w 62"/>
                <a:gd name="T5" fmla="*/ 64 h 92"/>
                <a:gd name="T6" fmla="*/ 4 w 62"/>
                <a:gd name="T7" fmla="*/ 89 h 92"/>
                <a:gd name="T8" fmla="*/ 16 w 62"/>
                <a:gd name="T9" fmla="*/ 5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2">
                  <a:moveTo>
                    <a:pt x="16" y="55"/>
                  </a:moveTo>
                  <a:cubicBezTo>
                    <a:pt x="37" y="24"/>
                    <a:pt x="62" y="0"/>
                    <a:pt x="62" y="0"/>
                  </a:cubicBezTo>
                  <a:cubicBezTo>
                    <a:pt x="62" y="0"/>
                    <a:pt x="53" y="28"/>
                    <a:pt x="30" y="64"/>
                  </a:cubicBezTo>
                  <a:cubicBezTo>
                    <a:pt x="14" y="89"/>
                    <a:pt x="7" y="92"/>
                    <a:pt x="4" y="89"/>
                  </a:cubicBezTo>
                  <a:cubicBezTo>
                    <a:pt x="0" y="87"/>
                    <a:pt x="0" y="80"/>
                    <a:pt x="16" y="5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8" name="Freeform 421"/>
            <p:cNvSpPr>
              <a:spLocks/>
            </p:cNvSpPr>
            <p:nvPr/>
          </p:nvSpPr>
          <p:spPr bwMode="auto">
            <a:xfrm>
              <a:off x="87481" y="2589553"/>
              <a:ext cx="282575" cy="415925"/>
            </a:xfrm>
            <a:custGeom>
              <a:avLst/>
              <a:gdLst>
                <a:gd name="T0" fmla="*/ 15 w 63"/>
                <a:gd name="T1" fmla="*/ 57 h 93"/>
                <a:gd name="T2" fmla="*/ 16 w 63"/>
                <a:gd name="T3" fmla="*/ 58 h 93"/>
                <a:gd name="T4" fmla="*/ 47 w 63"/>
                <a:gd name="T5" fmla="*/ 18 h 93"/>
                <a:gd name="T6" fmla="*/ 57 w 63"/>
                <a:gd name="T7" fmla="*/ 7 h 93"/>
                <a:gd name="T8" fmla="*/ 62 w 63"/>
                <a:gd name="T9" fmla="*/ 3 h 93"/>
                <a:gd name="T10" fmla="*/ 61 w 63"/>
                <a:gd name="T11" fmla="*/ 2 h 93"/>
                <a:gd name="T12" fmla="*/ 61 w 63"/>
                <a:gd name="T13" fmla="*/ 2 h 93"/>
                <a:gd name="T14" fmla="*/ 59 w 63"/>
                <a:gd name="T15" fmla="*/ 7 h 93"/>
                <a:gd name="T16" fmla="*/ 28 w 63"/>
                <a:gd name="T17" fmla="*/ 66 h 93"/>
                <a:gd name="T18" fmla="*/ 13 w 63"/>
                <a:gd name="T19" fmla="*/ 86 h 93"/>
                <a:gd name="T20" fmla="*/ 5 w 63"/>
                <a:gd name="T21" fmla="*/ 91 h 93"/>
                <a:gd name="T22" fmla="*/ 3 w 63"/>
                <a:gd name="T23" fmla="*/ 91 h 93"/>
                <a:gd name="T24" fmla="*/ 1 w 63"/>
                <a:gd name="T25" fmla="*/ 87 h 93"/>
                <a:gd name="T26" fmla="*/ 16 w 63"/>
                <a:gd name="T27" fmla="*/ 58 h 93"/>
                <a:gd name="T28" fmla="*/ 15 w 63"/>
                <a:gd name="T29" fmla="*/ 57 h 93"/>
                <a:gd name="T30" fmla="*/ 15 w 63"/>
                <a:gd name="T31" fmla="*/ 57 h 93"/>
                <a:gd name="T32" fmla="*/ 0 w 63"/>
                <a:gd name="T33" fmla="*/ 87 h 93"/>
                <a:gd name="T34" fmla="*/ 2 w 63"/>
                <a:gd name="T35" fmla="*/ 92 h 93"/>
                <a:gd name="T36" fmla="*/ 5 w 63"/>
                <a:gd name="T37" fmla="*/ 93 h 93"/>
                <a:gd name="T38" fmla="*/ 14 w 63"/>
                <a:gd name="T39" fmla="*/ 87 h 93"/>
                <a:gd name="T40" fmla="*/ 29 w 63"/>
                <a:gd name="T41" fmla="*/ 66 h 93"/>
                <a:gd name="T42" fmla="*/ 62 w 63"/>
                <a:gd name="T43" fmla="*/ 2 h 93"/>
                <a:gd name="T44" fmla="*/ 63 w 63"/>
                <a:gd name="T45" fmla="*/ 0 h 93"/>
                <a:gd name="T46" fmla="*/ 61 w 63"/>
                <a:gd name="T47" fmla="*/ 2 h 93"/>
                <a:gd name="T48" fmla="*/ 15 w 63"/>
                <a:gd name="T49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93">
                  <a:moveTo>
                    <a:pt x="15" y="57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26" y="42"/>
                    <a:pt x="38" y="28"/>
                    <a:pt x="47" y="18"/>
                  </a:cubicBezTo>
                  <a:cubicBezTo>
                    <a:pt x="51" y="13"/>
                    <a:pt x="55" y="9"/>
                    <a:pt x="57" y="7"/>
                  </a:cubicBezTo>
                  <a:cubicBezTo>
                    <a:pt x="60" y="4"/>
                    <a:pt x="62" y="3"/>
                    <a:pt x="62" y="3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4"/>
                    <a:pt x="59" y="7"/>
                  </a:cubicBezTo>
                  <a:cubicBezTo>
                    <a:pt x="55" y="16"/>
                    <a:pt x="46" y="39"/>
                    <a:pt x="28" y="66"/>
                  </a:cubicBezTo>
                  <a:cubicBezTo>
                    <a:pt x="21" y="76"/>
                    <a:pt x="17" y="82"/>
                    <a:pt x="13" y="86"/>
                  </a:cubicBezTo>
                  <a:cubicBezTo>
                    <a:pt x="9" y="90"/>
                    <a:pt x="6" y="91"/>
                    <a:pt x="5" y="91"/>
                  </a:cubicBezTo>
                  <a:cubicBezTo>
                    <a:pt x="4" y="91"/>
                    <a:pt x="4" y="91"/>
                    <a:pt x="3" y="91"/>
                  </a:cubicBezTo>
                  <a:cubicBezTo>
                    <a:pt x="2" y="90"/>
                    <a:pt x="1" y="89"/>
                    <a:pt x="1" y="87"/>
                  </a:cubicBezTo>
                  <a:cubicBezTo>
                    <a:pt x="1" y="83"/>
                    <a:pt x="5" y="74"/>
                    <a:pt x="16" y="58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4" y="74"/>
                    <a:pt x="0" y="82"/>
                    <a:pt x="0" y="87"/>
                  </a:cubicBezTo>
                  <a:cubicBezTo>
                    <a:pt x="0" y="89"/>
                    <a:pt x="1" y="91"/>
                    <a:pt x="2" y="92"/>
                  </a:cubicBezTo>
                  <a:cubicBezTo>
                    <a:pt x="3" y="92"/>
                    <a:pt x="4" y="93"/>
                    <a:pt x="5" y="93"/>
                  </a:cubicBezTo>
                  <a:cubicBezTo>
                    <a:pt x="7" y="93"/>
                    <a:pt x="10" y="91"/>
                    <a:pt x="14" y="87"/>
                  </a:cubicBezTo>
                  <a:cubicBezTo>
                    <a:pt x="18" y="83"/>
                    <a:pt x="23" y="77"/>
                    <a:pt x="29" y="66"/>
                  </a:cubicBezTo>
                  <a:cubicBezTo>
                    <a:pt x="53" y="31"/>
                    <a:pt x="62" y="2"/>
                    <a:pt x="62" y="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36" y="25"/>
                    <a:pt x="15" y="57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9" name="Freeform 422"/>
            <p:cNvSpPr>
              <a:spLocks/>
            </p:cNvSpPr>
            <p:nvPr/>
          </p:nvSpPr>
          <p:spPr bwMode="auto">
            <a:xfrm>
              <a:off x="362119" y="2189503"/>
              <a:ext cx="277813" cy="412750"/>
            </a:xfrm>
            <a:custGeom>
              <a:avLst/>
              <a:gdLst>
                <a:gd name="T0" fmla="*/ 46 w 62"/>
                <a:gd name="T1" fmla="*/ 36 h 92"/>
                <a:gd name="T2" fmla="*/ 0 w 62"/>
                <a:gd name="T3" fmla="*/ 92 h 92"/>
                <a:gd name="T4" fmla="*/ 32 w 62"/>
                <a:gd name="T5" fmla="*/ 28 h 92"/>
                <a:gd name="T6" fmla="*/ 58 w 62"/>
                <a:gd name="T7" fmla="*/ 2 h 92"/>
                <a:gd name="T8" fmla="*/ 46 w 62"/>
                <a:gd name="T9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2">
                  <a:moveTo>
                    <a:pt x="46" y="36"/>
                  </a:moveTo>
                  <a:cubicBezTo>
                    <a:pt x="25" y="68"/>
                    <a:pt x="0" y="92"/>
                    <a:pt x="0" y="92"/>
                  </a:cubicBezTo>
                  <a:cubicBezTo>
                    <a:pt x="0" y="92"/>
                    <a:pt x="9" y="63"/>
                    <a:pt x="32" y="28"/>
                  </a:cubicBezTo>
                  <a:cubicBezTo>
                    <a:pt x="49" y="3"/>
                    <a:pt x="55" y="0"/>
                    <a:pt x="58" y="2"/>
                  </a:cubicBezTo>
                  <a:cubicBezTo>
                    <a:pt x="62" y="5"/>
                    <a:pt x="62" y="12"/>
                    <a:pt x="46" y="3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0" name="Freeform 423"/>
            <p:cNvSpPr>
              <a:spLocks/>
            </p:cNvSpPr>
            <p:nvPr/>
          </p:nvSpPr>
          <p:spPr bwMode="auto">
            <a:xfrm>
              <a:off x="352594" y="2194266"/>
              <a:ext cx="282575" cy="417513"/>
            </a:xfrm>
            <a:custGeom>
              <a:avLst/>
              <a:gdLst>
                <a:gd name="T0" fmla="*/ 48 w 63"/>
                <a:gd name="T1" fmla="*/ 35 h 93"/>
                <a:gd name="T2" fmla="*/ 47 w 63"/>
                <a:gd name="T3" fmla="*/ 35 h 93"/>
                <a:gd name="T4" fmla="*/ 16 w 63"/>
                <a:gd name="T5" fmla="*/ 74 h 93"/>
                <a:gd name="T6" fmla="*/ 6 w 63"/>
                <a:gd name="T7" fmla="*/ 86 h 93"/>
                <a:gd name="T8" fmla="*/ 1 w 63"/>
                <a:gd name="T9" fmla="*/ 90 h 93"/>
                <a:gd name="T10" fmla="*/ 2 w 63"/>
                <a:gd name="T11" fmla="*/ 91 h 93"/>
                <a:gd name="T12" fmla="*/ 3 w 63"/>
                <a:gd name="T13" fmla="*/ 91 h 93"/>
                <a:gd name="T14" fmla="*/ 4 w 63"/>
                <a:gd name="T15" fmla="*/ 86 h 93"/>
                <a:gd name="T16" fmla="*/ 35 w 63"/>
                <a:gd name="T17" fmla="*/ 27 h 93"/>
                <a:gd name="T18" fmla="*/ 50 w 63"/>
                <a:gd name="T19" fmla="*/ 7 h 93"/>
                <a:gd name="T20" fmla="*/ 58 w 63"/>
                <a:gd name="T21" fmla="*/ 1 h 93"/>
                <a:gd name="T22" fmla="*/ 60 w 63"/>
                <a:gd name="T23" fmla="*/ 2 h 93"/>
                <a:gd name="T24" fmla="*/ 62 w 63"/>
                <a:gd name="T25" fmla="*/ 5 h 93"/>
                <a:gd name="T26" fmla="*/ 47 w 63"/>
                <a:gd name="T27" fmla="*/ 35 h 93"/>
                <a:gd name="T28" fmla="*/ 48 w 63"/>
                <a:gd name="T29" fmla="*/ 35 h 93"/>
                <a:gd name="T30" fmla="*/ 48 w 63"/>
                <a:gd name="T31" fmla="*/ 36 h 93"/>
                <a:gd name="T32" fmla="*/ 63 w 63"/>
                <a:gd name="T33" fmla="*/ 5 h 93"/>
                <a:gd name="T34" fmla="*/ 61 w 63"/>
                <a:gd name="T35" fmla="*/ 1 h 93"/>
                <a:gd name="T36" fmla="*/ 58 w 63"/>
                <a:gd name="T37" fmla="*/ 0 h 93"/>
                <a:gd name="T38" fmla="*/ 49 w 63"/>
                <a:gd name="T39" fmla="*/ 6 h 93"/>
                <a:gd name="T40" fmla="*/ 34 w 63"/>
                <a:gd name="T41" fmla="*/ 26 h 93"/>
                <a:gd name="T42" fmla="*/ 1 w 63"/>
                <a:gd name="T43" fmla="*/ 90 h 93"/>
                <a:gd name="T44" fmla="*/ 0 w 63"/>
                <a:gd name="T45" fmla="*/ 93 h 93"/>
                <a:gd name="T46" fmla="*/ 2 w 63"/>
                <a:gd name="T47" fmla="*/ 91 h 93"/>
                <a:gd name="T48" fmla="*/ 48 w 63"/>
                <a:gd name="T49" fmla="*/ 36 h 93"/>
                <a:gd name="T50" fmla="*/ 48 w 63"/>
                <a:gd name="T51" fmla="*/ 3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93">
                  <a:moveTo>
                    <a:pt x="48" y="35"/>
                  </a:moveTo>
                  <a:cubicBezTo>
                    <a:pt x="47" y="35"/>
                    <a:pt x="47" y="35"/>
                    <a:pt x="47" y="35"/>
                  </a:cubicBezTo>
                  <a:cubicBezTo>
                    <a:pt x="37" y="51"/>
                    <a:pt x="25" y="65"/>
                    <a:pt x="16" y="74"/>
                  </a:cubicBezTo>
                  <a:cubicBezTo>
                    <a:pt x="12" y="79"/>
                    <a:pt x="8" y="83"/>
                    <a:pt x="6" y="86"/>
                  </a:cubicBezTo>
                  <a:cubicBezTo>
                    <a:pt x="3" y="89"/>
                    <a:pt x="1" y="90"/>
                    <a:pt x="1" y="90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1"/>
                    <a:pt x="3" y="89"/>
                    <a:pt x="4" y="86"/>
                  </a:cubicBezTo>
                  <a:cubicBezTo>
                    <a:pt x="8" y="76"/>
                    <a:pt x="17" y="54"/>
                    <a:pt x="35" y="27"/>
                  </a:cubicBezTo>
                  <a:cubicBezTo>
                    <a:pt x="42" y="17"/>
                    <a:pt x="47" y="10"/>
                    <a:pt x="50" y="7"/>
                  </a:cubicBezTo>
                  <a:cubicBezTo>
                    <a:pt x="54" y="3"/>
                    <a:pt x="57" y="1"/>
                    <a:pt x="58" y="1"/>
                  </a:cubicBezTo>
                  <a:cubicBezTo>
                    <a:pt x="59" y="1"/>
                    <a:pt x="60" y="2"/>
                    <a:pt x="60" y="2"/>
                  </a:cubicBezTo>
                  <a:cubicBezTo>
                    <a:pt x="61" y="3"/>
                    <a:pt x="62" y="4"/>
                    <a:pt x="62" y="5"/>
                  </a:cubicBezTo>
                  <a:cubicBezTo>
                    <a:pt x="62" y="10"/>
                    <a:pt x="58" y="18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9" y="19"/>
                    <a:pt x="63" y="10"/>
                    <a:pt x="63" y="5"/>
                  </a:cubicBezTo>
                  <a:cubicBezTo>
                    <a:pt x="63" y="3"/>
                    <a:pt x="62" y="2"/>
                    <a:pt x="61" y="1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6" y="0"/>
                    <a:pt x="53" y="2"/>
                    <a:pt x="49" y="6"/>
                  </a:cubicBezTo>
                  <a:cubicBezTo>
                    <a:pt x="45" y="10"/>
                    <a:pt x="40" y="16"/>
                    <a:pt x="34" y="26"/>
                  </a:cubicBezTo>
                  <a:cubicBezTo>
                    <a:pt x="10" y="62"/>
                    <a:pt x="1" y="90"/>
                    <a:pt x="1" y="9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7" y="68"/>
                    <a:pt x="48" y="36"/>
                  </a:cubicBezTo>
                  <a:lnTo>
                    <a:pt x="48" y="35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88280" y="3913189"/>
            <a:ext cx="1031875" cy="1025525"/>
            <a:chOff x="1488280" y="3913189"/>
            <a:chExt cx="1031875" cy="1025525"/>
          </a:xfrm>
        </p:grpSpPr>
        <p:sp>
          <p:nvSpPr>
            <p:cNvPr id="1226" name="Freeform 489"/>
            <p:cNvSpPr>
              <a:spLocks/>
            </p:cNvSpPr>
            <p:nvPr/>
          </p:nvSpPr>
          <p:spPr bwMode="auto">
            <a:xfrm>
              <a:off x="1488280" y="3913189"/>
              <a:ext cx="1031875" cy="1025525"/>
            </a:xfrm>
            <a:custGeom>
              <a:avLst/>
              <a:gdLst>
                <a:gd name="T0" fmla="*/ 94 w 230"/>
                <a:gd name="T1" fmla="*/ 208 h 229"/>
                <a:gd name="T2" fmla="*/ 76 w 230"/>
                <a:gd name="T3" fmla="*/ 202 h 229"/>
                <a:gd name="T4" fmla="*/ 60 w 230"/>
                <a:gd name="T5" fmla="*/ 193 h 229"/>
                <a:gd name="T6" fmla="*/ 46 w 230"/>
                <a:gd name="T7" fmla="*/ 181 h 229"/>
                <a:gd name="T8" fmla="*/ 34 w 230"/>
                <a:gd name="T9" fmla="*/ 166 h 229"/>
                <a:gd name="T10" fmla="*/ 26 w 230"/>
                <a:gd name="T11" fmla="*/ 149 h 229"/>
                <a:gd name="T12" fmla="*/ 21 w 230"/>
                <a:gd name="T13" fmla="*/ 131 h 229"/>
                <a:gd name="T14" fmla="*/ 19 w 230"/>
                <a:gd name="T15" fmla="*/ 112 h 229"/>
                <a:gd name="T16" fmla="*/ 22 w 230"/>
                <a:gd name="T17" fmla="*/ 94 h 229"/>
                <a:gd name="T18" fmla="*/ 28 w 230"/>
                <a:gd name="T19" fmla="*/ 76 h 229"/>
                <a:gd name="T20" fmla="*/ 37 w 230"/>
                <a:gd name="T21" fmla="*/ 60 h 229"/>
                <a:gd name="T22" fmla="*/ 49 w 230"/>
                <a:gd name="T23" fmla="*/ 45 h 229"/>
                <a:gd name="T24" fmla="*/ 64 w 230"/>
                <a:gd name="T25" fmla="*/ 34 h 229"/>
                <a:gd name="T26" fmla="*/ 81 w 230"/>
                <a:gd name="T27" fmla="*/ 25 h 229"/>
                <a:gd name="T28" fmla="*/ 99 w 230"/>
                <a:gd name="T29" fmla="*/ 20 h 229"/>
                <a:gd name="T30" fmla="*/ 118 w 230"/>
                <a:gd name="T31" fmla="*/ 19 h 229"/>
                <a:gd name="T32" fmla="*/ 136 w 230"/>
                <a:gd name="T33" fmla="*/ 21 h 229"/>
                <a:gd name="T34" fmla="*/ 154 w 230"/>
                <a:gd name="T35" fmla="*/ 27 h 229"/>
                <a:gd name="T36" fmla="*/ 170 w 230"/>
                <a:gd name="T37" fmla="*/ 37 h 229"/>
                <a:gd name="T38" fmla="*/ 184 w 230"/>
                <a:gd name="T39" fmla="*/ 49 h 229"/>
                <a:gd name="T40" fmla="*/ 196 w 230"/>
                <a:gd name="T41" fmla="*/ 64 h 229"/>
                <a:gd name="T42" fmla="*/ 204 w 230"/>
                <a:gd name="T43" fmla="*/ 81 h 229"/>
                <a:gd name="T44" fmla="*/ 209 w 230"/>
                <a:gd name="T45" fmla="*/ 99 h 229"/>
                <a:gd name="T46" fmla="*/ 211 w 230"/>
                <a:gd name="T47" fmla="*/ 117 h 229"/>
                <a:gd name="T48" fmla="*/ 208 w 230"/>
                <a:gd name="T49" fmla="*/ 136 h 229"/>
                <a:gd name="T50" fmla="*/ 202 w 230"/>
                <a:gd name="T51" fmla="*/ 154 h 229"/>
                <a:gd name="T52" fmla="*/ 193 w 230"/>
                <a:gd name="T53" fmla="*/ 170 h 229"/>
                <a:gd name="T54" fmla="*/ 181 w 230"/>
                <a:gd name="T55" fmla="*/ 184 h 229"/>
                <a:gd name="T56" fmla="*/ 166 w 230"/>
                <a:gd name="T57" fmla="*/ 196 h 229"/>
                <a:gd name="T58" fmla="*/ 149 w 230"/>
                <a:gd name="T59" fmla="*/ 204 h 229"/>
                <a:gd name="T60" fmla="*/ 131 w 230"/>
                <a:gd name="T61" fmla="*/ 209 h 229"/>
                <a:gd name="T62" fmla="*/ 112 w 230"/>
                <a:gd name="T63" fmla="*/ 210 h 229"/>
                <a:gd name="T64" fmla="*/ 94 w 230"/>
                <a:gd name="T65" fmla="*/ 20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0" h="229">
                  <a:moveTo>
                    <a:pt x="94" y="208"/>
                  </a:moveTo>
                  <a:cubicBezTo>
                    <a:pt x="90" y="227"/>
                    <a:pt x="68" y="219"/>
                    <a:pt x="76" y="202"/>
                  </a:cubicBezTo>
                  <a:cubicBezTo>
                    <a:pt x="68" y="219"/>
                    <a:pt x="49" y="208"/>
                    <a:pt x="60" y="193"/>
                  </a:cubicBezTo>
                  <a:cubicBezTo>
                    <a:pt x="49" y="208"/>
                    <a:pt x="32" y="194"/>
                    <a:pt x="46" y="181"/>
                  </a:cubicBezTo>
                  <a:cubicBezTo>
                    <a:pt x="32" y="194"/>
                    <a:pt x="18" y="176"/>
                    <a:pt x="34" y="166"/>
                  </a:cubicBezTo>
                  <a:cubicBezTo>
                    <a:pt x="18" y="176"/>
                    <a:pt x="8" y="156"/>
                    <a:pt x="26" y="149"/>
                  </a:cubicBezTo>
                  <a:cubicBezTo>
                    <a:pt x="8" y="156"/>
                    <a:pt x="2" y="134"/>
                    <a:pt x="21" y="131"/>
                  </a:cubicBezTo>
                  <a:cubicBezTo>
                    <a:pt x="2" y="134"/>
                    <a:pt x="0" y="112"/>
                    <a:pt x="19" y="112"/>
                  </a:cubicBezTo>
                  <a:cubicBezTo>
                    <a:pt x="0" y="112"/>
                    <a:pt x="3" y="89"/>
                    <a:pt x="22" y="94"/>
                  </a:cubicBezTo>
                  <a:cubicBezTo>
                    <a:pt x="3" y="89"/>
                    <a:pt x="10" y="68"/>
                    <a:pt x="28" y="76"/>
                  </a:cubicBezTo>
                  <a:cubicBezTo>
                    <a:pt x="10" y="68"/>
                    <a:pt x="21" y="49"/>
                    <a:pt x="37" y="60"/>
                  </a:cubicBezTo>
                  <a:cubicBezTo>
                    <a:pt x="21" y="49"/>
                    <a:pt x="36" y="32"/>
                    <a:pt x="49" y="45"/>
                  </a:cubicBezTo>
                  <a:cubicBezTo>
                    <a:pt x="36" y="32"/>
                    <a:pt x="54" y="18"/>
                    <a:pt x="64" y="34"/>
                  </a:cubicBezTo>
                  <a:cubicBezTo>
                    <a:pt x="54" y="18"/>
                    <a:pt x="74" y="8"/>
                    <a:pt x="81" y="25"/>
                  </a:cubicBezTo>
                  <a:cubicBezTo>
                    <a:pt x="74" y="8"/>
                    <a:pt x="96" y="2"/>
                    <a:pt x="99" y="20"/>
                  </a:cubicBezTo>
                  <a:cubicBezTo>
                    <a:pt x="96" y="2"/>
                    <a:pt x="118" y="0"/>
                    <a:pt x="118" y="19"/>
                  </a:cubicBezTo>
                  <a:cubicBezTo>
                    <a:pt x="118" y="0"/>
                    <a:pt x="140" y="3"/>
                    <a:pt x="136" y="21"/>
                  </a:cubicBezTo>
                  <a:cubicBezTo>
                    <a:pt x="140" y="3"/>
                    <a:pt x="162" y="10"/>
                    <a:pt x="154" y="27"/>
                  </a:cubicBezTo>
                  <a:cubicBezTo>
                    <a:pt x="162" y="10"/>
                    <a:pt x="181" y="21"/>
                    <a:pt x="170" y="37"/>
                  </a:cubicBezTo>
                  <a:cubicBezTo>
                    <a:pt x="181" y="21"/>
                    <a:pt x="198" y="36"/>
                    <a:pt x="184" y="49"/>
                  </a:cubicBezTo>
                  <a:cubicBezTo>
                    <a:pt x="198" y="36"/>
                    <a:pt x="212" y="54"/>
                    <a:pt x="196" y="64"/>
                  </a:cubicBezTo>
                  <a:cubicBezTo>
                    <a:pt x="212" y="54"/>
                    <a:pt x="222" y="74"/>
                    <a:pt x="204" y="81"/>
                  </a:cubicBezTo>
                  <a:cubicBezTo>
                    <a:pt x="222" y="74"/>
                    <a:pt x="228" y="95"/>
                    <a:pt x="209" y="99"/>
                  </a:cubicBezTo>
                  <a:cubicBezTo>
                    <a:pt x="228" y="95"/>
                    <a:pt x="230" y="118"/>
                    <a:pt x="211" y="117"/>
                  </a:cubicBezTo>
                  <a:cubicBezTo>
                    <a:pt x="230" y="118"/>
                    <a:pt x="227" y="140"/>
                    <a:pt x="208" y="136"/>
                  </a:cubicBezTo>
                  <a:cubicBezTo>
                    <a:pt x="227" y="140"/>
                    <a:pt x="220" y="162"/>
                    <a:pt x="202" y="154"/>
                  </a:cubicBezTo>
                  <a:cubicBezTo>
                    <a:pt x="220" y="162"/>
                    <a:pt x="209" y="181"/>
                    <a:pt x="193" y="170"/>
                  </a:cubicBezTo>
                  <a:cubicBezTo>
                    <a:pt x="209" y="181"/>
                    <a:pt x="194" y="198"/>
                    <a:pt x="181" y="184"/>
                  </a:cubicBezTo>
                  <a:cubicBezTo>
                    <a:pt x="194" y="198"/>
                    <a:pt x="176" y="212"/>
                    <a:pt x="166" y="196"/>
                  </a:cubicBezTo>
                  <a:cubicBezTo>
                    <a:pt x="176" y="212"/>
                    <a:pt x="156" y="222"/>
                    <a:pt x="149" y="204"/>
                  </a:cubicBezTo>
                  <a:cubicBezTo>
                    <a:pt x="156" y="222"/>
                    <a:pt x="134" y="228"/>
                    <a:pt x="131" y="209"/>
                  </a:cubicBezTo>
                  <a:cubicBezTo>
                    <a:pt x="134" y="228"/>
                    <a:pt x="112" y="229"/>
                    <a:pt x="112" y="210"/>
                  </a:cubicBezTo>
                  <a:cubicBezTo>
                    <a:pt x="112" y="229"/>
                    <a:pt x="90" y="227"/>
                    <a:pt x="94" y="208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7" name="Freeform 490"/>
            <p:cNvSpPr>
              <a:spLocks/>
            </p:cNvSpPr>
            <p:nvPr/>
          </p:nvSpPr>
          <p:spPr bwMode="auto">
            <a:xfrm>
              <a:off x="2004218" y="4392614"/>
              <a:ext cx="474663" cy="71438"/>
            </a:xfrm>
            <a:custGeom>
              <a:avLst/>
              <a:gdLst>
                <a:gd name="T0" fmla="*/ 71 w 106"/>
                <a:gd name="T1" fmla="*/ 16 h 16"/>
                <a:gd name="T2" fmla="*/ 0 w 106"/>
                <a:gd name="T3" fmla="*/ 8 h 16"/>
                <a:gd name="T4" fmla="*/ 71 w 106"/>
                <a:gd name="T5" fmla="*/ 0 h 16"/>
                <a:gd name="T6" fmla="*/ 106 w 106"/>
                <a:gd name="T7" fmla="*/ 9 h 16"/>
                <a:gd name="T8" fmla="*/ 71 w 10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">
                  <a:moveTo>
                    <a:pt x="71" y="16"/>
                  </a:moveTo>
                  <a:cubicBezTo>
                    <a:pt x="33" y="16"/>
                    <a:pt x="0" y="8"/>
                    <a:pt x="0" y="8"/>
                  </a:cubicBezTo>
                  <a:cubicBezTo>
                    <a:pt x="0" y="8"/>
                    <a:pt x="28" y="0"/>
                    <a:pt x="71" y="0"/>
                  </a:cubicBezTo>
                  <a:cubicBezTo>
                    <a:pt x="100" y="1"/>
                    <a:pt x="106" y="4"/>
                    <a:pt x="106" y="9"/>
                  </a:cubicBezTo>
                  <a:cubicBezTo>
                    <a:pt x="106" y="13"/>
                    <a:pt x="100" y="16"/>
                    <a:pt x="71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8" name="Freeform 491"/>
            <p:cNvSpPr>
              <a:spLocks/>
            </p:cNvSpPr>
            <p:nvPr/>
          </p:nvSpPr>
          <p:spPr bwMode="auto">
            <a:xfrm>
              <a:off x="1989930" y="4392614"/>
              <a:ext cx="493713" cy="76200"/>
            </a:xfrm>
            <a:custGeom>
              <a:avLst/>
              <a:gdLst>
                <a:gd name="T0" fmla="*/ 74 w 110"/>
                <a:gd name="T1" fmla="*/ 16 h 17"/>
                <a:gd name="T2" fmla="*/ 74 w 110"/>
                <a:gd name="T3" fmla="*/ 16 h 17"/>
                <a:gd name="T4" fmla="*/ 24 w 110"/>
                <a:gd name="T5" fmla="*/ 11 h 17"/>
                <a:gd name="T6" fmla="*/ 9 w 110"/>
                <a:gd name="T7" fmla="*/ 8 h 17"/>
                <a:gd name="T8" fmla="*/ 3 w 110"/>
                <a:gd name="T9" fmla="*/ 7 h 17"/>
                <a:gd name="T10" fmla="*/ 3 w 110"/>
                <a:gd name="T11" fmla="*/ 8 h 17"/>
                <a:gd name="T12" fmla="*/ 3 w 110"/>
                <a:gd name="T13" fmla="*/ 8 h 17"/>
                <a:gd name="T14" fmla="*/ 8 w 110"/>
                <a:gd name="T15" fmla="*/ 7 h 17"/>
                <a:gd name="T16" fmla="*/ 71 w 110"/>
                <a:gd name="T17" fmla="*/ 1 h 17"/>
                <a:gd name="T18" fmla="*/ 74 w 110"/>
                <a:gd name="T19" fmla="*/ 1 h 17"/>
                <a:gd name="T20" fmla="*/ 102 w 110"/>
                <a:gd name="T21" fmla="*/ 4 h 17"/>
                <a:gd name="T22" fmla="*/ 107 w 110"/>
                <a:gd name="T23" fmla="*/ 6 h 17"/>
                <a:gd name="T24" fmla="*/ 108 w 110"/>
                <a:gd name="T25" fmla="*/ 8 h 17"/>
                <a:gd name="T26" fmla="*/ 108 w 110"/>
                <a:gd name="T27" fmla="*/ 9 h 17"/>
                <a:gd name="T28" fmla="*/ 109 w 110"/>
                <a:gd name="T29" fmla="*/ 9 h 17"/>
                <a:gd name="T30" fmla="*/ 108 w 110"/>
                <a:gd name="T31" fmla="*/ 9 h 17"/>
                <a:gd name="T32" fmla="*/ 107 w 110"/>
                <a:gd name="T33" fmla="*/ 11 h 17"/>
                <a:gd name="T34" fmla="*/ 76 w 110"/>
                <a:gd name="T35" fmla="*/ 16 h 17"/>
                <a:gd name="T36" fmla="*/ 74 w 110"/>
                <a:gd name="T37" fmla="*/ 16 h 17"/>
                <a:gd name="T38" fmla="*/ 74 w 110"/>
                <a:gd name="T39" fmla="*/ 16 h 17"/>
                <a:gd name="T40" fmla="*/ 74 w 110"/>
                <a:gd name="T41" fmla="*/ 17 h 17"/>
                <a:gd name="T42" fmla="*/ 76 w 110"/>
                <a:gd name="T43" fmla="*/ 17 h 17"/>
                <a:gd name="T44" fmla="*/ 103 w 110"/>
                <a:gd name="T45" fmla="*/ 15 h 17"/>
                <a:gd name="T46" fmla="*/ 108 w 110"/>
                <a:gd name="T47" fmla="*/ 12 h 17"/>
                <a:gd name="T48" fmla="*/ 110 w 110"/>
                <a:gd name="T49" fmla="*/ 9 h 17"/>
                <a:gd name="T50" fmla="*/ 110 w 110"/>
                <a:gd name="T51" fmla="*/ 9 h 17"/>
                <a:gd name="T52" fmla="*/ 110 w 110"/>
                <a:gd name="T53" fmla="*/ 9 h 17"/>
                <a:gd name="T54" fmla="*/ 110 w 110"/>
                <a:gd name="T55" fmla="*/ 8 h 17"/>
                <a:gd name="T56" fmla="*/ 108 w 110"/>
                <a:gd name="T57" fmla="*/ 5 h 17"/>
                <a:gd name="T58" fmla="*/ 74 w 110"/>
                <a:gd name="T59" fmla="*/ 0 h 17"/>
                <a:gd name="T60" fmla="*/ 71 w 110"/>
                <a:gd name="T61" fmla="*/ 0 h 17"/>
                <a:gd name="T62" fmla="*/ 3 w 110"/>
                <a:gd name="T63" fmla="*/ 7 h 17"/>
                <a:gd name="T64" fmla="*/ 0 w 110"/>
                <a:gd name="T65" fmla="*/ 8 h 17"/>
                <a:gd name="T66" fmla="*/ 3 w 110"/>
                <a:gd name="T67" fmla="*/ 8 h 17"/>
                <a:gd name="T68" fmla="*/ 74 w 110"/>
                <a:gd name="T69" fmla="*/ 17 h 17"/>
                <a:gd name="T70" fmla="*/ 74 w 110"/>
                <a:gd name="T7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" h="17">
                  <a:moveTo>
                    <a:pt x="74" y="16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55" y="15"/>
                    <a:pt x="37" y="13"/>
                    <a:pt x="24" y="11"/>
                  </a:cubicBezTo>
                  <a:cubicBezTo>
                    <a:pt x="18" y="10"/>
                    <a:pt x="12" y="9"/>
                    <a:pt x="9" y="8"/>
                  </a:cubicBezTo>
                  <a:cubicBezTo>
                    <a:pt x="5" y="8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5" y="8"/>
                    <a:pt x="8" y="7"/>
                  </a:cubicBezTo>
                  <a:cubicBezTo>
                    <a:pt x="17" y="5"/>
                    <a:pt x="41" y="1"/>
                    <a:pt x="71" y="1"/>
                  </a:cubicBezTo>
                  <a:cubicBezTo>
                    <a:pt x="72" y="1"/>
                    <a:pt x="73" y="1"/>
                    <a:pt x="74" y="1"/>
                  </a:cubicBezTo>
                  <a:cubicBezTo>
                    <a:pt x="88" y="1"/>
                    <a:pt x="97" y="2"/>
                    <a:pt x="102" y="4"/>
                  </a:cubicBezTo>
                  <a:cubicBezTo>
                    <a:pt x="105" y="4"/>
                    <a:pt x="106" y="5"/>
                    <a:pt x="107" y="6"/>
                  </a:cubicBezTo>
                  <a:cubicBezTo>
                    <a:pt x="108" y="7"/>
                    <a:pt x="108" y="8"/>
                    <a:pt x="108" y="8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10"/>
                    <a:pt x="107" y="11"/>
                  </a:cubicBezTo>
                  <a:cubicBezTo>
                    <a:pt x="105" y="14"/>
                    <a:pt x="97" y="16"/>
                    <a:pt x="76" y="16"/>
                  </a:cubicBezTo>
                  <a:cubicBezTo>
                    <a:pt x="75" y="16"/>
                    <a:pt x="75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5" y="17"/>
                    <a:pt x="75" y="17"/>
                    <a:pt x="76" y="17"/>
                  </a:cubicBezTo>
                  <a:cubicBezTo>
                    <a:pt x="90" y="17"/>
                    <a:pt x="98" y="16"/>
                    <a:pt x="103" y="15"/>
                  </a:cubicBezTo>
                  <a:cubicBezTo>
                    <a:pt x="105" y="14"/>
                    <a:pt x="107" y="13"/>
                    <a:pt x="108" y="12"/>
                  </a:cubicBezTo>
                  <a:cubicBezTo>
                    <a:pt x="109" y="11"/>
                    <a:pt x="110" y="10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7"/>
                    <a:pt x="109" y="6"/>
                    <a:pt x="108" y="5"/>
                  </a:cubicBezTo>
                  <a:cubicBezTo>
                    <a:pt x="105" y="2"/>
                    <a:pt x="96" y="0"/>
                    <a:pt x="74" y="0"/>
                  </a:cubicBezTo>
                  <a:cubicBezTo>
                    <a:pt x="73" y="0"/>
                    <a:pt x="72" y="0"/>
                    <a:pt x="71" y="0"/>
                  </a:cubicBezTo>
                  <a:cubicBezTo>
                    <a:pt x="30" y="0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6" y="17"/>
                    <a:pt x="74" y="17"/>
                  </a:cubicBezTo>
                  <a:lnTo>
                    <a:pt x="74" y="1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9" name="Freeform 492"/>
            <p:cNvSpPr>
              <a:spLocks/>
            </p:cNvSpPr>
            <p:nvPr/>
          </p:nvSpPr>
          <p:spPr bwMode="auto">
            <a:xfrm>
              <a:off x="1527968" y="4387851"/>
              <a:ext cx="476250" cy="76200"/>
            </a:xfrm>
            <a:custGeom>
              <a:avLst/>
              <a:gdLst>
                <a:gd name="T0" fmla="*/ 35 w 106"/>
                <a:gd name="T1" fmla="*/ 0 h 17"/>
                <a:gd name="T2" fmla="*/ 106 w 106"/>
                <a:gd name="T3" fmla="*/ 9 h 17"/>
                <a:gd name="T4" fmla="*/ 35 w 106"/>
                <a:gd name="T5" fmla="*/ 16 h 17"/>
                <a:gd name="T6" fmla="*/ 0 w 106"/>
                <a:gd name="T7" fmla="*/ 8 h 17"/>
                <a:gd name="T8" fmla="*/ 35 w 10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">
                  <a:moveTo>
                    <a:pt x="35" y="0"/>
                  </a:moveTo>
                  <a:cubicBezTo>
                    <a:pt x="73" y="1"/>
                    <a:pt x="106" y="9"/>
                    <a:pt x="106" y="9"/>
                  </a:cubicBezTo>
                  <a:cubicBezTo>
                    <a:pt x="106" y="9"/>
                    <a:pt x="78" y="17"/>
                    <a:pt x="35" y="16"/>
                  </a:cubicBezTo>
                  <a:cubicBezTo>
                    <a:pt x="6" y="16"/>
                    <a:pt x="0" y="12"/>
                    <a:pt x="0" y="8"/>
                  </a:cubicBezTo>
                  <a:cubicBezTo>
                    <a:pt x="0" y="4"/>
                    <a:pt x="6" y="0"/>
                    <a:pt x="35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0" name="Freeform 493"/>
            <p:cNvSpPr>
              <a:spLocks/>
            </p:cNvSpPr>
            <p:nvPr/>
          </p:nvSpPr>
          <p:spPr bwMode="auto">
            <a:xfrm>
              <a:off x="1523205" y="4387851"/>
              <a:ext cx="493713" cy="76200"/>
            </a:xfrm>
            <a:custGeom>
              <a:avLst/>
              <a:gdLst>
                <a:gd name="T0" fmla="*/ 36 w 110"/>
                <a:gd name="T1" fmla="*/ 0 h 17"/>
                <a:gd name="T2" fmla="*/ 36 w 110"/>
                <a:gd name="T3" fmla="*/ 1 h 17"/>
                <a:gd name="T4" fmla="*/ 86 w 110"/>
                <a:gd name="T5" fmla="*/ 5 h 17"/>
                <a:gd name="T6" fmla="*/ 101 w 110"/>
                <a:gd name="T7" fmla="*/ 8 h 17"/>
                <a:gd name="T8" fmla="*/ 107 w 110"/>
                <a:gd name="T9" fmla="*/ 9 h 17"/>
                <a:gd name="T10" fmla="*/ 107 w 110"/>
                <a:gd name="T11" fmla="*/ 9 h 17"/>
                <a:gd name="T12" fmla="*/ 107 w 110"/>
                <a:gd name="T13" fmla="*/ 8 h 17"/>
                <a:gd name="T14" fmla="*/ 102 w 110"/>
                <a:gd name="T15" fmla="*/ 9 h 17"/>
                <a:gd name="T16" fmla="*/ 39 w 110"/>
                <a:gd name="T17" fmla="*/ 16 h 17"/>
                <a:gd name="T18" fmla="*/ 36 w 110"/>
                <a:gd name="T19" fmla="*/ 16 h 17"/>
                <a:gd name="T20" fmla="*/ 8 w 110"/>
                <a:gd name="T21" fmla="*/ 13 h 17"/>
                <a:gd name="T22" fmla="*/ 3 w 110"/>
                <a:gd name="T23" fmla="*/ 11 h 17"/>
                <a:gd name="T24" fmla="*/ 2 w 110"/>
                <a:gd name="T25" fmla="*/ 8 h 17"/>
                <a:gd name="T26" fmla="*/ 2 w 110"/>
                <a:gd name="T27" fmla="*/ 8 h 17"/>
                <a:gd name="T28" fmla="*/ 3 w 110"/>
                <a:gd name="T29" fmla="*/ 6 h 17"/>
                <a:gd name="T30" fmla="*/ 34 w 110"/>
                <a:gd name="T31" fmla="*/ 1 h 17"/>
                <a:gd name="T32" fmla="*/ 36 w 110"/>
                <a:gd name="T33" fmla="*/ 1 h 17"/>
                <a:gd name="T34" fmla="*/ 36 w 110"/>
                <a:gd name="T35" fmla="*/ 0 h 17"/>
                <a:gd name="T36" fmla="*/ 36 w 110"/>
                <a:gd name="T37" fmla="*/ 0 h 17"/>
                <a:gd name="T38" fmla="*/ 34 w 110"/>
                <a:gd name="T39" fmla="*/ 0 h 17"/>
                <a:gd name="T40" fmla="*/ 7 w 110"/>
                <a:gd name="T41" fmla="*/ 2 h 17"/>
                <a:gd name="T42" fmla="*/ 2 w 110"/>
                <a:gd name="T43" fmla="*/ 5 h 17"/>
                <a:gd name="T44" fmla="*/ 0 w 110"/>
                <a:gd name="T45" fmla="*/ 8 h 17"/>
                <a:gd name="T46" fmla="*/ 0 w 110"/>
                <a:gd name="T47" fmla="*/ 8 h 17"/>
                <a:gd name="T48" fmla="*/ 2 w 110"/>
                <a:gd name="T49" fmla="*/ 12 h 17"/>
                <a:gd name="T50" fmla="*/ 36 w 110"/>
                <a:gd name="T51" fmla="*/ 17 h 17"/>
                <a:gd name="T52" fmla="*/ 39 w 110"/>
                <a:gd name="T53" fmla="*/ 17 h 17"/>
                <a:gd name="T54" fmla="*/ 108 w 110"/>
                <a:gd name="T55" fmla="*/ 9 h 17"/>
                <a:gd name="T56" fmla="*/ 110 w 110"/>
                <a:gd name="T57" fmla="*/ 9 h 17"/>
                <a:gd name="T58" fmla="*/ 108 w 110"/>
                <a:gd name="T59" fmla="*/ 8 h 17"/>
                <a:gd name="T60" fmla="*/ 36 w 110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0" h="17">
                  <a:moveTo>
                    <a:pt x="36" y="0"/>
                  </a:moveTo>
                  <a:cubicBezTo>
                    <a:pt x="36" y="1"/>
                    <a:pt x="36" y="1"/>
                    <a:pt x="36" y="1"/>
                  </a:cubicBezTo>
                  <a:cubicBezTo>
                    <a:pt x="55" y="1"/>
                    <a:pt x="73" y="3"/>
                    <a:pt x="86" y="5"/>
                  </a:cubicBezTo>
                  <a:cubicBezTo>
                    <a:pt x="92" y="6"/>
                    <a:pt x="98" y="7"/>
                    <a:pt x="101" y="8"/>
                  </a:cubicBezTo>
                  <a:cubicBezTo>
                    <a:pt x="105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8"/>
                    <a:pt x="105" y="9"/>
                    <a:pt x="102" y="9"/>
                  </a:cubicBezTo>
                  <a:cubicBezTo>
                    <a:pt x="93" y="11"/>
                    <a:pt x="69" y="16"/>
                    <a:pt x="39" y="16"/>
                  </a:cubicBezTo>
                  <a:cubicBezTo>
                    <a:pt x="38" y="16"/>
                    <a:pt x="37" y="16"/>
                    <a:pt x="36" y="16"/>
                  </a:cubicBezTo>
                  <a:cubicBezTo>
                    <a:pt x="22" y="15"/>
                    <a:pt x="13" y="15"/>
                    <a:pt x="8" y="13"/>
                  </a:cubicBezTo>
                  <a:cubicBezTo>
                    <a:pt x="5" y="12"/>
                    <a:pt x="4" y="12"/>
                    <a:pt x="3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3" y="6"/>
                  </a:cubicBezTo>
                  <a:cubicBezTo>
                    <a:pt x="5" y="3"/>
                    <a:pt x="14" y="1"/>
                    <a:pt x="34" y="1"/>
                  </a:cubicBezTo>
                  <a:cubicBezTo>
                    <a:pt x="35" y="1"/>
                    <a:pt x="36" y="1"/>
                    <a:pt x="36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20" y="0"/>
                    <a:pt x="12" y="1"/>
                    <a:pt x="7" y="2"/>
                  </a:cubicBezTo>
                  <a:cubicBezTo>
                    <a:pt x="5" y="3"/>
                    <a:pt x="3" y="4"/>
                    <a:pt x="2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5" y="15"/>
                    <a:pt x="14" y="17"/>
                    <a:pt x="36" y="17"/>
                  </a:cubicBezTo>
                  <a:cubicBezTo>
                    <a:pt x="37" y="17"/>
                    <a:pt x="38" y="17"/>
                    <a:pt x="39" y="17"/>
                  </a:cubicBezTo>
                  <a:cubicBezTo>
                    <a:pt x="80" y="17"/>
                    <a:pt x="107" y="9"/>
                    <a:pt x="108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74" y="0"/>
                    <a:pt x="36" y="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1" name="Freeform 494"/>
            <p:cNvSpPr>
              <a:spLocks/>
            </p:cNvSpPr>
            <p:nvPr/>
          </p:nvSpPr>
          <p:spPr bwMode="auto">
            <a:xfrm>
              <a:off x="1962943" y="4424364"/>
              <a:ext cx="76200" cy="479425"/>
            </a:xfrm>
            <a:custGeom>
              <a:avLst/>
              <a:gdLst>
                <a:gd name="T0" fmla="*/ 1 w 17"/>
                <a:gd name="T1" fmla="*/ 71 h 107"/>
                <a:gd name="T2" fmla="*/ 9 w 17"/>
                <a:gd name="T3" fmla="*/ 0 h 107"/>
                <a:gd name="T4" fmla="*/ 17 w 17"/>
                <a:gd name="T5" fmla="*/ 72 h 107"/>
                <a:gd name="T6" fmla="*/ 8 w 17"/>
                <a:gd name="T7" fmla="*/ 107 h 107"/>
                <a:gd name="T8" fmla="*/ 1 w 17"/>
                <a:gd name="T9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7">
                  <a:moveTo>
                    <a:pt x="1" y="71"/>
                  </a:moveTo>
                  <a:cubicBezTo>
                    <a:pt x="1" y="34"/>
                    <a:pt x="9" y="0"/>
                    <a:pt x="9" y="0"/>
                  </a:cubicBezTo>
                  <a:cubicBezTo>
                    <a:pt x="9" y="0"/>
                    <a:pt x="17" y="29"/>
                    <a:pt x="17" y="72"/>
                  </a:cubicBezTo>
                  <a:cubicBezTo>
                    <a:pt x="16" y="101"/>
                    <a:pt x="13" y="107"/>
                    <a:pt x="8" y="107"/>
                  </a:cubicBezTo>
                  <a:cubicBezTo>
                    <a:pt x="4" y="107"/>
                    <a:pt x="0" y="101"/>
                    <a:pt x="1" y="7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2" name="Freeform 495"/>
            <p:cNvSpPr>
              <a:spLocks/>
            </p:cNvSpPr>
            <p:nvPr/>
          </p:nvSpPr>
          <p:spPr bwMode="auto">
            <a:xfrm>
              <a:off x="1962943" y="4414839"/>
              <a:ext cx="76200" cy="493713"/>
            </a:xfrm>
            <a:custGeom>
              <a:avLst/>
              <a:gdLst>
                <a:gd name="T0" fmla="*/ 1 w 17"/>
                <a:gd name="T1" fmla="*/ 73 h 110"/>
                <a:gd name="T2" fmla="*/ 1 w 17"/>
                <a:gd name="T3" fmla="*/ 73 h 110"/>
                <a:gd name="T4" fmla="*/ 6 w 17"/>
                <a:gd name="T5" fmla="*/ 24 h 110"/>
                <a:gd name="T6" fmla="*/ 8 w 17"/>
                <a:gd name="T7" fmla="*/ 8 h 110"/>
                <a:gd name="T8" fmla="*/ 10 w 17"/>
                <a:gd name="T9" fmla="*/ 3 h 110"/>
                <a:gd name="T10" fmla="*/ 9 w 17"/>
                <a:gd name="T11" fmla="*/ 2 h 110"/>
                <a:gd name="T12" fmla="*/ 8 w 17"/>
                <a:gd name="T13" fmla="*/ 3 h 110"/>
                <a:gd name="T14" fmla="*/ 10 w 17"/>
                <a:gd name="T15" fmla="*/ 8 h 110"/>
                <a:gd name="T16" fmla="*/ 16 w 17"/>
                <a:gd name="T17" fmla="*/ 71 h 110"/>
                <a:gd name="T18" fmla="*/ 16 w 17"/>
                <a:gd name="T19" fmla="*/ 74 h 110"/>
                <a:gd name="T20" fmla="*/ 13 w 17"/>
                <a:gd name="T21" fmla="*/ 102 h 110"/>
                <a:gd name="T22" fmla="*/ 11 w 17"/>
                <a:gd name="T23" fmla="*/ 107 h 110"/>
                <a:gd name="T24" fmla="*/ 8 w 17"/>
                <a:gd name="T25" fmla="*/ 108 h 110"/>
                <a:gd name="T26" fmla="*/ 8 w 17"/>
                <a:gd name="T27" fmla="*/ 108 h 110"/>
                <a:gd name="T28" fmla="*/ 8 w 17"/>
                <a:gd name="T29" fmla="*/ 109 h 110"/>
                <a:gd name="T30" fmla="*/ 8 w 17"/>
                <a:gd name="T31" fmla="*/ 108 h 110"/>
                <a:gd name="T32" fmla="*/ 6 w 17"/>
                <a:gd name="T33" fmla="*/ 107 h 110"/>
                <a:gd name="T34" fmla="*/ 1 w 17"/>
                <a:gd name="T35" fmla="*/ 76 h 110"/>
                <a:gd name="T36" fmla="*/ 1 w 17"/>
                <a:gd name="T37" fmla="*/ 73 h 110"/>
                <a:gd name="T38" fmla="*/ 1 w 17"/>
                <a:gd name="T39" fmla="*/ 73 h 110"/>
                <a:gd name="T40" fmla="*/ 0 w 17"/>
                <a:gd name="T41" fmla="*/ 73 h 110"/>
                <a:gd name="T42" fmla="*/ 0 w 17"/>
                <a:gd name="T43" fmla="*/ 76 h 110"/>
                <a:gd name="T44" fmla="*/ 2 w 17"/>
                <a:gd name="T45" fmla="*/ 103 h 110"/>
                <a:gd name="T46" fmla="*/ 5 w 17"/>
                <a:gd name="T47" fmla="*/ 108 h 110"/>
                <a:gd name="T48" fmla="*/ 8 w 17"/>
                <a:gd name="T49" fmla="*/ 110 h 110"/>
                <a:gd name="T50" fmla="*/ 8 w 17"/>
                <a:gd name="T51" fmla="*/ 110 h 110"/>
                <a:gd name="T52" fmla="*/ 8 w 17"/>
                <a:gd name="T53" fmla="*/ 110 h 110"/>
                <a:gd name="T54" fmla="*/ 8 w 17"/>
                <a:gd name="T55" fmla="*/ 110 h 110"/>
                <a:gd name="T56" fmla="*/ 12 w 17"/>
                <a:gd name="T57" fmla="*/ 108 h 110"/>
                <a:gd name="T58" fmla="*/ 17 w 17"/>
                <a:gd name="T59" fmla="*/ 74 h 110"/>
                <a:gd name="T60" fmla="*/ 17 w 17"/>
                <a:gd name="T61" fmla="*/ 71 h 110"/>
                <a:gd name="T62" fmla="*/ 10 w 17"/>
                <a:gd name="T63" fmla="*/ 2 h 110"/>
                <a:gd name="T64" fmla="*/ 9 w 17"/>
                <a:gd name="T65" fmla="*/ 0 h 110"/>
                <a:gd name="T66" fmla="*/ 8 w 17"/>
                <a:gd name="T67" fmla="*/ 2 h 110"/>
                <a:gd name="T68" fmla="*/ 0 w 17"/>
                <a:gd name="T69" fmla="*/ 73 h 110"/>
                <a:gd name="T70" fmla="*/ 1 w 17"/>
                <a:gd name="T71" fmla="*/ 7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110">
                  <a:moveTo>
                    <a:pt x="1" y="73"/>
                  </a:moveTo>
                  <a:cubicBezTo>
                    <a:pt x="1" y="73"/>
                    <a:pt x="1" y="73"/>
                    <a:pt x="1" y="73"/>
                  </a:cubicBezTo>
                  <a:cubicBezTo>
                    <a:pt x="1" y="55"/>
                    <a:pt x="4" y="37"/>
                    <a:pt x="6" y="24"/>
                  </a:cubicBezTo>
                  <a:cubicBezTo>
                    <a:pt x="7" y="17"/>
                    <a:pt x="8" y="12"/>
                    <a:pt x="8" y="8"/>
                  </a:cubicBezTo>
                  <a:cubicBezTo>
                    <a:pt x="9" y="5"/>
                    <a:pt x="10" y="3"/>
                    <a:pt x="10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9" y="4"/>
                    <a:pt x="10" y="8"/>
                  </a:cubicBezTo>
                  <a:cubicBezTo>
                    <a:pt x="12" y="17"/>
                    <a:pt x="16" y="40"/>
                    <a:pt x="16" y="71"/>
                  </a:cubicBezTo>
                  <a:cubicBezTo>
                    <a:pt x="16" y="72"/>
                    <a:pt x="16" y="73"/>
                    <a:pt x="16" y="74"/>
                  </a:cubicBezTo>
                  <a:cubicBezTo>
                    <a:pt x="16" y="88"/>
                    <a:pt x="15" y="97"/>
                    <a:pt x="13" y="102"/>
                  </a:cubicBezTo>
                  <a:cubicBezTo>
                    <a:pt x="13" y="105"/>
                    <a:pt x="12" y="106"/>
                    <a:pt x="11" y="107"/>
                  </a:cubicBezTo>
                  <a:cubicBezTo>
                    <a:pt x="10" y="108"/>
                    <a:pt x="9" y="108"/>
                    <a:pt x="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7" y="108"/>
                    <a:pt x="7" y="108"/>
                    <a:pt x="6" y="107"/>
                  </a:cubicBezTo>
                  <a:cubicBezTo>
                    <a:pt x="3" y="105"/>
                    <a:pt x="1" y="96"/>
                    <a:pt x="1" y="76"/>
                  </a:cubicBezTo>
                  <a:cubicBezTo>
                    <a:pt x="1" y="75"/>
                    <a:pt x="1" y="74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5"/>
                    <a:pt x="0" y="76"/>
                  </a:cubicBezTo>
                  <a:cubicBezTo>
                    <a:pt x="0" y="90"/>
                    <a:pt x="1" y="98"/>
                    <a:pt x="2" y="103"/>
                  </a:cubicBezTo>
                  <a:cubicBezTo>
                    <a:pt x="3" y="105"/>
                    <a:pt x="4" y="107"/>
                    <a:pt x="5" y="108"/>
                  </a:cubicBezTo>
                  <a:cubicBezTo>
                    <a:pt x="6" y="109"/>
                    <a:pt x="7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10" y="110"/>
                    <a:pt x="11" y="109"/>
                    <a:pt x="12" y="108"/>
                  </a:cubicBezTo>
                  <a:cubicBezTo>
                    <a:pt x="15" y="105"/>
                    <a:pt x="17" y="96"/>
                    <a:pt x="17" y="74"/>
                  </a:cubicBezTo>
                  <a:cubicBezTo>
                    <a:pt x="17" y="73"/>
                    <a:pt x="17" y="72"/>
                    <a:pt x="17" y="71"/>
                  </a:cubicBezTo>
                  <a:cubicBezTo>
                    <a:pt x="17" y="30"/>
                    <a:pt x="10" y="2"/>
                    <a:pt x="10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0" y="36"/>
                    <a:pt x="0" y="73"/>
                  </a:cubicBezTo>
                  <a:lnTo>
                    <a:pt x="1" y="7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3" name="Freeform 496"/>
            <p:cNvSpPr>
              <a:spLocks/>
            </p:cNvSpPr>
            <p:nvPr/>
          </p:nvSpPr>
          <p:spPr bwMode="auto">
            <a:xfrm>
              <a:off x="1967705" y="3952876"/>
              <a:ext cx="76200" cy="474663"/>
            </a:xfrm>
            <a:custGeom>
              <a:avLst/>
              <a:gdLst>
                <a:gd name="T0" fmla="*/ 16 w 17"/>
                <a:gd name="T1" fmla="*/ 35 h 106"/>
                <a:gd name="T2" fmla="*/ 8 w 17"/>
                <a:gd name="T3" fmla="*/ 106 h 106"/>
                <a:gd name="T4" fmla="*/ 1 w 17"/>
                <a:gd name="T5" fmla="*/ 35 h 106"/>
                <a:gd name="T6" fmla="*/ 9 w 17"/>
                <a:gd name="T7" fmla="*/ 0 h 106"/>
                <a:gd name="T8" fmla="*/ 16 w 17"/>
                <a:gd name="T9" fmla="*/ 3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6">
                  <a:moveTo>
                    <a:pt x="16" y="35"/>
                  </a:moveTo>
                  <a:cubicBezTo>
                    <a:pt x="16" y="73"/>
                    <a:pt x="8" y="106"/>
                    <a:pt x="8" y="106"/>
                  </a:cubicBezTo>
                  <a:cubicBezTo>
                    <a:pt x="8" y="106"/>
                    <a:pt x="0" y="78"/>
                    <a:pt x="1" y="35"/>
                  </a:cubicBezTo>
                  <a:cubicBezTo>
                    <a:pt x="1" y="6"/>
                    <a:pt x="4" y="0"/>
                    <a:pt x="9" y="0"/>
                  </a:cubicBezTo>
                  <a:cubicBezTo>
                    <a:pt x="13" y="0"/>
                    <a:pt x="17" y="6"/>
                    <a:pt x="16" y="3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4" name="Freeform 497"/>
            <p:cNvSpPr>
              <a:spLocks/>
            </p:cNvSpPr>
            <p:nvPr/>
          </p:nvSpPr>
          <p:spPr bwMode="auto">
            <a:xfrm>
              <a:off x="1967705" y="3948114"/>
              <a:ext cx="76200" cy="493713"/>
            </a:xfrm>
            <a:custGeom>
              <a:avLst/>
              <a:gdLst>
                <a:gd name="T0" fmla="*/ 16 w 17"/>
                <a:gd name="T1" fmla="*/ 36 h 110"/>
                <a:gd name="T2" fmla="*/ 16 w 17"/>
                <a:gd name="T3" fmla="*/ 36 h 110"/>
                <a:gd name="T4" fmla="*/ 11 w 17"/>
                <a:gd name="T5" fmla="*/ 86 h 110"/>
                <a:gd name="T6" fmla="*/ 9 w 17"/>
                <a:gd name="T7" fmla="*/ 101 h 110"/>
                <a:gd name="T8" fmla="*/ 7 w 17"/>
                <a:gd name="T9" fmla="*/ 107 h 110"/>
                <a:gd name="T10" fmla="*/ 8 w 17"/>
                <a:gd name="T11" fmla="*/ 107 h 110"/>
                <a:gd name="T12" fmla="*/ 9 w 17"/>
                <a:gd name="T13" fmla="*/ 107 h 110"/>
                <a:gd name="T14" fmla="*/ 8 w 17"/>
                <a:gd name="T15" fmla="*/ 102 h 110"/>
                <a:gd name="T16" fmla="*/ 1 w 17"/>
                <a:gd name="T17" fmla="*/ 38 h 110"/>
                <a:gd name="T18" fmla="*/ 1 w 17"/>
                <a:gd name="T19" fmla="*/ 36 h 110"/>
                <a:gd name="T20" fmla="*/ 4 w 17"/>
                <a:gd name="T21" fmla="*/ 8 h 110"/>
                <a:gd name="T22" fmla="*/ 6 w 17"/>
                <a:gd name="T23" fmla="*/ 3 h 110"/>
                <a:gd name="T24" fmla="*/ 9 w 17"/>
                <a:gd name="T25" fmla="*/ 1 h 110"/>
                <a:gd name="T26" fmla="*/ 9 w 17"/>
                <a:gd name="T27" fmla="*/ 1 h 110"/>
                <a:gd name="T28" fmla="*/ 9 w 17"/>
                <a:gd name="T29" fmla="*/ 1 h 110"/>
                <a:gd name="T30" fmla="*/ 9 w 17"/>
                <a:gd name="T31" fmla="*/ 1 h 110"/>
                <a:gd name="T32" fmla="*/ 11 w 17"/>
                <a:gd name="T33" fmla="*/ 3 h 110"/>
                <a:gd name="T34" fmla="*/ 16 w 17"/>
                <a:gd name="T35" fmla="*/ 34 h 110"/>
                <a:gd name="T36" fmla="*/ 16 w 17"/>
                <a:gd name="T37" fmla="*/ 36 h 110"/>
                <a:gd name="T38" fmla="*/ 16 w 17"/>
                <a:gd name="T39" fmla="*/ 36 h 110"/>
                <a:gd name="T40" fmla="*/ 17 w 17"/>
                <a:gd name="T41" fmla="*/ 36 h 110"/>
                <a:gd name="T42" fmla="*/ 17 w 17"/>
                <a:gd name="T43" fmla="*/ 34 h 110"/>
                <a:gd name="T44" fmla="*/ 15 w 17"/>
                <a:gd name="T45" fmla="*/ 7 h 110"/>
                <a:gd name="T46" fmla="*/ 12 w 17"/>
                <a:gd name="T47" fmla="*/ 2 h 110"/>
                <a:gd name="T48" fmla="*/ 9 w 17"/>
                <a:gd name="T49" fmla="*/ 0 h 110"/>
                <a:gd name="T50" fmla="*/ 9 w 17"/>
                <a:gd name="T51" fmla="*/ 1 h 110"/>
                <a:gd name="T52" fmla="*/ 9 w 17"/>
                <a:gd name="T53" fmla="*/ 0 h 110"/>
                <a:gd name="T54" fmla="*/ 9 w 17"/>
                <a:gd name="T55" fmla="*/ 0 h 110"/>
                <a:gd name="T56" fmla="*/ 5 w 17"/>
                <a:gd name="T57" fmla="*/ 2 h 110"/>
                <a:gd name="T58" fmla="*/ 0 w 17"/>
                <a:gd name="T59" fmla="*/ 36 h 110"/>
                <a:gd name="T60" fmla="*/ 0 w 17"/>
                <a:gd name="T61" fmla="*/ 38 h 110"/>
                <a:gd name="T62" fmla="*/ 7 w 17"/>
                <a:gd name="T63" fmla="*/ 107 h 110"/>
                <a:gd name="T64" fmla="*/ 8 w 17"/>
                <a:gd name="T65" fmla="*/ 110 h 110"/>
                <a:gd name="T66" fmla="*/ 9 w 17"/>
                <a:gd name="T67" fmla="*/ 107 h 110"/>
                <a:gd name="T68" fmla="*/ 17 w 17"/>
                <a:gd name="T69" fmla="*/ 36 h 110"/>
                <a:gd name="T70" fmla="*/ 16 w 17"/>
                <a:gd name="T71" fmla="*/ 3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110"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55"/>
                    <a:pt x="14" y="73"/>
                    <a:pt x="11" y="86"/>
                  </a:cubicBezTo>
                  <a:cubicBezTo>
                    <a:pt x="10" y="92"/>
                    <a:pt x="9" y="97"/>
                    <a:pt x="9" y="101"/>
                  </a:cubicBezTo>
                  <a:cubicBezTo>
                    <a:pt x="8" y="105"/>
                    <a:pt x="7" y="107"/>
                    <a:pt x="7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9" y="107"/>
                    <a:pt x="8" y="105"/>
                    <a:pt x="8" y="102"/>
                  </a:cubicBezTo>
                  <a:cubicBezTo>
                    <a:pt x="5" y="92"/>
                    <a:pt x="1" y="69"/>
                    <a:pt x="1" y="38"/>
                  </a:cubicBezTo>
                  <a:cubicBezTo>
                    <a:pt x="1" y="38"/>
                    <a:pt x="1" y="37"/>
                    <a:pt x="1" y="36"/>
                  </a:cubicBezTo>
                  <a:cubicBezTo>
                    <a:pt x="1" y="21"/>
                    <a:pt x="2" y="13"/>
                    <a:pt x="4" y="8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7" y="2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2"/>
                    <a:pt x="11" y="3"/>
                  </a:cubicBezTo>
                  <a:cubicBezTo>
                    <a:pt x="14" y="5"/>
                    <a:pt x="16" y="13"/>
                    <a:pt x="16" y="34"/>
                  </a:cubicBezTo>
                  <a:cubicBezTo>
                    <a:pt x="16" y="35"/>
                    <a:pt x="16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5"/>
                    <a:pt x="17" y="34"/>
                  </a:cubicBezTo>
                  <a:cubicBezTo>
                    <a:pt x="17" y="20"/>
                    <a:pt x="16" y="12"/>
                    <a:pt x="15" y="7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2" y="5"/>
                    <a:pt x="0" y="14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0" y="80"/>
                    <a:pt x="7" y="107"/>
                    <a:pt x="7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9" y="107"/>
                    <a:pt x="17" y="74"/>
                    <a:pt x="17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5" name="Freeform 498"/>
            <p:cNvSpPr>
              <a:spLocks/>
            </p:cNvSpPr>
            <p:nvPr/>
          </p:nvSpPr>
          <p:spPr bwMode="auto">
            <a:xfrm>
              <a:off x="2004218" y="4427539"/>
              <a:ext cx="349250" cy="350838"/>
            </a:xfrm>
            <a:custGeom>
              <a:avLst/>
              <a:gdLst>
                <a:gd name="T0" fmla="*/ 44 w 78"/>
                <a:gd name="T1" fmla="*/ 56 h 78"/>
                <a:gd name="T2" fmla="*/ 0 w 78"/>
                <a:gd name="T3" fmla="*/ 0 h 78"/>
                <a:gd name="T4" fmla="*/ 55 w 78"/>
                <a:gd name="T5" fmla="*/ 45 h 78"/>
                <a:gd name="T6" fmla="*/ 75 w 78"/>
                <a:gd name="T7" fmla="*/ 75 h 78"/>
                <a:gd name="T8" fmla="*/ 44 w 78"/>
                <a:gd name="T9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44" y="56"/>
                  </a:moveTo>
                  <a:cubicBezTo>
                    <a:pt x="18" y="29"/>
                    <a:pt x="0" y="0"/>
                    <a:pt x="0" y="0"/>
                  </a:cubicBezTo>
                  <a:cubicBezTo>
                    <a:pt x="0" y="0"/>
                    <a:pt x="26" y="14"/>
                    <a:pt x="55" y="45"/>
                  </a:cubicBezTo>
                  <a:cubicBezTo>
                    <a:pt x="76" y="65"/>
                    <a:pt x="78" y="72"/>
                    <a:pt x="75" y="75"/>
                  </a:cubicBezTo>
                  <a:cubicBezTo>
                    <a:pt x="71" y="78"/>
                    <a:pt x="65" y="77"/>
                    <a:pt x="44" y="5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6" name="Freeform 499"/>
            <p:cNvSpPr>
              <a:spLocks/>
            </p:cNvSpPr>
            <p:nvPr/>
          </p:nvSpPr>
          <p:spPr bwMode="auto">
            <a:xfrm>
              <a:off x="1994693" y="4419601"/>
              <a:ext cx="349250" cy="354013"/>
            </a:xfrm>
            <a:custGeom>
              <a:avLst/>
              <a:gdLst>
                <a:gd name="T0" fmla="*/ 46 w 78"/>
                <a:gd name="T1" fmla="*/ 58 h 79"/>
                <a:gd name="T2" fmla="*/ 47 w 78"/>
                <a:gd name="T3" fmla="*/ 57 h 79"/>
                <a:gd name="T4" fmla="*/ 15 w 78"/>
                <a:gd name="T5" fmla="*/ 19 h 79"/>
                <a:gd name="T6" fmla="*/ 6 w 78"/>
                <a:gd name="T7" fmla="*/ 6 h 79"/>
                <a:gd name="T8" fmla="*/ 2 w 78"/>
                <a:gd name="T9" fmla="*/ 1 h 79"/>
                <a:gd name="T10" fmla="*/ 2 w 78"/>
                <a:gd name="T11" fmla="*/ 2 h 79"/>
                <a:gd name="T12" fmla="*/ 1 w 78"/>
                <a:gd name="T13" fmla="*/ 2 h 79"/>
                <a:gd name="T14" fmla="*/ 6 w 78"/>
                <a:gd name="T15" fmla="*/ 5 h 79"/>
                <a:gd name="T16" fmla="*/ 57 w 78"/>
                <a:gd name="T17" fmla="*/ 47 h 79"/>
                <a:gd name="T18" fmla="*/ 73 w 78"/>
                <a:gd name="T19" fmla="*/ 65 h 79"/>
                <a:gd name="T20" fmla="*/ 77 w 78"/>
                <a:gd name="T21" fmla="*/ 74 h 79"/>
                <a:gd name="T22" fmla="*/ 76 w 78"/>
                <a:gd name="T23" fmla="*/ 77 h 79"/>
                <a:gd name="T24" fmla="*/ 74 w 78"/>
                <a:gd name="T25" fmla="*/ 78 h 79"/>
                <a:gd name="T26" fmla="*/ 65 w 78"/>
                <a:gd name="T27" fmla="*/ 74 h 79"/>
                <a:gd name="T28" fmla="*/ 47 w 78"/>
                <a:gd name="T29" fmla="*/ 57 h 79"/>
                <a:gd name="T30" fmla="*/ 46 w 78"/>
                <a:gd name="T31" fmla="*/ 58 h 79"/>
                <a:gd name="T32" fmla="*/ 46 w 78"/>
                <a:gd name="T33" fmla="*/ 58 h 79"/>
                <a:gd name="T34" fmla="*/ 64 w 78"/>
                <a:gd name="T35" fmla="*/ 75 h 79"/>
                <a:gd name="T36" fmla="*/ 74 w 78"/>
                <a:gd name="T37" fmla="*/ 79 h 79"/>
                <a:gd name="T38" fmla="*/ 77 w 78"/>
                <a:gd name="T39" fmla="*/ 78 h 79"/>
                <a:gd name="T40" fmla="*/ 78 w 78"/>
                <a:gd name="T41" fmla="*/ 74 h 79"/>
                <a:gd name="T42" fmla="*/ 74 w 78"/>
                <a:gd name="T43" fmla="*/ 64 h 79"/>
                <a:gd name="T44" fmla="*/ 58 w 78"/>
                <a:gd name="T45" fmla="*/ 46 h 79"/>
                <a:gd name="T46" fmla="*/ 2 w 78"/>
                <a:gd name="T47" fmla="*/ 1 h 79"/>
                <a:gd name="T48" fmla="*/ 0 w 78"/>
                <a:gd name="T49" fmla="*/ 0 h 79"/>
                <a:gd name="T50" fmla="*/ 1 w 78"/>
                <a:gd name="T51" fmla="*/ 2 h 79"/>
                <a:gd name="T52" fmla="*/ 46 w 78"/>
                <a:gd name="T53" fmla="*/ 5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9">
                  <a:moveTo>
                    <a:pt x="46" y="58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33" y="44"/>
                    <a:pt x="22" y="30"/>
                    <a:pt x="15" y="19"/>
                  </a:cubicBezTo>
                  <a:cubicBezTo>
                    <a:pt x="11" y="14"/>
                    <a:pt x="8" y="9"/>
                    <a:pt x="6" y="6"/>
                  </a:cubicBezTo>
                  <a:cubicBezTo>
                    <a:pt x="4" y="3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3" y="3"/>
                    <a:pt x="6" y="5"/>
                  </a:cubicBezTo>
                  <a:cubicBezTo>
                    <a:pt x="15" y="10"/>
                    <a:pt x="35" y="24"/>
                    <a:pt x="57" y="47"/>
                  </a:cubicBezTo>
                  <a:cubicBezTo>
                    <a:pt x="65" y="55"/>
                    <a:pt x="70" y="61"/>
                    <a:pt x="73" y="65"/>
                  </a:cubicBezTo>
                  <a:cubicBezTo>
                    <a:pt x="76" y="70"/>
                    <a:pt x="77" y="72"/>
                    <a:pt x="77" y="74"/>
                  </a:cubicBezTo>
                  <a:cubicBezTo>
                    <a:pt x="77" y="75"/>
                    <a:pt x="77" y="76"/>
                    <a:pt x="76" y="77"/>
                  </a:cubicBezTo>
                  <a:cubicBezTo>
                    <a:pt x="75" y="77"/>
                    <a:pt x="75" y="78"/>
                    <a:pt x="74" y="78"/>
                  </a:cubicBezTo>
                  <a:cubicBezTo>
                    <a:pt x="72" y="78"/>
                    <a:pt x="69" y="77"/>
                    <a:pt x="65" y="74"/>
                  </a:cubicBezTo>
                  <a:cubicBezTo>
                    <a:pt x="60" y="70"/>
                    <a:pt x="54" y="65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3" y="66"/>
                    <a:pt x="59" y="71"/>
                    <a:pt x="64" y="75"/>
                  </a:cubicBezTo>
                  <a:cubicBezTo>
                    <a:pt x="68" y="78"/>
                    <a:pt x="71" y="79"/>
                    <a:pt x="74" y="79"/>
                  </a:cubicBezTo>
                  <a:cubicBezTo>
                    <a:pt x="75" y="79"/>
                    <a:pt x="76" y="79"/>
                    <a:pt x="77" y="78"/>
                  </a:cubicBezTo>
                  <a:cubicBezTo>
                    <a:pt x="78" y="77"/>
                    <a:pt x="78" y="76"/>
                    <a:pt x="78" y="74"/>
                  </a:cubicBezTo>
                  <a:cubicBezTo>
                    <a:pt x="78" y="72"/>
                    <a:pt x="77" y="69"/>
                    <a:pt x="74" y="64"/>
                  </a:cubicBezTo>
                  <a:cubicBezTo>
                    <a:pt x="71" y="60"/>
                    <a:pt x="66" y="54"/>
                    <a:pt x="58" y="46"/>
                  </a:cubicBezTo>
                  <a:cubicBezTo>
                    <a:pt x="28" y="16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9" y="31"/>
                    <a:pt x="46" y="58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7" name="Freeform 500"/>
            <p:cNvSpPr>
              <a:spLocks/>
            </p:cNvSpPr>
            <p:nvPr/>
          </p:nvSpPr>
          <p:spPr bwMode="auto">
            <a:xfrm>
              <a:off x="1653380" y="4073526"/>
              <a:ext cx="350838" cy="354013"/>
            </a:xfrm>
            <a:custGeom>
              <a:avLst/>
              <a:gdLst>
                <a:gd name="T0" fmla="*/ 34 w 78"/>
                <a:gd name="T1" fmla="*/ 23 h 79"/>
                <a:gd name="T2" fmla="*/ 78 w 78"/>
                <a:gd name="T3" fmla="*/ 79 h 79"/>
                <a:gd name="T4" fmla="*/ 23 w 78"/>
                <a:gd name="T5" fmla="*/ 34 h 79"/>
                <a:gd name="T6" fmla="*/ 4 w 78"/>
                <a:gd name="T7" fmla="*/ 3 h 79"/>
                <a:gd name="T8" fmla="*/ 34 w 78"/>
                <a:gd name="T9" fmla="*/ 2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9">
                  <a:moveTo>
                    <a:pt x="34" y="23"/>
                  </a:moveTo>
                  <a:cubicBezTo>
                    <a:pt x="61" y="50"/>
                    <a:pt x="78" y="79"/>
                    <a:pt x="78" y="79"/>
                  </a:cubicBezTo>
                  <a:cubicBezTo>
                    <a:pt x="78" y="79"/>
                    <a:pt x="53" y="64"/>
                    <a:pt x="23" y="34"/>
                  </a:cubicBezTo>
                  <a:cubicBezTo>
                    <a:pt x="2" y="13"/>
                    <a:pt x="0" y="6"/>
                    <a:pt x="4" y="3"/>
                  </a:cubicBezTo>
                  <a:cubicBezTo>
                    <a:pt x="7" y="0"/>
                    <a:pt x="13" y="2"/>
                    <a:pt x="34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8" name="Freeform 501"/>
            <p:cNvSpPr>
              <a:spLocks/>
            </p:cNvSpPr>
            <p:nvPr/>
          </p:nvSpPr>
          <p:spPr bwMode="auto">
            <a:xfrm>
              <a:off x="1662905" y="4078289"/>
              <a:ext cx="349250" cy="358775"/>
            </a:xfrm>
            <a:custGeom>
              <a:avLst/>
              <a:gdLst>
                <a:gd name="T0" fmla="*/ 32 w 78"/>
                <a:gd name="T1" fmla="*/ 22 h 80"/>
                <a:gd name="T2" fmla="*/ 32 w 78"/>
                <a:gd name="T3" fmla="*/ 22 h 80"/>
                <a:gd name="T4" fmla="*/ 63 w 78"/>
                <a:gd name="T5" fmla="*/ 60 h 80"/>
                <a:gd name="T6" fmla="*/ 72 w 78"/>
                <a:gd name="T7" fmla="*/ 73 h 80"/>
                <a:gd name="T8" fmla="*/ 76 w 78"/>
                <a:gd name="T9" fmla="*/ 78 h 80"/>
                <a:gd name="T10" fmla="*/ 76 w 78"/>
                <a:gd name="T11" fmla="*/ 78 h 80"/>
                <a:gd name="T12" fmla="*/ 77 w 78"/>
                <a:gd name="T13" fmla="*/ 77 h 80"/>
                <a:gd name="T14" fmla="*/ 72 w 78"/>
                <a:gd name="T15" fmla="*/ 75 h 80"/>
                <a:gd name="T16" fmla="*/ 21 w 78"/>
                <a:gd name="T17" fmla="*/ 33 h 80"/>
                <a:gd name="T18" fmla="*/ 5 w 78"/>
                <a:gd name="T19" fmla="*/ 14 h 80"/>
                <a:gd name="T20" fmla="*/ 1 w 78"/>
                <a:gd name="T21" fmla="*/ 5 h 80"/>
                <a:gd name="T22" fmla="*/ 2 w 78"/>
                <a:gd name="T23" fmla="*/ 3 h 80"/>
                <a:gd name="T24" fmla="*/ 2 w 78"/>
                <a:gd name="T25" fmla="*/ 3 h 80"/>
                <a:gd name="T26" fmla="*/ 5 w 78"/>
                <a:gd name="T27" fmla="*/ 2 h 80"/>
                <a:gd name="T28" fmla="*/ 13 w 78"/>
                <a:gd name="T29" fmla="*/ 6 h 80"/>
                <a:gd name="T30" fmla="*/ 32 w 78"/>
                <a:gd name="T31" fmla="*/ 22 h 80"/>
                <a:gd name="T32" fmla="*/ 32 w 78"/>
                <a:gd name="T33" fmla="*/ 22 h 80"/>
                <a:gd name="T34" fmla="*/ 33 w 78"/>
                <a:gd name="T35" fmla="*/ 21 h 80"/>
                <a:gd name="T36" fmla="*/ 14 w 78"/>
                <a:gd name="T37" fmla="*/ 5 h 80"/>
                <a:gd name="T38" fmla="*/ 5 w 78"/>
                <a:gd name="T39" fmla="*/ 0 h 80"/>
                <a:gd name="T40" fmla="*/ 1 w 78"/>
                <a:gd name="T41" fmla="*/ 2 h 80"/>
                <a:gd name="T42" fmla="*/ 1 w 78"/>
                <a:gd name="T43" fmla="*/ 2 h 80"/>
                <a:gd name="T44" fmla="*/ 0 w 78"/>
                <a:gd name="T45" fmla="*/ 5 h 80"/>
                <a:gd name="T46" fmla="*/ 4 w 78"/>
                <a:gd name="T47" fmla="*/ 15 h 80"/>
                <a:gd name="T48" fmla="*/ 20 w 78"/>
                <a:gd name="T49" fmla="*/ 34 h 80"/>
                <a:gd name="T50" fmla="*/ 76 w 78"/>
                <a:gd name="T51" fmla="*/ 79 h 80"/>
                <a:gd name="T52" fmla="*/ 78 w 78"/>
                <a:gd name="T53" fmla="*/ 80 h 80"/>
                <a:gd name="T54" fmla="*/ 77 w 78"/>
                <a:gd name="T55" fmla="*/ 78 h 80"/>
                <a:gd name="T56" fmla="*/ 33 w 78"/>
                <a:gd name="T57" fmla="*/ 21 h 80"/>
                <a:gd name="T58" fmla="*/ 32 w 78"/>
                <a:gd name="T59" fmla="*/ 2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8" h="80">
                  <a:moveTo>
                    <a:pt x="32" y="22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45" y="36"/>
                    <a:pt x="56" y="50"/>
                    <a:pt x="63" y="60"/>
                  </a:cubicBezTo>
                  <a:cubicBezTo>
                    <a:pt x="67" y="66"/>
                    <a:pt x="70" y="70"/>
                    <a:pt x="72" y="73"/>
                  </a:cubicBezTo>
                  <a:cubicBezTo>
                    <a:pt x="75" y="77"/>
                    <a:pt x="76" y="78"/>
                    <a:pt x="76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7" y="77"/>
                    <a:pt x="75" y="77"/>
                    <a:pt x="72" y="75"/>
                  </a:cubicBezTo>
                  <a:cubicBezTo>
                    <a:pt x="64" y="69"/>
                    <a:pt x="44" y="55"/>
                    <a:pt x="21" y="33"/>
                  </a:cubicBezTo>
                  <a:cubicBezTo>
                    <a:pt x="13" y="25"/>
                    <a:pt x="8" y="19"/>
                    <a:pt x="5" y="14"/>
                  </a:cubicBezTo>
                  <a:cubicBezTo>
                    <a:pt x="2" y="10"/>
                    <a:pt x="1" y="7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5" y="2"/>
                  </a:cubicBezTo>
                  <a:cubicBezTo>
                    <a:pt x="6" y="2"/>
                    <a:pt x="9" y="3"/>
                    <a:pt x="13" y="6"/>
                  </a:cubicBezTo>
                  <a:cubicBezTo>
                    <a:pt x="18" y="9"/>
                    <a:pt x="24" y="14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5" y="13"/>
                    <a:pt x="19" y="8"/>
                    <a:pt x="14" y="5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8"/>
                    <a:pt x="1" y="11"/>
                    <a:pt x="4" y="15"/>
                  </a:cubicBezTo>
                  <a:cubicBezTo>
                    <a:pt x="7" y="20"/>
                    <a:pt x="12" y="26"/>
                    <a:pt x="20" y="34"/>
                  </a:cubicBezTo>
                  <a:cubicBezTo>
                    <a:pt x="50" y="64"/>
                    <a:pt x="76" y="79"/>
                    <a:pt x="76" y="79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7" y="78"/>
                    <a:pt x="59" y="48"/>
                    <a:pt x="33" y="21"/>
                  </a:cubicBezTo>
                  <a:lnTo>
                    <a:pt x="32" y="2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9" name="Freeform 502"/>
            <p:cNvSpPr>
              <a:spLocks/>
            </p:cNvSpPr>
            <p:nvPr/>
          </p:nvSpPr>
          <p:spPr bwMode="auto">
            <a:xfrm>
              <a:off x="1648618" y="4427539"/>
              <a:ext cx="355600" cy="346075"/>
            </a:xfrm>
            <a:custGeom>
              <a:avLst/>
              <a:gdLst>
                <a:gd name="T0" fmla="*/ 23 w 79"/>
                <a:gd name="T1" fmla="*/ 44 h 77"/>
                <a:gd name="T2" fmla="*/ 79 w 79"/>
                <a:gd name="T3" fmla="*/ 0 h 77"/>
                <a:gd name="T4" fmla="*/ 34 w 79"/>
                <a:gd name="T5" fmla="*/ 55 h 77"/>
                <a:gd name="T6" fmla="*/ 4 w 79"/>
                <a:gd name="T7" fmla="*/ 74 h 77"/>
                <a:gd name="T8" fmla="*/ 23 w 79"/>
                <a:gd name="T9" fmla="*/ 4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23" y="44"/>
                  </a:moveTo>
                  <a:cubicBezTo>
                    <a:pt x="50" y="17"/>
                    <a:pt x="79" y="0"/>
                    <a:pt x="79" y="0"/>
                  </a:cubicBezTo>
                  <a:cubicBezTo>
                    <a:pt x="79" y="0"/>
                    <a:pt x="65" y="25"/>
                    <a:pt x="34" y="55"/>
                  </a:cubicBezTo>
                  <a:cubicBezTo>
                    <a:pt x="13" y="76"/>
                    <a:pt x="7" y="77"/>
                    <a:pt x="4" y="74"/>
                  </a:cubicBezTo>
                  <a:cubicBezTo>
                    <a:pt x="0" y="71"/>
                    <a:pt x="2" y="64"/>
                    <a:pt x="23" y="4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0" name="Freeform 503"/>
            <p:cNvSpPr>
              <a:spLocks/>
            </p:cNvSpPr>
            <p:nvPr/>
          </p:nvSpPr>
          <p:spPr bwMode="auto">
            <a:xfrm>
              <a:off x="1658143" y="4419601"/>
              <a:ext cx="354013" cy="349250"/>
            </a:xfrm>
            <a:custGeom>
              <a:avLst/>
              <a:gdLst>
                <a:gd name="T0" fmla="*/ 21 w 79"/>
                <a:gd name="T1" fmla="*/ 46 h 78"/>
                <a:gd name="T2" fmla="*/ 22 w 79"/>
                <a:gd name="T3" fmla="*/ 46 h 78"/>
                <a:gd name="T4" fmla="*/ 60 w 79"/>
                <a:gd name="T5" fmla="*/ 14 h 78"/>
                <a:gd name="T6" fmla="*/ 73 w 79"/>
                <a:gd name="T7" fmla="*/ 5 h 78"/>
                <a:gd name="T8" fmla="*/ 78 w 79"/>
                <a:gd name="T9" fmla="*/ 2 h 78"/>
                <a:gd name="T10" fmla="*/ 77 w 79"/>
                <a:gd name="T11" fmla="*/ 2 h 78"/>
                <a:gd name="T12" fmla="*/ 77 w 79"/>
                <a:gd name="T13" fmla="*/ 1 h 78"/>
                <a:gd name="T14" fmla="*/ 74 w 79"/>
                <a:gd name="T15" fmla="*/ 6 h 78"/>
                <a:gd name="T16" fmla="*/ 32 w 79"/>
                <a:gd name="T17" fmla="*/ 57 h 78"/>
                <a:gd name="T18" fmla="*/ 14 w 79"/>
                <a:gd name="T19" fmla="*/ 73 h 78"/>
                <a:gd name="T20" fmla="*/ 5 w 79"/>
                <a:gd name="T21" fmla="*/ 77 h 78"/>
                <a:gd name="T22" fmla="*/ 2 w 79"/>
                <a:gd name="T23" fmla="*/ 76 h 78"/>
                <a:gd name="T24" fmla="*/ 2 w 79"/>
                <a:gd name="T25" fmla="*/ 76 h 78"/>
                <a:gd name="T26" fmla="*/ 1 w 79"/>
                <a:gd name="T27" fmla="*/ 73 h 78"/>
                <a:gd name="T28" fmla="*/ 5 w 79"/>
                <a:gd name="T29" fmla="*/ 64 h 78"/>
                <a:gd name="T30" fmla="*/ 22 w 79"/>
                <a:gd name="T31" fmla="*/ 46 h 78"/>
                <a:gd name="T32" fmla="*/ 21 w 79"/>
                <a:gd name="T33" fmla="*/ 46 h 78"/>
                <a:gd name="T34" fmla="*/ 21 w 79"/>
                <a:gd name="T35" fmla="*/ 45 h 78"/>
                <a:gd name="T36" fmla="*/ 4 w 79"/>
                <a:gd name="T37" fmla="*/ 64 h 78"/>
                <a:gd name="T38" fmla="*/ 0 w 79"/>
                <a:gd name="T39" fmla="*/ 73 h 78"/>
                <a:gd name="T40" fmla="*/ 1 w 79"/>
                <a:gd name="T41" fmla="*/ 77 h 78"/>
                <a:gd name="T42" fmla="*/ 1 w 79"/>
                <a:gd name="T43" fmla="*/ 77 h 78"/>
                <a:gd name="T44" fmla="*/ 5 w 79"/>
                <a:gd name="T45" fmla="*/ 78 h 78"/>
                <a:gd name="T46" fmla="*/ 14 w 79"/>
                <a:gd name="T47" fmla="*/ 74 h 78"/>
                <a:gd name="T48" fmla="*/ 33 w 79"/>
                <a:gd name="T49" fmla="*/ 58 h 78"/>
                <a:gd name="T50" fmla="*/ 78 w 79"/>
                <a:gd name="T51" fmla="*/ 2 h 78"/>
                <a:gd name="T52" fmla="*/ 79 w 79"/>
                <a:gd name="T53" fmla="*/ 0 h 78"/>
                <a:gd name="T54" fmla="*/ 77 w 79"/>
                <a:gd name="T55" fmla="*/ 1 h 78"/>
                <a:gd name="T56" fmla="*/ 21 w 79"/>
                <a:gd name="T57" fmla="*/ 45 h 78"/>
                <a:gd name="T58" fmla="*/ 21 w 79"/>
                <a:gd name="T59" fmla="*/ 4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78">
                  <a:moveTo>
                    <a:pt x="21" y="46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35" y="33"/>
                    <a:pt x="49" y="22"/>
                    <a:pt x="60" y="14"/>
                  </a:cubicBezTo>
                  <a:cubicBezTo>
                    <a:pt x="65" y="10"/>
                    <a:pt x="69" y="7"/>
                    <a:pt x="73" y="5"/>
                  </a:cubicBezTo>
                  <a:cubicBezTo>
                    <a:pt x="76" y="3"/>
                    <a:pt x="78" y="2"/>
                    <a:pt x="78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6" y="3"/>
                    <a:pt x="74" y="6"/>
                  </a:cubicBezTo>
                  <a:cubicBezTo>
                    <a:pt x="68" y="14"/>
                    <a:pt x="54" y="34"/>
                    <a:pt x="32" y="57"/>
                  </a:cubicBezTo>
                  <a:cubicBezTo>
                    <a:pt x="24" y="64"/>
                    <a:pt x="18" y="70"/>
                    <a:pt x="14" y="73"/>
                  </a:cubicBezTo>
                  <a:cubicBezTo>
                    <a:pt x="9" y="76"/>
                    <a:pt x="6" y="77"/>
                    <a:pt x="5" y="77"/>
                  </a:cubicBezTo>
                  <a:cubicBezTo>
                    <a:pt x="3" y="77"/>
                    <a:pt x="3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1" y="75"/>
                    <a:pt x="1" y="74"/>
                    <a:pt x="1" y="73"/>
                  </a:cubicBezTo>
                  <a:cubicBezTo>
                    <a:pt x="1" y="72"/>
                    <a:pt x="2" y="69"/>
                    <a:pt x="5" y="64"/>
                  </a:cubicBezTo>
                  <a:cubicBezTo>
                    <a:pt x="8" y="60"/>
                    <a:pt x="14" y="54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3" y="53"/>
                    <a:pt x="7" y="59"/>
                    <a:pt x="4" y="64"/>
                  </a:cubicBezTo>
                  <a:cubicBezTo>
                    <a:pt x="1" y="68"/>
                    <a:pt x="0" y="71"/>
                    <a:pt x="0" y="73"/>
                  </a:cubicBezTo>
                  <a:cubicBezTo>
                    <a:pt x="0" y="75"/>
                    <a:pt x="0" y="76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3" y="78"/>
                    <a:pt x="5" y="78"/>
                  </a:cubicBezTo>
                  <a:cubicBezTo>
                    <a:pt x="7" y="78"/>
                    <a:pt x="10" y="77"/>
                    <a:pt x="14" y="74"/>
                  </a:cubicBezTo>
                  <a:cubicBezTo>
                    <a:pt x="19" y="71"/>
                    <a:pt x="25" y="65"/>
                    <a:pt x="33" y="58"/>
                  </a:cubicBezTo>
                  <a:cubicBezTo>
                    <a:pt x="63" y="28"/>
                    <a:pt x="78" y="2"/>
                    <a:pt x="78" y="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48" y="19"/>
                    <a:pt x="21" y="45"/>
                  </a:cubicBezTo>
                  <a:lnTo>
                    <a:pt x="21" y="4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1" name="Freeform 504"/>
            <p:cNvSpPr>
              <a:spLocks/>
            </p:cNvSpPr>
            <p:nvPr/>
          </p:nvSpPr>
          <p:spPr bwMode="auto">
            <a:xfrm>
              <a:off x="2004218" y="4078289"/>
              <a:ext cx="354013" cy="349250"/>
            </a:xfrm>
            <a:custGeom>
              <a:avLst/>
              <a:gdLst>
                <a:gd name="T0" fmla="*/ 56 w 79"/>
                <a:gd name="T1" fmla="*/ 34 h 78"/>
                <a:gd name="T2" fmla="*/ 0 w 79"/>
                <a:gd name="T3" fmla="*/ 78 h 78"/>
                <a:gd name="T4" fmla="*/ 45 w 79"/>
                <a:gd name="T5" fmla="*/ 22 h 78"/>
                <a:gd name="T6" fmla="*/ 76 w 79"/>
                <a:gd name="T7" fmla="*/ 3 h 78"/>
                <a:gd name="T8" fmla="*/ 56 w 79"/>
                <a:gd name="T9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8">
                  <a:moveTo>
                    <a:pt x="56" y="34"/>
                  </a:moveTo>
                  <a:cubicBezTo>
                    <a:pt x="29" y="60"/>
                    <a:pt x="0" y="78"/>
                    <a:pt x="0" y="78"/>
                  </a:cubicBezTo>
                  <a:cubicBezTo>
                    <a:pt x="0" y="78"/>
                    <a:pt x="15" y="52"/>
                    <a:pt x="45" y="22"/>
                  </a:cubicBezTo>
                  <a:cubicBezTo>
                    <a:pt x="66" y="2"/>
                    <a:pt x="72" y="0"/>
                    <a:pt x="76" y="3"/>
                  </a:cubicBezTo>
                  <a:cubicBezTo>
                    <a:pt x="79" y="6"/>
                    <a:pt x="77" y="13"/>
                    <a:pt x="56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2" name="Freeform 505"/>
            <p:cNvSpPr>
              <a:spLocks/>
            </p:cNvSpPr>
            <p:nvPr/>
          </p:nvSpPr>
          <p:spPr bwMode="auto">
            <a:xfrm>
              <a:off x="1994693" y="4083051"/>
              <a:ext cx="354013" cy="354013"/>
            </a:xfrm>
            <a:custGeom>
              <a:avLst/>
              <a:gdLst>
                <a:gd name="T0" fmla="*/ 58 w 79"/>
                <a:gd name="T1" fmla="*/ 33 h 79"/>
                <a:gd name="T2" fmla="*/ 57 w 79"/>
                <a:gd name="T3" fmla="*/ 32 h 79"/>
                <a:gd name="T4" fmla="*/ 19 w 79"/>
                <a:gd name="T5" fmla="*/ 64 h 79"/>
                <a:gd name="T6" fmla="*/ 6 w 79"/>
                <a:gd name="T7" fmla="*/ 73 h 79"/>
                <a:gd name="T8" fmla="*/ 1 w 79"/>
                <a:gd name="T9" fmla="*/ 76 h 79"/>
                <a:gd name="T10" fmla="*/ 2 w 79"/>
                <a:gd name="T11" fmla="*/ 77 h 79"/>
                <a:gd name="T12" fmla="*/ 2 w 79"/>
                <a:gd name="T13" fmla="*/ 77 h 79"/>
                <a:gd name="T14" fmla="*/ 5 w 79"/>
                <a:gd name="T15" fmla="*/ 73 h 79"/>
                <a:gd name="T16" fmla="*/ 47 w 79"/>
                <a:gd name="T17" fmla="*/ 22 h 79"/>
                <a:gd name="T18" fmla="*/ 65 w 79"/>
                <a:gd name="T19" fmla="*/ 6 h 79"/>
                <a:gd name="T20" fmla="*/ 75 w 79"/>
                <a:gd name="T21" fmla="*/ 2 h 79"/>
                <a:gd name="T22" fmla="*/ 77 w 79"/>
                <a:gd name="T23" fmla="*/ 3 h 79"/>
                <a:gd name="T24" fmla="*/ 78 w 79"/>
                <a:gd name="T25" fmla="*/ 5 h 79"/>
                <a:gd name="T26" fmla="*/ 74 w 79"/>
                <a:gd name="T27" fmla="*/ 14 h 79"/>
                <a:gd name="T28" fmla="*/ 57 w 79"/>
                <a:gd name="T29" fmla="*/ 32 h 79"/>
                <a:gd name="T30" fmla="*/ 58 w 79"/>
                <a:gd name="T31" fmla="*/ 33 h 79"/>
                <a:gd name="T32" fmla="*/ 58 w 79"/>
                <a:gd name="T33" fmla="*/ 33 h 79"/>
                <a:gd name="T34" fmla="*/ 75 w 79"/>
                <a:gd name="T35" fmla="*/ 15 h 79"/>
                <a:gd name="T36" fmla="*/ 79 w 79"/>
                <a:gd name="T37" fmla="*/ 5 h 79"/>
                <a:gd name="T38" fmla="*/ 78 w 79"/>
                <a:gd name="T39" fmla="*/ 2 h 79"/>
                <a:gd name="T40" fmla="*/ 75 w 79"/>
                <a:gd name="T41" fmla="*/ 0 h 79"/>
                <a:gd name="T42" fmla="*/ 65 w 79"/>
                <a:gd name="T43" fmla="*/ 5 h 79"/>
                <a:gd name="T44" fmla="*/ 46 w 79"/>
                <a:gd name="T45" fmla="*/ 21 h 79"/>
                <a:gd name="T46" fmla="*/ 1 w 79"/>
                <a:gd name="T47" fmla="*/ 77 h 79"/>
                <a:gd name="T48" fmla="*/ 0 w 79"/>
                <a:gd name="T49" fmla="*/ 79 h 79"/>
                <a:gd name="T50" fmla="*/ 2 w 79"/>
                <a:gd name="T51" fmla="*/ 78 h 79"/>
                <a:gd name="T52" fmla="*/ 58 w 79"/>
                <a:gd name="T53" fmla="*/ 3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" h="79">
                  <a:moveTo>
                    <a:pt x="58" y="33"/>
                  </a:moveTo>
                  <a:cubicBezTo>
                    <a:pt x="57" y="32"/>
                    <a:pt x="57" y="32"/>
                    <a:pt x="57" y="32"/>
                  </a:cubicBezTo>
                  <a:cubicBezTo>
                    <a:pt x="44" y="46"/>
                    <a:pt x="30" y="57"/>
                    <a:pt x="19" y="64"/>
                  </a:cubicBezTo>
                  <a:cubicBezTo>
                    <a:pt x="14" y="68"/>
                    <a:pt x="10" y="71"/>
                    <a:pt x="6" y="73"/>
                  </a:cubicBezTo>
                  <a:cubicBezTo>
                    <a:pt x="3" y="75"/>
                    <a:pt x="1" y="76"/>
                    <a:pt x="1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3" y="76"/>
                    <a:pt x="5" y="73"/>
                  </a:cubicBezTo>
                  <a:cubicBezTo>
                    <a:pt x="11" y="64"/>
                    <a:pt x="25" y="44"/>
                    <a:pt x="47" y="22"/>
                  </a:cubicBezTo>
                  <a:cubicBezTo>
                    <a:pt x="55" y="14"/>
                    <a:pt x="61" y="9"/>
                    <a:pt x="65" y="6"/>
                  </a:cubicBezTo>
                  <a:cubicBezTo>
                    <a:pt x="70" y="3"/>
                    <a:pt x="73" y="2"/>
                    <a:pt x="75" y="2"/>
                  </a:cubicBezTo>
                  <a:cubicBezTo>
                    <a:pt x="76" y="2"/>
                    <a:pt x="76" y="2"/>
                    <a:pt x="77" y="3"/>
                  </a:cubicBezTo>
                  <a:cubicBezTo>
                    <a:pt x="78" y="3"/>
                    <a:pt x="78" y="4"/>
                    <a:pt x="78" y="5"/>
                  </a:cubicBezTo>
                  <a:cubicBezTo>
                    <a:pt x="78" y="7"/>
                    <a:pt x="77" y="10"/>
                    <a:pt x="74" y="14"/>
                  </a:cubicBezTo>
                  <a:cubicBezTo>
                    <a:pt x="71" y="19"/>
                    <a:pt x="65" y="24"/>
                    <a:pt x="57" y="32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66" y="25"/>
                    <a:pt x="72" y="20"/>
                    <a:pt x="75" y="15"/>
                  </a:cubicBezTo>
                  <a:cubicBezTo>
                    <a:pt x="78" y="11"/>
                    <a:pt x="79" y="8"/>
                    <a:pt x="79" y="5"/>
                  </a:cubicBezTo>
                  <a:cubicBezTo>
                    <a:pt x="79" y="4"/>
                    <a:pt x="79" y="3"/>
                    <a:pt x="78" y="2"/>
                  </a:cubicBezTo>
                  <a:cubicBezTo>
                    <a:pt x="77" y="1"/>
                    <a:pt x="76" y="0"/>
                    <a:pt x="75" y="0"/>
                  </a:cubicBezTo>
                  <a:cubicBezTo>
                    <a:pt x="72" y="0"/>
                    <a:pt x="69" y="2"/>
                    <a:pt x="65" y="5"/>
                  </a:cubicBezTo>
                  <a:cubicBezTo>
                    <a:pt x="60" y="8"/>
                    <a:pt x="54" y="13"/>
                    <a:pt x="46" y="21"/>
                  </a:cubicBezTo>
                  <a:cubicBezTo>
                    <a:pt x="16" y="51"/>
                    <a:pt x="1" y="77"/>
                    <a:pt x="1" y="7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32" y="60"/>
                    <a:pt x="58" y="33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3" name="Freeform 506"/>
            <p:cNvSpPr>
              <a:spLocks/>
            </p:cNvSpPr>
            <p:nvPr/>
          </p:nvSpPr>
          <p:spPr bwMode="auto">
            <a:xfrm>
              <a:off x="2004218" y="4221164"/>
              <a:ext cx="447675" cy="206375"/>
            </a:xfrm>
            <a:custGeom>
              <a:avLst/>
              <a:gdLst>
                <a:gd name="T0" fmla="*/ 68 w 100"/>
                <a:gd name="T1" fmla="*/ 26 h 46"/>
                <a:gd name="T2" fmla="*/ 0 w 100"/>
                <a:gd name="T3" fmla="*/ 46 h 46"/>
                <a:gd name="T4" fmla="*/ 62 w 100"/>
                <a:gd name="T5" fmla="*/ 12 h 46"/>
                <a:gd name="T6" fmla="*/ 98 w 100"/>
                <a:gd name="T7" fmla="*/ 5 h 46"/>
                <a:gd name="T8" fmla="*/ 68 w 100"/>
                <a:gd name="T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68" y="26"/>
                  </a:moveTo>
                  <a:cubicBezTo>
                    <a:pt x="34" y="41"/>
                    <a:pt x="0" y="46"/>
                    <a:pt x="0" y="46"/>
                  </a:cubicBezTo>
                  <a:cubicBezTo>
                    <a:pt x="0" y="46"/>
                    <a:pt x="23" y="28"/>
                    <a:pt x="62" y="12"/>
                  </a:cubicBezTo>
                  <a:cubicBezTo>
                    <a:pt x="90" y="0"/>
                    <a:pt x="96" y="1"/>
                    <a:pt x="98" y="5"/>
                  </a:cubicBezTo>
                  <a:cubicBezTo>
                    <a:pt x="100" y="10"/>
                    <a:pt x="96" y="15"/>
                    <a:pt x="68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4" name="Freeform 507"/>
            <p:cNvSpPr>
              <a:spLocks/>
            </p:cNvSpPr>
            <p:nvPr/>
          </p:nvSpPr>
          <p:spPr bwMode="auto">
            <a:xfrm>
              <a:off x="1989930" y="4230689"/>
              <a:ext cx="457200" cy="201613"/>
            </a:xfrm>
            <a:custGeom>
              <a:avLst/>
              <a:gdLst>
                <a:gd name="T0" fmla="*/ 71 w 102"/>
                <a:gd name="T1" fmla="*/ 24 h 45"/>
                <a:gd name="T2" fmla="*/ 71 w 102"/>
                <a:gd name="T3" fmla="*/ 24 h 45"/>
                <a:gd name="T4" fmla="*/ 24 w 102"/>
                <a:gd name="T5" fmla="*/ 39 h 45"/>
                <a:gd name="T6" fmla="*/ 8 w 102"/>
                <a:gd name="T7" fmla="*/ 42 h 45"/>
                <a:gd name="T8" fmla="*/ 3 w 102"/>
                <a:gd name="T9" fmla="*/ 43 h 45"/>
                <a:gd name="T10" fmla="*/ 3 w 102"/>
                <a:gd name="T11" fmla="*/ 44 h 45"/>
                <a:gd name="T12" fmla="*/ 3 w 102"/>
                <a:gd name="T13" fmla="*/ 44 h 45"/>
                <a:gd name="T14" fmla="*/ 7 w 102"/>
                <a:gd name="T15" fmla="*/ 41 h 45"/>
                <a:gd name="T16" fmla="*/ 66 w 102"/>
                <a:gd name="T17" fmla="*/ 10 h 45"/>
                <a:gd name="T18" fmla="*/ 95 w 102"/>
                <a:gd name="T19" fmla="*/ 1 h 45"/>
                <a:gd name="T20" fmla="*/ 99 w 102"/>
                <a:gd name="T21" fmla="*/ 2 h 45"/>
                <a:gd name="T22" fmla="*/ 100 w 102"/>
                <a:gd name="T23" fmla="*/ 4 h 45"/>
                <a:gd name="T24" fmla="*/ 101 w 102"/>
                <a:gd name="T25" fmla="*/ 5 h 45"/>
                <a:gd name="T26" fmla="*/ 95 w 102"/>
                <a:gd name="T27" fmla="*/ 12 h 45"/>
                <a:gd name="T28" fmla="*/ 71 w 102"/>
                <a:gd name="T29" fmla="*/ 24 h 45"/>
                <a:gd name="T30" fmla="*/ 71 w 102"/>
                <a:gd name="T31" fmla="*/ 24 h 45"/>
                <a:gd name="T32" fmla="*/ 72 w 102"/>
                <a:gd name="T33" fmla="*/ 25 h 45"/>
                <a:gd name="T34" fmla="*/ 96 w 102"/>
                <a:gd name="T35" fmla="*/ 13 h 45"/>
                <a:gd name="T36" fmla="*/ 102 w 102"/>
                <a:gd name="T37" fmla="*/ 5 h 45"/>
                <a:gd name="T38" fmla="*/ 102 w 102"/>
                <a:gd name="T39" fmla="*/ 3 h 45"/>
                <a:gd name="T40" fmla="*/ 100 w 102"/>
                <a:gd name="T41" fmla="*/ 1 h 45"/>
                <a:gd name="T42" fmla="*/ 95 w 102"/>
                <a:gd name="T43" fmla="*/ 0 h 45"/>
                <a:gd name="T44" fmla="*/ 65 w 102"/>
                <a:gd name="T45" fmla="*/ 9 h 45"/>
                <a:gd name="T46" fmla="*/ 2 w 102"/>
                <a:gd name="T47" fmla="*/ 43 h 45"/>
                <a:gd name="T48" fmla="*/ 0 w 102"/>
                <a:gd name="T49" fmla="*/ 45 h 45"/>
                <a:gd name="T50" fmla="*/ 3 w 102"/>
                <a:gd name="T51" fmla="*/ 45 h 45"/>
                <a:gd name="T52" fmla="*/ 72 w 102"/>
                <a:gd name="T53" fmla="*/ 25 h 45"/>
                <a:gd name="T54" fmla="*/ 71 w 102"/>
                <a:gd name="T55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5">
                  <a:moveTo>
                    <a:pt x="71" y="24"/>
                  </a:moveTo>
                  <a:cubicBezTo>
                    <a:pt x="71" y="24"/>
                    <a:pt x="71" y="24"/>
                    <a:pt x="71" y="24"/>
                  </a:cubicBezTo>
                  <a:cubicBezTo>
                    <a:pt x="54" y="31"/>
                    <a:pt x="37" y="36"/>
                    <a:pt x="24" y="39"/>
                  </a:cubicBezTo>
                  <a:cubicBezTo>
                    <a:pt x="17" y="40"/>
                    <a:pt x="12" y="41"/>
                    <a:pt x="8" y="42"/>
                  </a:cubicBezTo>
                  <a:cubicBezTo>
                    <a:pt x="5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5" y="43"/>
                    <a:pt x="7" y="41"/>
                  </a:cubicBezTo>
                  <a:cubicBezTo>
                    <a:pt x="16" y="36"/>
                    <a:pt x="36" y="22"/>
                    <a:pt x="66" y="10"/>
                  </a:cubicBezTo>
                  <a:cubicBezTo>
                    <a:pt x="82" y="4"/>
                    <a:pt x="91" y="1"/>
                    <a:pt x="95" y="1"/>
                  </a:cubicBezTo>
                  <a:cubicBezTo>
                    <a:pt x="97" y="1"/>
                    <a:pt x="98" y="2"/>
                    <a:pt x="99" y="2"/>
                  </a:cubicBezTo>
                  <a:cubicBezTo>
                    <a:pt x="100" y="2"/>
                    <a:pt x="100" y="3"/>
                    <a:pt x="100" y="4"/>
                  </a:cubicBezTo>
                  <a:cubicBezTo>
                    <a:pt x="101" y="4"/>
                    <a:pt x="101" y="5"/>
                    <a:pt x="101" y="5"/>
                  </a:cubicBezTo>
                  <a:cubicBezTo>
                    <a:pt x="101" y="7"/>
                    <a:pt x="99" y="9"/>
                    <a:pt x="95" y="12"/>
                  </a:cubicBezTo>
                  <a:cubicBezTo>
                    <a:pt x="91" y="15"/>
                    <a:pt x="83" y="19"/>
                    <a:pt x="71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84" y="20"/>
                    <a:pt x="91" y="16"/>
                    <a:pt x="96" y="13"/>
                  </a:cubicBezTo>
                  <a:cubicBezTo>
                    <a:pt x="100" y="10"/>
                    <a:pt x="102" y="7"/>
                    <a:pt x="102" y="5"/>
                  </a:cubicBezTo>
                  <a:cubicBezTo>
                    <a:pt x="102" y="4"/>
                    <a:pt x="102" y="4"/>
                    <a:pt x="102" y="3"/>
                  </a:cubicBezTo>
                  <a:cubicBezTo>
                    <a:pt x="101" y="2"/>
                    <a:pt x="101" y="1"/>
                    <a:pt x="100" y="1"/>
                  </a:cubicBezTo>
                  <a:cubicBezTo>
                    <a:pt x="99" y="0"/>
                    <a:pt x="97" y="0"/>
                    <a:pt x="95" y="0"/>
                  </a:cubicBezTo>
                  <a:cubicBezTo>
                    <a:pt x="90" y="0"/>
                    <a:pt x="81" y="2"/>
                    <a:pt x="65" y="9"/>
                  </a:cubicBezTo>
                  <a:cubicBezTo>
                    <a:pt x="26" y="25"/>
                    <a:pt x="2" y="43"/>
                    <a:pt x="2" y="4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7" y="39"/>
                    <a:pt x="72" y="25"/>
                  </a:cubicBezTo>
                  <a:lnTo>
                    <a:pt x="71" y="24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5" name="Freeform 508"/>
            <p:cNvSpPr>
              <a:spLocks/>
            </p:cNvSpPr>
            <p:nvPr/>
          </p:nvSpPr>
          <p:spPr bwMode="auto">
            <a:xfrm>
              <a:off x="1554955" y="4427539"/>
              <a:ext cx="449263" cy="203200"/>
            </a:xfrm>
            <a:custGeom>
              <a:avLst/>
              <a:gdLst>
                <a:gd name="T0" fmla="*/ 32 w 100"/>
                <a:gd name="T1" fmla="*/ 19 h 45"/>
                <a:gd name="T2" fmla="*/ 100 w 100"/>
                <a:gd name="T3" fmla="*/ 0 h 45"/>
                <a:gd name="T4" fmla="*/ 38 w 100"/>
                <a:gd name="T5" fmla="*/ 34 h 45"/>
                <a:gd name="T6" fmla="*/ 2 w 100"/>
                <a:gd name="T7" fmla="*/ 40 h 45"/>
                <a:gd name="T8" fmla="*/ 32 w 100"/>
                <a:gd name="T9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5">
                  <a:moveTo>
                    <a:pt x="32" y="19"/>
                  </a:moveTo>
                  <a:cubicBezTo>
                    <a:pt x="66" y="5"/>
                    <a:pt x="100" y="0"/>
                    <a:pt x="100" y="0"/>
                  </a:cubicBezTo>
                  <a:cubicBezTo>
                    <a:pt x="100" y="0"/>
                    <a:pt x="77" y="18"/>
                    <a:pt x="38" y="34"/>
                  </a:cubicBezTo>
                  <a:cubicBezTo>
                    <a:pt x="10" y="45"/>
                    <a:pt x="4" y="44"/>
                    <a:pt x="2" y="40"/>
                  </a:cubicBezTo>
                  <a:cubicBezTo>
                    <a:pt x="0" y="36"/>
                    <a:pt x="4" y="31"/>
                    <a:pt x="32" y="1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6" name="Freeform 509"/>
            <p:cNvSpPr>
              <a:spLocks/>
            </p:cNvSpPr>
            <p:nvPr/>
          </p:nvSpPr>
          <p:spPr bwMode="auto">
            <a:xfrm>
              <a:off x="1559718" y="4424364"/>
              <a:ext cx="457200" cy="201613"/>
            </a:xfrm>
            <a:custGeom>
              <a:avLst/>
              <a:gdLst>
                <a:gd name="T0" fmla="*/ 31 w 102"/>
                <a:gd name="T1" fmla="*/ 20 h 45"/>
                <a:gd name="T2" fmla="*/ 31 w 102"/>
                <a:gd name="T3" fmla="*/ 21 h 45"/>
                <a:gd name="T4" fmla="*/ 78 w 102"/>
                <a:gd name="T5" fmla="*/ 6 h 45"/>
                <a:gd name="T6" fmla="*/ 94 w 102"/>
                <a:gd name="T7" fmla="*/ 2 h 45"/>
                <a:gd name="T8" fmla="*/ 99 w 102"/>
                <a:gd name="T9" fmla="*/ 1 h 45"/>
                <a:gd name="T10" fmla="*/ 99 w 102"/>
                <a:gd name="T11" fmla="*/ 1 h 45"/>
                <a:gd name="T12" fmla="*/ 99 w 102"/>
                <a:gd name="T13" fmla="*/ 0 h 45"/>
                <a:gd name="T14" fmla="*/ 95 w 102"/>
                <a:gd name="T15" fmla="*/ 3 h 45"/>
                <a:gd name="T16" fmla="*/ 36 w 102"/>
                <a:gd name="T17" fmla="*/ 34 h 45"/>
                <a:gd name="T18" fmla="*/ 7 w 102"/>
                <a:gd name="T19" fmla="*/ 43 h 45"/>
                <a:gd name="T20" fmla="*/ 3 w 102"/>
                <a:gd name="T21" fmla="*/ 43 h 45"/>
                <a:gd name="T22" fmla="*/ 2 w 102"/>
                <a:gd name="T23" fmla="*/ 41 h 45"/>
                <a:gd name="T24" fmla="*/ 1 w 102"/>
                <a:gd name="T25" fmla="*/ 40 h 45"/>
                <a:gd name="T26" fmla="*/ 7 w 102"/>
                <a:gd name="T27" fmla="*/ 33 h 45"/>
                <a:gd name="T28" fmla="*/ 31 w 102"/>
                <a:gd name="T29" fmla="*/ 21 h 45"/>
                <a:gd name="T30" fmla="*/ 31 w 102"/>
                <a:gd name="T31" fmla="*/ 20 h 45"/>
                <a:gd name="T32" fmla="*/ 30 w 102"/>
                <a:gd name="T33" fmla="*/ 20 h 45"/>
                <a:gd name="T34" fmla="*/ 6 w 102"/>
                <a:gd name="T35" fmla="*/ 32 h 45"/>
                <a:gd name="T36" fmla="*/ 0 w 102"/>
                <a:gd name="T37" fmla="*/ 40 h 45"/>
                <a:gd name="T38" fmla="*/ 0 w 102"/>
                <a:gd name="T39" fmla="*/ 41 h 45"/>
                <a:gd name="T40" fmla="*/ 2 w 102"/>
                <a:gd name="T41" fmla="*/ 44 h 45"/>
                <a:gd name="T42" fmla="*/ 7 w 102"/>
                <a:gd name="T43" fmla="*/ 45 h 45"/>
                <a:gd name="T44" fmla="*/ 37 w 102"/>
                <a:gd name="T45" fmla="*/ 36 h 45"/>
                <a:gd name="T46" fmla="*/ 100 w 102"/>
                <a:gd name="T47" fmla="*/ 1 h 45"/>
                <a:gd name="T48" fmla="*/ 102 w 102"/>
                <a:gd name="T49" fmla="*/ 0 h 45"/>
                <a:gd name="T50" fmla="*/ 99 w 102"/>
                <a:gd name="T51" fmla="*/ 0 h 45"/>
                <a:gd name="T52" fmla="*/ 30 w 102"/>
                <a:gd name="T53" fmla="*/ 20 h 45"/>
                <a:gd name="T54" fmla="*/ 31 w 102"/>
                <a:gd name="T55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5">
                  <a:moveTo>
                    <a:pt x="31" y="20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48" y="14"/>
                    <a:pt x="65" y="9"/>
                    <a:pt x="78" y="6"/>
                  </a:cubicBezTo>
                  <a:cubicBezTo>
                    <a:pt x="85" y="4"/>
                    <a:pt x="90" y="3"/>
                    <a:pt x="94" y="2"/>
                  </a:cubicBezTo>
                  <a:cubicBezTo>
                    <a:pt x="97" y="2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97" y="1"/>
                    <a:pt x="95" y="3"/>
                  </a:cubicBezTo>
                  <a:cubicBezTo>
                    <a:pt x="86" y="9"/>
                    <a:pt x="66" y="22"/>
                    <a:pt x="36" y="34"/>
                  </a:cubicBezTo>
                  <a:cubicBezTo>
                    <a:pt x="20" y="41"/>
                    <a:pt x="12" y="43"/>
                    <a:pt x="7" y="43"/>
                  </a:cubicBezTo>
                  <a:cubicBezTo>
                    <a:pt x="5" y="43"/>
                    <a:pt x="4" y="43"/>
                    <a:pt x="3" y="43"/>
                  </a:cubicBezTo>
                  <a:cubicBezTo>
                    <a:pt x="2" y="42"/>
                    <a:pt x="2" y="42"/>
                    <a:pt x="2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38"/>
                    <a:pt x="3" y="36"/>
                    <a:pt x="7" y="33"/>
                  </a:cubicBezTo>
                  <a:cubicBezTo>
                    <a:pt x="11" y="30"/>
                    <a:pt x="19" y="26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18" y="25"/>
                    <a:pt x="11" y="28"/>
                    <a:pt x="6" y="32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1" y="42"/>
                    <a:pt x="1" y="43"/>
                    <a:pt x="2" y="44"/>
                  </a:cubicBezTo>
                  <a:cubicBezTo>
                    <a:pt x="3" y="44"/>
                    <a:pt x="5" y="45"/>
                    <a:pt x="7" y="45"/>
                  </a:cubicBezTo>
                  <a:cubicBezTo>
                    <a:pt x="12" y="45"/>
                    <a:pt x="21" y="42"/>
                    <a:pt x="37" y="36"/>
                  </a:cubicBezTo>
                  <a:cubicBezTo>
                    <a:pt x="76" y="20"/>
                    <a:pt x="100" y="1"/>
                    <a:pt x="100" y="1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65" y="5"/>
                    <a:pt x="30" y="20"/>
                  </a:cubicBezTo>
                  <a:lnTo>
                    <a:pt x="31" y="20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7" name="Freeform 510"/>
            <p:cNvSpPr>
              <a:spLocks/>
            </p:cNvSpPr>
            <p:nvPr/>
          </p:nvSpPr>
          <p:spPr bwMode="auto">
            <a:xfrm>
              <a:off x="2004218" y="4427539"/>
              <a:ext cx="201613" cy="449263"/>
            </a:xfrm>
            <a:custGeom>
              <a:avLst/>
              <a:gdLst>
                <a:gd name="T0" fmla="*/ 20 w 45"/>
                <a:gd name="T1" fmla="*/ 68 h 100"/>
                <a:gd name="T2" fmla="*/ 0 w 45"/>
                <a:gd name="T3" fmla="*/ 0 h 100"/>
                <a:gd name="T4" fmla="*/ 34 w 45"/>
                <a:gd name="T5" fmla="*/ 62 h 100"/>
                <a:gd name="T6" fmla="*/ 40 w 45"/>
                <a:gd name="T7" fmla="*/ 98 h 100"/>
                <a:gd name="T8" fmla="*/ 20 w 45"/>
                <a:gd name="T9" fmla="*/ 6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0">
                  <a:moveTo>
                    <a:pt x="20" y="68"/>
                  </a:moveTo>
                  <a:cubicBezTo>
                    <a:pt x="5" y="33"/>
                    <a:pt x="0" y="0"/>
                    <a:pt x="0" y="0"/>
                  </a:cubicBezTo>
                  <a:cubicBezTo>
                    <a:pt x="0" y="0"/>
                    <a:pt x="18" y="23"/>
                    <a:pt x="34" y="62"/>
                  </a:cubicBezTo>
                  <a:cubicBezTo>
                    <a:pt x="45" y="89"/>
                    <a:pt x="44" y="96"/>
                    <a:pt x="40" y="98"/>
                  </a:cubicBezTo>
                  <a:cubicBezTo>
                    <a:pt x="36" y="100"/>
                    <a:pt x="31" y="95"/>
                    <a:pt x="20" y="6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8" name="Freeform 511"/>
            <p:cNvSpPr>
              <a:spLocks/>
            </p:cNvSpPr>
            <p:nvPr/>
          </p:nvSpPr>
          <p:spPr bwMode="auto">
            <a:xfrm>
              <a:off x="1999455" y="4414839"/>
              <a:ext cx="201613" cy="457200"/>
            </a:xfrm>
            <a:custGeom>
              <a:avLst/>
              <a:gdLst>
                <a:gd name="T0" fmla="*/ 21 w 45"/>
                <a:gd name="T1" fmla="*/ 71 h 102"/>
                <a:gd name="T2" fmla="*/ 21 w 45"/>
                <a:gd name="T3" fmla="*/ 71 h 102"/>
                <a:gd name="T4" fmla="*/ 6 w 45"/>
                <a:gd name="T5" fmla="*/ 24 h 102"/>
                <a:gd name="T6" fmla="*/ 3 w 45"/>
                <a:gd name="T7" fmla="*/ 8 h 102"/>
                <a:gd name="T8" fmla="*/ 2 w 45"/>
                <a:gd name="T9" fmla="*/ 2 h 102"/>
                <a:gd name="T10" fmla="*/ 1 w 45"/>
                <a:gd name="T11" fmla="*/ 3 h 102"/>
                <a:gd name="T12" fmla="*/ 0 w 45"/>
                <a:gd name="T13" fmla="*/ 3 h 102"/>
                <a:gd name="T14" fmla="*/ 3 w 45"/>
                <a:gd name="T15" fmla="*/ 7 h 102"/>
                <a:gd name="T16" fmla="*/ 35 w 45"/>
                <a:gd name="T17" fmla="*/ 65 h 102"/>
                <a:gd name="T18" fmla="*/ 44 w 45"/>
                <a:gd name="T19" fmla="*/ 95 h 102"/>
                <a:gd name="T20" fmla="*/ 43 w 45"/>
                <a:gd name="T21" fmla="*/ 99 h 102"/>
                <a:gd name="T22" fmla="*/ 41 w 45"/>
                <a:gd name="T23" fmla="*/ 100 h 102"/>
                <a:gd name="T24" fmla="*/ 40 w 45"/>
                <a:gd name="T25" fmla="*/ 101 h 102"/>
                <a:gd name="T26" fmla="*/ 33 w 45"/>
                <a:gd name="T27" fmla="*/ 95 h 102"/>
                <a:gd name="T28" fmla="*/ 21 w 45"/>
                <a:gd name="T29" fmla="*/ 71 h 102"/>
                <a:gd name="T30" fmla="*/ 21 w 45"/>
                <a:gd name="T31" fmla="*/ 71 h 102"/>
                <a:gd name="T32" fmla="*/ 20 w 45"/>
                <a:gd name="T33" fmla="*/ 72 h 102"/>
                <a:gd name="T34" fmla="*/ 32 w 45"/>
                <a:gd name="T35" fmla="*/ 96 h 102"/>
                <a:gd name="T36" fmla="*/ 40 w 45"/>
                <a:gd name="T37" fmla="*/ 102 h 102"/>
                <a:gd name="T38" fmla="*/ 42 w 45"/>
                <a:gd name="T39" fmla="*/ 102 h 102"/>
                <a:gd name="T40" fmla="*/ 44 w 45"/>
                <a:gd name="T41" fmla="*/ 99 h 102"/>
                <a:gd name="T42" fmla="*/ 45 w 45"/>
                <a:gd name="T43" fmla="*/ 95 h 102"/>
                <a:gd name="T44" fmla="*/ 36 w 45"/>
                <a:gd name="T45" fmla="*/ 65 h 102"/>
                <a:gd name="T46" fmla="*/ 1 w 45"/>
                <a:gd name="T47" fmla="*/ 2 h 102"/>
                <a:gd name="T48" fmla="*/ 0 w 45"/>
                <a:gd name="T49" fmla="*/ 0 h 102"/>
                <a:gd name="T50" fmla="*/ 0 w 45"/>
                <a:gd name="T51" fmla="*/ 3 h 102"/>
                <a:gd name="T52" fmla="*/ 20 w 45"/>
                <a:gd name="T53" fmla="*/ 72 h 102"/>
                <a:gd name="T54" fmla="*/ 21 w 45"/>
                <a:gd name="T55" fmla="*/ 7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102">
                  <a:moveTo>
                    <a:pt x="21" y="71"/>
                  </a:moveTo>
                  <a:cubicBezTo>
                    <a:pt x="21" y="71"/>
                    <a:pt x="21" y="71"/>
                    <a:pt x="21" y="71"/>
                  </a:cubicBezTo>
                  <a:cubicBezTo>
                    <a:pt x="14" y="54"/>
                    <a:pt x="9" y="36"/>
                    <a:pt x="6" y="24"/>
                  </a:cubicBezTo>
                  <a:cubicBezTo>
                    <a:pt x="4" y="17"/>
                    <a:pt x="3" y="12"/>
                    <a:pt x="3" y="8"/>
                  </a:cubicBezTo>
                  <a:cubicBezTo>
                    <a:pt x="2" y="5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3" y="7"/>
                  </a:cubicBezTo>
                  <a:cubicBezTo>
                    <a:pt x="9" y="16"/>
                    <a:pt x="23" y="36"/>
                    <a:pt x="35" y="65"/>
                  </a:cubicBezTo>
                  <a:cubicBezTo>
                    <a:pt x="41" y="81"/>
                    <a:pt x="44" y="90"/>
                    <a:pt x="44" y="95"/>
                  </a:cubicBezTo>
                  <a:cubicBezTo>
                    <a:pt x="44" y="97"/>
                    <a:pt x="43" y="98"/>
                    <a:pt x="43" y="99"/>
                  </a:cubicBezTo>
                  <a:cubicBezTo>
                    <a:pt x="42" y="100"/>
                    <a:pt x="42" y="100"/>
                    <a:pt x="41" y="100"/>
                  </a:cubicBezTo>
                  <a:cubicBezTo>
                    <a:pt x="41" y="100"/>
                    <a:pt x="40" y="101"/>
                    <a:pt x="40" y="101"/>
                  </a:cubicBezTo>
                  <a:cubicBezTo>
                    <a:pt x="38" y="101"/>
                    <a:pt x="36" y="99"/>
                    <a:pt x="33" y="95"/>
                  </a:cubicBezTo>
                  <a:cubicBezTo>
                    <a:pt x="30" y="90"/>
                    <a:pt x="26" y="83"/>
                    <a:pt x="21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5" y="83"/>
                    <a:pt x="29" y="91"/>
                    <a:pt x="32" y="96"/>
                  </a:cubicBezTo>
                  <a:cubicBezTo>
                    <a:pt x="35" y="100"/>
                    <a:pt x="37" y="102"/>
                    <a:pt x="40" y="102"/>
                  </a:cubicBezTo>
                  <a:cubicBezTo>
                    <a:pt x="40" y="102"/>
                    <a:pt x="41" y="102"/>
                    <a:pt x="42" y="102"/>
                  </a:cubicBezTo>
                  <a:cubicBezTo>
                    <a:pt x="43" y="101"/>
                    <a:pt x="43" y="100"/>
                    <a:pt x="44" y="99"/>
                  </a:cubicBezTo>
                  <a:cubicBezTo>
                    <a:pt x="45" y="98"/>
                    <a:pt x="45" y="97"/>
                    <a:pt x="45" y="95"/>
                  </a:cubicBezTo>
                  <a:cubicBezTo>
                    <a:pt x="45" y="90"/>
                    <a:pt x="43" y="81"/>
                    <a:pt x="36" y="65"/>
                  </a:cubicBezTo>
                  <a:cubicBezTo>
                    <a:pt x="20" y="26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6" y="37"/>
                    <a:pt x="20" y="72"/>
                  </a:cubicBezTo>
                  <a:lnTo>
                    <a:pt x="21" y="71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9" name="Freeform 512"/>
            <p:cNvSpPr>
              <a:spLocks/>
            </p:cNvSpPr>
            <p:nvPr/>
          </p:nvSpPr>
          <p:spPr bwMode="auto">
            <a:xfrm>
              <a:off x="1802605" y="3979864"/>
              <a:ext cx="201613" cy="447675"/>
            </a:xfrm>
            <a:custGeom>
              <a:avLst/>
              <a:gdLst>
                <a:gd name="T0" fmla="*/ 25 w 45"/>
                <a:gd name="T1" fmla="*/ 31 h 100"/>
                <a:gd name="T2" fmla="*/ 45 w 45"/>
                <a:gd name="T3" fmla="*/ 100 h 100"/>
                <a:gd name="T4" fmla="*/ 11 w 45"/>
                <a:gd name="T5" fmla="*/ 37 h 100"/>
                <a:gd name="T6" fmla="*/ 5 w 45"/>
                <a:gd name="T7" fmla="*/ 2 h 100"/>
                <a:gd name="T8" fmla="*/ 25 w 45"/>
                <a:gd name="T9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0">
                  <a:moveTo>
                    <a:pt x="25" y="31"/>
                  </a:moveTo>
                  <a:cubicBezTo>
                    <a:pt x="40" y="66"/>
                    <a:pt x="45" y="100"/>
                    <a:pt x="45" y="100"/>
                  </a:cubicBezTo>
                  <a:cubicBezTo>
                    <a:pt x="45" y="100"/>
                    <a:pt x="27" y="77"/>
                    <a:pt x="11" y="37"/>
                  </a:cubicBezTo>
                  <a:cubicBezTo>
                    <a:pt x="0" y="10"/>
                    <a:pt x="1" y="3"/>
                    <a:pt x="5" y="2"/>
                  </a:cubicBezTo>
                  <a:cubicBezTo>
                    <a:pt x="9" y="0"/>
                    <a:pt x="14" y="4"/>
                    <a:pt x="25" y="3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0" name="Freeform 513"/>
            <p:cNvSpPr>
              <a:spLocks/>
            </p:cNvSpPr>
            <p:nvPr/>
          </p:nvSpPr>
          <p:spPr bwMode="auto">
            <a:xfrm>
              <a:off x="1805780" y="3984626"/>
              <a:ext cx="201613" cy="457200"/>
            </a:xfrm>
            <a:custGeom>
              <a:avLst/>
              <a:gdLst>
                <a:gd name="T0" fmla="*/ 24 w 45"/>
                <a:gd name="T1" fmla="*/ 30 h 102"/>
                <a:gd name="T2" fmla="*/ 24 w 45"/>
                <a:gd name="T3" fmla="*/ 31 h 102"/>
                <a:gd name="T4" fmla="*/ 39 w 45"/>
                <a:gd name="T5" fmla="*/ 78 h 102"/>
                <a:gd name="T6" fmla="*/ 42 w 45"/>
                <a:gd name="T7" fmla="*/ 93 h 102"/>
                <a:gd name="T8" fmla="*/ 43 w 45"/>
                <a:gd name="T9" fmla="*/ 99 h 102"/>
                <a:gd name="T10" fmla="*/ 44 w 45"/>
                <a:gd name="T11" fmla="*/ 99 h 102"/>
                <a:gd name="T12" fmla="*/ 45 w 45"/>
                <a:gd name="T13" fmla="*/ 99 h 102"/>
                <a:gd name="T14" fmla="*/ 42 w 45"/>
                <a:gd name="T15" fmla="*/ 94 h 102"/>
                <a:gd name="T16" fmla="*/ 10 w 45"/>
                <a:gd name="T17" fmla="*/ 36 h 102"/>
                <a:gd name="T18" fmla="*/ 2 w 45"/>
                <a:gd name="T19" fmla="*/ 6 h 102"/>
                <a:gd name="T20" fmla="*/ 2 w 45"/>
                <a:gd name="T21" fmla="*/ 3 h 102"/>
                <a:gd name="T22" fmla="*/ 4 w 45"/>
                <a:gd name="T23" fmla="*/ 1 h 102"/>
                <a:gd name="T24" fmla="*/ 4 w 45"/>
                <a:gd name="T25" fmla="*/ 1 h 102"/>
                <a:gd name="T26" fmla="*/ 5 w 45"/>
                <a:gd name="T27" fmla="*/ 1 h 102"/>
                <a:gd name="T28" fmla="*/ 12 w 45"/>
                <a:gd name="T29" fmla="*/ 7 h 102"/>
                <a:gd name="T30" fmla="*/ 24 w 45"/>
                <a:gd name="T31" fmla="*/ 31 h 102"/>
                <a:gd name="T32" fmla="*/ 24 w 45"/>
                <a:gd name="T33" fmla="*/ 30 h 102"/>
                <a:gd name="T34" fmla="*/ 25 w 45"/>
                <a:gd name="T35" fmla="*/ 30 h 102"/>
                <a:gd name="T36" fmla="*/ 13 w 45"/>
                <a:gd name="T37" fmla="*/ 6 h 102"/>
                <a:gd name="T38" fmla="*/ 5 w 45"/>
                <a:gd name="T39" fmla="*/ 0 h 102"/>
                <a:gd name="T40" fmla="*/ 3 w 45"/>
                <a:gd name="T41" fmla="*/ 0 h 102"/>
                <a:gd name="T42" fmla="*/ 3 w 45"/>
                <a:gd name="T43" fmla="*/ 0 h 102"/>
                <a:gd name="T44" fmla="*/ 1 w 45"/>
                <a:gd name="T45" fmla="*/ 2 h 102"/>
                <a:gd name="T46" fmla="*/ 0 w 45"/>
                <a:gd name="T47" fmla="*/ 6 h 102"/>
                <a:gd name="T48" fmla="*/ 9 w 45"/>
                <a:gd name="T49" fmla="*/ 37 h 102"/>
                <a:gd name="T50" fmla="*/ 44 w 45"/>
                <a:gd name="T51" fmla="*/ 100 h 102"/>
                <a:gd name="T52" fmla="*/ 45 w 45"/>
                <a:gd name="T53" fmla="*/ 102 h 102"/>
                <a:gd name="T54" fmla="*/ 45 w 45"/>
                <a:gd name="T55" fmla="*/ 99 h 102"/>
                <a:gd name="T56" fmla="*/ 25 w 45"/>
                <a:gd name="T57" fmla="*/ 30 h 102"/>
                <a:gd name="T58" fmla="*/ 24 w 45"/>
                <a:gd name="T59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" h="102">
                  <a:moveTo>
                    <a:pt x="24" y="30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31" y="48"/>
                    <a:pt x="36" y="65"/>
                    <a:pt x="39" y="78"/>
                  </a:cubicBezTo>
                  <a:cubicBezTo>
                    <a:pt x="41" y="84"/>
                    <a:pt x="42" y="90"/>
                    <a:pt x="42" y="93"/>
                  </a:cubicBezTo>
                  <a:cubicBezTo>
                    <a:pt x="43" y="97"/>
                    <a:pt x="43" y="99"/>
                    <a:pt x="43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99"/>
                    <a:pt x="44" y="97"/>
                    <a:pt x="42" y="94"/>
                  </a:cubicBezTo>
                  <a:cubicBezTo>
                    <a:pt x="36" y="86"/>
                    <a:pt x="23" y="66"/>
                    <a:pt x="10" y="36"/>
                  </a:cubicBezTo>
                  <a:cubicBezTo>
                    <a:pt x="4" y="20"/>
                    <a:pt x="2" y="11"/>
                    <a:pt x="2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7" y="1"/>
                    <a:pt x="9" y="2"/>
                    <a:pt x="12" y="7"/>
                  </a:cubicBezTo>
                  <a:cubicBezTo>
                    <a:pt x="15" y="11"/>
                    <a:pt x="19" y="19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0" y="18"/>
                    <a:pt x="16" y="11"/>
                    <a:pt x="13" y="6"/>
                  </a:cubicBezTo>
                  <a:cubicBezTo>
                    <a:pt x="10" y="1"/>
                    <a:pt x="8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2"/>
                    <a:pt x="3" y="21"/>
                    <a:pt x="9" y="37"/>
                  </a:cubicBezTo>
                  <a:cubicBezTo>
                    <a:pt x="25" y="76"/>
                    <a:pt x="44" y="99"/>
                    <a:pt x="44" y="100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99"/>
                    <a:pt x="40" y="65"/>
                    <a:pt x="25" y="30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1" name="Freeform 514"/>
            <p:cNvSpPr>
              <a:spLocks/>
            </p:cNvSpPr>
            <p:nvPr/>
          </p:nvSpPr>
          <p:spPr bwMode="auto">
            <a:xfrm>
              <a:off x="2004218" y="4427539"/>
              <a:ext cx="447675" cy="206375"/>
            </a:xfrm>
            <a:custGeom>
              <a:avLst/>
              <a:gdLst>
                <a:gd name="T0" fmla="*/ 62 w 100"/>
                <a:gd name="T1" fmla="*/ 34 h 46"/>
                <a:gd name="T2" fmla="*/ 0 w 100"/>
                <a:gd name="T3" fmla="*/ 0 h 46"/>
                <a:gd name="T4" fmla="*/ 68 w 100"/>
                <a:gd name="T5" fmla="*/ 20 h 46"/>
                <a:gd name="T6" fmla="*/ 98 w 100"/>
                <a:gd name="T7" fmla="*/ 41 h 46"/>
                <a:gd name="T8" fmla="*/ 62 w 100"/>
                <a:gd name="T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62" y="34"/>
                  </a:moveTo>
                  <a:cubicBezTo>
                    <a:pt x="27" y="20"/>
                    <a:pt x="0" y="0"/>
                    <a:pt x="0" y="0"/>
                  </a:cubicBezTo>
                  <a:cubicBezTo>
                    <a:pt x="0" y="0"/>
                    <a:pt x="29" y="3"/>
                    <a:pt x="68" y="20"/>
                  </a:cubicBezTo>
                  <a:cubicBezTo>
                    <a:pt x="95" y="31"/>
                    <a:pt x="100" y="37"/>
                    <a:pt x="98" y="41"/>
                  </a:cubicBezTo>
                  <a:cubicBezTo>
                    <a:pt x="96" y="45"/>
                    <a:pt x="89" y="46"/>
                    <a:pt x="62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2" name="Freeform 515"/>
            <p:cNvSpPr>
              <a:spLocks/>
            </p:cNvSpPr>
            <p:nvPr/>
          </p:nvSpPr>
          <p:spPr bwMode="auto">
            <a:xfrm>
              <a:off x="1989930" y="4424364"/>
              <a:ext cx="457200" cy="201613"/>
            </a:xfrm>
            <a:custGeom>
              <a:avLst/>
              <a:gdLst>
                <a:gd name="T0" fmla="*/ 65 w 102"/>
                <a:gd name="T1" fmla="*/ 35 h 45"/>
                <a:gd name="T2" fmla="*/ 66 w 102"/>
                <a:gd name="T3" fmla="*/ 35 h 45"/>
                <a:gd name="T4" fmla="*/ 21 w 102"/>
                <a:gd name="T5" fmla="*/ 12 h 45"/>
                <a:gd name="T6" fmla="*/ 8 w 102"/>
                <a:gd name="T7" fmla="*/ 3 h 45"/>
                <a:gd name="T8" fmla="*/ 3 w 102"/>
                <a:gd name="T9" fmla="*/ 0 h 45"/>
                <a:gd name="T10" fmla="*/ 3 w 102"/>
                <a:gd name="T11" fmla="*/ 1 h 45"/>
                <a:gd name="T12" fmla="*/ 3 w 102"/>
                <a:gd name="T13" fmla="*/ 1 h 45"/>
                <a:gd name="T14" fmla="*/ 8 w 102"/>
                <a:gd name="T15" fmla="*/ 2 h 45"/>
                <a:gd name="T16" fmla="*/ 71 w 102"/>
                <a:gd name="T17" fmla="*/ 21 h 45"/>
                <a:gd name="T18" fmla="*/ 95 w 102"/>
                <a:gd name="T19" fmla="*/ 33 h 45"/>
                <a:gd name="T20" fmla="*/ 101 w 102"/>
                <a:gd name="T21" fmla="*/ 40 h 45"/>
                <a:gd name="T22" fmla="*/ 100 w 102"/>
                <a:gd name="T23" fmla="*/ 41 h 45"/>
                <a:gd name="T24" fmla="*/ 99 w 102"/>
                <a:gd name="T25" fmla="*/ 43 h 45"/>
                <a:gd name="T26" fmla="*/ 95 w 102"/>
                <a:gd name="T27" fmla="*/ 44 h 45"/>
                <a:gd name="T28" fmla="*/ 66 w 102"/>
                <a:gd name="T29" fmla="*/ 35 h 45"/>
                <a:gd name="T30" fmla="*/ 65 w 102"/>
                <a:gd name="T31" fmla="*/ 35 h 45"/>
                <a:gd name="T32" fmla="*/ 65 w 102"/>
                <a:gd name="T33" fmla="*/ 36 h 45"/>
                <a:gd name="T34" fmla="*/ 95 w 102"/>
                <a:gd name="T35" fmla="*/ 45 h 45"/>
                <a:gd name="T36" fmla="*/ 99 w 102"/>
                <a:gd name="T37" fmla="*/ 44 h 45"/>
                <a:gd name="T38" fmla="*/ 102 w 102"/>
                <a:gd name="T39" fmla="*/ 42 h 45"/>
                <a:gd name="T40" fmla="*/ 102 w 102"/>
                <a:gd name="T41" fmla="*/ 40 h 45"/>
                <a:gd name="T42" fmla="*/ 96 w 102"/>
                <a:gd name="T43" fmla="*/ 32 h 45"/>
                <a:gd name="T44" fmla="*/ 72 w 102"/>
                <a:gd name="T45" fmla="*/ 20 h 45"/>
                <a:gd name="T46" fmla="*/ 3 w 102"/>
                <a:gd name="T47" fmla="*/ 0 h 45"/>
                <a:gd name="T48" fmla="*/ 0 w 102"/>
                <a:gd name="T49" fmla="*/ 0 h 45"/>
                <a:gd name="T50" fmla="*/ 2 w 102"/>
                <a:gd name="T51" fmla="*/ 1 h 45"/>
                <a:gd name="T52" fmla="*/ 65 w 102"/>
                <a:gd name="T53" fmla="*/ 36 h 45"/>
                <a:gd name="T54" fmla="*/ 65 w 102"/>
                <a:gd name="T55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5">
                  <a:moveTo>
                    <a:pt x="65" y="35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48" y="27"/>
                    <a:pt x="33" y="19"/>
                    <a:pt x="21" y="12"/>
                  </a:cubicBezTo>
                  <a:cubicBezTo>
                    <a:pt x="16" y="9"/>
                    <a:pt x="11" y="6"/>
                    <a:pt x="8" y="3"/>
                  </a:cubicBezTo>
                  <a:cubicBezTo>
                    <a:pt x="5" y="1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2"/>
                    <a:pt x="8" y="2"/>
                  </a:cubicBezTo>
                  <a:cubicBezTo>
                    <a:pt x="18" y="4"/>
                    <a:pt x="42" y="9"/>
                    <a:pt x="71" y="21"/>
                  </a:cubicBezTo>
                  <a:cubicBezTo>
                    <a:pt x="83" y="26"/>
                    <a:pt x="90" y="30"/>
                    <a:pt x="95" y="33"/>
                  </a:cubicBezTo>
                  <a:cubicBezTo>
                    <a:pt x="99" y="36"/>
                    <a:pt x="101" y="38"/>
                    <a:pt x="101" y="40"/>
                  </a:cubicBezTo>
                  <a:cubicBezTo>
                    <a:pt x="101" y="41"/>
                    <a:pt x="100" y="41"/>
                    <a:pt x="100" y="41"/>
                  </a:cubicBezTo>
                  <a:cubicBezTo>
                    <a:pt x="100" y="42"/>
                    <a:pt x="100" y="43"/>
                    <a:pt x="99" y="43"/>
                  </a:cubicBezTo>
                  <a:cubicBezTo>
                    <a:pt x="98" y="43"/>
                    <a:pt x="97" y="44"/>
                    <a:pt x="95" y="44"/>
                  </a:cubicBezTo>
                  <a:cubicBezTo>
                    <a:pt x="90" y="44"/>
                    <a:pt x="81" y="41"/>
                    <a:pt x="66" y="35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81" y="43"/>
                    <a:pt x="90" y="45"/>
                    <a:pt x="95" y="45"/>
                  </a:cubicBezTo>
                  <a:cubicBezTo>
                    <a:pt x="97" y="45"/>
                    <a:pt x="98" y="45"/>
                    <a:pt x="99" y="44"/>
                  </a:cubicBezTo>
                  <a:cubicBezTo>
                    <a:pt x="100" y="44"/>
                    <a:pt x="101" y="43"/>
                    <a:pt x="102" y="42"/>
                  </a:cubicBezTo>
                  <a:cubicBezTo>
                    <a:pt x="102" y="41"/>
                    <a:pt x="102" y="41"/>
                    <a:pt x="102" y="40"/>
                  </a:cubicBezTo>
                  <a:cubicBezTo>
                    <a:pt x="102" y="38"/>
                    <a:pt x="100" y="35"/>
                    <a:pt x="96" y="32"/>
                  </a:cubicBezTo>
                  <a:cubicBezTo>
                    <a:pt x="91" y="29"/>
                    <a:pt x="84" y="25"/>
                    <a:pt x="72" y="20"/>
                  </a:cubicBezTo>
                  <a:cubicBezTo>
                    <a:pt x="32" y="4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0" y="21"/>
                    <a:pt x="65" y="36"/>
                  </a:cubicBezTo>
                  <a:lnTo>
                    <a:pt x="65" y="35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3" name="Freeform 516"/>
            <p:cNvSpPr>
              <a:spLocks/>
            </p:cNvSpPr>
            <p:nvPr/>
          </p:nvSpPr>
          <p:spPr bwMode="auto">
            <a:xfrm>
              <a:off x="1554955" y="4221164"/>
              <a:ext cx="449263" cy="206375"/>
            </a:xfrm>
            <a:custGeom>
              <a:avLst/>
              <a:gdLst>
                <a:gd name="T0" fmla="*/ 38 w 100"/>
                <a:gd name="T1" fmla="*/ 11 h 46"/>
                <a:gd name="T2" fmla="*/ 100 w 100"/>
                <a:gd name="T3" fmla="*/ 46 h 46"/>
                <a:gd name="T4" fmla="*/ 32 w 100"/>
                <a:gd name="T5" fmla="*/ 26 h 46"/>
                <a:gd name="T6" fmla="*/ 2 w 100"/>
                <a:gd name="T7" fmla="*/ 5 h 46"/>
                <a:gd name="T8" fmla="*/ 38 w 100"/>
                <a:gd name="T9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38" y="11"/>
                  </a:moveTo>
                  <a:cubicBezTo>
                    <a:pt x="73" y="26"/>
                    <a:pt x="100" y="46"/>
                    <a:pt x="100" y="46"/>
                  </a:cubicBezTo>
                  <a:cubicBezTo>
                    <a:pt x="100" y="46"/>
                    <a:pt x="71" y="42"/>
                    <a:pt x="32" y="26"/>
                  </a:cubicBezTo>
                  <a:cubicBezTo>
                    <a:pt x="5" y="15"/>
                    <a:pt x="0" y="9"/>
                    <a:pt x="2" y="5"/>
                  </a:cubicBezTo>
                  <a:cubicBezTo>
                    <a:pt x="4" y="1"/>
                    <a:pt x="11" y="0"/>
                    <a:pt x="38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4" name="Freeform 517"/>
            <p:cNvSpPr>
              <a:spLocks/>
            </p:cNvSpPr>
            <p:nvPr/>
          </p:nvSpPr>
          <p:spPr bwMode="auto">
            <a:xfrm>
              <a:off x="1559718" y="4225926"/>
              <a:ext cx="457200" cy="206375"/>
            </a:xfrm>
            <a:custGeom>
              <a:avLst/>
              <a:gdLst>
                <a:gd name="T0" fmla="*/ 37 w 102"/>
                <a:gd name="T1" fmla="*/ 10 h 46"/>
                <a:gd name="T2" fmla="*/ 37 w 102"/>
                <a:gd name="T3" fmla="*/ 11 h 46"/>
                <a:gd name="T4" fmla="*/ 81 w 102"/>
                <a:gd name="T5" fmla="*/ 34 h 46"/>
                <a:gd name="T6" fmla="*/ 94 w 102"/>
                <a:gd name="T7" fmla="*/ 42 h 46"/>
                <a:gd name="T8" fmla="*/ 99 w 102"/>
                <a:gd name="T9" fmla="*/ 45 h 46"/>
                <a:gd name="T10" fmla="*/ 99 w 102"/>
                <a:gd name="T11" fmla="*/ 45 h 46"/>
                <a:gd name="T12" fmla="*/ 99 w 102"/>
                <a:gd name="T13" fmla="*/ 44 h 46"/>
                <a:gd name="T14" fmla="*/ 94 w 102"/>
                <a:gd name="T15" fmla="*/ 43 h 46"/>
                <a:gd name="T16" fmla="*/ 31 w 102"/>
                <a:gd name="T17" fmla="*/ 24 h 46"/>
                <a:gd name="T18" fmla="*/ 7 w 102"/>
                <a:gd name="T19" fmla="*/ 12 h 46"/>
                <a:gd name="T20" fmla="*/ 2 w 102"/>
                <a:gd name="T21" fmla="*/ 6 h 46"/>
                <a:gd name="T22" fmla="*/ 2 w 102"/>
                <a:gd name="T23" fmla="*/ 4 h 46"/>
                <a:gd name="T24" fmla="*/ 3 w 102"/>
                <a:gd name="T25" fmla="*/ 3 h 46"/>
                <a:gd name="T26" fmla="*/ 7 w 102"/>
                <a:gd name="T27" fmla="*/ 2 h 46"/>
                <a:gd name="T28" fmla="*/ 37 w 102"/>
                <a:gd name="T29" fmla="*/ 11 h 46"/>
                <a:gd name="T30" fmla="*/ 37 w 102"/>
                <a:gd name="T31" fmla="*/ 10 h 46"/>
                <a:gd name="T32" fmla="*/ 37 w 102"/>
                <a:gd name="T33" fmla="*/ 10 h 46"/>
                <a:gd name="T34" fmla="*/ 7 w 102"/>
                <a:gd name="T35" fmla="*/ 0 h 46"/>
                <a:gd name="T36" fmla="*/ 3 w 102"/>
                <a:gd name="T37" fmla="*/ 1 h 46"/>
                <a:gd name="T38" fmla="*/ 0 w 102"/>
                <a:gd name="T39" fmla="*/ 4 h 46"/>
                <a:gd name="T40" fmla="*/ 0 w 102"/>
                <a:gd name="T41" fmla="*/ 6 h 46"/>
                <a:gd name="T42" fmla="*/ 6 w 102"/>
                <a:gd name="T43" fmla="*/ 14 h 46"/>
                <a:gd name="T44" fmla="*/ 30 w 102"/>
                <a:gd name="T45" fmla="*/ 26 h 46"/>
                <a:gd name="T46" fmla="*/ 99 w 102"/>
                <a:gd name="T47" fmla="*/ 46 h 46"/>
                <a:gd name="T48" fmla="*/ 102 w 102"/>
                <a:gd name="T49" fmla="*/ 46 h 46"/>
                <a:gd name="T50" fmla="*/ 100 w 102"/>
                <a:gd name="T51" fmla="*/ 44 h 46"/>
                <a:gd name="T52" fmla="*/ 37 w 102"/>
                <a:gd name="T53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" h="46">
                  <a:moveTo>
                    <a:pt x="37" y="10"/>
                  </a:moveTo>
                  <a:cubicBezTo>
                    <a:pt x="37" y="11"/>
                    <a:pt x="37" y="11"/>
                    <a:pt x="37" y="11"/>
                  </a:cubicBezTo>
                  <a:cubicBezTo>
                    <a:pt x="54" y="18"/>
                    <a:pt x="70" y="27"/>
                    <a:pt x="81" y="34"/>
                  </a:cubicBezTo>
                  <a:cubicBezTo>
                    <a:pt x="86" y="37"/>
                    <a:pt x="91" y="40"/>
                    <a:pt x="94" y="42"/>
                  </a:cubicBezTo>
                  <a:cubicBezTo>
                    <a:pt x="97" y="44"/>
                    <a:pt x="99" y="45"/>
                    <a:pt x="99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4"/>
                    <a:pt x="98" y="44"/>
                    <a:pt x="94" y="43"/>
                  </a:cubicBezTo>
                  <a:cubicBezTo>
                    <a:pt x="84" y="42"/>
                    <a:pt x="60" y="37"/>
                    <a:pt x="31" y="24"/>
                  </a:cubicBezTo>
                  <a:cubicBezTo>
                    <a:pt x="19" y="19"/>
                    <a:pt x="12" y="15"/>
                    <a:pt x="7" y="12"/>
                  </a:cubicBezTo>
                  <a:cubicBezTo>
                    <a:pt x="3" y="9"/>
                    <a:pt x="1" y="7"/>
                    <a:pt x="2" y="6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12" y="2"/>
                    <a:pt x="21" y="4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21" y="3"/>
                    <a:pt x="12" y="0"/>
                    <a:pt x="7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8"/>
                    <a:pt x="2" y="10"/>
                    <a:pt x="6" y="14"/>
                  </a:cubicBezTo>
                  <a:cubicBezTo>
                    <a:pt x="11" y="17"/>
                    <a:pt x="19" y="21"/>
                    <a:pt x="30" y="26"/>
                  </a:cubicBezTo>
                  <a:cubicBezTo>
                    <a:pt x="70" y="42"/>
                    <a:pt x="99" y="46"/>
                    <a:pt x="99" y="46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4"/>
                    <a:pt x="72" y="24"/>
                    <a:pt x="37" y="1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5" name="Freeform 518"/>
            <p:cNvSpPr>
              <a:spLocks/>
            </p:cNvSpPr>
            <p:nvPr/>
          </p:nvSpPr>
          <p:spPr bwMode="auto">
            <a:xfrm>
              <a:off x="1797843" y="4427539"/>
              <a:ext cx="206375" cy="444500"/>
            </a:xfrm>
            <a:custGeom>
              <a:avLst/>
              <a:gdLst>
                <a:gd name="T0" fmla="*/ 11 w 46"/>
                <a:gd name="T1" fmla="*/ 62 h 99"/>
                <a:gd name="T2" fmla="*/ 46 w 46"/>
                <a:gd name="T3" fmla="*/ 0 h 99"/>
                <a:gd name="T4" fmla="*/ 26 w 46"/>
                <a:gd name="T5" fmla="*/ 68 h 99"/>
                <a:gd name="T6" fmla="*/ 5 w 46"/>
                <a:gd name="T7" fmla="*/ 98 h 99"/>
                <a:gd name="T8" fmla="*/ 11 w 46"/>
                <a:gd name="T9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9">
                  <a:moveTo>
                    <a:pt x="11" y="62"/>
                  </a:moveTo>
                  <a:cubicBezTo>
                    <a:pt x="26" y="27"/>
                    <a:pt x="46" y="0"/>
                    <a:pt x="46" y="0"/>
                  </a:cubicBezTo>
                  <a:cubicBezTo>
                    <a:pt x="46" y="0"/>
                    <a:pt x="42" y="29"/>
                    <a:pt x="26" y="68"/>
                  </a:cubicBezTo>
                  <a:cubicBezTo>
                    <a:pt x="15" y="95"/>
                    <a:pt x="9" y="99"/>
                    <a:pt x="5" y="98"/>
                  </a:cubicBezTo>
                  <a:cubicBezTo>
                    <a:pt x="1" y="96"/>
                    <a:pt x="0" y="89"/>
                    <a:pt x="11" y="6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6" name="Freeform 519"/>
            <p:cNvSpPr>
              <a:spLocks/>
            </p:cNvSpPr>
            <p:nvPr/>
          </p:nvSpPr>
          <p:spPr bwMode="auto">
            <a:xfrm>
              <a:off x="1805780" y="4414839"/>
              <a:ext cx="201613" cy="457200"/>
            </a:xfrm>
            <a:custGeom>
              <a:avLst/>
              <a:gdLst>
                <a:gd name="T0" fmla="*/ 9 w 45"/>
                <a:gd name="T1" fmla="*/ 65 h 102"/>
                <a:gd name="T2" fmla="*/ 10 w 45"/>
                <a:gd name="T3" fmla="*/ 65 h 102"/>
                <a:gd name="T4" fmla="*/ 33 w 45"/>
                <a:gd name="T5" fmla="*/ 21 h 102"/>
                <a:gd name="T6" fmla="*/ 41 w 45"/>
                <a:gd name="T7" fmla="*/ 8 h 102"/>
                <a:gd name="T8" fmla="*/ 45 w 45"/>
                <a:gd name="T9" fmla="*/ 3 h 102"/>
                <a:gd name="T10" fmla="*/ 44 w 45"/>
                <a:gd name="T11" fmla="*/ 3 h 102"/>
                <a:gd name="T12" fmla="*/ 43 w 45"/>
                <a:gd name="T13" fmla="*/ 2 h 102"/>
                <a:gd name="T14" fmla="*/ 43 w 45"/>
                <a:gd name="T15" fmla="*/ 8 h 102"/>
                <a:gd name="T16" fmla="*/ 24 w 45"/>
                <a:gd name="T17" fmla="*/ 71 h 102"/>
                <a:gd name="T18" fmla="*/ 12 w 45"/>
                <a:gd name="T19" fmla="*/ 95 h 102"/>
                <a:gd name="T20" fmla="*/ 5 w 45"/>
                <a:gd name="T21" fmla="*/ 100 h 102"/>
                <a:gd name="T22" fmla="*/ 3 w 45"/>
                <a:gd name="T23" fmla="*/ 100 h 102"/>
                <a:gd name="T24" fmla="*/ 3 w 45"/>
                <a:gd name="T25" fmla="*/ 100 h 102"/>
                <a:gd name="T26" fmla="*/ 2 w 45"/>
                <a:gd name="T27" fmla="*/ 99 h 102"/>
                <a:gd name="T28" fmla="*/ 1 w 45"/>
                <a:gd name="T29" fmla="*/ 95 h 102"/>
                <a:gd name="T30" fmla="*/ 10 w 45"/>
                <a:gd name="T31" fmla="*/ 65 h 102"/>
                <a:gd name="T32" fmla="*/ 9 w 45"/>
                <a:gd name="T33" fmla="*/ 65 h 102"/>
                <a:gd name="T34" fmla="*/ 9 w 45"/>
                <a:gd name="T35" fmla="*/ 65 h 102"/>
                <a:gd name="T36" fmla="*/ 0 w 45"/>
                <a:gd name="T37" fmla="*/ 95 h 102"/>
                <a:gd name="T38" fmla="*/ 1 w 45"/>
                <a:gd name="T39" fmla="*/ 99 h 102"/>
                <a:gd name="T40" fmla="*/ 3 w 45"/>
                <a:gd name="T41" fmla="*/ 101 h 102"/>
                <a:gd name="T42" fmla="*/ 3 w 45"/>
                <a:gd name="T43" fmla="*/ 101 h 102"/>
                <a:gd name="T44" fmla="*/ 5 w 45"/>
                <a:gd name="T45" fmla="*/ 102 h 102"/>
                <a:gd name="T46" fmla="*/ 13 w 45"/>
                <a:gd name="T47" fmla="*/ 95 h 102"/>
                <a:gd name="T48" fmla="*/ 25 w 45"/>
                <a:gd name="T49" fmla="*/ 71 h 102"/>
                <a:gd name="T50" fmla="*/ 45 w 45"/>
                <a:gd name="T51" fmla="*/ 3 h 102"/>
                <a:gd name="T52" fmla="*/ 45 w 45"/>
                <a:gd name="T53" fmla="*/ 0 h 102"/>
                <a:gd name="T54" fmla="*/ 44 w 45"/>
                <a:gd name="T55" fmla="*/ 2 h 102"/>
                <a:gd name="T56" fmla="*/ 9 w 45"/>
                <a:gd name="T57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" h="102">
                  <a:moveTo>
                    <a:pt x="9" y="65"/>
                  </a:moveTo>
                  <a:cubicBezTo>
                    <a:pt x="10" y="65"/>
                    <a:pt x="10" y="65"/>
                    <a:pt x="10" y="65"/>
                  </a:cubicBezTo>
                  <a:cubicBezTo>
                    <a:pt x="17" y="48"/>
                    <a:pt x="26" y="32"/>
                    <a:pt x="33" y="21"/>
                  </a:cubicBezTo>
                  <a:cubicBezTo>
                    <a:pt x="36" y="15"/>
                    <a:pt x="39" y="11"/>
                    <a:pt x="41" y="8"/>
                  </a:cubicBezTo>
                  <a:cubicBezTo>
                    <a:pt x="43" y="5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2"/>
                    <a:pt x="43" y="4"/>
                    <a:pt x="43" y="8"/>
                  </a:cubicBezTo>
                  <a:cubicBezTo>
                    <a:pt x="41" y="18"/>
                    <a:pt x="36" y="42"/>
                    <a:pt x="24" y="71"/>
                  </a:cubicBezTo>
                  <a:cubicBezTo>
                    <a:pt x="19" y="83"/>
                    <a:pt x="15" y="90"/>
                    <a:pt x="12" y="95"/>
                  </a:cubicBezTo>
                  <a:cubicBezTo>
                    <a:pt x="9" y="99"/>
                    <a:pt x="6" y="100"/>
                    <a:pt x="5" y="100"/>
                  </a:cubicBezTo>
                  <a:cubicBezTo>
                    <a:pt x="4" y="100"/>
                    <a:pt x="4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2" y="99"/>
                    <a:pt x="2" y="99"/>
                  </a:cubicBezTo>
                  <a:cubicBezTo>
                    <a:pt x="1" y="98"/>
                    <a:pt x="1" y="97"/>
                    <a:pt x="1" y="95"/>
                  </a:cubicBezTo>
                  <a:cubicBezTo>
                    <a:pt x="1" y="90"/>
                    <a:pt x="3" y="81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" y="81"/>
                    <a:pt x="0" y="90"/>
                    <a:pt x="0" y="95"/>
                  </a:cubicBezTo>
                  <a:cubicBezTo>
                    <a:pt x="0" y="97"/>
                    <a:pt x="0" y="98"/>
                    <a:pt x="1" y="99"/>
                  </a:cubicBezTo>
                  <a:cubicBezTo>
                    <a:pt x="1" y="100"/>
                    <a:pt x="2" y="101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2"/>
                    <a:pt x="4" y="102"/>
                    <a:pt x="5" y="102"/>
                  </a:cubicBezTo>
                  <a:cubicBezTo>
                    <a:pt x="7" y="102"/>
                    <a:pt x="10" y="100"/>
                    <a:pt x="13" y="95"/>
                  </a:cubicBezTo>
                  <a:cubicBezTo>
                    <a:pt x="16" y="91"/>
                    <a:pt x="20" y="83"/>
                    <a:pt x="25" y="71"/>
                  </a:cubicBezTo>
                  <a:cubicBezTo>
                    <a:pt x="41" y="32"/>
                    <a:pt x="45" y="3"/>
                    <a:pt x="45" y="3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23" y="30"/>
                    <a:pt x="9" y="65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7" name="Freeform 520"/>
            <p:cNvSpPr>
              <a:spLocks/>
            </p:cNvSpPr>
            <p:nvPr/>
          </p:nvSpPr>
          <p:spPr bwMode="auto">
            <a:xfrm>
              <a:off x="2004218" y="3979864"/>
              <a:ext cx="206375" cy="447675"/>
            </a:xfrm>
            <a:custGeom>
              <a:avLst/>
              <a:gdLst>
                <a:gd name="T0" fmla="*/ 35 w 46"/>
                <a:gd name="T1" fmla="*/ 38 h 100"/>
                <a:gd name="T2" fmla="*/ 0 w 46"/>
                <a:gd name="T3" fmla="*/ 100 h 100"/>
                <a:gd name="T4" fmla="*/ 20 w 46"/>
                <a:gd name="T5" fmla="*/ 31 h 100"/>
                <a:gd name="T6" fmla="*/ 41 w 46"/>
                <a:gd name="T7" fmla="*/ 2 h 100"/>
                <a:gd name="T8" fmla="*/ 35 w 46"/>
                <a:gd name="T9" fmla="*/ 3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0">
                  <a:moveTo>
                    <a:pt x="35" y="38"/>
                  </a:moveTo>
                  <a:cubicBezTo>
                    <a:pt x="20" y="72"/>
                    <a:pt x="0" y="100"/>
                    <a:pt x="0" y="100"/>
                  </a:cubicBezTo>
                  <a:cubicBezTo>
                    <a:pt x="0" y="100"/>
                    <a:pt x="4" y="71"/>
                    <a:pt x="20" y="31"/>
                  </a:cubicBezTo>
                  <a:cubicBezTo>
                    <a:pt x="31" y="4"/>
                    <a:pt x="37" y="0"/>
                    <a:pt x="41" y="2"/>
                  </a:cubicBezTo>
                  <a:cubicBezTo>
                    <a:pt x="45" y="4"/>
                    <a:pt x="46" y="10"/>
                    <a:pt x="35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8" name="Freeform 521"/>
            <p:cNvSpPr>
              <a:spLocks/>
            </p:cNvSpPr>
            <p:nvPr/>
          </p:nvSpPr>
          <p:spPr bwMode="auto">
            <a:xfrm>
              <a:off x="1999455" y="3984626"/>
              <a:ext cx="201613" cy="457200"/>
            </a:xfrm>
            <a:custGeom>
              <a:avLst/>
              <a:gdLst>
                <a:gd name="T0" fmla="*/ 36 w 45"/>
                <a:gd name="T1" fmla="*/ 37 h 102"/>
                <a:gd name="T2" fmla="*/ 35 w 45"/>
                <a:gd name="T3" fmla="*/ 36 h 102"/>
                <a:gd name="T4" fmla="*/ 12 w 45"/>
                <a:gd name="T5" fmla="*/ 81 h 102"/>
                <a:gd name="T6" fmla="*/ 4 w 45"/>
                <a:gd name="T7" fmla="*/ 94 h 102"/>
                <a:gd name="T8" fmla="*/ 0 w 45"/>
                <a:gd name="T9" fmla="*/ 99 h 102"/>
                <a:gd name="T10" fmla="*/ 1 w 45"/>
                <a:gd name="T11" fmla="*/ 99 h 102"/>
                <a:gd name="T12" fmla="*/ 2 w 45"/>
                <a:gd name="T13" fmla="*/ 99 h 102"/>
                <a:gd name="T14" fmla="*/ 2 w 45"/>
                <a:gd name="T15" fmla="*/ 94 h 102"/>
                <a:gd name="T16" fmla="*/ 22 w 45"/>
                <a:gd name="T17" fmla="*/ 31 h 102"/>
                <a:gd name="T18" fmla="*/ 33 w 45"/>
                <a:gd name="T19" fmla="*/ 7 h 102"/>
                <a:gd name="T20" fmla="*/ 40 w 45"/>
                <a:gd name="T21" fmla="*/ 1 h 102"/>
                <a:gd name="T22" fmla="*/ 42 w 45"/>
                <a:gd name="T23" fmla="*/ 2 h 102"/>
                <a:gd name="T24" fmla="*/ 43 w 45"/>
                <a:gd name="T25" fmla="*/ 3 h 102"/>
                <a:gd name="T26" fmla="*/ 44 w 45"/>
                <a:gd name="T27" fmla="*/ 7 h 102"/>
                <a:gd name="T28" fmla="*/ 35 w 45"/>
                <a:gd name="T29" fmla="*/ 36 h 102"/>
                <a:gd name="T30" fmla="*/ 36 w 45"/>
                <a:gd name="T31" fmla="*/ 37 h 102"/>
                <a:gd name="T32" fmla="*/ 36 w 45"/>
                <a:gd name="T33" fmla="*/ 37 h 102"/>
                <a:gd name="T34" fmla="*/ 45 w 45"/>
                <a:gd name="T35" fmla="*/ 7 h 102"/>
                <a:gd name="T36" fmla="*/ 45 w 45"/>
                <a:gd name="T37" fmla="*/ 2 h 102"/>
                <a:gd name="T38" fmla="*/ 42 w 45"/>
                <a:gd name="T39" fmla="*/ 0 h 102"/>
                <a:gd name="T40" fmla="*/ 40 w 45"/>
                <a:gd name="T41" fmla="*/ 0 h 102"/>
                <a:gd name="T42" fmla="*/ 32 w 45"/>
                <a:gd name="T43" fmla="*/ 6 h 102"/>
                <a:gd name="T44" fmla="*/ 20 w 45"/>
                <a:gd name="T45" fmla="*/ 30 h 102"/>
                <a:gd name="T46" fmla="*/ 0 w 45"/>
                <a:gd name="T47" fmla="*/ 99 h 102"/>
                <a:gd name="T48" fmla="*/ 0 w 45"/>
                <a:gd name="T49" fmla="*/ 102 h 102"/>
                <a:gd name="T50" fmla="*/ 1 w 45"/>
                <a:gd name="T51" fmla="*/ 99 h 102"/>
                <a:gd name="T52" fmla="*/ 36 w 45"/>
                <a:gd name="T53" fmla="*/ 3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102">
                  <a:moveTo>
                    <a:pt x="36" y="37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28" y="54"/>
                    <a:pt x="19" y="69"/>
                    <a:pt x="12" y="81"/>
                  </a:cubicBezTo>
                  <a:cubicBezTo>
                    <a:pt x="9" y="86"/>
                    <a:pt x="6" y="91"/>
                    <a:pt x="4" y="94"/>
                  </a:cubicBezTo>
                  <a:cubicBezTo>
                    <a:pt x="2" y="97"/>
                    <a:pt x="0" y="99"/>
                    <a:pt x="0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7"/>
                    <a:pt x="2" y="94"/>
                  </a:cubicBezTo>
                  <a:cubicBezTo>
                    <a:pt x="4" y="84"/>
                    <a:pt x="9" y="60"/>
                    <a:pt x="22" y="31"/>
                  </a:cubicBezTo>
                  <a:cubicBezTo>
                    <a:pt x="27" y="19"/>
                    <a:pt x="30" y="11"/>
                    <a:pt x="33" y="7"/>
                  </a:cubicBezTo>
                  <a:cubicBezTo>
                    <a:pt x="36" y="3"/>
                    <a:pt x="39" y="1"/>
                    <a:pt x="40" y="1"/>
                  </a:cubicBezTo>
                  <a:cubicBezTo>
                    <a:pt x="41" y="1"/>
                    <a:pt x="41" y="1"/>
                    <a:pt x="42" y="2"/>
                  </a:cubicBezTo>
                  <a:cubicBezTo>
                    <a:pt x="42" y="2"/>
                    <a:pt x="43" y="2"/>
                    <a:pt x="43" y="3"/>
                  </a:cubicBezTo>
                  <a:cubicBezTo>
                    <a:pt x="44" y="4"/>
                    <a:pt x="44" y="5"/>
                    <a:pt x="44" y="7"/>
                  </a:cubicBezTo>
                  <a:cubicBezTo>
                    <a:pt x="44" y="11"/>
                    <a:pt x="42" y="20"/>
                    <a:pt x="35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43" y="21"/>
                    <a:pt x="45" y="12"/>
                    <a:pt x="45" y="7"/>
                  </a:cubicBezTo>
                  <a:cubicBezTo>
                    <a:pt x="45" y="5"/>
                    <a:pt x="45" y="3"/>
                    <a:pt x="45" y="2"/>
                  </a:cubicBezTo>
                  <a:cubicBezTo>
                    <a:pt x="44" y="1"/>
                    <a:pt x="43" y="1"/>
                    <a:pt x="42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8" y="0"/>
                    <a:pt x="35" y="2"/>
                    <a:pt x="32" y="6"/>
                  </a:cubicBezTo>
                  <a:cubicBezTo>
                    <a:pt x="29" y="11"/>
                    <a:pt x="25" y="18"/>
                    <a:pt x="20" y="30"/>
                  </a:cubicBezTo>
                  <a:cubicBezTo>
                    <a:pt x="4" y="69"/>
                    <a:pt x="0" y="99"/>
                    <a:pt x="0" y="9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2" y="99"/>
                    <a:pt x="22" y="72"/>
                    <a:pt x="36" y="3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9" name="Freeform 522"/>
            <p:cNvSpPr>
              <a:spLocks/>
            </p:cNvSpPr>
            <p:nvPr/>
          </p:nvSpPr>
          <p:spPr bwMode="auto">
            <a:xfrm>
              <a:off x="2004218" y="4414839"/>
              <a:ext cx="469900" cy="134938"/>
            </a:xfrm>
            <a:custGeom>
              <a:avLst/>
              <a:gdLst>
                <a:gd name="T0" fmla="*/ 68 w 105"/>
                <a:gd name="T1" fmla="*/ 24 h 30"/>
                <a:gd name="T2" fmla="*/ 0 w 105"/>
                <a:gd name="T3" fmla="*/ 3 h 30"/>
                <a:gd name="T4" fmla="*/ 71 w 105"/>
                <a:gd name="T5" fmla="*/ 9 h 30"/>
                <a:gd name="T6" fmla="*/ 104 w 105"/>
                <a:gd name="T7" fmla="*/ 23 h 30"/>
                <a:gd name="T8" fmla="*/ 68 w 105"/>
                <a:gd name="T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0">
                  <a:moveTo>
                    <a:pt x="68" y="24"/>
                  </a:moveTo>
                  <a:cubicBezTo>
                    <a:pt x="31" y="17"/>
                    <a:pt x="0" y="3"/>
                    <a:pt x="0" y="3"/>
                  </a:cubicBezTo>
                  <a:cubicBezTo>
                    <a:pt x="0" y="3"/>
                    <a:pt x="29" y="0"/>
                    <a:pt x="71" y="9"/>
                  </a:cubicBezTo>
                  <a:cubicBezTo>
                    <a:pt x="100" y="14"/>
                    <a:pt x="105" y="19"/>
                    <a:pt x="104" y="23"/>
                  </a:cubicBezTo>
                  <a:cubicBezTo>
                    <a:pt x="103" y="27"/>
                    <a:pt x="97" y="30"/>
                    <a:pt x="68" y="2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0" name="Freeform 523"/>
            <p:cNvSpPr>
              <a:spLocks/>
            </p:cNvSpPr>
            <p:nvPr/>
          </p:nvSpPr>
          <p:spPr bwMode="auto">
            <a:xfrm>
              <a:off x="1989930" y="4424364"/>
              <a:ext cx="484188" cy="115888"/>
            </a:xfrm>
            <a:custGeom>
              <a:avLst/>
              <a:gdLst>
                <a:gd name="T0" fmla="*/ 71 w 108"/>
                <a:gd name="T1" fmla="*/ 22 h 26"/>
                <a:gd name="T2" fmla="*/ 71 w 108"/>
                <a:gd name="T3" fmla="*/ 21 h 26"/>
                <a:gd name="T4" fmla="*/ 23 w 108"/>
                <a:gd name="T5" fmla="*/ 8 h 26"/>
                <a:gd name="T6" fmla="*/ 8 w 108"/>
                <a:gd name="T7" fmla="*/ 2 h 26"/>
                <a:gd name="T8" fmla="*/ 3 w 108"/>
                <a:gd name="T9" fmla="*/ 0 h 26"/>
                <a:gd name="T10" fmla="*/ 3 w 108"/>
                <a:gd name="T11" fmla="*/ 1 h 26"/>
                <a:gd name="T12" fmla="*/ 3 w 108"/>
                <a:gd name="T13" fmla="*/ 1 h 26"/>
                <a:gd name="T14" fmla="*/ 6 w 108"/>
                <a:gd name="T15" fmla="*/ 1 h 26"/>
                <a:gd name="T16" fmla="*/ 14 w 108"/>
                <a:gd name="T17" fmla="*/ 1 h 26"/>
                <a:gd name="T18" fmla="*/ 74 w 108"/>
                <a:gd name="T19" fmla="*/ 7 h 26"/>
                <a:gd name="T20" fmla="*/ 100 w 108"/>
                <a:gd name="T21" fmla="*/ 15 h 26"/>
                <a:gd name="T22" fmla="*/ 105 w 108"/>
                <a:gd name="T23" fmla="*/ 18 h 26"/>
                <a:gd name="T24" fmla="*/ 107 w 108"/>
                <a:gd name="T25" fmla="*/ 20 h 26"/>
                <a:gd name="T26" fmla="*/ 106 w 108"/>
                <a:gd name="T27" fmla="*/ 21 h 26"/>
                <a:gd name="T28" fmla="*/ 104 w 108"/>
                <a:gd name="T29" fmla="*/ 24 h 26"/>
                <a:gd name="T30" fmla="*/ 97 w 108"/>
                <a:gd name="T31" fmla="*/ 25 h 26"/>
                <a:gd name="T32" fmla="*/ 71 w 108"/>
                <a:gd name="T33" fmla="*/ 21 h 26"/>
                <a:gd name="T34" fmla="*/ 71 w 108"/>
                <a:gd name="T35" fmla="*/ 22 h 26"/>
                <a:gd name="T36" fmla="*/ 71 w 108"/>
                <a:gd name="T37" fmla="*/ 23 h 26"/>
                <a:gd name="T38" fmla="*/ 97 w 108"/>
                <a:gd name="T39" fmla="*/ 26 h 26"/>
                <a:gd name="T40" fmla="*/ 105 w 108"/>
                <a:gd name="T41" fmla="*/ 25 h 26"/>
                <a:gd name="T42" fmla="*/ 108 w 108"/>
                <a:gd name="T43" fmla="*/ 21 h 26"/>
                <a:gd name="T44" fmla="*/ 108 w 108"/>
                <a:gd name="T45" fmla="*/ 20 h 26"/>
                <a:gd name="T46" fmla="*/ 106 w 108"/>
                <a:gd name="T47" fmla="*/ 17 h 26"/>
                <a:gd name="T48" fmla="*/ 74 w 108"/>
                <a:gd name="T49" fmla="*/ 6 h 26"/>
                <a:gd name="T50" fmla="*/ 14 w 108"/>
                <a:gd name="T51" fmla="*/ 0 h 26"/>
                <a:gd name="T52" fmla="*/ 3 w 108"/>
                <a:gd name="T53" fmla="*/ 0 h 26"/>
                <a:gd name="T54" fmla="*/ 0 w 108"/>
                <a:gd name="T55" fmla="*/ 0 h 26"/>
                <a:gd name="T56" fmla="*/ 2 w 108"/>
                <a:gd name="T57" fmla="*/ 1 h 26"/>
                <a:gd name="T58" fmla="*/ 71 w 108"/>
                <a:gd name="T59" fmla="*/ 23 h 26"/>
                <a:gd name="T60" fmla="*/ 71 w 108"/>
                <a:gd name="T61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8" h="26">
                  <a:moveTo>
                    <a:pt x="71" y="22"/>
                  </a:moveTo>
                  <a:cubicBezTo>
                    <a:pt x="71" y="21"/>
                    <a:pt x="71" y="21"/>
                    <a:pt x="71" y="21"/>
                  </a:cubicBezTo>
                  <a:cubicBezTo>
                    <a:pt x="53" y="18"/>
                    <a:pt x="36" y="13"/>
                    <a:pt x="23" y="8"/>
                  </a:cubicBezTo>
                  <a:cubicBezTo>
                    <a:pt x="17" y="6"/>
                    <a:pt x="12" y="4"/>
                    <a:pt x="8" y="2"/>
                  </a:cubicBezTo>
                  <a:cubicBezTo>
                    <a:pt x="5" y="1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26" y="1"/>
                    <a:pt x="47" y="2"/>
                    <a:pt x="74" y="7"/>
                  </a:cubicBezTo>
                  <a:cubicBezTo>
                    <a:pt x="87" y="10"/>
                    <a:pt x="96" y="12"/>
                    <a:pt x="100" y="15"/>
                  </a:cubicBezTo>
                  <a:cubicBezTo>
                    <a:pt x="103" y="16"/>
                    <a:pt x="104" y="17"/>
                    <a:pt x="105" y="18"/>
                  </a:cubicBezTo>
                  <a:cubicBezTo>
                    <a:pt x="106" y="19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2"/>
                    <a:pt x="106" y="23"/>
                    <a:pt x="104" y="24"/>
                  </a:cubicBezTo>
                  <a:cubicBezTo>
                    <a:pt x="103" y="24"/>
                    <a:pt x="100" y="25"/>
                    <a:pt x="97" y="25"/>
                  </a:cubicBezTo>
                  <a:cubicBezTo>
                    <a:pt x="91" y="25"/>
                    <a:pt x="83" y="24"/>
                    <a:pt x="71" y="21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83" y="25"/>
                    <a:pt x="91" y="26"/>
                    <a:pt x="97" y="26"/>
                  </a:cubicBezTo>
                  <a:cubicBezTo>
                    <a:pt x="101" y="26"/>
                    <a:pt x="103" y="26"/>
                    <a:pt x="105" y="25"/>
                  </a:cubicBezTo>
                  <a:cubicBezTo>
                    <a:pt x="107" y="24"/>
                    <a:pt x="108" y="23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7" y="18"/>
                    <a:pt x="106" y="17"/>
                  </a:cubicBezTo>
                  <a:cubicBezTo>
                    <a:pt x="103" y="13"/>
                    <a:pt x="94" y="10"/>
                    <a:pt x="74" y="6"/>
                  </a:cubicBezTo>
                  <a:cubicBezTo>
                    <a:pt x="47" y="1"/>
                    <a:pt x="26" y="0"/>
                    <a:pt x="14" y="0"/>
                  </a:cubicBezTo>
                  <a:cubicBezTo>
                    <a:pt x="7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4" y="16"/>
                    <a:pt x="71" y="23"/>
                  </a:cubicBezTo>
                  <a:lnTo>
                    <a:pt x="71" y="2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1" name="Freeform 524"/>
            <p:cNvSpPr>
              <a:spLocks/>
            </p:cNvSpPr>
            <p:nvPr/>
          </p:nvSpPr>
          <p:spPr bwMode="auto">
            <a:xfrm>
              <a:off x="1532730" y="4306889"/>
              <a:ext cx="471488" cy="130175"/>
            </a:xfrm>
            <a:custGeom>
              <a:avLst/>
              <a:gdLst>
                <a:gd name="T0" fmla="*/ 37 w 105"/>
                <a:gd name="T1" fmla="*/ 5 h 29"/>
                <a:gd name="T2" fmla="*/ 105 w 105"/>
                <a:gd name="T3" fmla="*/ 27 h 29"/>
                <a:gd name="T4" fmla="*/ 34 w 105"/>
                <a:gd name="T5" fmla="*/ 21 h 29"/>
                <a:gd name="T6" fmla="*/ 1 w 105"/>
                <a:gd name="T7" fmla="*/ 6 h 29"/>
                <a:gd name="T8" fmla="*/ 37 w 105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">
                  <a:moveTo>
                    <a:pt x="37" y="5"/>
                  </a:moveTo>
                  <a:cubicBezTo>
                    <a:pt x="74" y="13"/>
                    <a:pt x="105" y="27"/>
                    <a:pt x="105" y="27"/>
                  </a:cubicBezTo>
                  <a:cubicBezTo>
                    <a:pt x="105" y="27"/>
                    <a:pt x="76" y="29"/>
                    <a:pt x="34" y="21"/>
                  </a:cubicBezTo>
                  <a:cubicBezTo>
                    <a:pt x="5" y="15"/>
                    <a:pt x="0" y="11"/>
                    <a:pt x="1" y="6"/>
                  </a:cubicBezTo>
                  <a:cubicBezTo>
                    <a:pt x="2" y="2"/>
                    <a:pt x="8" y="0"/>
                    <a:pt x="37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2" name="Freeform 525"/>
            <p:cNvSpPr>
              <a:spLocks/>
            </p:cNvSpPr>
            <p:nvPr/>
          </p:nvSpPr>
          <p:spPr bwMode="auto">
            <a:xfrm>
              <a:off x="1532730" y="4311651"/>
              <a:ext cx="484188" cy="120650"/>
            </a:xfrm>
            <a:custGeom>
              <a:avLst/>
              <a:gdLst>
                <a:gd name="T0" fmla="*/ 37 w 108"/>
                <a:gd name="T1" fmla="*/ 4 h 27"/>
                <a:gd name="T2" fmla="*/ 37 w 108"/>
                <a:gd name="T3" fmla="*/ 5 h 27"/>
                <a:gd name="T4" fmla="*/ 85 w 108"/>
                <a:gd name="T5" fmla="*/ 19 h 27"/>
                <a:gd name="T6" fmla="*/ 100 w 108"/>
                <a:gd name="T7" fmla="*/ 24 h 27"/>
                <a:gd name="T8" fmla="*/ 105 w 108"/>
                <a:gd name="T9" fmla="*/ 27 h 27"/>
                <a:gd name="T10" fmla="*/ 105 w 108"/>
                <a:gd name="T11" fmla="*/ 26 h 27"/>
                <a:gd name="T12" fmla="*/ 105 w 108"/>
                <a:gd name="T13" fmla="*/ 25 h 27"/>
                <a:gd name="T14" fmla="*/ 102 w 108"/>
                <a:gd name="T15" fmla="*/ 25 h 27"/>
                <a:gd name="T16" fmla="*/ 95 w 108"/>
                <a:gd name="T17" fmla="*/ 25 h 27"/>
                <a:gd name="T18" fmla="*/ 34 w 108"/>
                <a:gd name="T19" fmla="*/ 19 h 27"/>
                <a:gd name="T20" fmla="*/ 8 w 108"/>
                <a:gd name="T21" fmla="*/ 12 h 27"/>
                <a:gd name="T22" fmla="*/ 3 w 108"/>
                <a:gd name="T23" fmla="*/ 9 h 27"/>
                <a:gd name="T24" fmla="*/ 2 w 108"/>
                <a:gd name="T25" fmla="*/ 6 h 27"/>
                <a:gd name="T26" fmla="*/ 2 w 108"/>
                <a:gd name="T27" fmla="*/ 6 h 27"/>
                <a:gd name="T28" fmla="*/ 4 w 108"/>
                <a:gd name="T29" fmla="*/ 3 h 27"/>
                <a:gd name="T30" fmla="*/ 11 w 108"/>
                <a:gd name="T31" fmla="*/ 2 h 27"/>
                <a:gd name="T32" fmla="*/ 37 w 108"/>
                <a:gd name="T33" fmla="*/ 5 h 27"/>
                <a:gd name="T34" fmla="*/ 37 w 108"/>
                <a:gd name="T35" fmla="*/ 4 h 27"/>
                <a:gd name="T36" fmla="*/ 37 w 108"/>
                <a:gd name="T37" fmla="*/ 4 h 27"/>
                <a:gd name="T38" fmla="*/ 11 w 108"/>
                <a:gd name="T39" fmla="*/ 0 h 27"/>
                <a:gd name="T40" fmla="*/ 3 w 108"/>
                <a:gd name="T41" fmla="*/ 2 h 27"/>
                <a:gd name="T42" fmla="*/ 0 w 108"/>
                <a:gd name="T43" fmla="*/ 5 h 27"/>
                <a:gd name="T44" fmla="*/ 0 w 108"/>
                <a:gd name="T45" fmla="*/ 6 h 27"/>
                <a:gd name="T46" fmla="*/ 2 w 108"/>
                <a:gd name="T47" fmla="*/ 10 h 27"/>
                <a:gd name="T48" fmla="*/ 34 w 108"/>
                <a:gd name="T49" fmla="*/ 21 h 27"/>
                <a:gd name="T50" fmla="*/ 95 w 108"/>
                <a:gd name="T51" fmla="*/ 27 h 27"/>
                <a:gd name="T52" fmla="*/ 105 w 108"/>
                <a:gd name="T53" fmla="*/ 27 h 27"/>
                <a:gd name="T54" fmla="*/ 108 w 108"/>
                <a:gd name="T55" fmla="*/ 26 h 27"/>
                <a:gd name="T56" fmla="*/ 106 w 108"/>
                <a:gd name="T57" fmla="*/ 25 h 27"/>
                <a:gd name="T58" fmla="*/ 37 w 108"/>
                <a:gd name="T5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" h="27">
                  <a:moveTo>
                    <a:pt x="37" y="4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55" y="9"/>
                    <a:pt x="72" y="14"/>
                    <a:pt x="85" y="19"/>
                  </a:cubicBezTo>
                  <a:cubicBezTo>
                    <a:pt x="91" y="21"/>
                    <a:pt x="96" y="23"/>
                    <a:pt x="100" y="24"/>
                  </a:cubicBezTo>
                  <a:cubicBezTo>
                    <a:pt x="103" y="26"/>
                    <a:pt x="105" y="27"/>
                    <a:pt x="105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4" y="25"/>
                    <a:pt x="102" y="25"/>
                  </a:cubicBezTo>
                  <a:cubicBezTo>
                    <a:pt x="101" y="25"/>
                    <a:pt x="98" y="25"/>
                    <a:pt x="95" y="25"/>
                  </a:cubicBezTo>
                  <a:cubicBezTo>
                    <a:pt x="82" y="25"/>
                    <a:pt x="61" y="25"/>
                    <a:pt x="34" y="19"/>
                  </a:cubicBezTo>
                  <a:cubicBezTo>
                    <a:pt x="21" y="17"/>
                    <a:pt x="12" y="14"/>
                    <a:pt x="8" y="12"/>
                  </a:cubicBezTo>
                  <a:cubicBezTo>
                    <a:pt x="5" y="11"/>
                    <a:pt x="4" y="10"/>
                    <a:pt x="3" y="9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4"/>
                    <a:pt x="4" y="3"/>
                  </a:cubicBezTo>
                  <a:cubicBezTo>
                    <a:pt x="5" y="2"/>
                    <a:pt x="8" y="2"/>
                    <a:pt x="11" y="2"/>
                  </a:cubicBezTo>
                  <a:cubicBezTo>
                    <a:pt x="17" y="2"/>
                    <a:pt x="25" y="3"/>
                    <a:pt x="37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5" y="1"/>
                    <a:pt x="17" y="0"/>
                    <a:pt x="11" y="0"/>
                  </a:cubicBezTo>
                  <a:cubicBezTo>
                    <a:pt x="8" y="0"/>
                    <a:pt x="5" y="1"/>
                    <a:pt x="3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5" y="13"/>
                    <a:pt x="14" y="17"/>
                    <a:pt x="34" y="21"/>
                  </a:cubicBezTo>
                  <a:cubicBezTo>
                    <a:pt x="61" y="26"/>
                    <a:pt x="82" y="27"/>
                    <a:pt x="95" y="27"/>
                  </a:cubicBezTo>
                  <a:cubicBezTo>
                    <a:pt x="101" y="27"/>
                    <a:pt x="105" y="27"/>
                    <a:pt x="105" y="27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74" y="11"/>
                    <a:pt x="37" y="4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3" name="Freeform 526"/>
            <p:cNvSpPr>
              <a:spLocks/>
            </p:cNvSpPr>
            <p:nvPr/>
          </p:nvSpPr>
          <p:spPr bwMode="auto">
            <a:xfrm>
              <a:off x="1881980" y="4427539"/>
              <a:ext cx="130175" cy="471488"/>
            </a:xfrm>
            <a:custGeom>
              <a:avLst/>
              <a:gdLst>
                <a:gd name="T0" fmla="*/ 6 w 29"/>
                <a:gd name="T1" fmla="*/ 68 h 105"/>
                <a:gd name="T2" fmla="*/ 27 w 29"/>
                <a:gd name="T3" fmla="*/ 0 h 105"/>
                <a:gd name="T4" fmla="*/ 21 w 29"/>
                <a:gd name="T5" fmla="*/ 71 h 105"/>
                <a:gd name="T6" fmla="*/ 7 w 29"/>
                <a:gd name="T7" fmla="*/ 104 h 105"/>
                <a:gd name="T8" fmla="*/ 6 w 29"/>
                <a:gd name="T9" fmla="*/ 6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5">
                  <a:moveTo>
                    <a:pt x="6" y="68"/>
                  </a:moveTo>
                  <a:cubicBezTo>
                    <a:pt x="13" y="31"/>
                    <a:pt x="27" y="0"/>
                    <a:pt x="27" y="0"/>
                  </a:cubicBezTo>
                  <a:cubicBezTo>
                    <a:pt x="27" y="0"/>
                    <a:pt x="29" y="29"/>
                    <a:pt x="21" y="71"/>
                  </a:cubicBezTo>
                  <a:cubicBezTo>
                    <a:pt x="16" y="100"/>
                    <a:pt x="11" y="105"/>
                    <a:pt x="7" y="104"/>
                  </a:cubicBezTo>
                  <a:cubicBezTo>
                    <a:pt x="2" y="103"/>
                    <a:pt x="0" y="97"/>
                    <a:pt x="6" y="6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4" name="Freeform 527"/>
            <p:cNvSpPr>
              <a:spLocks/>
            </p:cNvSpPr>
            <p:nvPr/>
          </p:nvSpPr>
          <p:spPr bwMode="auto">
            <a:xfrm>
              <a:off x="1891505" y="4414839"/>
              <a:ext cx="115888" cy="484188"/>
            </a:xfrm>
            <a:custGeom>
              <a:avLst/>
              <a:gdLst>
                <a:gd name="T0" fmla="*/ 4 w 26"/>
                <a:gd name="T1" fmla="*/ 71 h 108"/>
                <a:gd name="T2" fmla="*/ 4 w 26"/>
                <a:gd name="T3" fmla="*/ 71 h 108"/>
                <a:gd name="T4" fmla="*/ 18 w 26"/>
                <a:gd name="T5" fmla="*/ 23 h 108"/>
                <a:gd name="T6" fmla="*/ 23 w 26"/>
                <a:gd name="T7" fmla="*/ 8 h 108"/>
                <a:gd name="T8" fmla="*/ 26 w 26"/>
                <a:gd name="T9" fmla="*/ 3 h 108"/>
                <a:gd name="T10" fmla="*/ 25 w 26"/>
                <a:gd name="T11" fmla="*/ 3 h 108"/>
                <a:gd name="T12" fmla="*/ 24 w 26"/>
                <a:gd name="T13" fmla="*/ 3 h 108"/>
                <a:gd name="T14" fmla="*/ 25 w 26"/>
                <a:gd name="T15" fmla="*/ 5 h 108"/>
                <a:gd name="T16" fmla="*/ 25 w 26"/>
                <a:gd name="T17" fmla="*/ 13 h 108"/>
                <a:gd name="T18" fmla="*/ 19 w 26"/>
                <a:gd name="T19" fmla="*/ 74 h 108"/>
                <a:gd name="T20" fmla="*/ 11 w 26"/>
                <a:gd name="T21" fmla="*/ 100 h 108"/>
                <a:gd name="T22" fmla="*/ 8 w 26"/>
                <a:gd name="T23" fmla="*/ 105 h 108"/>
                <a:gd name="T24" fmla="*/ 5 w 26"/>
                <a:gd name="T25" fmla="*/ 106 h 108"/>
                <a:gd name="T26" fmla="*/ 5 w 26"/>
                <a:gd name="T27" fmla="*/ 106 h 108"/>
                <a:gd name="T28" fmla="*/ 5 w 26"/>
                <a:gd name="T29" fmla="*/ 106 h 108"/>
                <a:gd name="T30" fmla="*/ 2 w 26"/>
                <a:gd name="T31" fmla="*/ 104 h 108"/>
                <a:gd name="T32" fmla="*/ 1 w 26"/>
                <a:gd name="T33" fmla="*/ 96 h 108"/>
                <a:gd name="T34" fmla="*/ 4 w 26"/>
                <a:gd name="T35" fmla="*/ 71 h 108"/>
                <a:gd name="T36" fmla="*/ 4 w 26"/>
                <a:gd name="T37" fmla="*/ 71 h 108"/>
                <a:gd name="T38" fmla="*/ 3 w 26"/>
                <a:gd name="T39" fmla="*/ 71 h 108"/>
                <a:gd name="T40" fmla="*/ 0 w 26"/>
                <a:gd name="T41" fmla="*/ 96 h 108"/>
                <a:gd name="T42" fmla="*/ 1 w 26"/>
                <a:gd name="T43" fmla="*/ 105 h 108"/>
                <a:gd name="T44" fmla="*/ 5 w 26"/>
                <a:gd name="T45" fmla="*/ 108 h 108"/>
                <a:gd name="T46" fmla="*/ 5 w 26"/>
                <a:gd name="T47" fmla="*/ 108 h 108"/>
                <a:gd name="T48" fmla="*/ 5 w 26"/>
                <a:gd name="T49" fmla="*/ 108 h 108"/>
                <a:gd name="T50" fmla="*/ 9 w 26"/>
                <a:gd name="T51" fmla="*/ 106 h 108"/>
                <a:gd name="T52" fmla="*/ 20 w 26"/>
                <a:gd name="T53" fmla="*/ 74 h 108"/>
                <a:gd name="T54" fmla="*/ 26 w 26"/>
                <a:gd name="T55" fmla="*/ 13 h 108"/>
                <a:gd name="T56" fmla="*/ 26 w 26"/>
                <a:gd name="T57" fmla="*/ 2 h 108"/>
                <a:gd name="T58" fmla="*/ 26 w 26"/>
                <a:gd name="T59" fmla="*/ 0 h 108"/>
                <a:gd name="T60" fmla="*/ 24 w 26"/>
                <a:gd name="T61" fmla="*/ 2 h 108"/>
                <a:gd name="T62" fmla="*/ 3 w 26"/>
                <a:gd name="T63" fmla="*/ 71 h 108"/>
                <a:gd name="T64" fmla="*/ 4 w 26"/>
                <a:gd name="T65" fmla="*/ 7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108">
                  <a:moveTo>
                    <a:pt x="4" y="71"/>
                  </a:moveTo>
                  <a:cubicBezTo>
                    <a:pt x="4" y="71"/>
                    <a:pt x="4" y="71"/>
                    <a:pt x="4" y="71"/>
                  </a:cubicBezTo>
                  <a:cubicBezTo>
                    <a:pt x="8" y="52"/>
                    <a:pt x="13" y="35"/>
                    <a:pt x="18" y="23"/>
                  </a:cubicBezTo>
                  <a:cubicBezTo>
                    <a:pt x="20" y="17"/>
                    <a:pt x="22" y="12"/>
                    <a:pt x="23" y="8"/>
                  </a:cubicBezTo>
                  <a:cubicBezTo>
                    <a:pt x="25" y="5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5" y="5"/>
                  </a:cubicBezTo>
                  <a:cubicBezTo>
                    <a:pt x="25" y="7"/>
                    <a:pt x="25" y="10"/>
                    <a:pt x="25" y="13"/>
                  </a:cubicBezTo>
                  <a:cubicBezTo>
                    <a:pt x="25" y="25"/>
                    <a:pt x="24" y="47"/>
                    <a:pt x="19" y="74"/>
                  </a:cubicBezTo>
                  <a:cubicBezTo>
                    <a:pt x="16" y="87"/>
                    <a:pt x="14" y="95"/>
                    <a:pt x="11" y="100"/>
                  </a:cubicBezTo>
                  <a:cubicBezTo>
                    <a:pt x="10" y="103"/>
                    <a:pt x="9" y="104"/>
                    <a:pt x="8" y="105"/>
                  </a:cubicBezTo>
                  <a:cubicBezTo>
                    <a:pt x="7" y="106"/>
                    <a:pt x="6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4" y="106"/>
                    <a:pt x="3" y="105"/>
                    <a:pt x="2" y="104"/>
                  </a:cubicBezTo>
                  <a:cubicBezTo>
                    <a:pt x="1" y="103"/>
                    <a:pt x="1" y="100"/>
                    <a:pt x="1" y="96"/>
                  </a:cubicBezTo>
                  <a:cubicBezTo>
                    <a:pt x="1" y="91"/>
                    <a:pt x="2" y="83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83"/>
                    <a:pt x="0" y="91"/>
                    <a:pt x="0" y="96"/>
                  </a:cubicBezTo>
                  <a:cubicBezTo>
                    <a:pt x="0" y="100"/>
                    <a:pt x="0" y="103"/>
                    <a:pt x="1" y="105"/>
                  </a:cubicBezTo>
                  <a:cubicBezTo>
                    <a:pt x="2" y="106"/>
                    <a:pt x="3" y="107"/>
                    <a:pt x="5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7" y="108"/>
                    <a:pt x="8" y="107"/>
                    <a:pt x="9" y="106"/>
                  </a:cubicBezTo>
                  <a:cubicBezTo>
                    <a:pt x="13" y="103"/>
                    <a:pt x="16" y="94"/>
                    <a:pt x="20" y="74"/>
                  </a:cubicBezTo>
                  <a:cubicBezTo>
                    <a:pt x="25" y="47"/>
                    <a:pt x="26" y="26"/>
                    <a:pt x="26" y="13"/>
                  </a:cubicBezTo>
                  <a:cubicBezTo>
                    <a:pt x="26" y="6"/>
                    <a:pt x="26" y="2"/>
                    <a:pt x="26" y="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10" y="33"/>
                    <a:pt x="3" y="71"/>
                  </a:cubicBezTo>
                  <a:lnTo>
                    <a:pt x="4" y="71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5" name="Freeform 528"/>
            <p:cNvSpPr>
              <a:spLocks/>
            </p:cNvSpPr>
            <p:nvPr/>
          </p:nvSpPr>
          <p:spPr bwMode="auto">
            <a:xfrm>
              <a:off x="1994693" y="3957639"/>
              <a:ext cx="130175" cy="469900"/>
            </a:xfrm>
            <a:custGeom>
              <a:avLst/>
              <a:gdLst>
                <a:gd name="T0" fmla="*/ 23 w 29"/>
                <a:gd name="T1" fmla="*/ 37 h 105"/>
                <a:gd name="T2" fmla="*/ 2 w 29"/>
                <a:gd name="T3" fmla="*/ 105 h 105"/>
                <a:gd name="T4" fmla="*/ 8 w 29"/>
                <a:gd name="T5" fmla="*/ 34 h 105"/>
                <a:gd name="T6" fmla="*/ 22 w 29"/>
                <a:gd name="T7" fmla="*/ 1 h 105"/>
                <a:gd name="T8" fmla="*/ 23 w 29"/>
                <a:gd name="T9" fmla="*/ 3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5">
                  <a:moveTo>
                    <a:pt x="23" y="37"/>
                  </a:moveTo>
                  <a:cubicBezTo>
                    <a:pt x="16" y="74"/>
                    <a:pt x="2" y="105"/>
                    <a:pt x="2" y="105"/>
                  </a:cubicBezTo>
                  <a:cubicBezTo>
                    <a:pt x="2" y="105"/>
                    <a:pt x="0" y="76"/>
                    <a:pt x="8" y="34"/>
                  </a:cubicBezTo>
                  <a:cubicBezTo>
                    <a:pt x="13" y="5"/>
                    <a:pt x="18" y="0"/>
                    <a:pt x="22" y="1"/>
                  </a:cubicBezTo>
                  <a:cubicBezTo>
                    <a:pt x="27" y="2"/>
                    <a:pt x="29" y="8"/>
                    <a:pt x="23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6" name="Freeform 529"/>
            <p:cNvSpPr>
              <a:spLocks/>
            </p:cNvSpPr>
            <p:nvPr/>
          </p:nvSpPr>
          <p:spPr bwMode="auto">
            <a:xfrm>
              <a:off x="1999455" y="3957639"/>
              <a:ext cx="115888" cy="484188"/>
            </a:xfrm>
            <a:custGeom>
              <a:avLst/>
              <a:gdLst>
                <a:gd name="T0" fmla="*/ 22 w 26"/>
                <a:gd name="T1" fmla="*/ 37 h 108"/>
                <a:gd name="T2" fmla="*/ 22 w 26"/>
                <a:gd name="T3" fmla="*/ 37 h 108"/>
                <a:gd name="T4" fmla="*/ 8 w 26"/>
                <a:gd name="T5" fmla="*/ 85 h 108"/>
                <a:gd name="T6" fmla="*/ 3 w 26"/>
                <a:gd name="T7" fmla="*/ 99 h 108"/>
                <a:gd name="T8" fmla="*/ 0 w 26"/>
                <a:gd name="T9" fmla="*/ 105 h 108"/>
                <a:gd name="T10" fmla="*/ 1 w 26"/>
                <a:gd name="T11" fmla="*/ 105 h 108"/>
                <a:gd name="T12" fmla="*/ 2 w 26"/>
                <a:gd name="T13" fmla="*/ 105 h 108"/>
                <a:gd name="T14" fmla="*/ 2 w 26"/>
                <a:gd name="T15" fmla="*/ 102 h 108"/>
                <a:gd name="T16" fmla="*/ 1 w 26"/>
                <a:gd name="T17" fmla="*/ 94 h 108"/>
                <a:gd name="T18" fmla="*/ 7 w 26"/>
                <a:gd name="T19" fmla="*/ 34 h 108"/>
                <a:gd name="T20" fmla="*/ 15 w 26"/>
                <a:gd name="T21" fmla="*/ 7 h 108"/>
                <a:gd name="T22" fmla="*/ 18 w 26"/>
                <a:gd name="T23" fmla="*/ 3 h 108"/>
                <a:gd name="T24" fmla="*/ 21 w 26"/>
                <a:gd name="T25" fmla="*/ 1 h 108"/>
                <a:gd name="T26" fmla="*/ 21 w 26"/>
                <a:gd name="T27" fmla="*/ 1 h 108"/>
                <a:gd name="T28" fmla="*/ 24 w 26"/>
                <a:gd name="T29" fmla="*/ 4 h 108"/>
                <a:gd name="T30" fmla="*/ 25 w 26"/>
                <a:gd name="T31" fmla="*/ 11 h 108"/>
                <a:gd name="T32" fmla="*/ 22 w 26"/>
                <a:gd name="T33" fmla="*/ 37 h 108"/>
                <a:gd name="T34" fmla="*/ 22 w 26"/>
                <a:gd name="T35" fmla="*/ 37 h 108"/>
                <a:gd name="T36" fmla="*/ 23 w 26"/>
                <a:gd name="T37" fmla="*/ 37 h 108"/>
                <a:gd name="T38" fmla="*/ 26 w 26"/>
                <a:gd name="T39" fmla="*/ 11 h 108"/>
                <a:gd name="T40" fmla="*/ 25 w 26"/>
                <a:gd name="T41" fmla="*/ 3 h 108"/>
                <a:gd name="T42" fmla="*/ 22 w 26"/>
                <a:gd name="T43" fmla="*/ 0 h 108"/>
                <a:gd name="T44" fmla="*/ 21 w 26"/>
                <a:gd name="T45" fmla="*/ 0 h 108"/>
                <a:gd name="T46" fmla="*/ 17 w 26"/>
                <a:gd name="T47" fmla="*/ 2 h 108"/>
                <a:gd name="T48" fmla="*/ 6 w 26"/>
                <a:gd name="T49" fmla="*/ 34 h 108"/>
                <a:gd name="T50" fmla="*/ 0 w 26"/>
                <a:gd name="T51" fmla="*/ 94 h 108"/>
                <a:gd name="T52" fmla="*/ 0 w 26"/>
                <a:gd name="T53" fmla="*/ 105 h 108"/>
                <a:gd name="T54" fmla="*/ 0 w 26"/>
                <a:gd name="T55" fmla="*/ 108 h 108"/>
                <a:gd name="T56" fmla="*/ 2 w 26"/>
                <a:gd name="T57" fmla="*/ 105 h 108"/>
                <a:gd name="T58" fmla="*/ 23 w 26"/>
                <a:gd name="T59" fmla="*/ 37 h 108"/>
                <a:gd name="T60" fmla="*/ 22 w 26"/>
                <a:gd name="T61" fmla="*/ 3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108">
                  <a:moveTo>
                    <a:pt x="22" y="37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18" y="55"/>
                    <a:pt x="13" y="72"/>
                    <a:pt x="8" y="85"/>
                  </a:cubicBezTo>
                  <a:cubicBezTo>
                    <a:pt x="6" y="91"/>
                    <a:pt x="4" y="96"/>
                    <a:pt x="3" y="99"/>
                  </a:cubicBezTo>
                  <a:cubicBezTo>
                    <a:pt x="1" y="103"/>
                    <a:pt x="0" y="105"/>
                    <a:pt x="0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4"/>
                    <a:pt x="2" y="102"/>
                  </a:cubicBezTo>
                  <a:cubicBezTo>
                    <a:pt x="1" y="100"/>
                    <a:pt x="1" y="98"/>
                    <a:pt x="1" y="94"/>
                  </a:cubicBezTo>
                  <a:cubicBezTo>
                    <a:pt x="1" y="82"/>
                    <a:pt x="2" y="61"/>
                    <a:pt x="7" y="34"/>
                  </a:cubicBezTo>
                  <a:cubicBezTo>
                    <a:pt x="10" y="21"/>
                    <a:pt x="13" y="12"/>
                    <a:pt x="15" y="7"/>
                  </a:cubicBezTo>
                  <a:cubicBezTo>
                    <a:pt x="16" y="5"/>
                    <a:pt x="17" y="3"/>
                    <a:pt x="18" y="3"/>
                  </a:cubicBezTo>
                  <a:cubicBezTo>
                    <a:pt x="19" y="2"/>
                    <a:pt x="20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2"/>
                    <a:pt x="23" y="2"/>
                    <a:pt x="24" y="4"/>
                  </a:cubicBezTo>
                  <a:cubicBezTo>
                    <a:pt x="25" y="5"/>
                    <a:pt x="25" y="7"/>
                    <a:pt x="25" y="11"/>
                  </a:cubicBezTo>
                  <a:cubicBezTo>
                    <a:pt x="25" y="17"/>
                    <a:pt x="24" y="25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25"/>
                    <a:pt x="26" y="17"/>
                    <a:pt x="26" y="11"/>
                  </a:cubicBezTo>
                  <a:cubicBezTo>
                    <a:pt x="26" y="7"/>
                    <a:pt x="26" y="5"/>
                    <a:pt x="25" y="3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0"/>
                    <a:pt x="17" y="2"/>
                  </a:cubicBezTo>
                  <a:cubicBezTo>
                    <a:pt x="14" y="5"/>
                    <a:pt x="10" y="13"/>
                    <a:pt x="6" y="34"/>
                  </a:cubicBezTo>
                  <a:cubicBezTo>
                    <a:pt x="1" y="60"/>
                    <a:pt x="0" y="82"/>
                    <a:pt x="0" y="94"/>
                  </a:cubicBezTo>
                  <a:cubicBezTo>
                    <a:pt x="0" y="101"/>
                    <a:pt x="0" y="105"/>
                    <a:pt x="0" y="10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16" y="74"/>
                    <a:pt x="23" y="37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7" name="Freeform 530"/>
            <p:cNvSpPr>
              <a:spLocks/>
            </p:cNvSpPr>
            <p:nvPr/>
          </p:nvSpPr>
          <p:spPr bwMode="auto">
            <a:xfrm>
              <a:off x="2004218" y="4427539"/>
              <a:ext cx="282575" cy="404813"/>
            </a:xfrm>
            <a:custGeom>
              <a:avLst/>
              <a:gdLst>
                <a:gd name="T0" fmla="*/ 33 w 63"/>
                <a:gd name="T1" fmla="*/ 63 h 90"/>
                <a:gd name="T2" fmla="*/ 0 w 63"/>
                <a:gd name="T3" fmla="*/ 0 h 90"/>
                <a:gd name="T4" fmla="*/ 46 w 63"/>
                <a:gd name="T5" fmla="*/ 54 h 90"/>
                <a:gd name="T6" fmla="*/ 59 w 63"/>
                <a:gd name="T7" fmla="*/ 88 h 90"/>
                <a:gd name="T8" fmla="*/ 33 w 63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0">
                  <a:moveTo>
                    <a:pt x="33" y="63"/>
                  </a:moveTo>
                  <a:cubicBezTo>
                    <a:pt x="12" y="32"/>
                    <a:pt x="0" y="0"/>
                    <a:pt x="0" y="0"/>
                  </a:cubicBezTo>
                  <a:cubicBezTo>
                    <a:pt x="0" y="0"/>
                    <a:pt x="22" y="19"/>
                    <a:pt x="46" y="54"/>
                  </a:cubicBezTo>
                  <a:cubicBezTo>
                    <a:pt x="63" y="78"/>
                    <a:pt x="63" y="85"/>
                    <a:pt x="59" y="88"/>
                  </a:cubicBezTo>
                  <a:cubicBezTo>
                    <a:pt x="56" y="90"/>
                    <a:pt x="49" y="87"/>
                    <a:pt x="33" y="6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8" name="Freeform 531"/>
            <p:cNvSpPr>
              <a:spLocks/>
            </p:cNvSpPr>
            <p:nvPr/>
          </p:nvSpPr>
          <p:spPr bwMode="auto">
            <a:xfrm>
              <a:off x="1994693" y="4414839"/>
              <a:ext cx="287338" cy="412750"/>
            </a:xfrm>
            <a:custGeom>
              <a:avLst/>
              <a:gdLst>
                <a:gd name="T0" fmla="*/ 35 w 64"/>
                <a:gd name="T1" fmla="*/ 66 h 92"/>
                <a:gd name="T2" fmla="*/ 35 w 64"/>
                <a:gd name="T3" fmla="*/ 66 h 92"/>
                <a:gd name="T4" fmla="*/ 11 w 64"/>
                <a:gd name="T5" fmla="*/ 22 h 92"/>
                <a:gd name="T6" fmla="*/ 5 w 64"/>
                <a:gd name="T7" fmla="*/ 8 h 92"/>
                <a:gd name="T8" fmla="*/ 3 w 64"/>
                <a:gd name="T9" fmla="*/ 2 h 92"/>
                <a:gd name="T10" fmla="*/ 2 w 64"/>
                <a:gd name="T11" fmla="*/ 3 h 92"/>
                <a:gd name="T12" fmla="*/ 1 w 64"/>
                <a:gd name="T13" fmla="*/ 3 h 92"/>
                <a:gd name="T14" fmla="*/ 5 w 64"/>
                <a:gd name="T15" fmla="*/ 7 h 92"/>
                <a:gd name="T16" fmla="*/ 48 w 64"/>
                <a:gd name="T17" fmla="*/ 57 h 92"/>
                <a:gd name="T18" fmla="*/ 62 w 64"/>
                <a:gd name="T19" fmla="*/ 87 h 92"/>
                <a:gd name="T20" fmla="*/ 61 w 64"/>
                <a:gd name="T21" fmla="*/ 90 h 92"/>
                <a:gd name="T22" fmla="*/ 61 w 64"/>
                <a:gd name="T23" fmla="*/ 90 h 92"/>
                <a:gd name="T24" fmla="*/ 59 w 64"/>
                <a:gd name="T25" fmla="*/ 91 h 92"/>
                <a:gd name="T26" fmla="*/ 51 w 64"/>
                <a:gd name="T27" fmla="*/ 86 h 92"/>
                <a:gd name="T28" fmla="*/ 35 w 64"/>
                <a:gd name="T29" fmla="*/ 66 h 92"/>
                <a:gd name="T30" fmla="*/ 35 w 64"/>
                <a:gd name="T31" fmla="*/ 66 h 92"/>
                <a:gd name="T32" fmla="*/ 34 w 64"/>
                <a:gd name="T33" fmla="*/ 66 h 92"/>
                <a:gd name="T34" fmla="*/ 50 w 64"/>
                <a:gd name="T35" fmla="*/ 87 h 92"/>
                <a:gd name="T36" fmla="*/ 59 w 64"/>
                <a:gd name="T37" fmla="*/ 92 h 92"/>
                <a:gd name="T38" fmla="*/ 62 w 64"/>
                <a:gd name="T39" fmla="*/ 91 h 92"/>
                <a:gd name="T40" fmla="*/ 62 w 64"/>
                <a:gd name="T41" fmla="*/ 91 h 92"/>
                <a:gd name="T42" fmla="*/ 64 w 64"/>
                <a:gd name="T43" fmla="*/ 87 h 92"/>
                <a:gd name="T44" fmla="*/ 49 w 64"/>
                <a:gd name="T45" fmla="*/ 57 h 92"/>
                <a:gd name="T46" fmla="*/ 2 w 64"/>
                <a:gd name="T47" fmla="*/ 2 h 92"/>
                <a:gd name="T48" fmla="*/ 0 w 64"/>
                <a:gd name="T49" fmla="*/ 0 h 92"/>
                <a:gd name="T50" fmla="*/ 1 w 64"/>
                <a:gd name="T51" fmla="*/ 3 h 92"/>
                <a:gd name="T52" fmla="*/ 34 w 64"/>
                <a:gd name="T53" fmla="*/ 66 h 92"/>
                <a:gd name="T54" fmla="*/ 35 w 64"/>
                <a:gd name="T55" fmla="*/ 6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92">
                  <a:moveTo>
                    <a:pt x="35" y="66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25" y="50"/>
                    <a:pt x="17" y="34"/>
                    <a:pt x="11" y="22"/>
                  </a:cubicBezTo>
                  <a:cubicBezTo>
                    <a:pt x="8" y="16"/>
                    <a:pt x="6" y="11"/>
                    <a:pt x="5" y="8"/>
                  </a:cubicBezTo>
                  <a:cubicBezTo>
                    <a:pt x="3" y="4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3" y="4"/>
                    <a:pt x="5" y="7"/>
                  </a:cubicBezTo>
                  <a:cubicBezTo>
                    <a:pt x="13" y="14"/>
                    <a:pt x="30" y="31"/>
                    <a:pt x="48" y="57"/>
                  </a:cubicBezTo>
                  <a:cubicBezTo>
                    <a:pt x="59" y="74"/>
                    <a:pt x="62" y="83"/>
                    <a:pt x="62" y="87"/>
                  </a:cubicBezTo>
                  <a:cubicBezTo>
                    <a:pt x="62" y="89"/>
                    <a:pt x="62" y="90"/>
                    <a:pt x="61" y="90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0" y="91"/>
                    <a:pt x="60" y="91"/>
                    <a:pt x="59" y="91"/>
                  </a:cubicBezTo>
                  <a:cubicBezTo>
                    <a:pt x="57" y="91"/>
                    <a:pt x="55" y="90"/>
                    <a:pt x="51" y="86"/>
                  </a:cubicBezTo>
                  <a:cubicBezTo>
                    <a:pt x="47" y="82"/>
                    <a:pt x="42" y="76"/>
                    <a:pt x="3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41" y="76"/>
                    <a:pt x="46" y="83"/>
                    <a:pt x="50" y="87"/>
                  </a:cubicBezTo>
                  <a:cubicBezTo>
                    <a:pt x="54" y="91"/>
                    <a:pt x="57" y="92"/>
                    <a:pt x="59" y="92"/>
                  </a:cubicBezTo>
                  <a:cubicBezTo>
                    <a:pt x="60" y="92"/>
                    <a:pt x="61" y="92"/>
                    <a:pt x="62" y="91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63" y="91"/>
                    <a:pt x="64" y="89"/>
                    <a:pt x="64" y="87"/>
                  </a:cubicBezTo>
                  <a:cubicBezTo>
                    <a:pt x="64" y="82"/>
                    <a:pt x="60" y="74"/>
                    <a:pt x="49" y="57"/>
                  </a:cubicBezTo>
                  <a:cubicBezTo>
                    <a:pt x="25" y="21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3" y="35"/>
                    <a:pt x="34" y="66"/>
                  </a:cubicBezTo>
                  <a:lnTo>
                    <a:pt x="35" y="6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9" name="Freeform 532"/>
            <p:cNvSpPr>
              <a:spLocks/>
            </p:cNvSpPr>
            <p:nvPr/>
          </p:nvSpPr>
          <p:spPr bwMode="auto">
            <a:xfrm>
              <a:off x="1721643" y="4019551"/>
              <a:ext cx="282575" cy="407988"/>
            </a:xfrm>
            <a:custGeom>
              <a:avLst/>
              <a:gdLst>
                <a:gd name="T0" fmla="*/ 30 w 63"/>
                <a:gd name="T1" fmla="*/ 28 h 91"/>
                <a:gd name="T2" fmla="*/ 63 w 63"/>
                <a:gd name="T3" fmla="*/ 91 h 91"/>
                <a:gd name="T4" fmla="*/ 17 w 63"/>
                <a:gd name="T5" fmla="*/ 37 h 91"/>
                <a:gd name="T6" fmla="*/ 4 w 63"/>
                <a:gd name="T7" fmla="*/ 3 h 91"/>
                <a:gd name="T8" fmla="*/ 30 w 63"/>
                <a:gd name="T9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1">
                  <a:moveTo>
                    <a:pt x="30" y="28"/>
                  </a:moveTo>
                  <a:cubicBezTo>
                    <a:pt x="51" y="59"/>
                    <a:pt x="63" y="91"/>
                    <a:pt x="63" y="91"/>
                  </a:cubicBezTo>
                  <a:cubicBezTo>
                    <a:pt x="63" y="91"/>
                    <a:pt x="41" y="72"/>
                    <a:pt x="17" y="37"/>
                  </a:cubicBezTo>
                  <a:cubicBezTo>
                    <a:pt x="1" y="12"/>
                    <a:pt x="0" y="5"/>
                    <a:pt x="4" y="3"/>
                  </a:cubicBezTo>
                  <a:cubicBezTo>
                    <a:pt x="7" y="0"/>
                    <a:pt x="14" y="3"/>
                    <a:pt x="30" y="2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0" name="Freeform 533"/>
            <p:cNvSpPr>
              <a:spLocks/>
            </p:cNvSpPr>
            <p:nvPr/>
          </p:nvSpPr>
          <p:spPr bwMode="auto">
            <a:xfrm>
              <a:off x="1724818" y="4024314"/>
              <a:ext cx="287338" cy="412750"/>
            </a:xfrm>
            <a:custGeom>
              <a:avLst/>
              <a:gdLst>
                <a:gd name="T0" fmla="*/ 29 w 64"/>
                <a:gd name="T1" fmla="*/ 27 h 92"/>
                <a:gd name="T2" fmla="*/ 29 w 64"/>
                <a:gd name="T3" fmla="*/ 27 h 92"/>
                <a:gd name="T4" fmla="*/ 53 w 64"/>
                <a:gd name="T5" fmla="*/ 70 h 92"/>
                <a:gd name="T6" fmla="*/ 59 w 64"/>
                <a:gd name="T7" fmla="*/ 85 h 92"/>
                <a:gd name="T8" fmla="*/ 62 w 64"/>
                <a:gd name="T9" fmla="*/ 90 h 92"/>
                <a:gd name="T10" fmla="*/ 62 w 64"/>
                <a:gd name="T11" fmla="*/ 90 h 92"/>
                <a:gd name="T12" fmla="*/ 63 w 64"/>
                <a:gd name="T13" fmla="*/ 90 h 92"/>
                <a:gd name="T14" fmla="*/ 59 w 64"/>
                <a:gd name="T15" fmla="*/ 86 h 92"/>
                <a:gd name="T16" fmla="*/ 17 w 64"/>
                <a:gd name="T17" fmla="*/ 35 h 92"/>
                <a:gd name="T18" fmla="*/ 2 w 64"/>
                <a:gd name="T19" fmla="*/ 6 h 92"/>
                <a:gd name="T20" fmla="*/ 3 w 64"/>
                <a:gd name="T21" fmla="*/ 2 h 92"/>
                <a:gd name="T22" fmla="*/ 3 w 64"/>
                <a:gd name="T23" fmla="*/ 2 h 92"/>
                <a:gd name="T24" fmla="*/ 5 w 64"/>
                <a:gd name="T25" fmla="*/ 2 h 92"/>
                <a:gd name="T26" fmla="*/ 13 w 64"/>
                <a:gd name="T27" fmla="*/ 7 h 92"/>
                <a:gd name="T28" fmla="*/ 29 w 64"/>
                <a:gd name="T29" fmla="*/ 27 h 92"/>
                <a:gd name="T30" fmla="*/ 29 w 64"/>
                <a:gd name="T31" fmla="*/ 27 h 92"/>
                <a:gd name="T32" fmla="*/ 30 w 64"/>
                <a:gd name="T33" fmla="*/ 26 h 92"/>
                <a:gd name="T34" fmla="*/ 14 w 64"/>
                <a:gd name="T35" fmla="*/ 6 h 92"/>
                <a:gd name="T36" fmla="*/ 5 w 64"/>
                <a:gd name="T37" fmla="*/ 0 h 92"/>
                <a:gd name="T38" fmla="*/ 2 w 64"/>
                <a:gd name="T39" fmla="*/ 1 h 92"/>
                <a:gd name="T40" fmla="*/ 2 w 64"/>
                <a:gd name="T41" fmla="*/ 1 h 92"/>
                <a:gd name="T42" fmla="*/ 0 w 64"/>
                <a:gd name="T43" fmla="*/ 6 h 92"/>
                <a:gd name="T44" fmla="*/ 15 w 64"/>
                <a:gd name="T45" fmla="*/ 36 h 92"/>
                <a:gd name="T46" fmla="*/ 62 w 64"/>
                <a:gd name="T47" fmla="*/ 91 h 92"/>
                <a:gd name="T48" fmla="*/ 64 w 64"/>
                <a:gd name="T49" fmla="*/ 92 h 92"/>
                <a:gd name="T50" fmla="*/ 63 w 64"/>
                <a:gd name="T51" fmla="*/ 90 h 92"/>
                <a:gd name="T52" fmla="*/ 30 w 64"/>
                <a:gd name="T53" fmla="*/ 26 h 92"/>
                <a:gd name="T54" fmla="*/ 29 w 64"/>
                <a:gd name="T55" fmla="*/ 2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92">
                  <a:moveTo>
                    <a:pt x="29" y="27"/>
                  </a:moveTo>
                  <a:cubicBezTo>
                    <a:pt x="29" y="27"/>
                    <a:pt x="29" y="27"/>
                    <a:pt x="29" y="27"/>
                  </a:cubicBezTo>
                  <a:cubicBezTo>
                    <a:pt x="39" y="43"/>
                    <a:pt x="47" y="59"/>
                    <a:pt x="53" y="70"/>
                  </a:cubicBezTo>
                  <a:cubicBezTo>
                    <a:pt x="56" y="76"/>
                    <a:pt x="58" y="81"/>
                    <a:pt x="59" y="85"/>
                  </a:cubicBezTo>
                  <a:cubicBezTo>
                    <a:pt x="61" y="88"/>
                    <a:pt x="62" y="90"/>
                    <a:pt x="62" y="90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90"/>
                    <a:pt x="61" y="88"/>
                    <a:pt x="59" y="86"/>
                  </a:cubicBezTo>
                  <a:cubicBezTo>
                    <a:pt x="51" y="79"/>
                    <a:pt x="34" y="62"/>
                    <a:pt x="17" y="35"/>
                  </a:cubicBezTo>
                  <a:cubicBezTo>
                    <a:pt x="5" y="18"/>
                    <a:pt x="2" y="10"/>
                    <a:pt x="2" y="6"/>
                  </a:cubicBezTo>
                  <a:cubicBezTo>
                    <a:pt x="2" y="4"/>
                    <a:pt x="2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7" y="2"/>
                    <a:pt x="9" y="3"/>
                    <a:pt x="13" y="7"/>
                  </a:cubicBezTo>
                  <a:cubicBezTo>
                    <a:pt x="17" y="11"/>
                    <a:pt x="22" y="1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3" y="16"/>
                    <a:pt x="18" y="10"/>
                    <a:pt x="14" y="6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11"/>
                    <a:pt x="4" y="19"/>
                    <a:pt x="15" y="36"/>
                  </a:cubicBezTo>
                  <a:cubicBezTo>
                    <a:pt x="39" y="71"/>
                    <a:pt x="62" y="91"/>
                    <a:pt x="62" y="91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90"/>
                    <a:pt x="51" y="58"/>
                    <a:pt x="30" y="26"/>
                  </a:cubicBezTo>
                  <a:lnTo>
                    <a:pt x="29" y="27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1" name="Freeform 534"/>
            <p:cNvSpPr>
              <a:spLocks/>
            </p:cNvSpPr>
            <p:nvPr/>
          </p:nvSpPr>
          <p:spPr bwMode="auto">
            <a:xfrm>
              <a:off x="1599405" y="4427539"/>
              <a:ext cx="404813" cy="282575"/>
            </a:xfrm>
            <a:custGeom>
              <a:avLst/>
              <a:gdLst>
                <a:gd name="T0" fmla="*/ 27 w 90"/>
                <a:gd name="T1" fmla="*/ 33 h 63"/>
                <a:gd name="T2" fmla="*/ 90 w 90"/>
                <a:gd name="T3" fmla="*/ 0 h 63"/>
                <a:gd name="T4" fmla="*/ 36 w 90"/>
                <a:gd name="T5" fmla="*/ 46 h 63"/>
                <a:gd name="T6" fmla="*/ 2 w 90"/>
                <a:gd name="T7" fmla="*/ 59 h 63"/>
                <a:gd name="T8" fmla="*/ 27 w 90"/>
                <a:gd name="T9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">
                  <a:moveTo>
                    <a:pt x="27" y="33"/>
                  </a:moveTo>
                  <a:cubicBezTo>
                    <a:pt x="58" y="12"/>
                    <a:pt x="90" y="0"/>
                    <a:pt x="90" y="0"/>
                  </a:cubicBezTo>
                  <a:cubicBezTo>
                    <a:pt x="90" y="0"/>
                    <a:pt x="71" y="22"/>
                    <a:pt x="36" y="46"/>
                  </a:cubicBezTo>
                  <a:cubicBezTo>
                    <a:pt x="11" y="62"/>
                    <a:pt x="4" y="63"/>
                    <a:pt x="2" y="59"/>
                  </a:cubicBezTo>
                  <a:cubicBezTo>
                    <a:pt x="0" y="55"/>
                    <a:pt x="3" y="49"/>
                    <a:pt x="27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2" name="Freeform 535"/>
            <p:cNvSpPr>
              <a:spLocks/>
            </p:cNvSpPr>
            <p:nvPr/>
          </p:nvSpPr>
          <p:spPr bwMode="auto">
            <a:xfrm>
              <a:off x="1604168" y="4419601"/>
              <a:ext cx="412750" cy="287338"/>
            </a:xfrm>
            <a:custGeom>
              <a:avLst/>
              <a:gdLst>
                <a:gd name="T0" fmla="*/ 26 w 92"/>
                <a:gd name="T1" fmla="*/ 35 h 64"/>
                <a:gd name="T2" fmla="*/ 26 w 92"/>
                <a:gd name="T3" fmla="*/ 35 h 64"/>
                <a:gd name="T4" fmla="*/ 70 w 92"/>
                <a:gd name="T5" fmla="*/ 11 h 64"/>
                <a:gd name="T6" fmla="*/ 84 w 92"/>
                <a:gd name="T7" fmla="*/ 4 h 64"/>
                <a:gd name="T8" fmla="*/ 90 w 92"/>
                <a:gd name="T9" fmla="*/ 2 h 64"/>
                <a:gd name="T10" fmla="*/ 89 w 92"/>
                <a:gd name="T11" fmla="*/ 2 h 64"/>
                <a:gd name="T12" fmla="*/ 89 w 92"/>
                <a:gd name="T13" fmla="*/ 1 h 64"/>
                <a:gd name="T14" fmla="*/ 85 w 92"/>
                <a:gd name="T15" fmla="*/ 5 h 64"/>
                <a:gd name="T16" fmla="*/ 34 w 92"/>
                <a:gd name="T17" fmla="*/ 47 h 64"/>
                <a:gd name="T18" fmla="*/ 5 w 92"/>
                <a:gd name="T19" fmla="*/ 62 h 64"/>
                <a:gd name="T20" fmla="*/ 2 w 92"/>
                <a:gd name="T21" fmla="*/ 61 h 64"/>
                <a:gd name="T22" fmla="*/ 1 w 92"/>
                <a:gd name="T23" fmla="*/ 59 h 64"/>
                <a:gd name="T24" fmla="*/ 6 w 92"/>
                <a:gd name="T25" fmla="*/ 51 h 64"/>
                <a:gd name="T26" fmla="*/ 26 w 92"/>
                <a:gd name="T27" fmla="*/ 35 h 64"/>
                <a:gd name="T28" fmla="*/ 26 w 92"/>
                <a:gd name="T29" fmla="*/ 35 h 64"/>
                <a:gd name="T30" fmla="*/ 26 w 92"/>
                <a:gd name="T31" fmla="*/ 34 h 64"/>
                <a:gd name="T32" fmla="*/ 5 w 92"/>
                <a:gd name="T33" fmla="*/ 50 h 64"/>
                <a:gd name="T34" fmla="*/ 0 w 92"/>
                <a:gd name="T35" fmla="*/ 59 h 64"/>
                <a:gd name="T36" fmla="*/ 0 w 92"/>
                <a:gd name="T37" fmla="*/ 61 h 64"/>
                <a:gd name="T38" fmla="*/ 5 w 92"/>
                <a:gd name="T39" fmla="*/ 64 h 64"/>
                <a:gd name="T40" fmla="*/ 35 w 92"/>
                <a:gd name="T41" fmla="*/ 48 h 64"/>
                <a:gd name="T42" fmla="*/ 90 w 92"/>
                <a:gd name="T43" fmla="*/ 2 h 64"/>
                <a:gd name="T44" fmla="*/ 92 w 92"/>
                <a:gd name="T45" fmla="*/ 0 h 64"/>
                <a:gd name="T46" fmla="*/ 89 w 92"/>
                <a:gd name="T47" fmla="*/ 1 h 64"/>
                <a:gd name="T48" fmla="*/ 26 w 92"/>
                <a:gd name="T49" fmla="*/ 34 h 64"/>
                <a:gd name="T50" fmla="*/ 26 w 92"/>
                <a:gd name="T5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2" h="64">
                  <a:moveTo>
                    <a:pt x="26" y="35"/>
                  </a:moveTo>
                  <a:cubicBezTo>
                    <a:pt x="26" y="35"/>
                    <a:pt x="26" y="35"/>
                    <a:pt x="26" y="35"/>
                  </a:cubicBezTo>
                  <a:cubicBezTo>
                    <a:pt x="42" y="25"/>
                    <a:pt x="58" y="17"/>
                    <a:pt x="70" y="11"/>
                  </a:cubicBezTo>
                  <a:cubicBezTo>
                    <a:pt x="76" y="8"/>
                    <a:pt x="81" y="6"/>
                    <a:pt x="84" y="4"/>
                  </a:cubicBezTo>
                  <a:cubicBezTo>
                    <a:pt x="88" y="3"/>
                    <a:pt x="90" y="2"/>
                    <a:pt x="90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8" y="3"/>
                    <a:pt x="85" y="5"/>
                  </a:cubicBezTo>
                  <a:cubicBezTo>
                    <a:pt x="78" y="12"/>
                    <a:pt x="61" y="30"/>
                    <a:pt x="34" y="47"/>
                  </a:cubicBezTo>
                  <a:cubicBezTo>
                    <a:pt x="18" y="59"/>
                    <a:pt x="9" y="62"/>
                    <a:pt x="5" y="62"/>
                  </a:cubicBezTo>
                  <a:cubicBezTo>
                    <a:pt x="3" y="62"/>
                    <a:pt x="2" y="62"/>
                    <a:pt x="2" y="61"/>
                  </a:cubicBezTo>
                  <a:cubicBezTo>
                    <a:pt x="1" y="60"/>
                    <a:pt x="1" y="59"/>
                    <a:pt x="1" y="59"/>
                  </a:cubicBezTo>
                  <a:cubicBezTo>
                    <a:pt x="1" y="57"/>
                    <a:pt x="2" y="55"/>
                    <a:pt x="6" y="51"/>
                  </a:cubicBezTo>
                  <a:cubicBezTo>
                    <a:pt x="10" y="47"/>
                    <a:pt x="16" y="42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5" y="41"/>
                    <a:pt x="9" y="46"/>
                    <a:pt x="5" y="50"/>
                  </a:cubicBezTo>
                  <a:cubicBezTo>
                    <a:pt x="1" y="54"/>
                    <a:pt x="0" y="56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0" y="64"/>
                    <a:pt x="18" y="60"/>
                    <a:pt x="35" y="48"/>
                  </a:cubicBezTo>
                  <a:cubicBezTo>
                    <a:pt x="70" y="25"/>
                    <a:pt x="90" y="2"/>
                    <a:pt x="90" y="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57" y="13"/>
                    <a:pt x="26" y="34"/>
                  </a:cubicBezTo>
                  <a:lnTo>
                    <a:pt x="26" y="35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3" name="Freeform 536"/>
            <p:cNvSpPr>
              <a:spLocks/>
            </p:cNvSpPr>
            <p:nvPr/>
          </p:nvSpPr>
          <p:spPr bwMode="auto">
            <a:xfrm>
              <a:off x="2004218" y="4144964"/>
              <a:ext cx="403225" cy="282575"/>
            </a:xfrm>
            <a:custGeom>
              <a:avLst/>
              <a:gdLst>
                <a:gd name="T0" fmla="*/ 63 w 90"/>
                <a:gd name="T1" fmla="*/ 30 h 63"/>
                <a:gd name="T2" fmla="*/ 0 w 90"/>
                <a:gd name="T3" fmla="*/ 63 h 63"/>
                <a:gd name="T4" fmla="*/ 54 w 90"/>
                <a:gd name="T5" fmla="*/ 17 h 63"/>
                <a:gd name="T6" fmla="*/ 88 w 90"/>
                <a:gd name="T7" fmla="*/ 4 h 63"/>
                <a:gd name="T8" fmla="*/ 63 w 90"/>
                <a:gd name="T9" fmla="*/ 3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63">
                  <a:moveTo>
                    <a:pt x="63" y="30"/>
                  </a:moveTo>
                  <a:cubicBezTo>
                    <a:pt x="32" y="51"/>
                    <a:pt x="0" y="63"/>
                    <a:pt x="0" y="63"/>
                  </a:cubicBezTo>
                  <a:cubicBezTo>
                    <a:pt x="0" y="63"/>
                    <a:pt x="19" y="40"/>
                    <a:pt x="54" y="17"/>
                  </a:cubicBezTo>
                  <a:cubicBezTo>
                    <a:pt x="79" y="0"/>
                    <a:pt x="86" y="0"/>
                    <a:pt x="88" y="4"/>
                  </a:cubicBezTo>
                  <a:cubicBezTo>
                    <a:pt x="90" y="7"/>
                    <a:pt x="88" y="14"/>
                    <a:pt x="63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4" name="Freeform 537"/>
            <p:cNvSpPr>
              <a:spLocks/>
            </p:cNvSpPr>
            <p:nvPr/>
          </p:nvSpPr>
          <p:spPr bwMode="auto">
            <a:xfrm>
              <a:off x="1994693" y="4149726"/>
              <a:ext cx="407988" cy="287338"/>
            </a:xfrm>
            <a:custGeom>
              <a:avLst/>
              <a:gdLst>
                <a:gd name="T0" fmla="*/ 65 w 91"/>
                <a:gd name="T1" fmla="*/ 29 h 64"/>
                <a:gd name="T2" fmla="*/ 65 w 91"/>
                <a:gd name="T3" fmla="*/ 28 h 64"/>
                <a:gd name="T4" fmla="*/ 21 w 91"/>
                <a:gd name="T5" fmla="*/ 53 h 64"/>
                <a:gd name="T6" fmla="*/ 7 w 91"/>
                <a:gd name="T7" fmla="*/ 59 h 64"/>
                <a:gd name="T8" fmla="*/ 2 w 91"/>
                <a:gd name="T9" fmla="*/ 61 h 64"/>
                <a:gd name="T10" fmla="*/ 2 w 91"/>
                <a:gd name="T11" fmla="*/ 62 h 64"/>
                <a:gd name="T12" fmla="*/ 2 w 91"/>
                <a:gd name="T13" fmla="*/ 62 h 64"/>
                <a:gd name="T14" fmla="*/ 6 w 91"/>
                <a:gd name="T15" fmla="*/ 59 h 64"/>
                <a:gd name="T16" fmla="*/ 57 w 91"/>
                <a:gd name="T17" fmla="*/ 16 h 64"/>
                <a:gd name="T18" fmla="*/ 86 w 91"/>
                <a:gd name="T19" fmla="*/ 1 h 64"/>
                <a:gd name="T20" fmla="*/ 89 w 91"/>
                <a:gd name="T21" fmla="*/ 3 h 64"/>
                <a:gd name="T22" fmla="*/ 89 w 91"/>
                <a:gd name="T23" fmla="*/ 3 h 64"/>
                <a:gd name="T24" fmla="*/ 90 w 91"/>
                <a:gd name="T25" fmla="*/ 5 h 64"/>
                <a:gd name="T26" fmla="*/ 85 w 91"/>
                <a:gd name="T27" fmla="*/ 13 h 64"/>
                <a:gd name="T28" fmla="*/ 65 w 91"/>
                <a:gd name="T29" fmla="*/ 28 h 64"/>
                <a:gd name="T30" fmla="*/ 65 w 91"/>
                <a:gd name="T31" fmla="*/ 29 h 64"/>
                <a:gd name="T32" fmla="*/ 66 w 91"/>
                <a:gd name="T33" fmla="*/ 30 h 64"/>
                <a:gd name="T34" fmla="*/ 86 w 91"/>
                <a:gd name="T35" fmla="*/ 14 h 64"/>
                <a:gd name="T36" fmla="*/ 91 w 91"/>
                <a:gd name="T37" fmla="*/ 5 h 64"/>
                <a:gd name="T38" fmla="*/ 91 w 91"/>
                <a:gd name="T39" fmla="*/ 2 h 64"/>
                <a:gd name="T40" fmla="*/ 91 w 91"/>
                <a:gd name="T41" fmla="*/ 2 h 64"/>
                <a:gd name="T42" fmla="*/ 86 w 91"/>
                <a:gd name="T43" fmla="*/ 0 h 64"/>
                <a:gd name="T44" fmla="*/ 56 w 91"/>
                <a:gd name="T45" fmla="*/ 15 h 64"/>
                <a:gd name="T46" fmla="*/ 1 w 91"/>
                <a:gd name="T47" fmla="*/ 62 h 64"/>
                <a:gd name="T48" fmla="*/ 0 w 91"/>
                <a:gd name="T49" fmla="*/ 64 h 64"/>
                <a:gd name="T50" fmla="*/ 2 w 91"/>
                <a:gd name="T51" fmla="*/ 63 h 64"/>
                <a:gd name="T52" fmla="*/ 66 w 91"/>
                <a:gd name="T53" fmla="*/ 30 h 64"/>
                <a:gd name="T54" fmla="*/ 65 w 91"/>
                <a:gd name="T55" fmla="*/ 2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64">
                  <a:moveTo>
                    <a:pt x="65" y="29"/>
                  </a:moveTo>
                  <a:cubicBezTo>
                    <a:pt x="65" y="28"/>
                    <a:pt x="65" y="28"/>
                    <a:pt x="65" y="28"/>
                  </a:cubicBezTo>
                  <a:cubicBezTo>
                    <a:pt x="49" y="39"/>
                    <a:pt x="33" y="47"/>
                    <a:pt x="21" y="53"/>
                  </a:cubicBezTo>
                  <a:cubicBezTo>
                    <a:pt x="15" y="56"/>
                    <a:pt x="11" y="58"/>
                    <a:pt x="7" y="59"/>
                  </a:cubicBezTo>
                  <a:cubicBezTo>
                    <a:pt x="4" y="61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4" y="61"/>
                    <a:pt x="6" y="59"/>
                  </a:cubicBezTo>
                  <a:cubicBezTo>
                    <a:pt x="13" y="51"/>
                    <a:pt x="30" y="34"/>
                    <a:pt x="57" y="16"/>
                  </a:cubicBezTo>
                  <a:cubicBezTo>
                    <a:pt x="73" y="5"/>
                    <a:pt x="82" y="1"/>
                    <a:pt x="86" y="1"/>
                  </a:cubicBezTo>
                  <a:cubicBezTo>
                    <a:pt x="88" y="1"/>
                    <a:pt x="89" y="2"/>
                    <a:pt x="89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90" y="4"/>
                    <a:pt x="90" y="4"/>
                    <a:pt x="90" y="5"/>
                  </a:cubicBezTo>
                  <a:cubicBezTo>
                    <a:pt x="90" y="6"/>
                    <a:pt x="89" y="9"/>
                    <a:pt x="85" y="13"/>
                  </a:cubicBezTo>
                  <a:cubicBezTo>
                    <a:pt x="81" y="17"/>
                    <a:pt x="75" y="22"/>
                    <a:pt x="65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76" y="23"/>
                    <a:pt x="82" y="18"/>
                    <a:pt x="86" y="14"/>
                  </a:cubicBezTo>
                  <a:cubicBezTo>
                    <a:pt x="90" y="10"/>
                    <a:pt x="91" y="7"/>
                    <a:pt x="91" y="5"/>
                  </a:cubicBezTo>
                  <a:cubicBezTo>
                    <a:pt x="91" y="4"/>
                    <a:pt x="91" y="3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0" y="1"/>
                    <a:pt x="88" y="0"/>
                    <a:pt x="86" y="0"/>
                  </a:cubicBezTo>
                  <a:cubicBezTo>
                    <a:pt x="81" y="0"/>
                    <a:pt x="73" y="4"/>
                    <a:pt x="56" y="15"/>
                  </a:cubicBezTo>
                  <a:cubicBezTo>
                    <a:pt x="21" y="39"/>
                    <a:pt x="1" y="61"/>
                    <a:pt x="1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4" y="51"/>
                    <a:pt x="66" y="30"/>
                  </a:cubicBezTo>
                  <a:lnTo>
                    <a:pt x="65" y="29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5" name="Freeform 538"/>
            <p:cNvSpPr>
              <a:spLocks/>
            </p:cNvSpPr>
            <p:nvPr/>
          </p:nvSpPr>
          <p:spPr bwMode="auto">
            <a:xfrm>
              <a:off x="2004218" y="4302126"/>
              <a:ext cx="469900" cy="130175"/>
            </a:xfrm>
            <a:custGeom>
              <a:avLst/>
              <a:gdLst>
                <a:gd name="T0" fmla="*/ 71 w 105"/>
                <a:gd name="T1" fmla="*/ 21 h 29"/>
                <a:gd name="T2" fmla="*/ 0 w 105"/>
                <a:gd name="T3" fmla="*/ 28 h 29"/>
                <a:gd name="T4" fmla="*/ 68 w 105"/>
                <a:gd name="T5" fmla="*/ 6 h 29"/>
                <a:gd name="T6" fmla="*/ 104 w 105"/>
                <a:gd name="T7" fmla="*/ 6 h 29"/>
                <a:gd name="T8" fmla="*/ 71 w 105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">
                  <a:moveTo>
                    <a:pt x="71" y="21"/>
                  </a:moveTo>
                  <a:cubicBezTo>
                    <a:pt x="34" y="29"/>
                    <a:pt x="0" y="28"/>
                    <a:pt x="0" y="28"/>
                  </a:cubicBezTo>
                  <a:cubicBezTo>
                    <a:pt x="0" y="28"/>
                    <a:pt x="26" y="14"/>
                    <a:pt x="68" y="6"/>
                  </a:cubicBezTo>
                  <a:cubicBezTo>
                    <a:pt x="96" y="0"/>
                    <a:pt x="103" y="2"/>
                    <a:pt x="104" y="6"/>
                  </a:cubicBezTo>
                  <a:cubicBezTo>
                    <a:pt x="105" y="11"/>
                    <a:pt x="100" y="15"/>
                    <a:pt x="71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6" name="Freeform 539"/>
            <p:cNvSpPr>
              <a:spLocks/>
            </p:cNvSpPr>
            <p:nvPr/>
          </p:nvSpPr>
          <p:spPr bwMode="auto">
            <a:xfrm>
              <a:off x="1989930" y="4306889"/>
              <a:ext cx="484188" cy="125413"/>
            </a:xfrm>
            <a:custGeom>
              <a:avLst/>
              <a:gdLst>
                <a:gd name="T0" fmla="*/ 74 w 108"/>
                <a:gd name="T1" fmla="*/ 20 h 28"/>
                <a:gd name="T2" fmla="*/ 74 w 108"/>
                <a:gd name="T3" fmla="*/ 20 h 28"/>
                <a:gd name="T4" fmla="*/ 7 w 108"/>
                <a:gd name="T5" fmla="*/ 26 h 28"/>
                <a:gd name="T6" fmla="*/ 3 w 108"/>
                <a:gd name="T7" fmla="*/ 26 h 28"/>
                <a:gd name="T8" fmla="*/ 3 w 108"/>
                <a:gd name="T9" fmla="*/ 27 h 28"/>
                <a:gd name="T10" fmla="*/ 3 w 108"/>
                <a:gd name="T11" fmla="*/ 27 h 28"/>
                <a:gd name="T12" fmla="*/ 8 w 108"/>
                <a:gd name="T13" fmla="*/ 25 h 28"/>
                <a:gd name="T14" fmla="*/ 71 w 108"/>
                <a:gd name="T15" fmla="*/ 5 h 28"/>
                <a:gd name="T16" fmla="*/ 97 w 108"/>
                <a:gd name="T17" fmla="*/ 2 h 28"/>
                <a:gd name="T18" fmla="*/ 104 w 108"/>
                <a:gd name="T19" fmla="*/ 3 h 28"/>
                <a:gd name="T20" fmla="*/ 106 w 108"/>
                <a:gd name="T21" fmla="*/ 5 h 28"/>
                <a:gd name="T22" fmla="*/ 106 w 108"/>
                <a:gd name="T23" fmla="*/ 6 h 28"/>
                <a:gd name="T24" fmla="*/ 105 w 108"/>
                <a:gd name="T25" fmla="*/ 9 h 28"/>
                <a:gd name="T26" fmla="*/ 74 w 108"/>
                <a:gd name="T27" fmla="*/ 20 h 28"/>
                <a:gd name="T28" fmla="*/ 74 w 108"/>
                <a:gd name="T29" fmla="*/ 20 h 28"/>
                <a:gd name="T30" fmla="*/ 74 w 108"/>
                <a:gd name="T31" fmla="*/ 21 h 28"/>
                <a:gd name="T32" fmla="*/ 101 w 108"/>
                <a:gd name="T33" fmla="*/ 13 h 28"/>
                <a:gd name="T34" fmla="*/ 106 w 108"/>
                <a:gd name="T35" fmla="*/ 10 h 28"/>
                <a:gd name="T36" fmla="*/ 108 w 108"/>
                <a:gd name="T37" fmla="*/ 6 h 28"/>
                <a:gd name="T38" fmla="*/ 108 w 108"/>
                <a:gd name="T39" fmla="*/ 5 h 28"/>
                <a:gd name="T40" fmla="*/ 105 w 108"/>
                <a:gd name="T41" fmla="*/ 2 h 28"/>
                <a:gd name="T42" fmla="*/ 97 w 108"/>
                <a:gd name="T43" fmla="*/ 0 h 28"/>
                <a:gd name="T44" fmla="*/ 71 w 108"/>
                <a:gd name="T45" fmla="*/ 4 h 28"/>
                <a:gd name="T46" fmla="*/ 2 w 108"/>
                <a:gd name="T47" fmla="*/ 26 h 28"/>
                <a:gd name="T48" fmla="*/ 0 w 108"/>
                <a:gd name="T49" fmla="*/ 27 h 28"/>
                <a:gd name="T50" fmla="*/ 3 w 108"/>
                <a:gd name="T51" fmla="*/ 28 h 28"/>
                <a:gd name="T52" fmla="*/ 7 w 108"/>
                <a:gd name="T53" fmla="*/ 28 h 28"/>
                <a:gd name="T54" fmla="*/ 74 w 108"/>
                <a:gd name="T55" fmla="*/ 21 h 28"/>
                <a:gd name="T56" fmla="*/ 74 w 108"/>
                <a:gd name="T5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28">
                  <a:moveTo>
                    <a:pt x="74" y="20"/>
                  </a:moveTo>
                  <a:cubicBezTo>
                    <a:pt x="74" y="20"/>
                    <a:pt x="74" y="20"/>
                    <a:pt x="74" y="20"/>
                  </a:cubicBezTo>
                  <a:cubicBezTo>
                    <a:pt x="45" y="26"/>
                    <a:pt x="18" y="26"/>
                    <a:pt x="7" y="26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5" y="27"/>
                    <a:pt x="8" y="25"/>
                  </a:cubicBezTo>
                  <a:cubicBezTo>
                    <a:pt x="17" y="21"/>
                    <a:pt x="40" y="12"/>
                    <a:pt x="71" y="5"/>
                  </a:cubicBezTo>
                  <a:cubicBezTo>
                    <a:pt x="83" y="3"/>
                    <a:pt x="91" y="2"/>
                    <a:pt x="97" y="2"/>
                  </a:cubicBezTo>
                  <a:cubicBezTo>
                    <a:pt x="100" y="2"/>
                    <a:pt x="103" y="2"/>
                    <a:pt x="104" y="3"/>
                  </a:cubicBezTo>
                  <a:cubicBezTo>
                    <a:pt x="105" y="4"/>
                    <a:pt x="106" y="4"/>
                    <a:pt x="106" y="5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7"/>
                    <a:pt x="106" y="8"/>
                    <a:pt x="105" y="9"/>
                  </a:cubicBezTo>
                  <a:cubicBezTo>
                    <a:pt x="102" y="12"/>
                    <a:pt x="94" y="15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87" y="18"/>
                    <a:pt x="96" y="16"/>
                    <a:pt x="101" y="13"/>
                  </a:cubicBezTo>
                  <a:cubicBezTo>
                    <a:pt x="103" y="12"/>
                    <a:pt x="105" y="11"/>
                    <a:pt x="106" y="10"/>
                  </a:cubicBezTo>
                  <a:cubicBezTo>
                    <a:pt x="107" y="9"/>
                    <a:pt x="108" y="7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7" y="4"/>
                    <a:pt x="106" y="3"/>
                    <a:pt x="105" y="2"/>
                  </a:cubicBezTo>
                  <a:cubicBezTo>
                    <a:pt x="103" y="1"/>
                    <a:pt x="101" y="0"/>
                    <a:pt x="97" y="0"/>
                  </a:cubicBezTo>
                  <a:cubicBezTo>
                    <a:pt x="91" y="0"/>
                    <a:pt x="83" y="1"/>
                    <a:pt x="71" y="4"/>
                  </a:cubicBezTo>
                  <a:cubicBezTo>
                    <a:pt x="29" y="13"/>
                    <a:pt x="2" y="26"/>
                    <a:pt x="2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8"/>
                    <a:pt x="7" y="28"/>
                  </a:cubicBezTo>
                  <a:cubicBezTo>
                    <a:pt x="18" y="28"/>
                    <a:pt x="45" y="27"/>
                    <a:pt x="74" y="21"/>
                  </a:cubicBezTo>
                  <a:lnTo>
                    <a:pt x="74" y="20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7" name="Freeform 540"/>
            <p:cNvSpPr>
              <a:spLocks/>
            </p:cNvSpPr>
            <p:nvPr/>
          </p:nvSpPr>
          <p:spPr bwMode="auto">
            <a:xfrm>
              <a:off x="1532730" y="4424364"/>
              <a:ext cx="471488" cy="130175"/>
            </a:xfrm>
            <a:custGeom>
              <a:avLst/>
              <a:gdLst>
                <a:gd name="T0" fmla="*/ 34 w 105"/>
                <a:gd name="T1" fmla="*/ 7 h 29"/>
                <a:gd name="T2" fmla="*/ 105 w 105"/>
                <a:gd name="T3" fmla="*/ 1 h 29"/>
                <a:gd name="T4" fmla="*/ 37 w 105"/>
                <a:gd name="T5" fmla="*/ 23 h 29"/>
                <a:gd name="T6" fmla="*/ 1 w 105"/>
                <a:gd name="T7" fmla="*/ 22 h 29"/>
                <a:gd name="T8" fmla="*/ 34 w 105"/>
                <a:gd name="T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">
                  <a:moveTo>
                    <a:pt x="34" y="7"/>
                  </a:moveTo>
                  <a:cubicBezTo>
                    <a:pt x="71" y="0"/>
                    <a:pt x="105" y="1"/>
                    <a:pt x="105" y="1"/>
                  </a:cubicBezTo>
                  <a:cubicBezTo>
                    <a:pt x="105" y="1"/>
                    <a:pt x="79" y="14"/>
                    <a:pt x="37" y="23"/>
                  </a:cubicBezTo>
                  <a:cubicBezTo>
                    <a:pt x="9" y="29"/>
                    <a:pt x="2" y="27"/>
                    <a:pt x="1" y="22"/>
                  </a:cubicBezTo>
                  <a:cubicBezTo>
                    <a:pt x="0" y="18"/>
                    <a:pt x="5" y="13"/>
                    <a:pt x="34" y="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8" name="Freeform 541"/>
            <p:cNvSpPr>
              <a:spLocks/>
            </p:cNvSpPr>
            <p:nvPr/>
          </p:nvSpPr>
          <p:spPr bwMode="auto">
            <a:xfrm>
              <a:off x="1532730" y="4424364"/>
              <a:ext cx="484188" cy="120650"/>
            </a:xfrm>
            <a:custGeom>
              <a:avLst/>
              <a:gdLst>
                <a:gd name="T0" fmla="*/ 34 w 108"/>
                <a:gd name="T1" fmla="*/ 7 h 27"/>
                <a:gd name="T2" fmla="*/ 34 w 108"/>
                <a:gd name="T3" fmla="*/ 8 h 27"/>
                <a:gd name="T4" fmla="*/ 101 w 108"/>
                <a:gd name="T5" fmla="*/ 1 h 27"/>
                <a:gd name="T6" fmla="*/ 105 w 108"/>
                <a:gd name="T7" fmla="*/ 1 h 27"/>
                <a:gd name="T8" fmla="*/ 105 w 108"/>
                <a:gd name="T9" fmla="*/ 1 h 27"/>
                <a:gd name="T10" fmla="*/ 105 w 108"/>
                <a:gd name="T11" fmla="*/ 0 h 27"/>
                <a:gd name="T12" fmla="*/ 100 w 108"/>
                <a:gd name="T13" fmla="*/ 2 h 27"/>
                <a:gd name="T14" fmla="*/ 37 w 108"/>
                <a:gd name="T15" fmla="*/ 22 h 27"/>
                <a:gd name="T16" fmla="*/ 11 w 108"/>
                <a:gd name="T17" fmla="*/ 26 h 27"/>
                <a:gd name="T18" fmla="*/ 4 w 108"/>
                <a:gd name="T19" fmla="*/ 25 h 27"/>
                <a:gd name="T20" fmla="*/ 2 w 108"/>
                <a:gd name="T21" fmla="*/ 22 h 27"/>
                <a:gd name="T22" fmla="*/ 2 w 108"/>
                <a:gd name="T23" fmla="*/ 21 h 27"/>
                <a:gd name="T24" fmla="*/ 3 w 108"/>
                <a:gd name="T25" fmla="*/ 19 h 27"/>
                <a:gd name="T26" fmla="*/ 34 w 108"/>
                <a:gd name="T27" fmla="*/ 8 h 27"/>
                <a:gd name="T28" fmla="*/ 34 w 108"/>
                <a:gd name="T29" fmla="*/ 7 h 27"/>
                <a:gd name="T30" fmla="*/ 34 w 108"/>
                <a:gd name="T31" fmla="*/ 7 h 27"/>
                <a:gd name="T32" fmla="*/ 7 w 108"/>
                <a:gd name="T33" fmla="*/ 14 h 27"/>
                <a:gd name="T34" fmla="*/ 2 w 108"/>
                <a:gd name="T35" fmla="*/ 18 h 27"/>
                <a:gd name="T36" fmla="*/ 0 w 108"/>
                <a:gd name="T37" fmla="*/ 21 h 27"/>
                <a:gd name="T38" fmla="*/ 0 w 108"/>
                <a:gd name="T39" fmla="*/ 22 h 27"/>
                <a:gd name="T40" fmla="*/ 3 w 108"/>
                <a:gd name="T41" fmla="*/ 26 h 27"/>
                <a:gd name="T42" fmla="*/ 11 w 108"/>
                <a:gd name="T43" fmla="*/ 27 h 27"/>
                <a:gd name="T44" fmla="*/ 38 w 108"/>
                <a:gd name="T45" fmla="*/ 24 h 27"/>
                <a:gd name="T46" fmla="*/ 106 w 108"/>
                <a:gd name="T47" fmla="*/ 1 h 27"/>
                <a:gd name="T48" fmla="*/ 108 w 108"/>
                <a:gd name="T49" fmla="*/ 0 h 27"/>
                <a:gd name="T50" fmla="*/ 105 w 108"/>
                <a:gd name="T51" fmla="*/ 0 h 27"/>
                <a:gd name="T52" fmla="*/ 101 w 108"/>
                <a:gd name="T53" fmla="*/ 0 h 27"/>
                <a:gd name="T54" fmla="*/ 34 w 108"/>
                <a:gd name="T55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27">
                  <a:moveTo>
                    <a:pt x="34" y="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63" y="2"/>
                    <a:pt x="91" y="1"/>
                    <a:pt x="101" y="1"/>
                  </a:cubicBezTo>
                  <a:cubicBezTo>
                    <a:pt x="104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3" y="1"/>
                    <a:pt x="100" y="2"/>
                  </a:cubicBezTo>
                  <a:cubicBezTo>
                    <a:pt x="91" y="7"/>
                    <a:pt x="68" y="16"/>
                    <a:pt x="37" y="22"/>
                  </a:cubicBezTo>
                  <a:cubicBezTo>
                    <a:pt x="25" y="25"/>
                    <a:pt x="17" y="26"/>
                    <a:pt x="11" y="26"/>
                  </a:cubicBezTo>
                  <a:cubicBezTo>
                    <a:pt x="8" y="26"/>
                    <a:pt x="5" y="25"/>
                    <a:pt x="4" y="25"/>
                  </a:cubicBezTo>
                  <a:cubicBezTo>
                    <a:pt x="3" y="24"/>
                    <a:pt x="2" y="23"/>
                    <a:pt x="2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0"/>
                    <a:pt x="3" y="19"/>
                  </a:cubicBezTo>
                  <a:cubicBezTo>
                    <a:pt x="6" y="16"/>
                    <a:pt x="14" y="12"/>
                    <a:pt x="34" y="8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1" y="9"/>
                    <a:pt x="12" y="12"/>
                    <a:pt x="7" y="14"/>
                  </a:cubicBezTo>
                  <a:cubicBezTo>
                    <a:pt x="5" y="15"/>
                    <a:pt x="3" y="17"/>
                    <a:pt x="2" y="18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4"/>
                    <a:pt x="2" y="25"/>
                    <a:pt x="3" y="26"/>
                  </a:cubicBezTo>
                  <a:cubicBezTo>
                    <a:pt x="5" y="27"/>
                    <a:pt x="8" y="27"/>
                    <a:pt x="11" y="27"/>
                  </a:cubicBezTo>
                  <a:cubicBezTo>
                    <a:pt x="17" y="27"/>
                    <a:pt x="25" y="26"/>
                    <a:pt x="38" y="24"/>
                  </a:cubicBezTo>
                  <a:cubicBezTo>
                    <a:pt x="79" y="15"/>
                    <a:pt x="106" y="1"/>
                    <a:pt x="106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4" y="0"/>
                    <a:pt x="101" y="0"/>
                  </a:cubicBezTo>
                  <a:cubicBezTo>
                    <a:pt x="91" y="0"/>
                    <a:pt x="63" y="1"/>
                    <a:pt x="34" y="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9" name="Freeform 542"/>
            <p:cNvSpPr>
              <a:spLocks/>
            </p:cNvSpPr>
            <p:nvPr/>
          </p:nvSpPr>
          <p:spPr bwMode="auto">
            <a:xfrm>
              <a:off x="1999455" y="4427539"/>
              <a:ext cx="130175" cy="471488"/>
            </a:xfrm>
            <a:custGeom>
              <a:avLst/>
              <a:gdLst>
                <a:gd name="T0" fmla="*/ 8 w 29"/>
                <a:gd name="T1" fmla="*/ 71 h 105"/>
                <a:gd name="T2" fmla="*/ 1 w 29"/>
                <a:gd name="T3" fmla="*/ 0 h 105"/>
                <a:gd name="T4" fmla="*/ 23 w 29"/>
                <a:gd name="T5" fmla="*/ 67 h 105"/>
                <a:gd name="T6" fmla="*/ 22 w 29"/>
                <a:gd name="T7" fmla="*/ 104 h 105"/>
                <a:gd name="T8" fmla="*/ 8 w 29"/>
                <a:gd name="T9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5">
                  <a:moveTo>
                    <a:pt x="8" y="71"/>
                  </a:moveTo>
                  <a:cubicBezTo>
                    <a:pt x="0" y="34"/>
                    <a:pt x="1" y="0"/>
                    <a:pt x="1" y="0"/>
                  </a:cubicBezTo>
                  <a:cubicBezTo>
                    <a:pt x="1" y="0"/>
                    <a:pt x="15" y="26"/>
                    <a:pt x="23" y="67"/>
                  </a:cubicBezTo>
                  <a:cubicBezTo>
                    <a:pt x="29" y="96"/>
                    <a:pt x="27" y="103"/>
                    <a:pt x="22" y="104"/>
                  </a:cubicBezTo>
                  <a:cubicBezTo>
                    <a:pt x="18" y="105"/>
                    <a:pt x="13" y="99"/>
                    <a:pt x="8" y="7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0" name="Freeform 543"/>
            <p:cNvSpPr>
              <a:spLocks/>
            </p:cNvSpPr>
            <p:nvPr/>
          </p:nvSpPr>
          <p:spPr bwMode="auto">
            <a:xfrm>
              <a:off x="1999455" y="4414839"/>
              <a:ext cx="120650" cy="479425"/>
            </a:xfrm>
            <a:custGeom>
              <a:avLst/>
              <a:gdLst>
                <a:gd name="T0" fmla="*/ 8 w 27"/>
                <a:gd name="T1" fmla="*/ 74 h 107"/>
                <a:gd name="T2" fmla="*/ 8 w 27"/>
                <a:gd name="T3" fmla="*/ 74 h 107"/>
                <a:gd name="T4" fmla="*/ 2 w 27"/>
                <a:gd name="T5" fmla="*/ 7 h 107"/>
                <a:gd name="T6" fmla="*/ 2 w 27"/>
                <a:gd name="T7" fmla="*/ 3 h 107"/>
                <a:gd name="T8" fmla="*/ 1 w 27"/>
                <a:gd name="T9" fmla="*/ 3 h 107"/>
                <a:gd name="T10" fmla="*/ 0 w 27"/>
                <a:gd name="T11" fmla="*/ 3 h 107"/>
                <a:gd name="T12" fmla="*/ 3 w 27"/>
                <a:gd name="T13" fmla="*/ 8 h 107"/>
                <a:gd name="T14" fmla="*/ 22 w 27"/>
                <a:gd name="T15" fmla="*/ 71 h 107"/>
                <a:gd name="T16" fmla="*/ 26 w 27"/>
                <a:gd name="T17" fmla="*/ 97 h 107"/>
                <a:gd name="T18" fmla="*/ 25 w 27"/>
                <a:gd name="T19" fmla="*/ 104 h 107"/>
                <a:gd name="T20" fmla="*/ 22 w 27"/>
                <a:gd name="T21" fmla="*/ 106 h 107"/>
                <a:gd name="T22" fmla="*/ 22 w 27"/>
                <a:gd name="T23" fmla="*/ 106 h 107"/>
                <a:gd name="T24" fmla="*/ 22 w 27"/>
                <a:gd name="T25" fmla="*/ 106 h 107"/>
                <a:gd name="T26" fmla="*/ 22 w 27"/>
                <a:gd name="T27" fmla="*/ 106 h 107"/>
                <a:gd name="T28" fmla="*/ 19 w 27"/>
                <a:gd name="T29" fmla="*/ 105 h 107"/>
                <a:gd name="T30" fmla="*/ 8 w 27"/>
                <a:gd name="T31" fmla="*/ 74 h 107"/>
                <a:gd name="T32" fmla="*/ 8 w 27"/>
                <a:gd name="T33" fmla="*/ 74 h 107"/>
                <a:gd name="T34" fmla="*/ 7 w 27"/>
                <a:gd name="T35" fmla="*/ 74 h 107"/>
                <a:gd name="T36" fmla="*/ 15 w 27"/>
                <a:gd name="T37" fmla="*/ 101 h 107"/>
                <a:gd name="T38" fmla="*/ 18 w 27"/>
                <a:gd name="T39" fmla="*/ 106 h 107"/>
                <a:gd name="T40" fmla="*/ 22 w 27"/>
                <a:gd name="T41" fmla="*/ 107 h 107"/>
                <a:gd name="T42" fmla="*/ 23 w 27"/>
                <a:gd name="T43" fmla="*/ 107 h 107"/>
                <a:gd name="T44" fmla="*/ 23 w 27"/>
                <a:gd name="T45" fmla="*/ 107 h 107"/>
                <a:gd name="T46" fmla="*/ 26 w 27"/>
                <a:gd name="T47" fmla="*/ 104 h 107"/>
                <a:gd name="T48" fmla="*/ 27 w 27"/>
                <a:gd name="T49" fmla="*/ 97 h 107"/>
                <a:gd name="T50" fmla="*/ 24 w 27"/>
                <a:gd name="T51" fmla="*/ 70 h 107"/>
                <a:gd name="T52" fmla="*/ 2 w 27"/>
                <a:gd name="T53" fmla="*/ 2 h 107"/>
                <a:gd name="T54" fmla="*/ 0 w 27"/>
                <a:gd name="T55" fmla="*/ 0 h 107"/>
                <a:gd name="T56" fmla="*/ 0 w 27"/>
                <a:gd name="T57" fmla="*/ 2 h 107"/>
                <a:gd name="T58" fmla="*/ 0 w 27"/>
                <a:gd name="T59" fmla="*/ 7 h 107"/>
                <a:gd name="T60" fmla="*/ 7 w 27"/>
                <a:gd name="T61" fmla="*/ 74 h 107"/>
                <a:gd name="T62" fmla="*/ 8 w 27"/>
                <a:gd name="T63" fmla="*/ 7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07">
                  <a:moveTo>
                    <a:pt x="8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2" y="45"/>
                    <a:pt x="2" y="17"/>
                    <a:pt x="2" y="7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3" y="8"/>
                  </a:cubicBezTo>
                  <a:cubicBezTo>
                    <a:pt x="7" y="17"/>
                    <a:pt x="16" y="39"/>
                    <a:pt x="22" y="71"/>
                  </a:cubicBezTo>
                  <a:cubicBezTo>
                    <a:pt x="25" y="83"/>
                    <a:pt x="26" y="91"/>
                    <a:pt x="26" y="97"/>
                  </a:cubicBezTo>
                  <a:cubicBezTo>
                    <a:pt x="26" y="100"/>
                    <a:pt x="26" y="102"/>
                    <a:pt x="25" y="104"/>
                  </a:cubicBezTo>
                  <a:cubicBezTo>
                    <a:pt x="24" y="105"/>
                    <a:pt x="23" y="106"/>
                    <a:pt x="22" y="106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1" y="106"/>
                    <a:pt x="20" y="106"/>
                    <a:pt x="19" y="105"/>
                  </a:cubicBezTo>
                  <a:cubicBezTo>
                    <a:pt x="16" y="102"/>
                    <a:pt x="12" y="9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0" y="87"/>
                    <a:pt x="12" y="96"/>
                    <a:pt x="15" y="101"/>
                  </a:cubicBezTo>
                  <a:cubicBezTo>
                    <a:pt x="16" y="103"/>
                    <a:pt x="17" y="105"/>
                    <a:pt x="18" y="106"/>
                  </a:cubicBezTo>
                  <a:cubicBezTo>
                    <a:pt x="19" y="107"/>
                    <a:pt x="20" y="107"/>
                    <a:pt x="22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4" y="107"/>
                    <a:pt x="25" y="106"/>
                    <a:pt x="26" y="104"/>
                  </a:cubicBezTo>
                  <a:cubicBezTo>
                    <a:pt x="27" y="103"/>
                    <a:pt x="27" y="100"/>
                    <a:pt x="27" y="97"/>
                  </a:cubicBezTo>
                  <a:cubicBezTo>
                    <a:pt x="27" y="91"/>
                    <a:pt x="26" y="83"/>
                    <a:pt x="24" y="70"/>
                  </a:cubicBezTo>
                  <a:cubicBezTo>
                    <a:pt x="15" y="29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17"/>
                    <a:pt x="1" y="45"/>
                    <a:pt x="7" y="74"/>
                  </a:cubicBezTo>
                  <a:lnTo>
                    <a:pt x="8" y="74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1" name="Freeform 544"/>
            <p:cNvSpPr>
              <a:spLocks/>
            </p:cNvSpPr>
            <p:nvPr/>
          </p:nvSpPr>
          <p:spPr bwMode="auto">
            <a:xfrm>
              <a:off x="1878805" y="3957639"/>
              <a:ext cx="128588" cy="469900"/>
            </a:xfrm>
            <a:custGeom>
              <a:avLst/>
              <a:gdLst>
                <a:gd name="T0" fmla="*/ 22 w 29"/>
                <a:gd name="T1" fmla="*/ 34 h 105"/>
                <a:gd name="T2" fmla="*/ 28 w 29"/>
                <a:gd name="T3" fmla="*/ 105 h 105"/>
                <a:gd name="T4" fmla="*/ 6 w 29"/>
                <a:gd name="T5" fmla="*/ 37 h 105"/>
                <a:gd name="T6" fmla="*/ 7 w 29"/>
                <a:gd name="T7" fmla="*/ 1 h 105"/>
                <a:gd name="T8" fmla="*/ 22 w 29"/>
                <a:gd name="T9" fmla="*/ 3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5">
                  <a:moveTo>
                    <a:pt x="22" y="34"/>
                  </a:moveTo>
                  <a:cubicBezTo>
                    <a:pt x="29" y="71"/>
                    <a:pt x="28" y="105"/>
                    <a:pt x="28" y="105"/>
                  </a:cubicBezTo>
                  <a:cubicBezTo>
                    <a:pt x="28" y="105"/>
                    <a:pt x="15" y="79"/>
                    <a:pt x="6" y="37"/>
                  </a:cubicBezTo>
                  <a:cubicBezTo>
                    <a:pt x="0" y="8"/>
                    <a:pt x="2" y="2"/>
                    <a:pt x="7" y="1"/>
                  </a:cubicBezTo>
                  <a:cubicBezTo>
                    <a:pt x="11" y="0"/>
                    <a:pt x="16" y="5"/>
                    <a:pt x="22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2" name="Freeform 545"/>
            <p:cNvSpPr>
              <a:spLocks/>
            </p:cNvSpPr>
            <p:nvPr/>
          </p:nvSpPr>
          <p:spPr bwMode="auto">
            <a:xfrm>
              <a:off x="1886743" y="3957639"/>
              <a:ext cx="120650" cy="484188"/>
            </a:xfrm>
            <a:custGeom>
              <a:avLst/>
              <a:gdLst>
                <a:gd name="T0" fmla="*/ 20 w 27"/>
                <a:gd name="T1" fmla="*/ 34 h 108"/>
                <a:gd name="T2" fmla="*/ 19 w 27"/>
                <a:gd name="T3" fmla="*/ 34 h 108"/>
                <a:gd name="T4" fmla="*/ 25 w 27"/>
                <a:gd name="T5" fmla="*/ 101 h 108"/>
                <a:gd name="T6" fmla="*/ 25 w 27"/>
                <a:gd name="T7" fmla="*/ 105 h 108"/>
                <a:gd name="T8" fmla="*/ 26 w 27"/>
                <a:gd name="T9" fmla="*/ 105 h 108"/>
                <a:gd name="T10" fmla="*/ 27 w 27"/>
                <a:gd name="T11" fmla="*/ 105 h 108"/>
                <a:gd name="T12" fmla="*/ 24 w 27"/>
                <a:gd name="T13" fmla="*/ 100 h 108"/>
                <a:gd name="T14" fmla="*/ 5 w 27"/>
                <a:gd name="T15" fmla="*/ 37 h 108"/>
                <a:gd name="T16" fmla="*/ 1 w 27"/>
                <a:gd name="T17" fmla="*/ 11 h 108"/>
                <a:gd name="T18" fmla="*/ 2 w 27"/>
                <a:gd name="T19" fmla="*/ 4 h 108"/>
                <a:gd name="T20" fmla="*/ 5 w 27"/>
                <a:gd name="T21" fmla="*/ 2 h 108"/>
                <a:gd name="T22" fmla="*/ 5 w 27"/>
                <a:gd name="T23" fmla="*/ 2 h 108"/>
                <a:gd name="T24" fmla="*/ 5 w 27"/>
                <a:gd name="T25" fmla="*/ 2 h 108"/>
                <a:gd name="T26" fmla="*/ 8 w 27"/>
                <a:gd name="T27" fmla="*/ 3 h 108"/>
                <a:gd name="T28" fmla="*/ 19 w 27"/>
                <a:gd name="T29" fmla="*/ 34 h 108"/>
                <a:gd name="T30" fmla="*/ 20 w 27"/>
                <a:gd name="T31" fmla="*/ 34 h 108"/>
                <a:gd name="T32" fmla="*/ 20 w 27"/>
                <a:gd name="T33" fmla="*/ 34 h 108"/>
                <a:gd name="T34" fmla="*/ 13 w 27"/>
                <a:gd name="T35" fmla="*/ 7 h 108"/>
                <a:gd name="T36" fmla="*/ 9 w 27"/>
                <a:gd name="T37" fmla="*/ 2 h 108"/>
                <a:gd name="T38" fmla="*/ 5 w 27"/>
                <a:gd name="T39" fmla="*/ 0 h 108"/>
                <a:gd name="T40" fmla="*/ 4 w 27"/>
                <a:gd name="T41" fmla="*/ 0 h 108"/>
                <a:gd name="T42" fmla="*/ 4 w 27"/>
                <a:gd name="T43" fmla="*/ 0 h 108"/>
                <a:gd name="T44" fmla="*/ 4 w 27"/>
                <a:gd name="T45" fmla="*/ 0 h 108"/>
                <a:gd name="T46" fmla="*/ 1 w 27"/>
                <a:gd name="T47" fmla="*/ 3 h 108"/>
                <a:gd name="T48" fmla="*/ 0 w 27"/>
                <a:gd name="T49" fmla="*/ 11 h 108"/>
                <a:gd name="T50" fmla="*/ 3 w 27"/>
                <a:gd name="T51" fmla="*/ 37 h 108"/>
                <a:gd name="T52" fmla="*/ 25 w 27"/>
                <a:gd name="T53" fmla="*/ 105 h 108"/>
                <a:gd name="T54" fmla="*/ 27 w 27"/>
                <a:gd name="T55" fmla="*/ 108 h 108"/>
                <a:gd name="T56" fmla="*/ 27 w 27"/>
                <a:gd name="T57" fmla="*/ 105 h 108"/>
                <a:gd name="T58" fmla="*/ 27 w 27"/>
                <a:gd name="T59" fmla="*/ 101 h 108"/>
                <a:gd name="T60" fmla="*/ 20 w 27"/>
                <a:gd name="T61" fmla="*/ 3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108">
                  <a:moveTo>
                    <a:pt x="20" y="34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25" y="63"/>
                    <a:pt x="25" y="90"/>
                    <a:pt x="25" y="101"/>
                  </a:cubicBezTo>
                  <a:cubicBezTo>
                    <a:pt x="25" y="104"/>
                    <a:pt x="25" y="105"/>
                    <a:pt x="25" y="105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5"/>
                    <a:pt x="26" y="103"/>
                    <a:pt x="24" y="100"/>
                  </a:cubicBezTo>
                  <a:cubicBezTo>
                    <a:pt x="20" y="91"/>
                    <a:pt x="11" y="68"/>
                    <a:pt x="5" y="37"/>
                  </a:cubicBezTo>
                  <a:cubicBezTo>
                    <a:pt x="2" y="25"/>
                    <a:pt x="1" y="16"/>
                    <a:pt x="1" y="11"/>
                  </a:cubicBezTo>
                  <a:cubicBezTo>
                    <a:pt x="1" y="7"/>
                    <a:pt x="1" y="5"/>
                    <a:pt x="2" y="4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7" y="2"/>
                    <a:pt x="8" y="3"/>
                  </a:cubicBezTo>
                  <a:cubicBezTo>
                    <a:pt x="11" y="5"/>
                    <a:pt x="15" y="14"/>
                    <a:pt x="19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7" y="20"/>
                    <a:pt x="15" y="12"/>
                    <a:pt x="13" y="7"/>
                  </a:cubicBezTo>
                  <a:cubicBezTo>
                    <a:pt x="11" y="5"/>
                    <a:pt x="10" y="3"/>
                    <a:pt x="9" y="2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1" y="3"/>
                  </a:cubicBezTo>
                  <a:cubicBezTo>
                    <a:pt x="0" y="5"/>
                    <a:pt x="0" y="7"/>
                    <a:pt x="0" y="11"/>
                  </a:cubicBezTo>
                  <a:cubicBezTo>
                    <a:pt x="0" y="17"/>
                    <a:pt x="1" y="25"/>
                    <a:pt x="3" y="37"/>
                  </a:cubicBezTo>
                  <a:cubicBezTo>
                    <a:pt x="12" y="79"/>
                    <a:pt x="25" y="105"/>
                    <a:pt x="25" y="105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5"/>
                    <a:pt x="27" y="104"/>
                    <a:pt x="27" y="101"/>
                  </a:cubicBezTo>
                  <a:cubicBezTo>
                    <a:pt x="27" y="90"/>
                    <a:pt x="26" y="63"/>
                    <a:pt x="20" y="34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3" name="Freeform 546"/>
            <p:cNvSpPr>
              <a:spLocks/>
            </p:cNvSpPr>
            <p:nvPr/>
          </p:nvSpPr>
          <p:spPr bwMode="auto">
            <a:xfrm>
              <a:off x="2004218" y="4427539"/>
              <a:ext cx="407988" cy="279400"/>
            </a:xfrm>
            <a:custGeom>
              <a:avLst/>
              <a:gdLst>
                <a:gd name="T0" fmla="*/ 55 w 91"/>
                <a:gd name="T1" fmla="*/ 45 h 62"/>
                <a:gd name="T2" fmla="*/ 0 w 91"/>
                <a:gd name="T3" fmla="*/ 0 h 62"/>
                <a:gd name="T4" fmla="*/ 63 w 91"/>
                <a:gd name="T5" fmla="*/ 32 h 62"/>
                <a:gd name="T6" fmla="*/ 89 w 91"/>
                <a:gd name="T7" fmla="*/ 58 h 62"/>
                <a:gd name="T8" fmla="*/ 55 w 91"/>
                <a:gd name="T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2">
                  <a:moveTo>
                    <a:pt x="55" y="45"/>
                  </a:moveTo>
                  <a:cubicBezTo>
                    <a:pt x="23" y="25"/>
                    <a:pt x="0" y="0"/>
                    <a:pt x="0" y="0"/>
                  </a:cubicBezTo>
                  <a:cubicBezTo>
                    <a:pt x="0" y="0"/>
                    <a:pt x="28" y="9"/>
                    <a:pt x="63" y="32"/>
                  </a:cubicBezTo>
                  <a:cubicBezTo>
                    <a:pt x="88" y="48"/>
                    <a:pt x="91" y="54"/>
                    <a:pt x="89" y="58"/>
                  </a:cubicBezTo>
                  <a:cubicBezTo>
                    <a:pt x="86" y="62"/>
                    <a:pt x="79" y="61"/>
                    <a:pt x="55" y="4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4" name="Freeform 547"/>
            <p:cNvSpPr>
              <a:spLocks/>
            </p:cNvSpPr>
            <p:nvPr/>
          </p:nvSpPr>
          <p:spPr bwMode="auto">
            <a:xfrm>
              <a:off x="1989930" y="4419601"/>
              <a:ext cx="417513" cy="282575"/>
            </a:xfrm>
            <a:custGeom>
              <a:avLst/>
              <a:gdLst>
                <a:gd name="T0" fmla="*/ 58 w 93"/>
                <a:gd name="T1" fmla="*/ 47 h 63"/>
                <a:gd name="T2" fmla="*/ 58 w 93"/>
                <a:gd name="T3" fmla="*/ 47 h 63"/>
                <a:gd name="T4" fmla="*/ 19 w 93"/>
                <a:gd name="T5" fmla="*/ 16 h 63"/>
                <a:gd name="T6" fmla="*/ 7 w 93"/>
                <a:gd name="T7" fmla="*/ 5 h 63"/>
                <a:gd name="T8" fmla="*/ 3 w 93"/>
                <a:gd name="T9" fmla="*/ 1 h 63"/>
                <a:gd name="T10" fmla="*/ 3 w 93"/>
                <a:gd name="T11" fmla="*/ 2 h 63"/>
                <a:gd name="T12" fmla="*/ 3 w 93"/>
                <a:gd name="T13" fmla="*/ 2 h 63"/>
                <a:gd name="T14" fmla="*/ 7 w 93"/>
                <a:gd name="T15" fmla="*/ 4 h 63"/>
                <a:gd name="T16" fmla="*/ 66 w 93"/>
                <a:gd name="T17" fmla="*/ 35 h 63"/>
                <a:gd name="T18" fmla="*/ 87 w 93"/>
                <a:gd name="T19" fmla="*/ 50 h 63"/>
                <a:gd name="T20" fmla="*/ 92 w 93"/>
                <a:gd name="T21" fmla="*/ 58 h 63"/>
                <a:gd name="T22" fmla="*/ 91 w 93"/>
                <a:gd name="T23" fmla="*/ 60 h 63"/>
                <a:gd name="T24" fmla="*/ 88 w 93"/>
                <a:gd name="T25" fmla="*/ 61 h 63"/>
                <a:gd name="T26" fmla="*/ 58 w 93"/>
                <a:gd name="T27" fmla="*/ 47 h 63"/>
                <a:gd name="T28" fmla="*/ 58 w 93"/>
                <a:gd name="T29" fmla="*/ 47 h 63"/>
                <a:gd name="T30" fmla="*/ 57 w 93"/>
                <a:gd name="T31" fmla="*/ 48 h 63"/>
                <a:gd name="T32" fmla="*/ 88 w 93"/>
                <a:gd name="T33" fmla="*/ 63 h 63"/>
                <a:gd name="T34" fmla="*/ 92 w 93"/>
                <a:gd name="T35" fmla="*/ 60 h 63"/>
                <a:gd name="T36" fmla="*/ 93 w 93"/>
                <a:gd name="T37" fmla="*/ 58 h 63"/>
                <a:gd name="T38" fmla="*/ 87 w 93"/>
                <a:gd name="T39" fmla="*/ 49 h 63"/>
                <a:gd name="T40" fmla="*/ 67 w 93"/>
                <a:gd name="T41" fmla="*/ 33 h 63"/>
                <a:gd name="T42" fmla="*/ 3 w 93"/>
                <a:gd name="T43" fmla="*/ 1 h 63"/>
                <a:gd name="T44" fmla="*/ 0 w 93"/>
                <a:gd name="T45" fmla="*/ 0 h 63"/>
                <a:gd name="T46" fmla="*/ 2 w 93"/>
                <a:gd name="T47" fmla="*/ 2 h 63"/>
                <a:gd name="T48" fmla="*/ 57 w 93"/>
                <a:gd name="T49" fmla="*/ 48 h 63"/>
                <a:gd name="T50" fmla="*/ 58 w 93"/>
                <a:gd name="T5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3">
                  <a:moveTo>
                    <a:pt x="58" y="47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42" y="36"/>
                    <a:pt x="29" y="25"/>
                    <a:pt x="19" y="16"/>
                  </a:cubicBezTo>
                  <a:cubicBezTo>
                    <a:pt x="14" y="12"/>
                    <a:pt x="10" y="8"/>
                    <a:pt x="7" y="5"/>
                  </a:cubicBezTo>
                  <a:cubicBezTo>
                    <a:pt x="5" y="3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7" y="4"/>
                  </a:cubicBezTo>
                  <a:cubicBezTo>
                    <a:pt x="17" y="8"/>
                    <a:pt x="40" y="17"/>
                    <a:pt x="66" y="35"/>
                  </a:cubicBezTo>
                  <a:cubicBezTo>
                    <a:pt x="76" y="41"/>
                    <a:pt x="83" y="46"/>
                    <a:pt x="87" y="50"/>
                  </a:cubicBezTo>
                  <a:cubicBezTo>
                    <a:pt x="90" y="54"/>
                    <a:pt x="92" y="56"/>
                    <a:pt x="92" y="58"/>
                  </a:cubicBezTo>
                  <a:cubicBezTo>
                    <a:pt x="92" y="59"/>
                    <a:pt x="91" y="59"/>
                    <a:pt x="91" y="60"/>
                  </a:cubicBezTo>
                  <a:cubicBezTo>
                    <a:pt x="90" y="61"/>
                    <a:pt x="90" y="61"/>
                    <a:pt x="88" y="61"/>
                  </a:cubicBezTo>
                  <a:cubicBezTo>
                    <a:pt x="83" y="61"/>
                    <a:pt x="75" y="58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74" y="59"/>
                    <a:pt x="83" y="63"/>
                    <a:pt x="88" y="63"/>
                  </a:cubicBezTo>
                  <a:cubicBezTo>
                    <a:pt x="90" y="63"/>
                    <a:pt x="91" y="62"/>
                    <a:pt x="92" y="60"/>
                  </a:cubicBezTo>
                  <a:cubicBezTo>
                    <a:pt x="93" y="60"/>
                    <a:pt x="93" y="59"/>
                    <a:pt x="93" y="58"/>
                  </a:cubicBezTo>
                  <a:cubicBezTo>
                    <a:pt x="93" y="56"/>
                    <a:pt x="91" y="53"/>
                    <a:pt x="87" y="49"/>
                  </a:cubicBezTo>
                  <a:cubicBezTo>
                    <a:pt x="83" y="45"/>
                    <a:pt x="77" y="40"/>
                    <a:pt x="67" y="33"/>
                  </a:cubicBezTo>
                  <a:cubicBezTo>
                    <a:pt x="31" y="10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6" y="27"/>
                    <a:pt x="57" y="48"/>
                  </a:cubicBezTo>
                  <a:lnTo>
                    <a:pt x="58" y="47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5" name="Freeform 548"/>
            <p:cNvSpPr>
              <a:spLocks/>
            </p:cNvSpPr>
            <p:nvPr/>
          </p:nvSpPr>
          <p:spPr bwMode="auto">
            <a:xfrm>
              <a:off x="1596230" y="4149726"/>
              <a:ext cx="407988" cy="277813"/>
            </a:xfrm>
            <a:custGeom>
              <a:avLst/>
              <a:gdLst>
                <a:gd name="T0" fmla="*/ 36 w 91"/>
                <a:gd name="T1" fmla="*/ 16 h 62"/>
                <a:gd name="T2" fmla="*/ 91 w 91"/>
                <a:gd name="T3" fmla="*/ 62 h 62"/>
                <a:gd name="T4" fmla="*/ 28 w 91"/>
                <a:gd name="T5" fmla="*/ 30 h 62"/>
                <a:gd name="T6" fmla="*/ 2 w 91"/>
                <a:gd name="T7" fmla="*/ 4 h 62"/>
                <a:gd name="T8" fmla="*/ 36 w 91"/>
                <a:gd name="T9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2">
                  <a:moveTo>
                    <a:pt x="36" y="16"/>
                  </a:moveTo>
                  <a:cubicBezTo>
                    <a:pt x="68" y="37"/>
                    <a:pt x="91" y="62"/>
                    <a:pt x="91" y="62"/>
                  </a:cubicBezTo>
                  <a:cubicBezTo>
                    <a:pt x="91" y="62"/>
                    <a:pt x="63" y="53"/>
                    <a:pt x="28" y="30"/>
                  </a:cubicBezTo>
                  <a:cubicBezTo>
                    <a:pt x="3" y="13"/>
                    <a:pt x="0" y="7"/>
                    <a:pt x="2" y="4"/>
                  </a:cubicBezTo>
                  <a:cubicBezTo>
                    <a:pt x="5" y="0"/>
                    <a:pt x="12" y="0"/>
                    <a:pt x="36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6" name="Freeform 549"/>
            <p:cNvSpPr>
              <a:spLocks/>
            </p:cNvSpPr>
            <p:nvPr/>
          </p:nvSpPr>
          <p:spPr bwMode="auto">
            <a:xfrm>
              <a:off x="1599405" y="4154489"/>
              <a:ext cx="417513" cy="277813"/>
            </a:xfrm>
            <a:custGeom>
              <a:avLst/>
              <a:gdLst>
                <a:gd name="T0" fmla="*/ 35 w 93"/>
                <a:gd name="T1" fmla="*/ 15 h 62"/>
                <a:gd name="T2" fmla="*/ 35 w 93"/>
                <a:gd name="T3" fmla="*/ 16 h 62"/>
                <a:gd name="T4" fmla="*/ 74 w 93"/>
                <a:gd name="T5" fmla="*/ 46 h 62"/>
                <a:gd name="T6" fmla="*/ 86 w 93"/>
                <a:gd name="T7" fmla="*/ 57 h 62"/>
                <a:gd name="T8" fmla="*/ 90 w 93"/>
                <a:gd name="T9" fmla="*/ 61 h 62"/>
                <a:gd name="T10" fmla="*/ 90 w 93"/>
                <a:gd name="T11" fmla="*/ 61 h 62"/>
                <a:gd name="T12" fmla="*/ 90 w 93"/>
                <a:gd name="T13" fmla="*/ 60 h 62"/>
                <a:gd name="T14" fmla="*/ 86 w 93"/>
                <a:gd name="T15" fmla="*/ 59 h 62"/>
                <a:gd name="T16" fmla="*/ 27 w 93"/>
                <a:gd name="T17" fmla="*/ 28 h 62"/>
                <a:gd name="T18" fmla="*/ 7 w 93"/>
                <a:gd name="T19" fmla="*/ 13 h 62"/>
                <a:gd name="T20" fmla="*/ 1 w 93"/>
                <a:gd name="T21" fmla="*/ 5 h 62"/>
                <a:gd name="T22" fmla="*/ 2 w 93"/>
                <a:gd name="T23" fmla="*/ 3 h 62"/>
                <a:gd name="T24" fmla="*/ 5 w 93"/>
                <a:gd name="T25" fmla="*/ 1 h 62"/>
                <a:gd name="T26" fmla="*/ 35 w 93"/>
                <a:gd name="T27" fmla="*/ 16 h 62"/>
                <a:gd name="T28" fmla="*/ 35 w 93"/>
                <a:gd name="T29" fmla="*/ 15 h 62"/>
                <a:gd name="T30" fmla="*/ 36 w 93"/>
                <a:gd name="T31" fmla="*/ 15 h 62"/>
                <a:gd name="T32" fmla="*/ 5 w 93"/>
                <a:gd name="T33" fmla="*/ 0 h 62"/>
                <a:gd name="T34" fmla="*/ 1 w 93"/>
                <a:gd name="T35" fmla="*/ 2 h 62"/>
                <a:gd name="T36" fmla="*/ 0 w 93"/>
                <a:gd name="T37" fmla="*/ 5 h 62"/>
                <a:gd name="T38" fmla="*/ 6 w 93"/>
                <a:gd name="T39" fmla="*/ 14 h 62"/>
                <a:gd name="T40" fmla="*/ 26 w 93"/>
                <a:gd name="T41" fmla="*/ 29 h 62"/>
                <a:gd name="T42" fmla="*/ 90 w 93"/>
                <a:gd name="T43" fmla="*/ 62 h 62"/>
                <a:gd name="T44" fmla="*/ 93 w 93"/>
                <a:gd name="T45" fmla="*/ 62 h 62"/>
                <a:gd name="T46" fmla="*/ 91 w 93"/>
                <a:gd name="T47" fmla="*/ 61 h 62"/>
                <a:gd name="T48" fmla="*/ 36 w 93"/>
                <a:gd name="T49" fmla="*/ 15 h 62"/>
                <a:gd name="T50" fmla="*/ 35 w 93"/>
                <a:gd name="T51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2">
                  <a:moveTo>
                    <a:pt x="35" y="15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51" y="26"/>
                    <a:pt x="64" y="38"/>
                    <a:pt x="74" y="46"/>
                  </a:cubicBezTo>
                  <a:cubicBezTo>
                    <a:pt x="79" y="51"/>
                    <a:pt x="83" y="55"/>
                    <a:pt x="86" y="57"/>
                  </a:cubicBezTo>
                  <a:cubicBezTo>
                    <a:pt x="88" y="60"/>
                    <a:pt x="90" y="61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89" y="60"/>
                    <a:pt x="86" y="59"/>
                  </a:cubicBezTo>
                  <a:cubicBezTo>
                    <a:pt x="76" y="55"/>
                    <a:pt x="54" y="45"/>
                    <a:pt x="27" y="28"/>
                  </a:cubicBezTo>
                  <a:cubicBezTo>
                    <a:pt x="17" y="21"/>
                    <a:pt x="10" y="16"/>
                    <a:pt x="7" y="13"/>
                  </a:cubicBezTo>
                  <a:cubicBezTo>
                    <a:pt x="3" y="9"/>
                    <a:pt x="1" y="6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10" y="1"/>
                    <a:pt x="18" y="5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19" y="4"/>
                    <a:pt x="10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2" y="10"/>
                    <a:pt x="6" y="14"/>
                  </a:cubicBezTo>
                  <a:cubicBezTo>
                    <a:pt x="10" y="18"/>
                    <a:pt x="16" y="23"/>
                    <a:pt x="26" y="29"/>
                  </a:cubicBezTo>
                  <a:cubicBezTo>
                    <a:pt x="62" y="53"/>
                    <a:pt x="90" y="62"/>
                    <a:pt x="90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0"/>
                    <a:pt x="67" y="36"/>
                    <a:pt x="36" y="15"/>
                  </a:cubicBezTo>
                  <a:lnTo>
                    <a:pt x="35" y="15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7" name="Freeform 550"/>
            <p:cNvSpPr>
              <a:spLocks/>
            </p:cNvSpPr>
            <p:nvPr/>
          </p:nvSpPr>
          <p:spPr bwMode="auto">
            <a:xfrm>
              <a:off x="1724818" y="4427539"/>
              <a:ext cx="279400" cy="409575"/>
            </a:xfrm>
            <a:custGeom>
              <a:avLst/>
              <a:gdLst>
                <a:gd name="T0" fmla="*/ 17 w 62"/>
                <a:gd name="T1" fmla="*/ 55 h 91"/>
                <a:gd name="T2" fmla="*/ 62 w 62"/>
                <a:gd name="T3" fmla="*/ 0 h 91"/>
                <a:gd name="T4" fmla="*/ 30 w 62"/>
                <a:gd name="T5" fmla="*/ 63 h 91"/>
                <a:gd name="T6" fmla="*/ 4 w 62"/>
                <a:gd name="T7" fmla="*/ 88 h 91"/>
                <a:gd name="T8" fmla="*/ 17 w 62"/>
                <a:gd name="T9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1">
                  <a:moveTo>
                    <a:pt x="17" y="55"/>
                  </a:moveTo>
                  <a:cubicBezTo>
                    <a:pt x="37" y="23"/>
                    <a:pt x="62" y="0"/>
                    <a:pt x="62" y="0"/>
                  </a:cubicBezTo>
                  <a:cubicBezTo>
                    <a:pt x="62" y="0"/>
                    <a:pt x="53" y="28"/>
                    <a:pt x="30" y="63"/>
                  </a:cubicBezTo>
                  <a:cubicBezTo>
                    <a:pt x="14" y="88"/>
                    <a:pt x="7" y="91"/>
                    <a:pt x="4" y="88"/>
                  </a:cubicBezTo>
                  <a:cubicBezTo>
                    <a:pt x="0" y="86"/>
                    <a:pt x="0" y="79"/>
                    <a:pt x="17" y="5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8" name="Freeform 551"/>
            <p:cNvSpPr>
              <a:spLocks/>
            </p:cNvSpPr>
            <p:nvPr/>
          </p:nvSpPr>
          <p:spPr bwMode="auto">
            <a:xfrm>
              <a:off x="1729580" y="4414839"/>
              <a:ext cx="282575" cy="417513"/>
            </a:xfrm>
            <a:custGeom>
              <a:avLst/>
              <a:gdLst>
                <a:gd name="T0" fmla="*/ 16 w 63"/>
                <a:gd name="T1" fmla="*/ 58 h 93"/>
                <a:gd name="T2" fmla="*/ 16 w 63"/>
                <a:gd name="T3" fmla="*/ 58 h 93"/>
                <a:gd name="T4" fmla="*/ 47 w 63"/>
                <a:gd name="T5" fmla="*/ 19 h 93"/>
                <a:gd name="T6" fmla="*/ 57 w 63"/>
                <a:gd name="T7" fmla="*/ 7 h 93"/>
                <a:gd name="T8" fmla="*/ 62 w 63"/>
                <a:gd name="T9" fmla="*/ 3 h 93"/>
                <a:gd name="T10" fmla="*/ 61 w 63"/>
                <a:gd name="T11" fmla="*/ 3 h 93"/>
                <a:gd name="T12" fmla="*/ 61 w 63"/>
                <a:gd name="T13" fmla="*/ 2 h 93"/>
                <a:gd name="T14" fmla="*/ 59 w 63"/>
                <a:gd name="T15" fmla="*/ 7 h 93"/>
                <a:gd name="T16" fmla="*/ 28 w 63"/>
                <a:gd name="T17" fmla="*/ 66 h 93"/>
                <a:gd name="T18" fmla="*/ 13 w 63"/>
                <a:gd name="T19" fmla="*/ 86 h 93"/>
                <a:gd name="T20" fmla="*/ 5 w 63"/>
                <a:gd name="T21" fmla="*/ 91 h 93"/>
                <a:gd name="T22" fmla="*/ 3 w 63"/>
                <a:gd name="T23" fmla="*/ 91 h 93"/>
                <a:gd name="T24" fmla="*/ 2 w 63"/>
                <a:gd name="T25" fmla="*/ 87 h 93"/>
                <a:gd name="T26" fmla="*/ 16 w 63"/>
                <a:gd name="T27" fmla="*/ 58 h 93"/>
                <a:gd name="T28" fmla="*/ 16 w 63"/>
                <a:gd name="T29" fmla="*/ 58 h 93"/>
                <a:gd name="T30" fmla="*/ 15 w 63"/>
                <a:gd name="T31" fmla="*/ 57 h 93"/>
                <a:gd name="T32" fmla="*/ 0 w 63"/>
                <a:gd name="T33" fmla="*/ 87 h 93"/>
                <a:gd name="T34" fmla="*/ 2 w 63"/>
                <a:gd name="T35" fmla="*/ 92 h 93"/>
                <a:gd name="T36" fmla="*/ 5 w 63"/>
                <a:gd name="T37" fmla="*/ 93 h 93"/>
                <a:gd name="T38" fmla="*/ 14 w 63"/>
                <a:gd name="T39" fmla="*/ 87 h 93"/>
                <a:gd name="T40" fmla="*/ 29 w 63"/>
                <a:gd name="T41" fmla="*/ 67 h 93"/>
                <a:gd name="T42" fmla="*/ 62 w 63"/>
                <a:gd name="T43" fmla="*/ 3 h 93"/>
                <a:gd name="T44" fmla="*/ 63 w 63"/>
                <a:gd name="T45" fmla="*/ 0 h 93"/>
                <a:gd name="T46" fmla="*/ 61 w 63"/>
                <a:gd name="T47" fmla="*/ 2 h 93"/>
                <a:gd name="T48" fmla="*/ 15 w 63"/>
                <a:gd name="T49" fmla="*/ 57 h 93"/>
                <a:gd name="T50" fmla="*/ 16 w 63"/>
                <a:gd name="T51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93"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26" y="42"/>
                    <a:pt x="38" y="28"/>
                    <a:pt x="47" y="19"/>
                  </a:cubicBezTo>
                  <a:cubicBezTo>
                    <a:pt x="51" y="14"/>
                    <a:pt x="55" y="10"/>
                    <a:pt x="57" y="7"/>
                  </a:cubicBezTo>
                  <a:cubicBezTo>
                    <a:pt x="60" y="5"/>
                    <a:pt x="62" y="3"/>
                    <a:pt x="62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4"/>
                    <a:pt x="59" y="7"/>
                  </a:cubicBezTo>
                  <a:cubicBezTo>
                    <a:pt x="55" y="17"/>
                    <a:pt x="46" y="39"/>
                    <a:pt x="28" y="66"/>
                  </a:cubicBezTo>
                  <a:cubicBezTo>
                    <a:pt x="22" y="76"/>
                    <a:pt x="17" y="82"/>
                    <a:pt x="13" y="86"/>
                  </a:cubicBezTo>
                  <a:cubicBezTo>
                    <a:pt x="9" y="90"/>
                    <a:pt x="7" y="91"/>
                    <a:pt x="5" y="91"/>
                  </a:cubicBezTo>
                  <a:cubicBezTo>
                    <a:pt x="4" y="91"/>
                    <a:pt x="4" y="91"/>
                    <a:pt x="3" y="91"/>
                  </a:cubicBezTo>
                  <a:cubicBezTo>
                    <a:pt x="2" y="90"/>
                    <a:pt x="2" y="89"/>
                    <a:pt x="2" y="87"/>
                  </a:cubicBezTo>
                  <a:cubicBezTo>
                    <a:pt x="2" y="83"/>
                    <a:pt x="5" y="75"/>
                    <a:pt x="1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4" y="74"/>
                    <a:pt x="0" y="83"/>
                    <a:pt x="0" y="87"/>
                  </a:cubicBezTo>
                  <a:cubicBezTo>
                    <a:pt x="0" y="90"/>
                    <a:pt x="1" y="91"/>
                    <a:pt x="2" y="92"/>
                  </a:cubicBezTo>
                  <a:cubicBezTo>
                    <a:pt x="3" y="93"/>
                    <a:pt x="4" y="93"/>
                    <a:pt x="5" y="93"/>
                  </a:cubicBezTo>
                  <a:cubicBezTo>
                    <a:pt x="7" y="93"/>
                    <a:pt x="10" y="91"/>
                    <a:pt x="14" y="87"/>
                  </a:cubicBezTo>
                  <a:cubicBezTo>
                    <a:pt x="18" y="83"/>
                    <a:pt x="23" y="77"/>
                    <a:pt x="29" y="67"/>
                  </a:cubicBezTo>
                  <a:cubicBezTo>
                    <a:pt x="53" y="31"/>
                    <a:pt x="62" y="3"/>
                    <a:pt x="62" y="3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36" y="26"/>
                    <a:pt x="15" y="57"/>
                  </a:cubicBezTo>
                  <a:lnTo>
                    <a:pt x="16" y="58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9" name="Freeform 552"/>
            <p:cNvSpPr>
              <a:spLocks/>
            </p:cNvSpPr>
            <p:nvPr/>
          </p:nvSpPr>
          <p:spPr bwMode="auto">
            <a:xfrm>
              <a:off x="2004218" y="4019551"/>
              <a:ext cx="277813" cy="407988"/>
            </a:xfrm>
            <a:custGeom>
              <a:avLst/>
              <a:gdLst>
                <a:gd name="T0" fmla="*/ 46 w 62"/>
                <a:gd name="T1" fmla="*/ 36 h 91"/>
                <a:gd name="T2" fmla="*/ 0 w 62"/>
                <a:gd name="T3" fmla="*/ 91 h 91"/>
                <a:gd name="T4" fmla="*/ 32 w 62"/>
                <a:gd name="T5" fmla="*/ 27 h 91"/>
                <a:gd name="T6" fmla="*/ 58 w 62"/>
                <a:gd name="T7" fmla="*/ 2 h 91"/>
                <a:gd name="T8" fmla="*/ 46 w 62"/>
                <a:gd name="T9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1">
                  <a:moveTo>
                    <a:pt x="46" y="36"/>
                  </a:moveTo>
                  <a:cubicBezTo>
                    <a:pt x="25" y="68"/>
                    <a:pt x="0" y="91"/>
                    <a:pt x="0" y="91"/>
                  </a:cubicBezTo>
                  <a:cubicBezTo>
                    <a:pt x="0" y="91"/>
                    <a:pt x="9" y="63"/>
                    <a:pt x="32" y="27"/>
                  </a:cubicBezTo>
                  <a:cubicBezTo>
                    <a:pt x="48" y="3"/>
                    <a:pt x="55" y="0"/>
                    <a:pt x="58" y="2"/>
                  </a:cubicBezTo>
                  <a:cubicBezTo>
                    <a:pt x="62" y="5"/>
                    <a:pt x="62" y="12"/>
                    <a:pt x="46" y="3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0" name="Freeform 553"/>
            <p:cNvSpPr>
              <a:spLocks/>
            </p:cNvSpPr>
            <p:nvPr/>
          </p:nvSpPr>
          <p:spPr bwMode="auto">
            <a:xfrm>
              <a:off x="1994693" y="4024314"/>
              <a:ext cx="282575" cy="412750"/>
            </a:xfrm>
            <a:custGeom>
              <a:avLst/>
              <a:gdLst>
                <a:gd name="T0" fmla="*/ 48 w 63"/>
                <a:gd name="T1" fmla="*/ 35 h 92"/>
                <a:gd name="T2" fmla="*/ 47 w 63"/>
                <a:gd name="T3" fmla="*/ 35 h 92"/>
                <a:gd name="T4" fmla="*/ 16 w 63"/>
                <a:gd name="T5" fmla="*/ 74 h 92"/>
                <a:gd name="T6" fmla="*/ 6 w 63"/>
                <a:gd name="T7" fmla="*/ 85 h 92"/>
                <a:gd name="T8" fmla="*/ 1 w 63"/>
                <a:gd name="T9" fmla="*/ 90 h 92"/>
                <a:gd name="T10" fmla="*/ 2 w 63"/>
                <a:gd name="T11" fmla="*/ 90 h 92"/>
                <a:gd name="T12" fmla="*/ 3 w 63"/>
                <a:gd name="T13" fmla="*/ 90 h 92"/>
                <a:gd name="T14" fmla="*/ 4 w 63"/>
                <a:gd name="T15" fmla="*/ 85 h 92"/>
                <a:gd name="T16" fmla="*/ 35 w 63"/>
                <a:gd name="T17" fmla="*/ 27 h 92"/>
                <a:gd name="T18" fmla="*/ 50 w 63"/>
                <a:gd name="T19" fmla="*/ 6 h 92"/>
                <a:gd name="T20" fmla="*/ 58 w 63"/>
                <a:gd name="T21" fmla="*/ 1 h 92"/>
                <a:gd name="T22" fmla="*/ 60 w 63"/>
                <a:gd name="T23" fmla="*/ 2 h 92"/>
                <a:gd name="T24" fmla="*/ 62 w 63"/>
                <a:gd name="T25" fmla="*/ 5 h 92"/>
                <a:gd name="T26" fmla="*/ 47 w 63"/>
                <a:gd name="T27" fmla="*/ 35 h 92"/>
                <a:gd name="T28" fmla="*/ 48 w 63"/>
                <a:gd name="T29" fmla="*/ 35 h 92"/>
                <a:gd name="T30" fmla="*/ 48 w 63"/>
                <a:gd name="T31" fmla="*/ 35 h 92"/>
                <a:gd name="T32" fmla="*/ 63 w 63"/>
                <a:gd name="T33" fmla="*/ 5 h 92"/>
                <a:gd name="T34" fmla="*/ 61 w 63"/>
                <a:gd name="T35" fmla="*/ 1 h 92"/>
                <a:gd name="T36" fmla="*/ 58 w 63"/>
                <a:gd name="T37" fmla="*/ 0 h 92"/>
                <a:gd name="T38" fmla="*/ 49 w 63"/>
                <a:gd name="T39" fmla="*/ 5 h 92"/>
                <a:gd name="T40" fmla="*/ 34 w 63"/>
                <a:gd name="T41" fmla="*/ 26 h 92"/>
                <a:gd name="T42" fmla="*/ 1 w 63"/>
                <a:gd name="T43" fmla="*/ 90 h 92"/>
                <a:gd name="T44" fmla="*/ 0 w 63"/>
                <a:gd name="T45" fmla="*/ 92 h 92"/>
                <a:gd name="T46" fmla="*/ 2 w 63"/>
                <a:gd name="T47" fmla="*/ 91 h 92"/>
                <a:gd name="T48" fmla="*/ 48 w 63"/>
                <a:gd name="T49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92">
                  <a:moveTo>
                    <a:pt x="48" y="35"/>
                  </a:moveTo>
                  <a:cubicBezTo>
                    <a:pt x="47" y="35"/>
                    <a:pt x="47" y="35"/>
                    <a:pt x="47" y="35"/>
                  </a:cubicBezTo>
                  <a:cubicBezTo>
                    <a:pt x="37" y="50"/>
                    <a:pt x="25" y="64"/>
                    <a:pt x="16" y="74"/>
                  </a:cubicBezTo>
                  <a:cubicBezTo>
                    <a:pt x="12" y="79"/>
                    <a:pt x="8" y="83"/>
                    <a:pt x="6" y="85"/>
                  </a:cubicBezTo>
                  <a:cubicBezTo>
                    <a:pt x="3" y="88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89"/>
                    <a:pt x="4" y="85"/>
                  </a:cubicBezTo>
                  <a:cubicBezTo>
                    <a:pt x="8" y="76"/>
                    <a:pt x="17" y="53"/>
                    <a:pt x="35" y="27"/>
                  </a:cubicBezTo>
                  <a:cubicBezTo>
                    <a:pt x="41" y="17"/>
                    <a:pt x="46" y="10"/>
                    <a:pt x="50" y="6"/>
                  </a:cubicBezTo>
                  <a:cubicBezTo>
                    <a:pt x="54" y="2"/>
                    <a:pt x="56" y="1"/>
                    <a:pt x="58" y="1"/>
                  </a:cubicBezTo>
                  <a:cubicBezTo>
                    <a:pt x="59" y="1"/>
                    <a:pt x="59" y="1"/>
                    <a:pt x="60" y="2"/>
                  </a:cubicBezTo>
                  <a:cubicBezTo>
                    <a:pt x="61" y="2"/>
                    <a:pt x="62" y="3"/>
                    <a:pt x="62" y="5"/>
                  </a:cubicBezTo>
                  <a:cubicBezTo>
                    <a:pt x="62" y="9"/>
                    <a:pt x="58" y="18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9" y="19"/>
                    <a:pt x="63" y="10"/>
                    <a:pt x="63" y="5"/>
                  </a:cubicBezTo>
                  <a:cubicBezTo>
                    <a:pt x="63" y="3"/>
                    <a:pt x="62" y="1"/>
                    <a:pt x="61" y="1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6" y="0"/>
                    <a:pt x="53" y="1"/>
                    <a:pt x="49" y="5"/>
                  </a:cubicBezTo>
                  <a:cubicBezTo>
                    <a:pt x="45" y="9"/>
                    <a:pt x="40" y="16"/>
                    <a:pt x="34" y="26"/>
                  </a:cubicBezTo>
                  <a:cubicBezTo>
                    <a:pt x="10" y="62"/>
                    <a:pt x="1" y="90"/>
                    <a:pt x="1" y="9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7" y="67"/>
                    <a:pt x="48" y="35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17972" y="797090"/>
            <a:ext cx="1135063" cy="1135063"/>
            <a:chOff x="-2170012" y="1219993"/>
            <a:chExt cx="1135063" cy="1135063"/>
          </a:xfrm>
        </p:grpSpPr>
        <p:sp>
          <p:nvSpPr>
            <p:cNvPr id="1630" name="Freeform 91"/>
            <p:cNvSpPr>
              <a:spLocks/>
            </p:cNvSpPr>
            <p:nvPr/>
          </p:nvSpPr>
          <p:spPr bwMode="auto">
            <a:xfrm>
              <a:off x="-2170012" y="1219993"/>
              <a:ext cx="1135063" cy="1135063"/>
            </a:xfrm>
            <a:custGeom>
              <a:avLst/>
              <a:gdLst>
                <a:gd name="T0" fmla="*/ 103 w 253"/>
                <a:gd name="T1" fmla="*/ 230 h 253"/>
                <a:gd name="T2" fmla="*/ 84 w 253"/>
                <a:gd name="T3" fmla="*/ 223 h 253"/>
                <a:gd name="T4" fmla="*/ 66 w 253"/>
                <a:gd name="T5" fmla="*/ 213 h 253"/>
                <a:gd name="T6" fmla="*/ 50 w 253"/>
                <a:gd name="T7" fmla="*/ 199 h 253"/>
                <a:gd name="T8" fmla="*/ 37 w 253"/>
                <a:gd name="T9" fmla="*/ 183 h 253"/>
                <a:gd name="T10" fmla="*/ 28 w 253"/>
                <a:gd name="T11" fmla="*/ 164 h 253"/>
                <a:gd name="T12" fmla="*/ 23 w 253"/>
                <a:gd name="T13" fmla="*/ 144 h 253"/>
                <a:gd name="T14" fmla="*/ 21 w 253"/>
                <a:gd name="T15" fmla="*/ 124 h 253"/>
                <a:gd name="T16" fmla="*/ 24 w 253"/>
                <a:gd name="T17" fmla="*/ 103 h 253"/>
                <a:gd name="T18" fmla="*/ 30 w 253"/>
                <a:gd name="T19" fmla="*/ 84 h 253"/>
                <a:gd name="T20" fmla="*/ 41 w 253"/>
                <a:gd name="T21" fmla="*/ 66 h 253"/>
                <a:gd name="T22" fmla="*/ 54 w 253"/>
                <a:gd name="T23" fmla="*/ 50 h 253"/>
                <a:gd name="T24" fmla="*/ 70 w 253"/>
                <a:gd name="T25" fmla="*/ 37 h 253"/>
                <a:gd name="T26" fmla="*/ 89 w 253"/>
                <a:gd name="T27" fmla="*/ 28 h 253"/>
                <a:gd name="T28" fmla="*/ 109 w 253"/>
                <a:gd name="T29" fmla="*/ 23 h 253"/>
                <a:gd name="T30" fmla="*/ 130 w 253"/>
                <a:gd name="T31" fmla="*/ 21 h 253"/>
                <a:gd name="T32" fmla="*/ 150 w 253"/>
                <a:gd name="T33" fmla="*/ 24 h 253"/>
                <a:gd name="T34" fmla="*/ 170 w 253"/>
                <a:gd name="T35" fmla="*/ 30 h 253"/>
                <a:gd name="T36" fmla="*/ 188 w 253"/>
                <a:gd name="T37" fmla="*/ 40 h 253"/>
                <a:gd name="T38" fmla="*/ 203 w 253"/>
                <a:gd name="T39" fmla="*/ 54 h 253"/>
                <a:gd name="T40" fmla="*/ 216 w 253"/>
                <a:gd name="T41" fmla="*/ 70 h 253"/>
                <a:gd name="T42" fmla="*/ 225 w 253"/>
                <a:gd name="T43" fmla="*/ 89 h 253"/>
                <a:gd name="T44" fmla="*/ 231 w 253"/>
                <a:gd name="T45" fmla="*/ 109 h 253"/>
                <a:gd name="T46" fmla="*/ 232 w 253"/>
                <a:gd name="T47" fmla="*/ 130 h 253"/>
                <a:gd name="T48" fmla="*/ 230 w 253"/>
                <a:gd name="T49" fmla="*/ 150 h 253"/>
                <a:gd name="T50" fmla="*/ 223 w 253"/>
                <a:gd name="T51" fmla="*/ 170 h 253"/>
                <a:gd name="T52" fmla="*/ 213 w 253"/>
                <a:gd name="T53" fmla="*/ 188 h 253"/>
                <a:gd name="T54" fmla="*/ 199 w 253"/>
                <a:gd name="T55" fmla="*/ 203 h 253"/>
                <a:gd name="T56" fmla="*/ 183 w 253"/>
                <a:gd name="T57" fmla="*/ 216 h 253"/>
                <a:gd name="T58" fmla="*/ 164 w 253"/>
                <a:gd name="T59" fmla="*/ 225 h 253"/>
                <a:gd name="T60" fmla="*/ 145 w 253"/>
                <a:gd name="T61" fmla="*/ 231 h 253"/>
                <a:gd name="T62" fmla="*/ 124 w 253"/>
                <a:gd name="T63" fmla="*/ 232 h 253"/>
                <a:gd name="T64" fmla="*/ 103 w 253"/>
                <a:gd name="T65" fmla="*/ 23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3" h="253">
                  <a:moveTo>
                    <a:pt x="103" y="230"/>
                  </a:moveTo>
                  <a:cubicBezTo>
                    <a:pt x="99" y="250"/>
                    <a:pt x="75" y="242"/>
                    <a:pt x="84" y="223"/>
                  </a:cubicBezTo>
                  <a:cubicBezTo>
                    <a:pt x="75" y="242"/>
                    <a:pt x="54" y="230"/>
                    <a:pt x="66" y="213"/>
                  </a:cubicBezTo>
                  <a:cubicBezTo>
                    <a:pt x="54" y="230"/>
                    <a:pt x="35" y="214"/>
                    <a:pt x="50" y="199"/>
                  </a:cubicBezTo>
                  <a:cubicBezTo>
                    <a:pt x="35" y="214"/>
                    <a:pt x="20" y="194"/>
                    <a:pt x="37" y="183"/>
                  </a:cubicBezTo>
                  <a:cubicBezTo>
                    <a:pt x="20" y="194"/>
                    <a:pt x="9" y="172"/>
                    <a:pt x="28" y="164"/>
                  </a:cubicBezTo>
                  <a:cubicBezTo>
                    <a:pt x="9" y="172"/>
                    <a:pt x="2" y="148"/>
                    <a:pt x="23" y="144"/>
                  </a:cubicBezTo>
                  <a:cubicBezTo>
                    <a:pt x="2" y="148"/>
                    <a:pt x="0" y="123"/>
                    <a:pt x="21" y="124"/>
                  </a:cubicBezTo>
                  <a:cubicBezTo>
                    <a:pt x="0" y="123"/>
                    <a:pt x="3" y="99"/>
                    <a:pt x="24" y="103"/>
                  </a:cubicBezTo>
                  <a:cubicBezTo>
                    <a:pt x="3" y="99"/>
                    <a:pt x="11" y="75"/>
                    <a:pt x="30" y="84"/>
                  </a:cubicBezTo>
                  <a:cubicBezTo>
                    <a:pt x="11" y="75"/>
                    <a:pt x="23" y="54"/>
                    <a:pt x="41" y="66"/>
                  </a:cubicBezTo>
                  <a:cubicBezTo>
                    <a:pt x="23" y="54"/>
                    <a:pt x="40" y="35"/>
                    <a:pt x="54" y="50"/>
                  </a:cubicBezTo>
                  <a:cubicBezTo>
                    <a:pt x="40" y="35"/>
                    <a:pt x="59" y="20"/>
                    <a:pt x="70" y="37"/>
                  </a:cubicBezTo>
                  <a:cubicBezTo>
                    <a:pt x="59" y="20"/>
                    <a:pt x="81" y="9"/>
                    <a:pt x="89" y="28"/>
                  </a:cubicBezTo>
                  <a:cubicBezTo>
                    <a:pt x="81" y="9"/>
                    <a:pt x="105" y="2"/>
                    <a:pt x="109" y="23"/>
                  </a:cubicBezTo>
                  <a:cubicBezTo>
                    <a:pt x="105" y="2"/>
                    <a:pt x="130" y="0"/>
                    <a:pt x="130" y="21"/>
                  </a:cubicBezTo>
                  <a:cubicBezTo>
                    <a:pt x="130" y="0"/>
                    <a:pt x="155" y="3"/>
                    <a:pt x="150" y="24"/>
                  </a:cubicBezTo>
                  <a:cubicBezTo>
                    <a:pt x="155" y="3"/>
                    <a:pt x="178" y="11"/>
                    <a:pt x="170" y="30"/>
                  </a:cubicBezTo>
                  <a:cubicBezTo>
                    <a:pt x="178" y="11"/>
                    <a:pt x="200" y="23"/>
                    <a:pt x="188" y="40"/>
                  </a:cubicBezTo>
                  <a:cubicBezTo>
                    <a:pt x="200" y="23"/>
                    <a:pt x="219" y="40"/>
                    <a:pt x="203" y="54"/>
                  </a:cubicBezTo>
                  <a:cubicBezTo>
                    <a:pt x="219" y="40"/>
                    <a:pt x="234" y="59"/>
                    <a:pt x="216" y="70"/>
                  </a:cubicBezTo>
                  <a:cubicBezTo>
                    <a:pt x="234" y="59"/>
                    <a:pt x="245" y="81"/>
                    <a:pt x="225" y="89"/>
                  </a:cubicBezTo>
                  <a:cubicBezTo>
                    <a:pt x="245" y="81"/>
                    <a:pt x="251" y="105"/>
                    <a:pt x="231" y="109"/>
                  </a:cubicBezTo>
                  <a:cubicBezTo>
                    <a:pt x="251" y="105"/>
                    <a:pt x="253" y="130"/>
                    <a:pt x="232" y="130"/>
                  </a:cubicBezTo>
                  <a:cubicBezTo>
                    <a:pt x="253" y="130"/>
                    <a:pt x="250" y="155"/>
                    <a:pt x="230" y="150"/>
                  </a:cubicBezTo>
                  <a:cubicBezTo>
                    <a:pt x="250" y="155"/>
                    <a:pt x="242" y="178"/>
                    <a:pt x="223" y="170"/>
                  </a:cubicBezTo>
                  <a:cubicBezTo>
                    <a:pt x="242" y="178"/>
                    <a:pt x="230" y="200"/>
                    <a:pt x="213" y="188"/>
                  </a:cubicBezTo>
                  <a:cubicBezTo>
                    <a:pt x="230" y="200"/>
                    <a:pt x="214" y="218"/>
                    <a:pt x="199" y="203"/>
                  </a:cubicBezTo>
                  <a:cubicBezTo>
                    <a:pt x="214" y="218"/>
                    <a:pt x="194" y="234"/>
                    <a:pt x="183" y="216"/>
                  </a:cubicBezTo>
                  <a:cubicBezTo>
                    <a:pt x="194" y="234"/>
                    <a:pt x="172" y="245"/>
                    <a:pt x="164" y="225"/>
                  </a:cubicBezTo>
                  <a:cubicBezTo>
                    <a:pt x="172" y="245"/>
                    <a:pt x="148" y="251"/>
                    <a:pt x="145" y="231"/>
                  </a:cubicBezTo>
                  <a:cubicBezTo>
                    <a:pt x="148" y="251"/>
                    <a:pt x="123" y="253"/>
                    <a:pt x="124" y="232"/>
                  </a:cubicBezTo>
                  <a:cubicBezTo>
                    <a:pt x="123" y="253"/>
                    <a:pt x="99" y="250"/>
                    <a:pt x="103" y="230"/>
                  </a:cubicBezTo>
                  <a:close/>
                </a:path>
              </a:pathLst>
            </a:custGeom>
            <a:solidFill>
              <a:srgbClr val="ECCD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1" name="Freeform 92"/>
            <p:cNvSpPr>
              <a:spLocks/>
            </p:cNvSpPr>
            <p:nvPr/>
          </p:nvSpPr>
          <p:spPr bwMode="auto">
            <a:xfrm>
              <a:off x="-1604862" y="1748631"/>
              <a:ext cx="528638" cy="80963"/>
            </a:xfrm>
            <a:custGeom>
              <a:avLst/>
              <a:gdLst>
                <a:gd name="T0" fmla="*/ 79 w 118"/>
                <a:gd name="T1" fmla="*/ 18 h 18"/>
                <a:gd name="T2" fmla="*/ 0 w 118"/>
                <a:gd name="T3" fmla="*/ 9 h 18"/>
                <a:gd name="T4" fmla="*/ 79 w 118"/>
                <a:gd name="T5" fmla="*/ 0 h 18"/>
                <a:gd name="T6" fmla="*/ 118 w 118"/>
                <a:gd name="T7" fmla="*/ 9 h 18"/>
                <a:gd name="T8" fmla="*/ 79 w 1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8">
                  <a:moveTo>
                    <a:pt x="79" y="18"/>
                  </a:moveTo>
                  <a:cubicBezTo>
                    <a:pt x="37" y="18"/>
                    <a:pt x="0" y="9"/>
                    <a:pt x="0" y="9"/>
                  </a:cubicBezTo>
                  <a:cubicBezTo>
                    <a:pt x="0" y="9"/>
                    <a:pt x="32" y="0"/>
                    <a:pt x="79" y="0"/>
                  </a:cubicBezTo>
                  <a:cubicBezTo>
                    <a:pt x="111" y="1"/>
                    <a:pt x="118" y="5"/>
                    <a:pt x="118" y="9"/>
                  </a:cubicBezTo>
                  <a:cubicBezTo>
                    <a:pt x="118" y="14"/>
                    <a:pt x="111" y="18"/>
                    <a:pt x="79" y="1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2" name="Freeform 93"/>
            <p:cNvSpPr>
              <a:spLocks/>
            </p:cNvSpPr>
            <p:nvPr/>
          </p:nvSpPr>
          <p:spPr bwMode="auto">
            <a:xfrm>
              <a:off x="-1619149" y="1748631"/>
              <a:ext cx="547688" cy="85725"/>
            </a:xfrm>
            <a:custGeom>
              <a:avLst/>
              <a:gdLst>
                <a:gd name="T0" fmla="*/ 82 w 122"/>
                <a:gd name="T1" fmla="*/ 18 h 19"/>
                <a:gd name="T2" fmla="*/ 82 w 122"/>
                <a:gd name="T3" fmla="*/ 17 h 19"/>
                <a:gd name="T4" fmla="*/ 27 w 122"/>
                <a:gd name="T5" fmla="*/ 12 h 19"/>
                <a:gd name="T6" fmla="*/ 10 w 122"/>
                <a:gd name="T7" fmla="*/ 9 h 19"/>
                <a:gd name="T8" fmla="*/ 4 w 122"/>
                <a:gd name="T9" fmla="*/ 8 h 19"/>
                <a:gd name="T10" fmla="*/ 3 w 122"/>
                <a:gd name="T11" fmla="*/ 9 h 19"/>
                <a:gd name="T12" fmla="*/ 4 w 122"/>
                <a:gd name="T13" fmla="*/ 9 h 19"/>
                <a:gd name="T14" fmla="*/ 9 w 122"/>
                <a:gd name="T15" fmla="*/ 8 h 19"/>
                <a:gd name="T16" fmla="*/ 79 w 122"/>
                <a:gd name="T17" fmla="*/ 1 h 19"/>
                <a:gd name="T18" fmla="*/ 82 w 122"/>
                <a:gd name="T19" fmla="*/ 1 h 19"/>
                <a:gd name="T20" fmla="*/ 113 w 122"/>
                <a:gd name="T21" fmla="*/ 4 h 19"/>
                <a:gd name="T22" fmla="*/ 119 w 122"/>
                <a:gd name="T23" fmla="*/ 7 h 19"/>
                <a:gd name="T24" fmla="*/ 120 w 122"/>
                <a:gd name="T25" fmla="*/ 9 h 19"/>
                <a:gd name="T26" fmla="*/ 120 w 122"/>
                <a:gd name="T27" fmla="*/ 9 h 19"/>
                <a:gd name="T28" fmla="*/ 121 w 122"/>
                <a:gd name="T29" fmla="*/ 9 h 19"/>
                <a:gd name="T30" fmla="*/ 120 w 122"/>
                <a:gd name="T31" fmla="*/ 9 h 19"/>
                <a:gd name="T32" fmla="*/ 119 w 122"/>
                <a:gd name="T33" fmla="*/ 12 h 19"/>
                <a:gd name="T34" fmla="*/ 84 w 122"/>
                <a:gd name="T35" fmla="*/ 17 h 19"/>
                <a:gd name="T36" fmla="*/ 82 w 122"/>
                <a:gd name="T37" fmla="*/ 17 h 19"/>
                <a:gd name="T38" fmla="*/ 82 w 122"/>
                <a:gd name="T39" fmla="*/ 18 h 19"/>
                <a:gd name="T40" fmla="*/ 82 w 122"/>
                <a:gd name="T41" fmla="*/ 19 h 19"/>
                <a:gd name="T42" fmla="*/ 84 w 122"/>
                <a:gd name="T43" fmla="*/ 19 h 19"/>
                <a:gd name="T44" fmla="*/ 114 w 122"/>
                <a:gd name="T45" fmla="*/ 16 h 19"/>
                <a:gd name="T46" fmla="*/ 120 w 122"/>
                <a:gd name="T47" fmla="*/ 13 h 19"/>
                <a:gd name="T48" fmla="*/ 122 w 122"/>
                <a:gd name="T49" fmla="*/ 9 h 19"/>
                <a:gd name="T50" fmla="*/ 122 w 122"/>
                <a:gd name="T51" fmla="*/ 9 h 19"/>
                <a:gd name="T52" fmla="*/ 122 w 122"/>
                <a:gd name="T53" fmla="*/ 9 h 19"/>
                <a:gd name="T54" fmla="*/ 121 w 122"/>
                <a:gd name="T55" fmla="*/ 9 h 19"/>
                <a:gd name="T56" fmla="*/ 122 w 122"/>
                <a:gd name="T57" fmla="*/ 9 h 19"/>
                <a:gd name="T58" fmla="*/ 122 w 122"/>
                <a:gd name="T59" fmla="*/ 9 h 19"/>
                <a:gd name="T60" fmla="*/ 121 w 122"/>
                <a:gd name="T61" fmla="*/ 9 h 19"/>
                <a:gd name="T62" fmla="*/ 122 w 122"/>
                <a:gd name="T63" fmla="*/ 9 h 19"/>
                <a:gd name="T64" fmla="*/ 122 w 122"/>
                <a:gd name="T65" fmla="*/ 9 h 19"/>
                <a:gd name="T66" fmla="*/ 120 w 122"/>
                <a:gd name="T67" fmla="*/ 5 h 19"/>
                <a:gd name="T68" fmla="*/ 82 w 122"/>
                <a:gd name="T69" fmla="*/ 0 h 19"/>
                <a:gd name="T70" fmla="*/ 79 w 122"/>
                <a:gd name="T71" fmla="*/ 0 h 19"/>
                <a:gd name="T72" fmla="*/ 3 w 122"/>
                <a:gd name="T73" fmla="*/ 8 h 19"/>
                <a:gd name="T74" fmla="*/ 0 w 122"/>
                <a:gd name="T75" fmla="*/ 9 h 19"/>
                <a:gd name="T76" fmla="*/ 3 w 122"/>
                <a:gd name="T77" fmla="*/ 9 h 19"/>
                <a:gd name="T78" fmla="*/ 82 w 122"/>
                <a:gd name="T79" fmla="*/ 19 h 19"/>
                <a:gd name="T80" fmla="*/ 82 w 122"/>
                <a:gd name="T8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2" h="19">
                  <a:moveTo>
                    <a:pt x="82" y="18"/>
                  </a:moveTo>
                  <a:cubicBezTo>
                    <a:pt x="82" y="17"/>
                    <a:pt x="82" y="17"/>
                    <a:pt x="82" y="17"/>
                  </a:cubicBezTo>
                  <a:cubicBezTo>
                    <a:pt x="61" y="17"/>
                    <a:pt x="41" y="15"/>
                    <a:pt x="27" y="12"/>
                  </a:cubicBezTo>
                  <a:cubicBezTo>
                    <a:pt x="20" y="11"/>
                    <a:pt x="14" y="10"/>
                    <a:pt x="10" y="9"/>
                  </a:cubicBezTo>
                  <a:cubicBezTo>
                    <a:pt x="6" y="8"/>
                    <a:pt x="4" y="8"/>
                    <a:pt x="4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9" y="8"/>
                  </a:cubicBezTo>
                  <a:cubicBezTo>
                    <a:pt x="20" y="6"/>
                    <a:pt x="45" y="1"/>
                    <a:pt x="79" y="1"/>
                  </a:cubicBezTo>
                  <a:cubicBezTo>
                    <a:pt x="80" y="1"/>
                    <a:pt x="81" y="1"/>
                    <a:pt x="82" y="1"/>
                  </a:cubicBezTo>
                  <a:cubicBezTo>
                    <a:pt x="98" y="1"/>
                    <a:pt x="108" y="2"/>
                    <a:pt x="113" y="4"/>
                  </a:cubicBezTo>
                  <a:cubicBezTo>
                    <a:pt x="116" y="5"/>
                    <a:pt x="118" y="6"/>
                    <a:pt x="119" y="7"/>
                  </a:cubicBezTo>
                  <a:cubicBezTo>
                    <a:pt x="120" y="7"/>
                    <a:pt x="120" y="8"/>
                    <a:pt x="120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0" y="10"/>
                    <a:pt x="120" y="11"/>
                    <a:pt x="119" y="12"/>
                  </a:cubicBezTo>
                  <a:cubicBezTo>
                    <a:pt x="116" y="15"/>
                    <a:pt x="107" y="17"/>
                    <a:pt x="84" y="17"/>
                  </a:cubicBezTo>
                  <a:cubicBezTo>
                    <a:pt x="83" y="17"/>
                    <a:pt x="83" y="17"/>
                    <a:pt x="82" y="17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3" y="19"/>
                    <a:pt x="83" y="19"/>
                    <a:pt x="84" y="19"/>
                  </a:cubicBezTo>
                  <a:cubicBezTo>
                    <a:pt x="99" y="19"/>
                    <a:pt x="109" y="18"/>
                    <a:pt x="114" y="16"/>
                  </a:cubicBezTo>
                  <a:cubicBezTo>
                    <a:pt x="117" y="15"/>
                    <a:pt x="119" y="14"/>
                    <a:pt x="120" y="13"/>
                  </a:cubicBezTo>
                  <a:cubicBezTo>
                    <a:pt x="121" y="12"/>
                    <a:pt x="122" y="11"/>
                    <a:pt x="122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2" y="8"/>
                    <a:pt x="121" y="7"/>
                    <a:pt x="120" y="5"/>
                  </a:cubicBezTo>
                  <a:cubicBezTo>
                    <a:pt x="116" y="2"/>
                    <a:pt x="106" y="0"/>
                    <a:pt x="82" y="0"/>
                  </a:cubicBezTo>
                  <a:cubicBezTo>
                    <a:pt x="81" y="0"/>
                    <a:pt x="80" y="0"/>
                    <a:pt x="79" y="0"/>
                  </a:cubicBezTo>
                  <a:cubicBezTo>
                    <a:pt x="34" y="0"/>
                    <a:pt x="3" y="8"/>
                    <a:pt x="3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40" y="18"/>
                    <a:pt x="82" y="19"/>
                  </a:cubicBezTo>
                  <a:lnTo>
                    <a:pt x="82" y="1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3" name="Freeform 94"/>
            <p:cNvSpPr>
              <a:spLocks/>
            </p:cNvSpPr>
            <p:nvPr/>
          </p:nvSpPr>
          <p:spPr bwMode="auto">
            <a:xfrm>
              <a:off x="-2125562" y="1743868"/>
              <a:ext cx="525463" cy="80963"/>
            </a:xfrm>
            <a:custGeom>
              <a:avLst/>
              <a:gdLst>
                <a:gd name="T0" fmla="*/ 39 w 117"/>
                <a:gd name="T1" fmla="*/ 0 h 18"/>
                <a:gd name="T2" fmla="*/ 117 w 117"/>
                <a:gd name="T3" fmla="*/ 10 h 18"/>
                <a:gd name="T4" fmla="*/ 39 w 117"/>
                <a:gd name="T5" fmla="*/ 18 h 18"/>
                <a:gd name="T6" fmla="*/ 0 w 117"/>
                <a:gd name="T7" fmla="*/ 9 h 18"/>
                <a:gd name="T8" fmla="*/ 39 w 11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8">
                  <a:moveTo>
                    <a:pt x="39" y="0"/>
                  </a:moveTo>
                  <a:cubicBezTo>
                    <a:pt x="80" y="1"/>
                    <a:pt x="117" y="10"/>
                    <a:pt x="117" y="10"/>
                  </a:cubicBezTo>
                  <a:cubicBezTo>
                    <a:pt x="117" y="10"/>
                    <a:pt x="85" y="18"/>
                    <a:pt x="39" y="18"/>
                  </a:cubicBezTo>
                  <a:cubicBezTo>
                    <a:pt x="6" y="18"/>
                    <a:pt x="0" y="14"/>
                    <a:pt x="0" y="9"/>
                  </a:cubicBezTo>
                  <a:cubicBezTo>
                    <a:pt x="0" y="4"/>
                    <a:pt x="6" y="0"/>
                    <a:pt x="3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4" name="Freeform 95"/>
            <p:cNvSpPr>
              <a:spLocks/>
            </p:cNvSpPr>
            <p:nvPr/>
          </p:nvSpPr>
          <p:spPr bwMode="auto">
            <a:xfrm>
              <a:off x="-2130324" y="1743868"/>
              <a:ext cx="542925" cy="85725"/>
            </a:xfrm>
            <a:custGeom>
              <a:avLst/>
              <a:gdLst>
                <a:gd name="T0" fmla="*/ 40 w 121"/>
                <a:gd name="T1" fmla="*/ 0 h 19"/>
                <a:gd name="T2" fmla="*/ 40 w 121"/>
                <a:gd name="T3" fmla="*/ 1 h 19"/>
                <a:gd name="T4" fmla="*/ 94 w 121"/>
                <a:gd name="T5" fmla="*/ 6 h 19"/>
                <a:gd name="T6" fmla="*/ 112 w 121"/>
                <a:gd name="T7" fmla="*/ 9 h 19"/>
                <a:gd name="T8" fmla="*/ 118 w 121"/>
                <a:gd name="T9" fmla="*/ 10 h 19"/>
                <a:gd name="T10" fmla="*/ 118 w 121"/>
                <a:gd name="T11" fmla="*/ 10 h 19"/>
                <a:gd name="T12" fmla="*/ 118 w 121"/>
                <a:gd name="T13" fmla="*/ 9 h 19"/>
                <a:gd name="T14" fmla="*/ 112 w 121"/>
                <a:gd name="T15" fmla="*/ 10 h 19"/>
                <a:gd name="T16" fmla="*/ 42 w 121"/>
                <a:gd name="T17" fmla="*/ 17 h 19"/>
                <a:gd name="T18" fmla="*/ 40 w 121"/>
                <a:gd name="T19" fmla="*/ 17 h 19"/>
                <a:gd name="T20" fmla="*/ 8 w 121"/>
                <a:gd name="T21" fmla="*/ 14 h 19"/>
                <a:gd name="T22" fmla="*/ 3 w 121"/>
                <a:gd name="T23" fmla="*/ 12 h 19"/>
                <a:gd name="T24" fmla="*/ 1 w 121"/>
                <a:gd name="T25" fmla="*/ 9 h 19"/>
                <a:gd name="T26" fmla="*/ 1 w 121"/>
                <a:gd name="T27" fmla="*/ 9 h 19"/>
                <a:gd name="T28" fmla="*/ 1 w 121"/>
                <a:gd name="T29" fmla="*/ 9 h 19"/>
                <a:gd name="T30" fmla="*/ 1 w 121"/>
                <a:gd name="T31" fmla="*/ 9 h 19"/>
                <a:gd name="T32" fmla="*/ 1 w 121"/>
                <a:gd name="T33" fmla="*/ 9 h 19"/>
                <a:gd name="T34" fmla="*/ 1 w 121"/>
                <a:gd name="T35" fmla="*/ 9 h 19"/>
                <a:gd name="T36" fmla="*/ 1 w 121"/>
                <a:gd name="T37" fmla="*/ 9 h 19"/>
                <a:gd name="T38" fmla="*/ 1 w 121"/>
                <a:gd name="T39" fmla="*/ 9 h 19"/>
                <a:gd name="T40" fmla="*/ 3 w 121"/>
                <a:gd name="T41" fmla="*/ 6 h 19"/>
                <a:gd name="T42" fmla="*/ 37 w 121"/>
                <a:gd name="T43" fmla="*/ 1 h 19"/>
                <a:gd name="T44" fmla="*/ 40 w 121"/>
                <a:gd name="T45" fmla="*/ 1 h 19"/>
                <a:gd name="T46" fmla="*/ 40 w 121"/>
                <a:gd name="T47" fmla="*/ 0 h 19"/>
                <a:gd name="T48" fmla="*/ 40 w 121"/>
                <a:gd name="T49" fmla="*/ 0 h 19"/>
                <a:gd name="T50" fmla="*/ 37 w 121"/>
                <a:gd name="T51" fmla="*/ 0 h 19"/>
                <a:gd name="T52" fmla="*/ 7 w 121"/>
                <a:gd name="T53" fmla="*/ 2 h 19"/>
                <a:gd name="T54" fmla="*/ 2 w 121"/>
                <a:gd name="T55" fmla="*/ 5 h 19"/>
                <a:gd name="T56" fmla="*/ 0 w 121"/>
                <a:gd name="T57" fmla="*/ 9 h 19"/>
                <a:gd name="T58" fmla="*/ 1 w 121"/>
                <a:gd name="T59" fmla="*/ 9 h 19"/>
                <a:gd name="T60" fmla="*/ 0 w 121"/>
                <a:gd name="T61" fmla="*/ 9 h 19"/>
                <a:gd name="T62" fmla="*/ 0 w 121"/>
                <a:gd name="T63" fmla="*/ 9 h 19"/>
                <a:gd name="T64" fmla="*/ 2 w 121"/>
                <a:gd name="T65" fmla="*/ 13 h 19"/>
                <a:gd name="T66" fmla="*/ 40 w 121"/>
                <a:gd name="T67" fmla="*/ 19 h 19"/>
                <a:gd name="T68" fmla="*/ 42 w 121"/>
                <a:gd name="T69" fmla="*/ 19 h 19"/>
                <a:gd name="T70" fmla="*/ 118 w 121"/>
                <a:gd name="T71" fmla="*/ 10 h 19"/>
                <a:gd name="T72" fmla="*/ 121 w 121"/>
                <a:gd name="T73" fmla="*/ 10 h 19"/>
                <a:gd name="T74" fmla="*/ 118 w 121"/>
                <a:gd name="T75" fmla="*/ 9 h 19"/>
                <a:gd name="T76" fmla="*/ 40 w 121"/>
                <a:gd name="T7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19">
                  <a:moveTo>
                    <a:pt x="40" y="0"/>
                  </a:moveTo>
                  <a:cubicBezTo>
                    <a:pt x="40" y="1"/>
                    <a:pt x="40" y="1"/>
                    <a:pt x="40" y="1"/>
                  </a:cubicBezTo>
                  <a:cubicBezTo>
                    <a:pt x="60" y="1"/>
                    <a:pt x="80" y="4"/>
                    <a:pt x="94" y="6"/>
                  </a:cubicBezTo>
                  <a:cubicBezTo>
                    <a:pt x="102" y="7"/>
                    <a:pt x="107" y="8"/>
                    <a:pt x="112" y="9"/>
                  </a:cubicBezTo>
                  <a:cubicBezTo>
                    <a:pt x="116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9"/>
                    <a:pt x="116" y="9"/>
                    <a:pt x="112" y="10"/>
                  </a:cubicBezTo>
                  <a:cubicBezTo>
                    <a:pt x="102" y="13"/>
                    <a:pt x="76" y="17"/>
                    <a:pt x="42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23" y="17"/>
                    <a:pt x="14" y="16"/>
                    <a:pt x="8" y="14"/>
                  </a:cubicBezTo>
                  <a:cubicBezTo>
                    <a:pt x="5" y="14"/>
                    <a:pt x="4" y="13"/>
                    <a:pt x="3" y="12"/>
                  </a:cubicBezTo>
                  <a:cubicBezTo>
                    <a:pt x="2" y="11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2" y="7"/>
                    <a:pt x="3" y="6"/>
                  </a:cubicBezTo>
                  <a:cubicBezTo>
                    <a:pt x="5" y="3"/>
                    <a:pt x="15" y="1"/>
                    <a:pt x="37" y="1"/>
                  </a:cubicBezTo>
                  <a:cubicBezTo>
                    <a:pt x="38" y="1"/>
                    <a:pt x="39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22" y="0"/>
                    <a:pt x="13" y="1"/>
                    <a:pt x="7" y="2"/>
                  </a:cubicBezTo>
                  <a:cubicBezTo>
                    <a:pt x="5" y="3"/>
                    <a:pt x="3" y="4"/>
                    <a:pt x="2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2"/>
                    <a:pt x="2" y="13"/>
                  </a:cubicBezTo>
                  <a:cubicBezTo>
                    <a:pt x="5" y="16"/>
                    <a:pt x="15" y="18"/>
                    <a:pt x="40" y="19"/>
                  </a:cubicBezTo>
                  <a:cubicBezTo>
                    <a:pt x="40" y="19"/>
                    <a:pt x="41" y="19"/>
                    <a:pt x="42" y="19"/>
                  </a:cubicBezTo>
                  <a:cubicBezTo>
                    <a:pt x="88" y="19"/>
                    <a:pt x="118" y="10"/>
                    <a:pt x="118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9"/>
                    <a:pt x="81" y="0"/>
                    <a:pt x="40" y="0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5" name="Freeform 96"/>
            <p:cNvSpPr>
              <a:spLocks/>
            </p:cNvSpPr>
            <p:nvPr/>
          </p:nvSpPr>
          <p:spPr bwMode="auto">
            <a:xfrm>
              <a:off x="-1644549" y="1785143"/>
              <a:ext cx="79375" cy="528638"/>
            </a:xfrm>
            <a:custGeom>
              <a:avLst/>
              <a:gdLst>
                <a:gd name="T0" fmla="*/ 0 w 18"/>
                <a:gd name="T1" fmla="*/ 79 h 118"/>
                <a:gd name="T2" fmla="*/ 10 w 18"/>
                <a:gd name="T3" fmla="*/ 0 h 118"/>
                <a:gd name="T4" fmla="*/ 18 w 18"/>
                <a:gd name="T5" fmla="*/ 79 h 118"/>
                <a:gd name="T6" fmla="*/ 9 w 18"/>
                <a:gd name="T7" fmla="*/ 118 h 118"/>
                <a:gd name="T8" fmla="*/ 0 w 18"/>
                <a:gd name="T9" fmla="*/ 7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8">
                  <a:moveTo>
                    <a:pt x="0" y="79"/>
                  </a:moveTo>
                  <a:cubicBezTo>
                    <a:pt x="1" y="37"/>
                    <a:pt x="10" y="0"/>
                    <a:pt x="10" y="0"/>
                  </a:cubicBezTo>
                  <a:cubicBezTo>
                    <a:pt x="10" y="0"/>
                    <a:pt x="18" y="32"/>
                    <a:pt x="18" y="79"/>
                  </a:cubicBezTo>
                  <a:cubicBezTo>
                    <a:pt x="18" y="111"/>
                    <a:pt x="14" y="118"/>
                    <a:pt x="9" y="118"/>
                  </a:cubicBezTo>
                  <a:cubicBezTo>
                    <a:pt x="4" y="118"/>
                    <a:pt x="0" y="111"/>
                    <a:pt x="0" y="7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6" name="Freeform 97"/>
            <p:cNvSpPr>
              <a:spLocks/>
            </p:cNvSpPr>
            <p:nvPr/>
          </p:nvSpPr>
          <p:spPr bwMode="auto">
            <a:xfrm>
              <a:off x="-1644549" y="1770856"/>
              <a:ext cx="84138" cy="542925"/>
            </a:xfrm>
            <a:custGeom>
              <a:avLst/>
              <a:gdLst>
                <a:gd name="T0" fmla="*/ 0 w 19"/>
                <a:gd name="T1" fmla="*/ 82 h 121"/>
                <a:gd name="T2" fmla="*/ 1 w 19"/>
                <a:gd name="T3" fmla="*/ 82 h 121"/>
                <a:gd name="T4" fmla="*/ 6 w 19"/>
                <a:gd name="T5" fmla="*/ 27 h 121"/>
                <a:gd name="T6" fmla="*/ 9 w 19"/>
                <a:gd name="T7" fmla="*/ 10 h 121"/>
                <a:gd name="T8" fmla="*/ 10 w 19"/>
                <a:gd name="T9" fmla="*/ 4 h 121"/>
                <a:gd name="T10" fmla="*/ 10 w 19"/>
                <a:gd name="T11" fmla="*/ 3 h 121"/>
                <a:gd name="T12" fmla="*/ 9 w 19"/>
                <a:gd name="T13" fmla="*/ 4 h 121"/>
                <a:gd name="T14" fmla="*/ 10 w 19"/>
                <a:gd name="T15" fmla="*/ 9 h 121"/>
                <a:gd name="T16" fmla="*/ 17 w 19"/>
                <a:gd name="T17" fmla="*/ 79 h 121"/>
                <a:gd name="T18" fmla="*/ 17 w 19"/>
                <a:gd name="T19" fmla="*/ 82 h 121"/>
                <a:gd name="T20" fmla="*/ 14 w 19"/>
                <a:gd name="T21" fmla="*/ 113 h 121"/>
                <a:gd name="T22" fmla="*/ 12 w 19"/>
                <a:gd name="T23" fmla="*/ 119 h 121"/>
                <a:gd name="T24" fmla="*/ 9 w 19"/>
                <a:gd name="T25" fmla="*/ 120 h 121"/>
                <a:gd name="T26" fmla="*/ 9 w 19"/>
                <a:gd name="T27" fmla="*/ 120 h 121"/>
                <a:gd name="T28" fmla="*/ 9 w 19"/>
                <a:gd name="T29" fmla="*/ 121 h 121"/>
                <a:gd name="T30" fmla="*/ 9 w 19"/>
                <a:gd name="T31" fmla="*/ 120 h 121"/>
                <a:gd name="T32" fmla="*/ 6 w 19"/>
                <a:gd name="T33" fmla="*/ 119 h 121"/>
                <a:gd name="T34" fmla="*/ 1 w 19"/>
                <a:gd name="T35" fmla="*/ 84 h 121"/>
                <a:gd name="T36" fmla="*/ 1 w 19"/>
                <a:gd name="T37" fmla="*/ 82 h 121"/>
                <a:gd name="T38" fmla="*/ 0 w 19"/>
                <a:gd name="T39" fmla="*/ 82 h 121"/>
                <a:gd name="T40" fmla="*/ 0 w 19"/>
                <a:gd name="T41" fmla="*/ 82 h 121"/>
                <a:gd name="T42" fmla="*/ 0 w 19"/>
                <a:gd name="T43" fmla="*/ 84 h 121"/>
                <a:gd name="T44" fmla="*/ 2 w 19"/>
                <a:gd name="T45" fmla="*/ 114 h 121"/>
                <a:gd name="T46" fmla="*/ 5 w 19"/>
                <a:gd name="T47" fmla="*/ 120 h 121"/>
                <a:gd name="T48" fmla="*/ 9 w 19"/>
                <a:gd name="T49" fmla="*/ 121 h 121"/>
                <a:gd name="T50" fmla="*/ 9 w 19"/>
                <a:gd name="T51" fmla="*/ 121 h 121"/>
                <a:gd name="T52" fmla="*/ 9 w 19"/>
                <a:gd name="T53" fmla="*/ 121 h 121"/>
                <a:gd name="T54" fmla="*/ 9 w 19"/>
                <a:gd name="T55" fmla="*/ 121 h 121"/>
                <a:gd name="T56" fmla="*/ 13 w 19"/>
                <a:gd name="T57" fmla="*/ 120 h 121"/>
                <a:gd name="T58" fmla="*/ 19 w 19"/>
                <a:gd name="T59" fmla="*/ 82 h 121"/>
                <a:gd name="T60" fmla="*/ 19 w 19"/>
                <a:gd name="T61" fmla="*/ 79 h 121"/>
                <a:gd name="T62" fmla="*/ 10 w 19"/>
                <a:gd name="T63" fmla="*/ 3 h 121"/>
                <a:gd name="T64" fmla="*/ 10 w 19"/>
                <a:gd name="T65" fmla="*/ 0 h 121"/>
                <a:gd name="T66" fmla="*/ 9 w 19"/>
                <a:gd name="T67" fmla="*/ 3 h 121"/>
                <a:gd name="T68" fmla="*/ 0 w 19"/>
                <a:gd name="T69" fmla="*/ 8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121">
                  <a:moveTo>
                    <a:pt x="0" y="82"/>
                  </a:moveTo>
                  <a:cubicBezTo>
                    <a:pt x="1" y="82"/>
                    <a:pt x="1" y="82"/>
                    <a:pt x="1" y="82"/>
                  </a:cubicBezTo>
                  <a:cubicBezTo>
                    <a:pt x="1" y="61"/>
                    <a:pt x="4" y="41"/>
                    <a:pt x="6" y="27"/>
                  </a:cubicBezTo>
                  <a:cubicBezTo>
                    <a:pt x="7" y="20"/>
                    <a:pt x="8" y="14"/>
                    <a:pt x="9" y="10"/>
                  </a:cubicBezTo>
                  <a:cubicBezTo>
                    <a:pt x="10" y="6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5"/>
                    <a:pt x="10" y="9"/>
                  </a:cubicBezTo>
                  <a:cubicBezTo>
                    <a:pt x="13" y="20"/>
                    <a:pt x="17" y="45"/>
                    <a:pt x="17" y="79"/>
                  </a:cubicBezTo>
                  <a:cubicBezTo>
                    <a:pt x="17" y="80"/>
                    <a:pt x="17" y="81"/>
                    <a:pt x="17" y="82"/>
                  </a:cubicBezTo>
                  <a:cubicBezTo>
                    <a:pt x="17" y="98"/>
                    <a:pt x="16" y="108"/>
                    <a:pt x="14" y="113"/>
                  </a:cubicBezTo>
                  <a:cubicBezTo>
                    <a:pt x="14" y="116"/>
                    <a:pt x="13" y="118"/>
                    <a:pt x="12" y="119"/>
                  </a:cubicBezTo>
                  <a:cubicBezTo>
                    <a:pt x="11" y="120"/>
                    <a:pt x="10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8" y="120"/>
                    <a:pt x="7" y="120"/>
                    <a:pt x="6" y="119"/>
                  </a:cubicBezTo>
                  <a:cubicBezTo>
                    <a:pt x="3" y="116"/>
                    <a:pt x="1" y="107"/>
                    <a:pt x="1" y="84"/>
                  </a:cubicBezTo>
                  <a:cubicBezTo>
                    <a:pt x="1" y="83"/>
                    <a:pt x="1" y="83"/>
                    <a:pt x="1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0" y="83"/>
                    <a:pt x="0" y="84"/>
                  </a:cubicBezTo>
                  <a:cubicBezTo>
                    <a:pt x="0" y="99"/>
                    <a:pt x="1" y="109"/>
                    <a:pt x="2" y="114"/>
                  </a:cubicBezTo>
                  <a:cubicBezTo>
                    <a:pt x="3" y="117"/>
                    <a:pt x="4" y="119"/>
                    <a:pt x="5" y="120"/>
                  </a:cubicBezTo>
                  <a:cubicBezTo>
                    <a:pt x="6" y="121"/>
                    <a:pt x="8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1"/>
                    <a:pt x="12" y="121"/>
                    <a:pt x="13" y="120"/>
                  </a:cubicBezTo>
                  <a:cubicBezTo>
                    <a:pt x="16" y="116"/>
                    <a:pt x="19" y="106"/>
                    <a:pt x="19" y="82"/>
                  </a:cubicBezTo>
                  <a:cubicBezTo>
                    <a:pt x="19" y="81"/>
                    <a:pt x="19" y="80"/>
                    <a:pt x="19" y="79"/>
                  </a:cubicBezTo>
                  <a:cubicBezTo>
                    <a:pt x="19" y="34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0" y="40"/>
                    <a:pt x="0" y="82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7" name="Freeform 98"/>
            <p:cNvSpPr>
              <a:spLocks/>
            </p:cNvSpPr>
            <p:nvPr/>
          </p:nvSpPr>
          <p:spPr bwMode="auto">
            <a:xfrm>
              <a:off x="-1641374" y="1264443"/>
              <a:ext cx="80963" cy="525463"/>
            </a:xfrm>
            <a:custGeom>
              <a:avLst/>
              <a:gdLst>
                <a:gd name="T0" fmla="*/ 18 w 18"/>
                <a:gd name="T1" fmla="*/ 39 h 117"/>
                <a:gd name="T2" fmla="*/ 9 w 18"/>
                <a:gd name="T3" fmla="*/ 117 h 117"/>
                <a:gd name="T4" fmla="*/ 0 w 18"/>
                <a:gd name="T5" fmla="*/ 39 h 117"/>
                <a:gd name="T6" fmla="*/ 9 w 18"/>
                <a:gd name="T7" fmla="*/ 0 h 117"/>
                <a:gd name="T8" fmla="*/ 18 w 18"/>
                <a:gd name="T9" fmla="*/ 3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7">
                  <a:moveTo>
                    <a:pt x="18" y="39"/>
                  </a:moveTo>
                  <a:cubicBezTo>
                    <a:pt x="18" y="80"/>
                    <a:pt x="9" y="117"/>
                    <a:pt x="9" y="117"/>
                  </a:cubicBezTo>
                  <a:cubicBezTo>
                    <a:pt x="9" y="117"/>
                    <a:pt x="0" y="85"/>
                    <a:pt x="0" y="39"/>
                  </a:cubicBezTo>
                  <a:cubicBezTo>
                    <a:pt x="1" y="6"/>
                    <a:pt x="5" y="0"/>
                    <a:pt x="9" y="0"/>
                  </a:cubicBezTo>
                  <a:cubicBezTo>
                    <a:pt x="14" y="0"/>
                    <a:pt x="18" y="6"/>
                    <a:pt x="18" y="3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8" name="Freeform 99"/>
            <p:cNvSpPr>
              <a:spLocks/>
            </p:cNvSpPr>
            <p:nvPr/>
          </p:nvSpPr>
          <p:spPr bwMode="auto">
            <a:xfrm>
              <a:off x="-1641374" y="1259681"/>
              <a:ext cx="85725" cy="542925"/>
            </a:xfrm>
            <a:custGeom>
              <a:avLst/>
              <a:gdLst>
                <a:gd name="T0" fmla="*/ 18 w 19"/>
                <a:gd name="T1" fmla="*/ 40 h 121"/>
                <a:gd name="T2" fmla="*/ 17 w 19"/>
                <a:gd name="T3" fmla="*/ 40 h 121"/>
                <a:gd name="T4" fmla="*/ 12 w 19"/>
                <a:gd name="T5" fmla="*/ 94 h 121"/>
                <a:gd name="T6" fmla="*/ 9 w 19"/>
                <a:gd name="T7" fmla="*/ 111 h 121"/>
                <a:gd name="T8" fmla="*/ 8 w 19"/>
                <a:gd name="T9" fmla="*/ 118 h 121"/>
                <a:gd name="T10" fmla="*/ 9 w 19"/>
                <a:gd name="T11" fmla="*/ 118 h 121"/>
                <a:gd name="T12" fmla="*/ 9 w 19"/>
                <a:gd name="T13" fmla="*/ 118 h 121"/>
                <a:gd name="T14" fmla="*/ 8 w 19"/>
                <a:gd name="T15" fmla="*/ 112 h 121"/>
                <a:gd name="T16" fmla="*/ 1 w 19"/>
                <a:gd name="T17" fmla="*/ 42 h 121"/>
                <a:gd name="T18" fmla="*/ 1 w 19"/>
                <a:gd name="T19" fmla="*/ 40 h 121"/>
                <a:gd name="T20" fmla="*/ 4 w 19"/>
                <a:gd name="T21" fmla="*/ 8 h 121"/>
                <a:gd name="T22" fmla="*/ 7 w 19"/>
                <a:gd name="T23" fmla="*/ 3 h 121"/>
                <a:gd name="T24" fmla="*/ 9 w 19"/>
                <a:gd name="T25" fmla="*/ 1 h 121"/>
                <a:gd name="T26" fmla="*/ 9 w 19"/>
                <a:gd name="T27" fmla="*/ 1 h 121"/>
                <a:gd name="T28" fmla="*/ 9 w 19"/>
                <a:gd name="T29" fmla="*/ 1 h 121"/>
                <a:gd name="T30" fmla="*/ 9 w 19"/>
                <a:gd name="T31" fmla="*/ 1 h 121"/>
                <a:gd name="T32" fmla="*/ 12 w 19"/>
                <a:gd name="T33" fmla="*/ 3 h 121"/>
                <a:gd name="T34" fmla="*/ 17 w 19"/>
                <a:gd name="T35" fmla="*/ 37 h 121"/>
                <a:gd name="T36" fmla="*/ 17 w 19"/>
                <a:gd name="T37" fmla="*/ 40 h 121"/>
                <a:gd name="T38" fmla="*/ 18 w 19"/>
                <a:gd name="T39" fmla="*/ 40 h 121"/>
                <a:gd name="T40" fmla="*/ 19 w 19"/>
                <a:gd name="T41" fmla="*/ 40 h 121"/>
                <a:gd name="T42" fmla="*/ 19 w 19"/>
                <a:gd name="T43" fmla="*/ 37 h 121"/>
                <a:gd name="T44" fmla="*/ 16 w 19"/>
                <a:gd name="T45" fmla="*/ 7 h 121"/>
                <a:gd name="T46" fmla="*/ 13 w 19"/>
                <a:gd name="T47" fmla="*/ 2 h 121"/>
                <a:gd name="T48" fmla="*/ 10 w 19"/>
                <a:gd name="T49" fmla="*/ 0 h 121"/>
                <a:gd name="T50" fmla="*/ 9 w 19"/>
                <a:gd name="T51" fmla="*/ 1 h 121"/>
                <a:gd name="T52" fmla="*/ 10 w 19"/>
                <a:gd name="T53" fmla="*/ 0 h 121"/>
                <a:gd name="T54" fmla="*/ 9 w 19"/>
                <a:gd name="T55" fmla="*/ 0 h 121"/>
                <a:gd name="T56" fmla="*/ 5 w 19"/>
                <a:gd name="T57" fmla="*/ 2 h 121"/>
                <a:gd name="T58" fmla="*/ 0 w 19"/>
                <a:gd name="T59" fmla="*/ 40 h 121"/>
                <a:gd name="T60" fmla="*/ 0 w 19"/>
                <a:gd name="T61" fmla="*/ 42 h 121"/>
                <a:gd name="T62" fmla="*/ 8 w 19"/>
                <a:gd name="T63" fmla="*/ 118 h 121"/>
                <a:gd name="T64" fmla="*/ 9 w 19"/>
                <a:gd name="T65" fmla="*/ 121 h 121"/>
                <a:gd name="T66" fmla="*/ 9 w 19"/>
                <a:gd name="T67" fmla="*/ 118 h 121"/>
                <a:gd name="T68" fmla="*/ 19 w 19"/>
                <a:gd name="T69" fmla="*/ 40 h 121"/>
                <a:gd name="T70" fmla="*/ 18 w 19"/>
                <a:gd name="T71" fmla="*/ 4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" h="121"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7" y="60"/>
                    <a:pt x="15" y="80"/>
                    <a:pt x="12" y="94"/>
                  </a:cubicBezTo>
                  <a:cubicBezTo>
                    <a:pt x="11" y="101"/>
                    <a:pt x="10" y="107"/>
                    <a:pt x="9" y="111"/>
                  </a:cubicBezTo>
                  <a:cubicBezTo>
                    <a:pt x="9" y="116"/>
                    <a:pt x="8" y="118"/>
                    <a:pt x="8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8"/>
                    <a:pt x="9" y="116"/>
                    <a:pt x="8" y="112"/>
                  </a:cubicBezTo>
                  <a:cubicBezTo>
                    <a:pt x="6" y="102"/>
                    <a:pt x="1" y="76"/>
                    <a:pt x="1" y="42"/>
                  </a:cubicBezTo>
                  <a:cubicBezTo>
                    <a:pt x="1" y="41"/>
                    <a:pt x="1" y="40"/>
                    <a:pt x="1" y="40"/>
                  </a:cubicBezTo>
                  <a:cubicBezTo>
                    <a:pt x="1" y="23"/>
                    <a:pt x="2" y="14"/>
                    <a:pt x="4" y="8"/>
                  </a:cubicBezTo>
                  <a:cubicBezTo>
                    <a:pt x="5" y="5"/>
                    <a:pt x="6" y="4"/>
                    <a:pt x="7" y="3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5" y="5"/>
                    <a:pt x="17" y="14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39"/>
                    <a:pt x="19" y="38"/>
                    <a:pt x="19" y="37"/>
                  </a:cubicBezTo>
                  <a:cubicBezTo>
                    <a:pt x="19" y="22"/>
                    <a:pt x="18" y="13"/>
                    <a:pt x="16" y="7"/>
                  </a:cubicBezTo>
                  <a:cubicBezTo>
                    <a:pt x="15" y="5"/>
                    <a:pt x="15" y="3"/>
                    <a:pt x="13" y="2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0"/>
                    <a:pt x="5" y="2"/>
                  </a:cubicBezTo>
                  <a:cubicBezTo>
                    <a:pt x="2" y="5"/>
                    <a:pt x="0" y="15"/>
                    <a:pt x="0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88"/>
                    <a:pt x="8" y="118"/>
                    <a:pt x="8" y="118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8"/>
                    <a:pt x="19" y="81"/>
                    <a:pt x="19" y="40"/>
                  </a:cubicBezTo>
                  <a:lnTo>
                    <a:pt x="18" y="40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9" name="Freeform 100"/>
            <p:cNvSpPr>
              <a:spLocks/>
            </p:cNvSpPr>
            <p:nvPr/>
          </p:nvSpPr>
          <p:spPr bwMode="auto">
            <a:xfrm>
              <a:off x="-1604862" y="1785143"/>
              <a:ext cx="385763" cy="390525"/>
            </a:xfrm>
            <a:custGeom>
              <a:avLst/>
              <a:gdLst>
                <a:gd name="T0" fmla="*/ 49 w 86"/>
                <a:gd name="T1" fmla="*/ 62 h 87"/>
                <a:gd name="T2" fmla="*/ 0 w 86"/>
                <a:gd name="T3" fmla="*/ 0 h 87"/>
                <a:gd name="T4" fmla="*/ 62 w 86"/>
                <a:gd name="T5" fmla="*/ 50 h 87"/>
                <a:gd name="T6" fmla="*/ 83 w 86"/>
                <a:gd name="T7" fmla="*/ 84 h 87"/>
                <a:gd name="T8" fmla="*/ 49 w 86"/>
                <a:gd name="T9" fmla="*/ 6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7">
                  <a:moveTo>
                    <a:pt x="49" y="62"/>
                  </a:moveTo>
                  <a:cubicBezTo>
                    <a:pt x="20" y="33"/>
                    <a:pt x="0" y="0"/>
                    <a:pt x="0" y="0"/>
                  </a:cubicBezTo>
                  <a:cubicBezTo>
                    <a:pt x="0" y="0"/>
                    <a:pt x="29" y="17"/>
                    <a:pt x="62" y="50"/>
                  </a:cubicBezTo>
                  <a:cubicBezTo>
                    <a:pt x="85" y="73"/>
                    <a:pt x="86" y="81"/>
                    <a:pt x="83" y="84"/>
                  </a:cubicBezTo>
                  <a:cubicBezTo>
                    <a:pt x="79" y="87"/>
                    <a:pt x="72" y="85"/>
                    <a:pt x="49" y="6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0" name="Freeform 101"/>
            <p:cNvSpPr>
              <a:spLocks/>
            </p:cNvSpPr>
            <p:nvPr/>
          </p:nvSpPr>
          <p:spPr bwMode="auto">
            <a:xfrm>
              <a:off x="-1614387" y="1775618"/>
              <a:ext cx="390525" cy="395288"/>
            </a:xfrm>
            <a:custGeom>
              <a:avLst/>
              <a:gdLst>
                <a:gd name="T0" fmla="*/ 51 w 87"/>
                <a:gd name="T1" fmla="*/ 64 h 88"/>
                <a:gd name="T2" fmla="*/ 52 w 87"/>
                <a:gd name="T3" fmla="*/ 64 h 88"/>
                <a:gd name="T4" fmla="*/ 17 w 87"/>
                <a:gd name="T5" fmla="*/ 22 h 88"/>
                <a:gd name="T6" fmla="*/ 7 w 87"/>
                <a:gd name="T7" fmla="*/ 8 h 88"/>
                <a:gd name="T8" fmla="*/ 3 w 87"/>
                <a:gd name="T9" fmla="*/ 2 h 88"/>
                <a:gd name="T10" fmla="*/ 2 w 87"/>
                <a:gd name="T11" fmla="*/ 2 h 88"/>
                <a:gd name="T12" fmla="*/ 2 w 87"/>
                <a:gd name="T13" fmla="*/ 3 h 88"/>
                <a:gd name="T14" fmla="*/ 7 w 87"/>
                <a:gd name="T15" fmla="*/ 6 h 88"/>
                <a:gd name="T16" fmla="*/ 63 w 87"/>
                <a:gd name="T17" fmla="*/ 53 h 88"/>
                <a:gd name="T18" fmla="*/ 81 w 87"/>
                <a:gd name="T19" fmla="*/ 73 h 88"/>
                <a:gd name="T20" fmla="*/ 86 w 87"/>
                <a:gd name="T21" fmla="*/ 83 h 88"/>
                <a:gd name="T22" fmla="*/ 84 w 87"/>
                <a:gd name="T23" fmla="*/ 85 h 88"/>
                <a:gd name="T24" fmla="*/ 82 w 87"/>
                <a:gd name="T25" fmla="*/ 87 h 88"/>
                <a:gd name="T26" fmla="*/ 72 w 87"/>
                <a:gd name="T27" fmla="*/ 82 h 88"/>
                <a:gd name="T28" fmla="*/ 52 w 87"/>
                <a:gd name="T29" fmla="*/ 64 h 88"/>
                <a:gd name="T30" fmla="*/ 51 w 87"/>
                <a:gd name="T31" fmla="*/ 64 h 88"/>
                <a:gd name="T32" fmla="*/ 51 w 87"/>
                <a:gd name="T33" fmla="*/ 65 h 88"/>
                <a:gd name="T34" fmla="*/ 71 w 87"/>
                <a:gd name="T35" fmla="*/ 83 h 88"/>
                <a:gd name="T36" fmla="*/ 82 w 87"/>
                <a:gd name="T37" fmla="*/ 88 h 88"/>
                <a:gd name="T38" fmla="*/ 85 w 87"/>
                <a:gd name="T39" fmla="*/ 87 h 88"/>
                <a:gd name="T40" fmla="*/ 87 w 87"/>
                <a:gd name="T41" fmla="*/ 83 h 88"/>
                <a:gd name="T42" fmla="*/ 82 w 87"/>
                <a:gd name="T43" fmla="*/ 72 h 88"/>
                <a:gd name="T44" fmla="*/ 64 w 87"/>
                <a:gd name="T45" fmla="*/ 52 h 88"/>
                <a:gd name="T46" fmla="*/ 3 w 87"/>
                <a:gd name="T47" fmla="*/ 2 h 88"/>
                <a:gd name="T48" fmla="*/ 0 w 87"/>
                <a:gd name="T49" fmla="*/ 0 h 88"/>
                <a:gd name="T50" fmla="*/ 2 w 87"/>
                <a:gd name="T51" fmla="*/ 3 h 88"/>
                <a:gd name="T52" fmla="*/ 51 w 87"/>
                <a:gd name="T53" fmla="*/ 65 h 88"/>
                <a:gd name="T54" fmla="*/ 51 w 87"/>
                <a:gd name="T55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" h="88">
                  <a:moveTo>
                    <a:pt x="51" y="64"/>
                  </a:moveTo>
                  <a:cubicBezTo>
                    <a:pt x="52" y="64"/>
                    <a:pt x="52" y="64"/>
                    <a:pt x="52" y="64"/>
                  </a:cubicBezTo>
                  <a:cubicBezTo>
                    <a:pt x="37" y="49"/>
                    <a:pt x="25" y="34"/>
                    <a:pt x="17" y="22"/>
                  </a:cubicBezTo>
                  <a:cubicBezTo>
                    <a:pt x="12" y="16"/>
                    <a:pt x="9" y="11"/>
                    <a:pt x="7" y="8"/>
                  </a:cubicBezTo>
                  <a:cubicBezTo>
                    <a:pt x="4" y="4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4" y="4"/>
                    <a:pt x="7" y="6"/>
                  </a:cubicBezTo>
                  <a:cubicBezTo>
                    <a:pt x="16" y="12"/>
                    <a:pt x="39" y="28"/>
                    <a:pt x="63" y="53"/>
                  </a:cubicBezTo>
                  <a:cubicBezTo>
                    <a:pt x="72" y="61"/>
                    <a:pt x="77" y="68"/>
                    <a:pt x="81" y="73"/>
                  </a:cubicBezTo>
                  <a:cubicBezTo>
                    <a:pt x="84" y="77"/>
                    <a:pt x="86" y="81"/>
                    <a:pt x="86" y="83"/>
                  </a:cubicBezTo>
                  <a:cubicBezTo>
                    <a:pt x="85" y="84"/>
                    <a:pt x="85" y="85"/>
                    <a:pt x="84" y="85"/>
                  </a:cubicBezTo>
                  <a:cubicBezTo>
                    <a:pt x="84" y="86"/>
                    <a:pt x="83" y="87"/>
                    <a:pt x="82" y="87"/>
                  </a:cubicBezTo>
                  <a:cubicBezTo>
                    <a:pt x="80" y="87"/>
                    <a:pt x="77" y="85"/>
                    <a:pt x="72" y="82"/>
                  </a:cubicBezTo>
                  <a:cubicBezTo>
                    <a:pt x="67" y="78"/>
                    <a:pt x="61" y="73"/>
                    <a:pt x="52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9" y="74"/>
                    <a:pt x="66" y="79"/>
                    <a:pt x="71" y="83"/>
                  </a:cubicBezTo>
                  <a:cubicBezTo>
                    <a:pt x="76" y="87"/>
                    <a:pt x="79" y="88"/>
                    <a:pt x="82" y="88"/>
                  </a:cubicBezTo>
                  <a:cubicBezTo>
                    <a:pt x="83" y="88"/>
                    <a:pt x="85" y="87"/>
                    <a:pt x="85" y="87"/>
                  </a:cubicBezTo>
                  <a:cubicBezTo>
                    <a:pt x="86" y="86"/>
                    <a:pt x="87" y="84"/>
                    <a:pt x="87" y="83"/>
                  </a:cubicBezTo>
                  <a:cubicBezTo>
                    <a:pt x="87" y="80"/>
                    <a:pt x="86" y="77"/>
                    <a:pt x="82" y="72"/>
                  </a:cubicBezTo>
                  <a:cubicBezTo>
                    <a:pt x="79" y="67"/>
                    <a:pt x="73" y="60"/>
                    <a:pt x="64" y="52"/>
                  </a:cubicBezTo>
                  <a:cubicBezTo>
                    <a:pt x="31" y="18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1" y="35"/>
                    <a:pt x="51" y="65"/>
                  </a:cubicBezTo>
                  <a:lnTo>
                    <a:pt x="51" y="64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" name="Freeform 102"/>
            <p:cNvSpPr>
              <a:spLocks/>
            </p:cNvSpPr>
            <p:nvPr/>
          </p:nvSpPr>
          <p:spPr bwMode="auto">
            <a:xfrm>
              <a:off x="-1985862" y="1399381"/>
              <a:ext cx="385763" cy="390525"/>
            </a:xfrm>
            <a:custGeom>
              <a:avLst/>
              <a:gdLst>
                <a:gd name="T0" fmla="*/ 37 w 86"/>
                <a:gd name="T1" fmla="*/ 25 h 87"/>
                <a:gd name="T2" fmla="*/ 86 w 86"/>
                <a:gd name="T3" fmla="*/ 87 h 87"/>
                <a:gd name="T4" fmla="*/ 25 w 86"/>
                <a:gd name="T5" fmla="*/ 37 h 87"/>
                <a:gd name="T6" fmla="*/ 4 w 86"/>
                <a:gd name="T7" fmla="*/ 3 h 87"/>
                <a:gd name="T8" fmla="*/ 37 w 86"/>
                <a:gd name="T9" fmla="*/ 2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7">
                  <a:moveTo>
                    <a:pt x="37" y="25"/>
                  </a:moveTo>
                  <a:cubicBezTo>
                    <a:pt x="66" y="55"/>
                    <a:pt x="86" y="87"/>
                    <a:pt x="86" y="87"/>
                  </a:cubicBezTo>
                  <a:cubicBezTo>
                    <a:pt x="86" y="87"/>
                    <a:pt x="58" y="71"/>
                    <a:pt x="25" y="37"/>
                  </a:cubicBezTo>
                  <a:cubicBezTo>
                    <a:pt x="2" y="14"/>
                    <a:pt x="0" y="7"/>
                    <a:pt x="4" y="3"/>
                  </a:cubicBezTo>
                  <a:cubicBezTo>
                    <a:pt x="7" y="0"/>
                    <a:pt x="14" y="2"/>
                    <a:pt x="37" y="2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2" name="Freeform 103"/>
            <p:cNvSpPr>
              <a:spLocks/>
            </p:cNvSpPr>
            <p:nvPr/>
          </p:nvSpPr>
          <p:spPr bwMode="auto">
            <a:xfrm>
              <a:off x="-1981099" y="1404143"/>
              <a:ext cx="388938" cy="393700"/>
            </a:xfrm>
            <a:custGeom>
              <a:avLst/>
              <a:gdLst>
                <a:gd name="T0" fmla="*/ 36 w 87"/>
                <a:gd name="T1" fmla="*/ 24 h 88"/>
                <a:gd name="T2" fmla="*/ 36 w 87"/>
                <a:gd name="T3" fmla="*/ 24 h 88"/>
                <a:gd name="T4" fmla="*/ 71 w 87"/>
                <a:gd name="T5" fmla="*/ 66 h 88"/>
                <a:gd name="T6" fmla="*/ 81 w 87"/>
                <a:gd name="T7" fmla="*/ 81 h 88"/>
                <a:gd name="T8" fmla="*/ 84 w 87"/>
                <a:gd name="T9" fmla="*/ 86 h 88"/>
                <a:gd name="T10" fmla="*/ 85 w 87"/>
                <a:gd name="T11" fmla="*/ 86 h 88"/>
                <a:gd name="T12" fmla="*/ 85 w 87"/>
                <a:gd name="T13" fmla="*/ 85 h 88"/>
                <a:gd name="T14" fmla="*/ 80 w 87"/>
                <a:gd name="T15" fmla="*/ 82 h 88"/>
                <a:gd name="T16" fmla="*/ 24 w 87"/>
                <a:gd name="T17" fmla="*/ 36 h 88"/>
                <a:gd name="T18" fmla="*/ 7 w 87"/>
                <a:gd name="T19" fmla="*/ 16 h 88"/>
                <a:gd name="T20" fmla="*/ 2 w 87"/>
                <a:gd name="T21" fmla="*/ 6 h 88"/>
                <a:gd name="T22" fmla="*/ 3 w 87"/>
                <a:gd name="T23" fmla="*/ 3 h 88"/>
                <a:gd name="T24" fmla="*/ 6 w 87"/>
                <a:gd name="T25" fmla="*/ 2 h 88"/>
                <a:gd name="T26" fmla="*/ 16 w 87"/>
                <a:gd name="T27" fmla="*/ 6 h 88"/>
                <a:gd name="T28" fmla="*/ 36 w 87"/>
                <a:gd name="T29" fmla="*/ 24 h 88"/>
                <a:gd name="T30" fmla="*/ 36 w 87"/>
                <a:gd name="T31" fmla="*/ 24 h 88"/>
                <a:gd name="T32" fmla="*/ 37 w 87"/>
                <a:gd name="T33" fmla="*/ 23 h 88"/>
                <a:gd name="T34" fmla="*/ 17 w 87"/>
                <a:gd name="T35" fmla="*/ 5 h 88"/>
                <a:gd name="T36" fmla="*/ 6 w 87"/>
                <a:gd name="T37" fmla="*/ 0 h 88"/>
                <a:gd name="T38" fmla="*/ 2 w 87"/>
                <a:gd name="T39" fmla="*/ 2 h 88"/>
                <a:gd name="T40" fmla="*/ 0 w 87"/>
                <a:gd name="T41" fmla="*/ 6 h 88"/>
                <a:gd name="T42" fmla="*/ 5 w 87"/>
                <a:gd name="T43" fmla="*/ 17 h 88"/>
                <a:gd name="T44" fmla="*/ 23 w 87"/>
                <a:gd name="T45" fmla="*/ 37 h 88"/>
                <a:gd name="T46" fmla="*/ 85 w 87"/>
                <a:gd name="T47" fmla="*/ 87 h 88"/>
                <a:gd name="T48" fmla="*/ 87 w 87"/>
                <a:gd name="T49" fmla="*/ 88 h 88"/>
                <a:gd name="T50" fmla="*/ 86 w 87"/>
                <a:gd name="T51" fmla="*/ 86 h 88"/>
                <a:gd name="T52" fmla="*/ 37 w 87"/>
                <a:gd name="T53" fmla="*/ 23 h 88"/>
                <a:gd name="T54" fmla="*/ 36 w 87"/>
                <a:gd name="T55" fmla="*/ 2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" h="88"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50" y="39"/>
                    <a:pt x="62" y="55"/>
                    <a:pt x="71" y="66"/>
                  </a:cubicBezTo>
                  <a:cubicBezTo>
                    <a:pt x="75" y="72"/>
                    <a:pt x="79" y="77"/>
                    <a:pt x="81" y="81"/>
                  </a:cubicBezTo>
                  <a:cubicBezTo>
                    <a:pt x="83" y="84"/>
                    <a:pt x="84" y="86"/>
                    <a:pt x="84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4" y="84"/>
                    <a:pt x="80" y="82"/>
                  </a:cubicBezTo>
                  <a:cubicBezTo>
                    <a:pt x="71" y="76"/>
                    <a:pt x="49" y="61"/>
                    <a:pt x="24" y="36"/>
                  </a:cubicBezTo>
                  <a:cubicBezTo>
                    <a:pt x="16" y="27"/>
                    <a:pt x="10" y="20"/>
                    <a:pt x="7" y="16"/>
                  </a:cubicBezTo>
                  <a:cubicBezTo>
                    <a:pt x="3" y="11"/>
                    <a:pt x="2" y="8"/>
                    <a:pt x="2" y="6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8" y="2"/>
                    <a:pt x="11" y="3"/>
                    <a:pt x="16" y="6"/>
                  </a:cubicBezTo>
                  <a:cubicBezTo>
                    <a:pt x="20" y="10"/>
                    <a:pt x="27" y="16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28" y="15"/>
                    <a:pt x="22" y="9"/>
                    <a:pt x="17" y="5"/>
                  </a:cubicBezTo>
                  <a:cubicBezTo>
                    <a:pt x="12" y="2"/>
                    <a:pt x="8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8"/>
                    <a:pt x="2" y="12"/>
                    <a:pt x="5" y="17"/>
                  </a:cubicBezTo>
                  <a:cubicBezTo>
                    <a:pt x="9" y="21"/>
                    <a:pt x="14" y="28"/>
                    <a:pt x="23" y="37"/>
                  </a:cubicBezTo>
                  <a:cubicBezTo>
                    <a:pt x="56" y="70"/>
                    <a:pt x="85" y="87"/>
                    <a:pt x="85" y="87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5"/>
                    <a:pt x="66" y="53"/>
                    <a:pt x="37" y="23"/>
                  </a:cubicBezTo>
                  <a:lnTo>
                    <a:pt x="36" y="24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3" name="Freeform 104"/>
            <p:cNvSpPr>
              <a:spLocks/>
            </p:cNvSpPr>
            <p:nvPr/>
          </p:nvSpPr>
          <p:spPr bwMode="auto">
            <a:xfrm>
              <a:off x="-1990624" y="1785143"/>
              <a:ext cx="390525" cy="385763"/>
            </a:xfrm>
            <a:custGeom>
              <a:avLst/>
              <a:gdLst>
                <a:gd name="T0" fmla="*/ 25 w 87"/>
                <a:gd name="T1" fmla="*/ 49 h 86"/>
                <a:gd name="T2" fmla="*/ 87 w 87"/>
                <a:gd name="T3" fmla="*/ 0 h 86"/>
                <a:gd name="T4" fmla="*/ 37 w 87"/>
                <a:gd name="T5" fmla="*/ 62 h 86"/>
                <a:gd name="T6" fmla="*/ 3 w 87"/>
                <a:gd name="T7" fmla="*/ 83 h 86"/>
                <a:gd name="T8" fmla="*/ 25 w 87"/>
                <a:gd name="T9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25" y="49"/>
                  </a:moveTo>
                  <a:cubicBezTo>
                    <a:pt x="55" y="20"/>
                    <a:pt x="87" y="0"/>
                    <a:pt x="87" y="0"/>
                  </a:cubicBezTo>
                  <a:cubicBezTo>
                    <a:pt x="87" y="0"/>
                    <a:pt x="71" y="29"/>
                    <a:pt x="37" y="62"/>
                  </a:cubicBezTo>
                  <a:cubicBezTo>
                    <a:pt x="14" y="84"/>
                    <a:pt x="7" y="86"/>
                    <a:pt x="3" y="83"/>
                  </a:cubicBezTo>
                  <a:cubicBezTo>
                    <a:pt x="0" y="79"/>
                    <a:pt x="2" y="72"/>
                    <a:pt x="25" y="4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4" name="Freeform 105"/>
            <p:cNvSpPr>
              <a:spLocks/>
            </p:cNvSpPr>
            <p:nvPr/>
          </p:nvSpPr>
          <p:spPr bwMode="auto">
            <a:xfrm>
              <a:off x="-1985862" y="1775618"/>
              <a:ext cx="393700" cy="390525"/>
            </a:xfrm>
            <a:custGeom>
              <a:avLst/>
              <a:gdLst>
                <a:gd name="T0" fmla="*/ 24 w 88"/>
                <a:gd name="T1" fmla="*/ 51 h 87"/>
                <a:gd name="T2" fmla="*/ 25 w 88"/>
                <a:gd name="T3" fmla="*/ 52 h 87"/>
                <a:gd name="T4" fmla="*/ 67 w 88"/>
                <a:gd name="T5" fmla="*/ 16 h 87"/>
                <a:gd name="T6" fmla="*/ 81 w 88"/>
                <a:gd name="T7" fmla="*/ 7 h 87"/>
                <a:gd name="T8" fmla="*/ 86 w 88"/>
                <a:gd name="T9" fmla="*/ 3 h 87"/>
                <a:gd name="T10" fmla="*/ 86 w 88"/>
                <a:gd name="T11" fmla="*/ 2 h 87"/>
                <a:gd name="T12" fmla="*/ 85 w 88"/>
                <a:gd name="T13" fmla="*/ 2 h 87"/>
                <a:gd name="T14" fmla="*/ 82 w 88"/>
                <a:gd name="T15" fmla="*/ 7 h 87"/>
                <a:gd name="T16" fmla="*/ 36 w 88"/>
                <a:gd name="T17" fmla="*/ 63 h 87"/>
                <a:gd name="T18" fmla="*/ 16 w 88"/>
                <a:gd name="T19" fmla="*/ 81 h 87"/>
                <a:gd name="T20" fmla="*/ 6 w 88"/>
                <a:gd name="T21" fmla="*/ 85 h 87"/>
                <a:gd name="T22" fmla="*/ 3 w 88"/>
                <a:gd name="T23" fmla="*/ 84 h 87"/>
                <a:gd name="T24" fmla="*/ 2 w 88"/>
                <a:gd name="T25" fmla="*/ 82 h 87"/>
                <a:gd name="T26" fmla="*/ 7 w 88"/>
                <a:gd name="T27" fmla="*/ 72 h 87"/>
                <a:gd name="T28" fmla="*/ 25 w 88"/>
                <a:gd name="T29" fmla="*/ 52 h 87"/>
                <a:gd name="T30" fmla="*/ 24 w 88"/>
                <a:gd name="T31" fmla="*/ 51 h 87"/>
                <a:gd name="T32" fmla="*/ 23 w 88"/>
                <a:gd name="T33" fmla="*/ 51 h 87"/>
                <a:gd name="T34" fmla="*/ 5 w 88"/>
                <a:gd name="T35" fmla="*/ 71 h 87"/>
                <a:gd name="T36" fmla="*/ 0 w 88"/>
                <a:gd name="T37" fmla="*/ 82 h 87"/>
                <a:gd name="T38" fmla="*/ 2 w 88"/>
                <a:gd name="T39" fmla="*/ 85 h 87"/>
                <a:gd name="T40" fmla="*/ 6 w 88"/>
                <a:gd name="T41" fmla="*/ 87 h 87"/>
                <a:gd name="T42" fmla="*/ 17 w 88"/>
                <a:gd name="T43" fmla="*/ 82 h 87"/>
                <a:gd name="T44" fmla="*/ 37 w 88"/>
                <a:gd name="T45" fmla="*/ 64 h 87"/>
                <a:gd name="T46" fmla="*/ 87 w 88"/>
                <a:gd name="T47" fmla="*/ 3 h 87"/>
                <a:gd name="T48" fmla="*/ 88 w 88"/>
                <a:gd name="T49" fmla="*/ 0 h 87"/>
                <a:gd name="T50" fmla="*/ 86 w 88"/>
                <a:gd name="T51" fmla="*/ 2 h 87"/>
                <a:gd name="T52" fmla="*/ 23 w 88"/>
                <a:gd name="T53" fmla="*/ 51 h 87"/>
                <a:gd name="T54" fmla="*/ 24 w 88"/>
                <a:gd name="T55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87">
                  <a:moveTo>
                    <a:pt x="24" y="51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39" y="37"/>
                    <a:pt x="55" y="25"/>
                    <a:pt x="67" y="16"/>
                  </a:cubicBezTo>
                  <a:cubicBezTo>
                    <a:pt x="72" y="12"/>
                    <a:pt x="77" y="9"/>
                    <a:pt x="81" y="7"/>
                  </a:cubicBezTo>
                  <a:cubicBezTo>
                    <a:pt x="84" y="4"/>
                    <a:pt x="86" y="3"/>
                    <a:pt x="86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4" y="4"/>
                    <a:pt x="82" y="7"/>
                  </a:cubicBezTo>
                  <a:cubicBezTo>
                    <a:pt x="76" y="16"/>
                    <a:pt x="61" y="39"/>
                    <a:pt x="36" y="63"/>
                  </a:cubicBezTo>
                  <a:cubicBezTo>
                    <a:pt x="27" y="72"/>
                    <a:pt x="21" y="77"/>
                    <a:pt x="16" y="81"/>
                  </a:cubicBezTo>
                  <a:cubicBezTo>
                    <a:pt x="11" y="84"/>
                    <a:pt x="8" y="85"/>
                    <a:pt x="6" y="85"/>
                  </a:cubicBezTo>
                  <a:cubicBezTo>
                    <a:pt x="4" y="85"/>
                    <a:pt x="4" y="85"/>
                    <a:pt x="3" y="84"/>
                  </a:cubicBezTo>
                  <a:cubicBezTo>
                    <a:pt x="2" y="84"/>
                    <a:pt x="2" y="83"/>
                    <a:pt x="2" y="82"/>
                  </a:cubicBezTo>
                  <a:cubicBezTo>
                    <a:pt x="2" y="80"/>
                    <a:pt x="3" y="76"/>
                    <a:pt x="7" y="72"/>
                  </a:cubicBezTo>
                  <a:cubicBezTo>
                    <a:pt x="10" y="67"/>
                    <a:pt x="16" y="60"/>
                    <a:pt x="25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15" y="59"/>
                    <a:pt x="9" y="66"/>
                    <a:pt x="5" y="71"/>
                  </a:cubicBezTo>
                  <a:cubicBezTo>
                    <a:pt x="2" y="76"/>
                    <a:pt x="0" y="79"/>
                    <a:pt x="0" y="82"/>
                  </a:cubicBezTo>
                  <a:cubicBezTo>
                    <a:pt x="0" y="83"/>
                    <a:pt x="1" y="84"/>
                    <a:pt x="2" y="85"/>
                  </a:cubicBezTo>
                  <a:cubicBezTo>
                    <a:pt x="3" y="86"/>
                    <a:pt x="4" y="87"/>
                    <a:pt x="6" y="87"/>
                  </a:cubicBezTo>
                  <a:cubicBezTo>
                    <a:pt x="8" y="87"/>
                    <a:pt x="12" y="86"/>
                    <a:pt x="17" y="82"/>
                  </a:cubicBezTo>
                  <a:cubicBezTo>
                    <a:pt x="22" y="79"/>
                    <a:pt x="28" y="73"/>
                    <a:pt x="37" y="64"/>
                  </a:cubicBezTo>
                  <a:cubicBezTo>
                    <a:pt x="70" y="31"/>
                    <a:pt x="87" y="3"/>
                    <a:pt x="87" y="3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6" y="2"/>
                    <a:pt x="53" y="21"/>
                    <a:pt x="23" y="51"/>
                  </a:cubicBezTo>
                  <a:lnTo>
                    <a:pt x="24" y="5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5" name="Freeform 106"/>
            <p:cNvSpPr>
              <a:spLocks/>
            </p:cNvSpPr>
            <p:nvPr/>
          </p:nvSpPr>
          <p:spPr bwMode="auto">
            <a:xfrm>
              <a:off x="-1604862" y="1404143"/>
              <a:ext cx="390525" cy="385763"/>
            </a:xfrm>
            <a:custGeom>
              <a:avLst/>
              <a:gdLst>
                <a:gd name="T0" fmla="*/ 62 w 87"/>
                <a:gd name="T1" fmla="*/ 37 h 86"/>
                <a:gd name="T2" fmla="*/ 0 w 87"/>
                <a:gd name="T3" fmla="*/ 86 h 86"/>
                <a:gd name="T4" fmla="*/ 50 w 87"/>
                <a:gd name="T5" fmla="*/ 25 h 86"/>
                <a:gd name="T6" fmla="*/ 84 w 87"/>
                <a:gd name="T7" fmla="*/ 3 h 86"/>
                <a:gd name="T8" fmla="*/ 62 w 87"/>
                <a:gd name="T9" fmla="*/ 3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62" y="37"/>
                  </a:moveTo>
                  <a:cubicBezTo>
                    <a:pt x="33" y="66"/>
                    <a:pt x="0" y="86"/>
                    <a:pt x="0" y="86"/>
                  </a:cubicBezTo>
                  <a:cubicBezTo>
                    <a:pt x="0" y="86"/>
                    <a:pt x="17" y="58"/>
                    <a:pt x="50" y="25"/>
                  </a:cubicBezTo>
                  <a:cubicBezTo>
                    <a:pt x="73" y="2"/>
                    <a:pt x="81" y="0"/>
                    <a:pt x="84" y="3"/>
                  </a:cubicBezTo>
                  <a:cubicBezTo>
                    <a:pt x="87" y="7"/>
                    <a:pt x="86" y="14"/>
                    <a:pt x="62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6" name="Freeform 107"/>
            <p:cNvSpPr>
              <a:spLocks/>
            </p:cNvSpPr>
            <p:nvPr/>
          </p:nvSpPr>
          <p:spPr bwMode="auto">
            <a:xfrm>
              <a:off x="-1614387" y="1408906"/>
              <a:ext cx="395288" cy="388938"/>
            </a:xfrm>
            <a:custGeom>
              <a:avLst/>
              <a:gdLst>
                <a:gd name="T0" fmla="*/ 64 w 88"/>
                <a:gd name="T1" fmla="*/ 36 h 87"/>
                <a:gd name="T2" fmla="*/ 64 w 88"/>
                <a:gd name="T3" fmla="*/ 36 h 87"/>
                <a:gd name="T4" fmla="*/ 22 w 88"/>
                <a:gd name="T5" fmla="*/ 71 h 87"/>
                <a:gd name="T6" fmla="*/ 8 w 88"/>
                <a:gd name="T7" fmla="*/ 81 h 87"/>
                <a:gd name="T8" fmla="*/ 2 w 88"/>
                <a:gd name="T9" fmla="*/ 84 h 87"/>
                <a:gd name="T10" fmla="*/ 2 w 88"/>
                <a:gd name="T11" fmla="*/ 85 h 87"/>
                <a:gd name="T12" fmla="*/ 3 w 88"/>
                <a:gd name="T13" fmla="*/ 85 h 87"/>
                <a:gd name="T14" fmla="*/ 6 w 88"/>
                <a:gd name="T15" fmla="*/ 80 h 87"/>
                <a:gd name="T16" fmla="*/ 53 w 88"/>
                <a:gd name="T17" fmla="*/ 24 h 87"/>
                <a:gd name="T18" fmla="*/ 73 w 88"/>
                <a:gd name="T19" fmla="*/ 6 h 87"/>
                <a:gd name="T20" fmla="*/ 83 w 88"/>
                <a:gd name="T21" fmla="*/ 2 h 87"/>
                <a:gd name="T22" fmla="*/ 85 w 88"/>
                <a:gd name="T23" fmla="*/ 3 h 87"/>
                <a:gd name="T24" fmla="*/ 87 w 88"/>
                <a:gd name="T25" fmla="*/ 6 h 87"/>
                <a:gd name="T26" fmla="*/ 82 w 88"/>
                <a:gd name="T27" fmla="*/ 16 h 87"/>
                <a:gd name="T28" fmla="*/ 64 w 88"/>
                <a:gd name="T29" fmla="*/ 36 h 87"/>
                <a:gd name="T30" fmla="*/ 64 w 88"/>
                <a:gd name="T31" fmla="*/ 36 h 87"/>
                <a:gd name="T32" fmla="*/ 65 w 88"/>
                <a:gd name="T33" fmla="*/ 37 h 87"/>
                <a:gd name="T34" fmla="*/ 83 w 88"/>
                <a:gd name="T35" fmla="*/ 17 h 87"/>
                <a:gd name="T36" fmla="*/ 88 w 88"/>
                <a:gd name="T37" fmla="*/ 6 h 87"/>
                <a:gd name="T38" fmla="*/ 87 w 88"/>
                <a:gd name="T39" fmla="*/ 2 h 87"/>
                <a:gd name="T40" fmla="*/ 83 w 88"/>
                <a:gd name="T41" fmla="*/ 0 h 87"/>
                <a:gd name="T42" fmla="*/ 72 w 88"/>
                <a:gd name="T43" fmla="*/ 5 h 87"/>
                <a:gd name="T44" fmla="*/ 52 w 88"/>
                <a:gd name="T45" fmla="*/ 23 h 87"/>
                <a:gd name="T46" fmla="*/ 2 w 88"/>
                <a:gd name="T47" fmla="*/ 85 h 87"/>
                <a:gd name="T48" fmla="*/ 0 w 88"/>
                <a:gd name="T49" fmla="*/ 87 h 87"/>
                <a:gd name="T50" fmla="*/ 3 w 88"/>
                <a:gd name="T51" fmla="*/ 86 h 87"/>
                <a:gd name="T52" fmla="*/ 65 w 88"/>
                <a:gd name="T53" fmla="*/ 37 h 87"/>
                <a:gd name="T54" fmla="*/ 64 w 88"/>
                <a:gd name="T55" fmla="*/ 3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87"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49" y="50"/>
                    <a:pt x="34" y="62"/>
                    <a:pt x="22" y="71"/>
                  </a:cubicBezTo>
                  <a:cubicBezTo>
                    <a:pt x="16" y="75"/>
                    <a:pt x="11" y="78"/>
                    <a:pt x="8" y="81"/>
                  </a:cubicBezTo>
                  <a:cubicBezTo>
                    <a:pt x="4" y="83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5"/>
                    <a:pt x="4" y="84"/>
                    <a:pt x="6" y="80"/>
                  </a:cubicBezTo>
                  <a:cubicBezTo>
                    <a:pt x="12" y="71"/>
                    <a:pt x="28" y="49"/>
                    <a:pt x="53" y="24"/>
                  </a:cubicBezTo>
                  <a:cubicBezTo>
                    <a:pt x="61" y="16"/>
                    <a:pt x="68" y="10"/>
                    <a:pt x="73" y="6"/>
                  </a:cubicBezTo>
                  <a:cubicBezTo>
                    <a:pt x="78" y="3"/>
                    <a:pt x="81" y="2"/>
                    <a:pt x="83" y="2"/>
                  </a:cubicBezTo>
                  <a:cubicBezTo>
                    <a:pt x="84" y="2"/>
                    <a:pt x="85" y="2"/>
                    <a:pt x="85" y="3"/>
                  </a:cubicBezTo>
                  <a:cubicBezTo>
                    <a:pt x="86" y="4"/>
                    <a:pt x="87" y="4"/>
                    <a:pt x="87" y="6"/>
                  </a:cubicBezTo>
                  <a:cubicBezTo>
                    <a:pt x="87" y="8"/>
                    <a:pt x="85" y="11"/>
                    <a:pt x="82" y="16"/>
                  </a:cubicBezTo>
                  <a:cubicBezTo>
                    <a:pt x="78" y="20"/>
                    <a:pt x="73" y="27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74" y="28"/>
                    <a:pt x="80" y="21"/>
                    <a:pt x="83" y="17"/>
                  </a:cubicBezTo>
                  <a:cubicBezTo>
                    <a:pt x="87" y="12"/>
                    <a:pt x="88" y="8"/>
                    <a:pt x="88" y="6"/>
                  </a:cubicBezTo>
                  <a:cubicBezTo>
                    <a:pt x="88" y="4"/>
                    <a:pt x="88" y="3"/>
                    <a:pt x="87" y="2"/>
                  </a:cubicBezTo>
                  <a:cubicBezTo>
                    <a:pt x="86" y="1"/>
                    <a:pt x="84" y="0"/>
                    <a:pt x="83" y="0"/>
                  </a:cubicBezTo>
                  <a:cubicBezTo>
                    <a:pt x="80" y="0"/>
                    <a:pt x="77" y="2"/>
                    <a:pt x="72" y="5"/>
                  </a:cubicBezTo>
                  <a:cubicBezTo>
                    <a:pt x="67" y="9"/>
                    <a:pt x="60" y="14"/>
                    <a:pt x="52" y="23"/>
                  </a:cubicBezTo>
                  <a:cubicBezTo>
                    <a:pt x="18" y="56"/>
                    <a:pt x="2" y="84"/>
                    <a:pt x="2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5" y="66"/>
                    <a:pt x="65" y="37"/>
                  </a:cubicBezTo>
                  <a:lnTo>
                    <a:pt x="64" y="36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7" name="Freeform 108"/>
            <p:cNvSpPr>
              <a:spLocks/>
            </p:cNvSpPr>
            <p:nvPr/>
          </p:nvSpPr>
          <p:spPr bwMode="auto">
            <a:xfrm>
              <a:off x="-1604862" y="1564481"/>
              <a:ext cx="498475" cy="225425"/>
            </a:xfrm>
            <a:custGeom>
              <a:avLst/>
              <a:gdLst>
                <a:gd name="T0" fmla="*/ 76 w 111"/>
                <a:gd name="T1" fmla="*/ 28 h 50"/>
                <a:gd name="T2" fmla="*/ 0 w 111"/>
                <a:gd name="T3" fmla="*/ 50 h 50"/>
                <a:gd name="T4" fmla="*/ 70 w 111"/>
                <a:gd name="T5" fmla="*/ 12 h 50"/>
                <a:gd name="T6" fmla="*/ 109 w 111"/>
                <a:gd name="T7" fmla="*/ 5 h 50"/>
                <a:gd name="T8" fmla="*/ 76 w 111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0">
                  <a:moveTo>
                    <a:pt x="76" y="28"/>
                  </a:moveTo>
                  <a:cubicBezTo>
                    <a:pt x="38" y="44"/>
                    <a:pt x="0" y="50"/>
                    <a:pt x="0" y="50"/>
                  </a:cubicBezTo>
                  <a:cubicBezTo>
                    <a:pt x="0" y="50"/>
                    <a:pt x="26" y="30"/>
                    <a:pt x="70" y="12"/>
                  </a:cubicBezTo>
                  <a:cubicBezTo>
                    <a:pt x="100" y="0"/>
                    <a:pt x="107" y="1"/>
                    <a:pt x="109" y="5"/>
                  </a:cubicBezTo>
                  <a:cubicBezTo>
                    <a:pt x="111" y="10"/>
                    <a:pt x="106" y="16"/>
                    <a:pt x="76" y="2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8" name="Freeform 109"/>
            <p:cNvSpPr>
              <a:spLocks/>
            </p:cNvSpPr>
            <p:nvPr/>
          </p:nvSpPr>
          <p:spPr bwMode="auto">
            <a:xfrm>
              <a:off x="-1614387" y="1569243"/>
              <a:ext cx="503238" cy="225425"/>
            </a:xfrm>
            <a:custGeom>
              <a:avLst/>
              <a:gdLst>
                <a:gd name="T0" fmla="*/ 78 w 112"/>
                <a:gd name="T1" fmla="*/ 27 h 50"/>
                <a:gd name="T2" fmla="*/ 78 w 112"/>
                <a:gd name="T3" fmla="*/ 26 h 50"/>
                <a:gd name="T4" fmla="*/ 26 w 112"/>
                <a:gd name="T5" fmla="*/ 43 h 50"/>
                <a:gd name="T6" fmla="*/ 9 w 112"/>
                <a:gd name="T7" fmla="*/ 47 h 50"/>
                <a:gd name="T8" fmla="*/ 2 w 112"/>
                <a:gd name="T9" fmla="*/ 48 h 50"/>
                <a:gd name="T10" fmla="*/ 2 w 112"/>
                <a:gd name="T11" fmla="*/ 49 h 50"/>
                <a:gd name="T12" fmla="*/ 3 w 112"/>
                <a:gd name="T13" fmla="*/ 49 h 50"/>
                <a:gd name="T14" fmla="*/ 8 w 112"/>
                <a:gd name="T15" fmla="*/ 46 h 50"/>
                <a:gd name="T16" fmla="*/ 72 w 112"/>
                <a:gd name="T17" fmla="*/ 12 h 50"/>
                <a:gd name="T18" fmla="*/ 105 w 112"/>
                <a:gd name="T19" fmla="*/ 2 h 50"/>
                <a:gd name="T20" fmla="*/ 109 w 112"/>
                <a:gd name="T21" fmla="*/ 3 h 50"/>
                <a:gd name="T22" fmla="*/ 110 w 112"/>
                <a:gd name="T23" fmla="*/ 4 h 50"/>
                <a:gd name="T24" fmla="*/ 111 w 112"/>
                <a:gd name="T25" fmla="*/ 6 h 50"/>
                <a:gd name="T26" fmla="*/ 104 w 112"/>
                <a:gd name="T27" fmla="*/ 13 h 50"/>
                <a:gd name="T28" fmla="*/ 78 w 112"/>
                <a:gd name="T29" fmla="*/ 26 h 50"/>
                <a:gd name="T30" fmla="*/ 78 w 112"/>
                <a:gd name="T31" fmla="*/ 27 h 50"/>
                <a:gd name="T32" fmla="*/ 79 w 112"/>
                <a:gd name="T33" fmla="*/ 28 h 50"/>
                <a:gd name="T34" fmla="*/ 105 w 112"/>
                <a:gd name="T35" fmla="*/ 15 h 50"/>
                <a:gd name="T36" fmla="*/ 112 w 112"/>
                <a:gd name="T37" fmla="*/ 6 h 50"/>
                <a:gd name="T38" fmla="*/ 112 w 112"/>
                <a:gd name="T39" fmla="*/ 4 h 50"/>
                <a:gd name="T40" fmla="*/ 109 w 112"/>
                <a:gd name="T41" fmla="*/ 1 h 50"/>
                <a:gd name="T42" fmla="*/ 105 w 112"/>
                <a:gd name="T43" fmla="*/ 0 h 50"/>
                <a:gd name="T44" fmla="*/ 71 w 112"/>
                <a:gd name="T45" fmla="*/ 10 h 50"/>
                <a:gd name="T46" fmla="*/ 2 w 112"/>
                <a:gd name="T47" fmla="*/ 48 h 50"/>
                <a:gd name="T48" fmla="*/ 0 w 112"/>
                <a:gd name="T49" fmla="*/ 50 h 50"/>
                <a:gd name="T50" fmla="*/ 3 w 112"/>
                <a:gd name="T51" fmla="*/ 50 h 50"/>
                <a:gd name="T52" fmla="*/ 79 w 112"/>
                <a:gd name="T53" fmla="*/ 28 h 50"/>
                <a:gd name="T54" fmla="*/ 78 w 112"/>
                <a:gd name="T55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50">
                  <a:moveTo>
                    <a:pt x="78" y="27"/>
                  </a:moveTo>
                  <a:cubicBezTo>
                    <a:pt x="78" y="26"/>
                    <a:pt x="78" y="26"/>
                    <a:pt x="78" y="26"/>
                  </a:cubicBezTo>
                  <a:cubicBezTo>
                    <a:pt x="59" y="34"/>
                    <a:pt x="40" y="40"/>
                    <a:pt x="26" y="43"/>
                  </a:cubicBezTo>
                  <a:cubicBezTo>
                    <a:pt x="19" y="45"/>
                    <a:pt x="13" y="46"/>
                    <a:pt x="9" y="47"/>
                  </a:cubicBezTo>
                  <a:cubicBezTo>
                    <a:pt x="5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4" y="48"/>
                    <a:pt x="8" y="46"/>
                  </a:cubicBezTo>
                  <a:cubicBezTo>
                    <a:pt x="17" y="40"/>
                    <a:pt x="39" y="25"/>
                    <a:pt x="72" y="12"/>
                  </a:cubicBezTo>
                  <a:cubicBezTo>
                    <a:pt x="89" y="4"/>
                    <a:pt x="99" y="2"/>
                    <a:pt x="105" y="2"/>
                  </a:cubicBezTo>
                  <a:cubicBezTo>
                    <a:pt x="106" y="2"/>
                    <a:pt x="108" y="2"/>
                    <a:pt x="109" y="3"/>
                  </a:cubicBezTo>
                  <a:cubicBezTo>
                    <a:pt x="109" y="3"/>
                    <a:pt x="110" y="4"/>
                    <a:pt x="110" y="4"/>
                  </a:cubicBezTo>
                  <a:cubicBezTo>
                    <a:pt x="110" y="5"/>
                    <a:pt x="111" y="5"/>
                    <a:pt x="111" y="6"/>
                  </a:cubicBezTo>
                  <a:cubicBezTo>
                    <a:pt x="111" y="8"/>
                    <a:pt x="109" y="10"/>
                    <a:pt x="104" y="13"/>
                  </a:cubicBezTo>
                  <a:cubicBezTo>
                    <a:pt x="99" y="17"/>
                    <a:pt x="91" y="21"/>
                    <a:pt x="78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2" y="22"/>
                    <a:pt x="100" y="18"/>
                    <a:pt x="105" y="15"/>
                  </a:cubicBezTo>
                  <a:cubicBezTo>
                    <a:pt x="110" y="11"/>
                    <a:pt x="112" y="8"/>
                    <a:pt x="112" y="6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1" y="3"/>
                    <a:pt x="110" y="2"/>
                    <a:pt x="109" y="1"/>
                  </a:cubicBezTo>
                  <a:cubicBezTo>
                    <a:pt x="108" y="1"/>
                    <a:pt x="107" y="0"/>
                    <a:pt x="105" y="0"/>
                  </a:cubicBezTo>
                  <a:cubicBezTo>
                    <a:pt x="99" y="0"/>
                    <a:pt x="89" y="3"/>
                    <a:pt x="71" y="10"/>
                  </a:cubicBezTo>
                  <a:cubicBezTo>
                    <a:pt x="28" y="28"/>
                    <a:pt x="2" y="48"/>
                    <a:pt x="2" y="4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0"/>
                    <a:pt x="40" y="44"/>
                    <a:pt x="79" y="28"/>
                  </a:cubicBezTo>
                  <a:lnTo>
                    <a:pt x="78" y="2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9" name="Freeform 110"/>
            <p:cNvSpPr>
              <a:spLocks/>
            </p:cNvSpPr>
            <p:nvPr/>
          </p:nvSpPr>
          <p:spPr bwMode="auto">
            <a:xfrm>
              <a:off x="-2093812" y="1789906"/>
              <a:ext cx="493713" cy="223838"/>
            </a:xfrm>
            <a:custGeom>
              <a:avLst/>
              <a:gdLst>
                <a:gd name="T0" fmla="*/ 34 w 110"/>
                <a:gd name="T1" fmla="*/ 21 h 50"/>
                <a:gd name="T2" fmla="*/ 110 w 110"/>
                <a:gd name="T3" fmla="*/ 0 h 50"/>
                <a:gd name="T4" fmla="*/ 41 w 110"/>
                <a:gd name="T5" fmla="*/ 37 h 50"/>
                <a:gd name="T6" fmla="*/ 1 w 110"/>
                <a:gd name="T7" fmla="*/ 44 h 50"/>
                <a:gd name="T8" fmla="*/ 34 w 110"/>
                <a:gd name="T9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34" y="21"/>
                  </a:moveTo>
                  <a:cubicBezTo>
                    <a:pt x="73" y="5"/>
                    <a:pt x="110" y="0"/>
                    <a:pt x="110" y="0"/>
                  </a:cubicBezTo>
                  <a:cubicBezTo>
                    <a:pt x="110" y="0"/>
                    <a:pt x="84" y="20"/>
                    <a:pt x="41" y="37"/>
                  </a:cubicBezTo>
                  <a:cubicBezTo>
                    <a:pt x="11" y="50"/>
                    <a:pt x="3" y="49"/>
                    <a:pt x="1" y="44"/>
                  </a:cubicBezTo>
                  <a:cubicBezTo>
                    <a:pt x="0" y="40"/>
                    <a:pt x="4" y="34"/>
                    <a:pt x="34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0" name="Freeform 111"/>
            <p:cNvSpPr>
              <a:spLocks/>
            </p:cNvSpPr>
            <p:nvPr/>
          </p:nvSpPr>
          <p:spPr bwMode="auto">
            <a:xfrm>
              <a:off x="-2093812" y="1780381"/>
              <a:ext cx="506413" cy="223838"/>
            </a:xfrm>
            <a:custGeom>
              <a:avLst/>
              <a:gdLst>
                <a:gd name="T0" fmla="*/ 34 w 113"/>
                <a:gd name="T1" fmla="*/ 23 h 50"/>
                <a:gd name="T2" fmla="*/ 34 w 113"/>
                <a:gd name="T3" fmla="*/ 24 h 50"/>
                <a:gd name="T4" fmla="*/ 87 w 113"/>
                <a:gd name="T5" fmla="*/ 7 h 50"/>
                <a:gd name="T6" fmla="*/ 104 w 113"/>
                <a:gd name="T7" fmla="*/ 3 h 50"/>
                <a:gd name="T8" fmla="*/ 110 w 113"/>
                <a:gd name="T9" fmla="*/ 2 h 50"/>
                <a:gd name="T10" fmla="*/ 110 w 113"/>
                <a:gd name="T11" fmla="*/ 2 h 50"/>
                <a:gd name="T12" fmla="*/ 110 w 113"/>
                <a:gd name="T13" fmla="*/ 1 h 50"/>
                <a:gd name="T14" fmla="*/ 105 w 113"/>
                <a:gd name="T15" fmla="*/ 4 h 50"/>
                <a:gd name="T16" fmla="*/ 41 w 113"/>
                <a:gd name="T17" fmla="*/ 39 h 50"/>
                <a:gd name="T18" fmla="*/ 8 w 113"/>
                <a:gd name="T19" fmla="*/ 49 h 50"/>
                <a:gd name="T20" fmla="*/ 4 w 113"/>
                <a:gd name="T21" fmla="*/ 48 h 50"/>
                <a:gd name="T22" fmla="*/ 2 w 113"/>
                <a:gd name="T23" fmla="*/ 46 h 50"/>
                <a:gd name="T24" fmla="*/ 2 w 113"/>
                <a:gd name="T25" fmla="*/ 44 h 50"/>
                <a:gd name="T26" fmla="*/ 8 w 113"/>
                <a:gd name="T27" fmla="*/ 37 h 50"/>
                <a:gd name="T28" fmla="*/ 34 w 113"/>
                <a:gd name="T29" fmla="*/ 24 h 50"/>
                <a:gd name="T30" fmla="*/ 34 w 113"/>
                <a:gd name="T31" fmla="*/ 23 h 50"/>
                <a:gd name="T32" fmla="*/ 34 w 113"/>
                <a:gd name="T33" fmla="*/ 23 h 50"/>
                <a:gd name="T34" fmla="*/ 7 w 113"/>
                <a:gd name="T35" fmla="*/ 36 h 50"/>
                <a:gd name="T36" fmla="*/ 0 w 113"/>
                <a:gd name="T37" fmla="*/ 44 h 50"/>
                <a:gd name="T38" fmla="*/ 1 w 113"/>
                <a:gd name="T39" fmla="*/ 46 h 50"/>
                <a:gd name="T40" fmla="*/ 3 w 113"/>
                <a:gd name="T41" fmla="*/ 49 h 50"/>
                <a:gd name="T42" fmla="*/ 8 w 113"/>
                <a:gd name="T43" fmla="*/ 50 h 50"/>
                <a:gd name="T44" fmla="*/ 41 w 113"/>
                <a:gd name="T45" fmla="*/ 40 h 50"/>
                <a:gd name="T46" fmla="*/ 110 w 113"/>
                <a:gd name="T47" fmla="*/ 2 h 50"/>
                <a:gd name="T48" fmla="*/ 113 w 113"/>
                <a:gd name="T49" fmla="*/ 0 h 50"/>
                <a:gd name="T50" fmla="*/ 110 w 113"/>
                <a:gd name="T51" fmla="*/ 1 h 50"/>
                <a:gd name="T52" fmla="*/ 34 w 113"/>
                <a:gd name="T53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50">
                  <a:moveTo>
                    <a:pt x="34" y="23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54" y="16"/>
                    <a:pt x="73" y="11"/>
                    <a:pt x="87" y="7"/>
                  </a:cubicBezTo>
                  <a:cubicBezTo>
                    <a:pt x="94" y="5"/>
                    <a:pt x="100" y="4"/>
                    <a:pt x="104" y="3"/>
                  </a:cubicBezTo>
                  <a:cubicBezTo>
                    <a:pt x="108" y="3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1"/>
                    <a:pt x="108" y="2"/>
                    <a:pt x="105" y="4"/>
                  </a:cubicBezTo>
                  <a:cubicBezTo>
                    <a:pt x="96" y="11"/>
                    <a:pt x="73" y="25"/>
                    <a:pt x="41" y="39"/>
                  </a:cubicBezTo>
                  <a:cubicBezTo>
                    <a:pt x="23" y="46"/>
                    <a:pt x="13" y="49"/>
                    <a:pt x="8" y="49"/>
                  </a:cubicBezTo>
                  <a:cubicBezTo>
                    <a:pt x="6" y="49"/>
                    <a:pt x="5" y="48"/>
                    <a:pt x="4" y="48"/>
                  </a:cubicBezTo>
                  <a:cubicBezTo>
                    <a:pt x="3" y="47"/>
                    <a:pt x="3" y="47"/>
                    <a:pt x="2" y="46"/>
                  </a:cubicBezTo>
                  <a:cubicBezTo>
                    <a:pt x="2" y="45"/>
                    <a:pt x="2" y="45"/>
                    <a:pt x="2" y="44"/>
                  </a:cubicBezTo>
                  <a:cubicBezTo>
                    <a:pt x="2" y="43"/>
                    <a:pt x="3" y="40"/>
                    <a:pt x="8" y="37"/>
                  </a:cubicBezTo>
                  <a:cubicBezTo>
                    <a:pt x="13" y="34"/>
                    <a:pt x="21" y="29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1" y="28"/>
                    <a:pt x="12" y="32"/>
                    <a:pt x="7" y="36"/>
                  </a:cubicBezTo>
                  <a:cubicBezTo>
                    <a:pt x="2" y="39"/>
                    <a:pt x="0" y="42"/>
                    <a:pt x="0" y="44"/>
                  </a:cubicBezTo>
                  <a:cubicBezTo>
                    <a:pt x="0" y="45"/>
                    <a:pt x="0" y="46"/>
                    <a:pt x="1" y="46"/>
                  </a:cubicBezTo>
                  <a:cubicBezTo>
                    <a:pt x="1" y="48"/>
                    <a:pt x="2" y="48"/>
                    <a:pt x="3" y="49"/>
                  </a:cubicBezTo>
                  <a:cubicBezTo>
                    <a:pt x="4" y="50"/>
                    <a:pt x="6" y="50"/>
                    <a:pt x="8" y="50"/>
                  </a:cubicBezTo>
                  <a:cubicBezTo>
                    <a:pt x="14" y="50"/>
                    <a:pt x="24" y="47"/>
                    <a:pt x="41" y="40"/>
                  </a:cubicBezTo>
                  <a:cubicBezTo>
                    <a:pt x="85" y="22"/>
                    <a:pt x="110" y="2"/>
                    <a:pt x="110" y="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1"/>
                    <a:pt x="73" y="7"/>
                    <a:pt x="34" y="23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1" name="Freeform 112"/>
            <p:cNvSpPr>
              <a:spLocks/>
            </p:cNvSpPr>
            <p:nvPr/>
          </p:nvSpPr>
          <p:spPr bwMode="auto">
            <a:xfrm>
              <a:off x="-1600099" y="1785143"/>
              <a:ext cx="223838" cy="496888"/>
            </a:xfrm>
            <a:custGeom>
              <a:avLst/>
              <a:gdLst>
                <a:gd name="T0" fmla="*/ 21 w 50"/>
                <a:gd name="T1" fmla="*/ 76 h 111"/>
                <a:gd name="T2" fmla="*/ 0 w 50"/>
                <a:gd name="T3" fmla="*/ 0 h 111"/>
                <a:gd name="T4" fmla="*/ 38 w 50"/>
                <a:gd name="T5" fmla="*/ 70 h 111"/>
                <a:gd name="T6" fmla="*/ 44 w 50"/>
                <a:gd name="T7" fmla="*/ 109 h 111"/>
                <a:gd name="T8" fmla="*/ 21 w 50"/>
                <a:gd name="T9" fmla="*/ 7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1">
                  <a:moveTo>
                    <a:pt x="21" y="76"/>
                  </a:moveTo>
                  <a:cubicBezTo>
                    <a:pt x="5" y="38"/>
                    <a:pt x="0" y="0"/>
                    <a:pt x="0" y="0"/>
                  </a:cubicBezTo>
                  <a:cubicBezTo>
                    <a:pt x="0" y="0"/>
                    <a:pt x="20" y="26"/>
                    <a:pt x="38" y="70"/>
                  </a:cubicBezTo>
                  <a:cubicBezTo>
                    <a:pt x="50" y="99"/>
                    <a:pt x="49" y="107"/>
                    <a:pt x="44" y="109"/>
                  </a:cubicBezTo>
                  <a:cubicBezTo>
                    <a:pt x="40" y="111"/>
                    <a:pt x="34" y="106"/>
                    <a:pt x="21" y="7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2" name="Freeform 113"/>
            <p:cNvSpPr>
              <a:spLocks/>
            </p:cNvSpPr>
            <p:nvPr/>
          </p:nvSpPr>
          <p:spPr bwMode="auto">
            <a:xfrm>
              <a:off x="-1609624" y="1775618"/>
              <a:ext cx="223838" cy="503238"/>
            </a:xfrm>
            <a:custGeom>
              <a:avLst/>
              <a:gdLst>
                <a:gd name="T0" fmla="*/ 23 w 50"/>
                <a:gd name="T1" fmla="*/ 78 h 112"/>
                <a:gd name="T2" fmla="*/ 24 w 50"/>
                <a:gd name="T3" fmla="*/ 78 h 112"/>
                <a:gd name="T4" fmla="*/ 7 w 50"/>
                <a:gd name="T5" fmla="*/ 26 h 112"/>
                <a:gd name="T6" fmla="*/ 4 w 50"/>
                <a:gd name="T7" fmla="*/ 9 h 112"/>
                <a:gd name="T8" fmla="*/ 2 w 50"/>
                <a:gd name="T9" fmla="*/ 2 h 112"/>
                <a:gd name="T10" fmla="*/ 2 w 50"/>
                <a:gd name="T11" fmla="*/ 2 h 112"/>
                <a:gd name="T12" fmla="*/ 1 w 50"/>
                <a:gd name="T13" fmla="*/ 3 h 112"/>
                <a:gd name="T14" fmla="*/ 4 w 50"/>
                <a:gd name="T15" fmla="*/ 7 h 112"/>
                <a:gd name="T16" fmla="*/ 39 w 50"/>
                <a:gd name="T17" fmla="*/ 72 h 112"/>
                <a:gd name="T18" fmla="*/ 49 w 50"/>
                <a:gd name="T19" fmla="*/ 105 h 112"/>
                <a:gd name="T20" fmla="*/ 48 w 50"/>
                <a:gd name="T21" fmla="*/ 109 h 112"/>
                <a:gd name="T22" fmla="*/ 46 w 50"/>
                <a:gd name="T23" fmla="*/ 110 h 112"/>
                <a:gd name="T24" fmla="*/ 45 w 50"/>
                <a:gd name="T25" fmla="*/ 110 h 112"/>
                <a:gd name="T26" fmla="*/ 37 w 50"/>
                <a:gd name="T27" fmla="*/ 104 h 112"/>
                <a:gd name="T28" fmla="*/ 24 w 50"/>
                <a:gd name="T29" fmla="*/ 78 h 112"/>
                <a:gd name="T30" fmla="*/ 23 w 50"/>
                <a:gd name="T31" fmla="*/ 78 h 112"/>
                <a:gd name="T32" fmla="*/ 23 w 50"/>
                <a:gd name="T33" fmla="*/ 78 h 112"/>
                <a:gd name="T34" fmla="*/ 36 w 50"/>
                <a:gd name="T35" fmla="*/ 105 h 112"/>
                <a:gd name="T36" fmla="*/ 45 w 50"/>
                <a:gd name="T37" fmla="*/ 112 h 112"/>
                <a:gd name="T38" fmla="*/ 47 w 50"/>
                <a:gd name="T39" fmla="*/ 112 h 112"/>
                <a:gd name="T40" fmla="*/ 49 w 50"/>
                <a:gd name="T41" fmla="*/ 109 h 112"/>
                <a:gd name="T42" fmla="*/ 50 w 50"/>
                <a:gd name="T43" fmla="*/ 105 h 112"/>
                <a:gd name="T44" fmla="*/ 40 w 50"/>
                <a:gd name="T45" fmla="*/ 71 h 112"/>
                <a:gd name="T46" fmla="*/ 2 w 50"/>
                <a:gd name="T47" fmla="*/ 2 h 112"/>
                <a:gd name="T48" fmla="*/ 0 w 50"/>
                <a:gd name="T49" fmla="*/ 0 h 112"/>
                <a:gd name="T50" fmla="*/ 1 w 50"/>
                <a:gd name="T51" fmla="*/ 2 h 112"/>
                <a:gd name="T52" fmla="*/ 23 w 50"/>
                <a:gd name="T53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12">
                  <a:moveTo>
                    <a:pt x="23" y="78"/>
                  </a:moveTo>
                  <a:cubicBezTo>
                    <a:pt x="24" y="78"/>
                    <a:pt x="24" y="78"/>
                    <a:pt x="24" y="78"/>
                  </a:cubicBezTo>
                  <a:cubicBezTo>
                    <a:pt x="16" y="59"/>
                    <a:pt x="11" y="40"/>
                    <a:pt x="7" y="26"/>
                  </a:cubicBezTo>
                  <a:cubicBezTo>
                    <a:pt x="6" y="19"/>
                    <a:pt x="4" y="13"/>
                    <a:pt x="4" y="9"/>
                  </a:cubicBezTo>
                  <a:cubicBezTo>
                    <a:pt x="3" y="5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4"/>
                    <a:pt x="4" y="7"/>
                  </a:cubicBezTo>
                  <a:cubicBezTo>
                    <a:pt x="11" y="17"/>
                    <a:pt x="25" y="39"/>
                    <a:pt x="39" y="72"/>
                  </a:cubicBezTo>
                  <a:cubicBezTo>
                    <a:pt x="46" y="89"/>
                    <a:pt x="49" y="99"/>
                    <a:pt x="49" y="105"/>
                  </a:cubicBezTo>
                  <a:cubicBezTo>
                    <a:pt x="49" y="106"/>
                    <a:pt x="48" y="108"/>
                    <a:pt x="48" y="109"/>
                  </a:cubicBezTo>
                  <a:cubicBezTo>
                    <a:pt x="47" y="109"/>
                    <a:pt x="47" y="110"/>
                    <a:pt x="46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3" y="111"/>
                    <a:pt x="40" y="109"/>
                    <a:pt x="37" y="104"/>
                  </a:cubicBezTo>
                  <a:cubicBezTo>
                    <a:pt x="34" y="99"/>
                    <a:pt x="29" y="91"/>
                    <a:pt x="24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8" y="92"/>
                    <a:pt x="32" y="100"/>
                    <a:pt x="36" y="105"/>
                  </a:cubicBezTo>
                  <a:cubicBezTo>
                    <a:pt x="39" y="110"/>
                    <a:pt x="42" y="112"/>
                    <a:pt x="45" y="112"/>
                  </a:cubicBezTo>
                  <a:cubicBezTo>
                    <a:pt x="45" y="112"/>
                    <a:pt x="46" y="112"/>
                    <a:pt x="47" y="112"/>
                  </a:cubicBezTo>
                  <a:cubicBezTo>
                    <a:pt x="48" y="111"/>
                    <a:pt x="49" y="110"/>
                    <a:pt x="49" y="109"/>
                  </a:cubicBezTo>
                  <a:cubicBezTo>
                    <a:pt x="50" y="108"/>
                    <a:pt x="50" y="107"/>
                    <a:pt x="50" y="105"/>
                  </a:cubicBezTo>
                  <a:cubicBezTo>
                    <a:pt x="50" y="99"/>
                    <a:pt x="47" y="89"/>
                    <a:pt x="40" y="71"/>
                  </a:cubicBezTo>
                  <a:cubicBezTo>
                    <a:pt x="22" y="28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7" y="40"/>
                    <a:pt x="23" y="78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3" name="Freeform 114"/>
            <p:cNvSpPr>
              <a:spLocks/>
            </p:cNvSpPr>
            <p:nvPr/>
          </p:nvSpPr>
          <p:spPr bwMode="auto">
            <a:xfrm>
              <a:off x="-1823937" y="1296193"/>
              <a:ext cx="223838" cy="493713"/>
            </a:xfrm>
            <a:custGeom>
              <a:avLst/>
              <a:gdLst>
                <a:gd name="T0" fmla="*/ 28 w 50"/>
                <a:gd name="T1" fmla="*/ 34 h 110"/>
                <a:gd name="T2" fmla="*/ 50 w 50"/>
                <a:gd name="T3" fmla="*/ 110 h 110"/>
                <a:gd name="T4" fmla="*/ 12 w 50"/>
                <a:gd name="T5" fmla="*/ 41 h 110"/>
                <a:gd name="T6" fmla="*/ 5 w 50"/>
                <a:gd name="T7" fmla="*/ 1 h 110"/>
                <a:gd name="T8" fmla="*/ 28 w 50"/>
                <a:gd name="T9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28" y="34"/>
                  </a:moveTo>
                  <a:cubicBezTo>
                    <a:pt x="44" y="73"/>
                    <a:pt x="50" y="110"/>
                    <a:pt x="50" y="110"/>
                  </a:cubicBezTo>
                  <a:cubicBezTo>
                    <a:pt x="50" y="110"/>
                    <a:pt x="30" y="84"/>
                    <a:pt x="12" y="41"/>
                  </a:cubicBezTo>
                  <a:cubicBezTo>
                    <a:pt x="0" y="11"/>
                    <a:pt x="1" y="3"/>
                    <a:pt x="5" y="1"/>
                  </a:cubicBezTo>
                  <a:cubicBezTo>
                    <a:pt x="10" y="0"/>
                    <a:pt x="16" y="4"/>
                    <a:pt x="28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4" name="Freeform 115"/>
            <p:cNvSpPr>
              <a:spLocks/>
            </p:cNvSpPr>
            <p:nvPr/>
          </p:nvSpPr>
          <p:spPr bwMode="auto">
            <a:xfrm>
              <a:off x="-1820762" y="1296193"/>
              <a:ext cx="225425" cy="506413"/>
            </a:xfrm>
            <a:custGeom>
              <a:avLst/>
              <a:gdLst>
                <a:gd name="T0" fmla="*/ 27 w 50"/>
                <a:gd name="T1" fmla="*/ 34 h 113"/>
                <a:gd name="T2" fmla="*/ 26 w 50"/>
                <a:gd name="T3" fmla="*/ 34 h 113"/>
                <a:gd name="T4" fmla="*/ 43 w 50"/>
                <a:gd name="T5" fmla="*/ 87 h 113"/>
                <a:gd name="T6" fmla="*/ 47 w 50"/>
                <a:gd name="T7" fmla="*/ 104 h 113"/>
                <a:gd name="T8" fmla="*/ 48 w 50"/>
                <a:gd name="T9" fmla="*/ 110 h 113"/>
                <a:gd name="T10" fmla="*/ 49 w 50"/>
                <a:gd name="T11" fmla="*/ 110 h 113"/>
                <a:gd name="T12" fmla="*/ 49 w 50"/>
                <a:gd name="T13" fmla="*/ 109 h 113"/>
                <a:gd name="T14" fmla="*/ 46 w 50"/>
                <a:gd name="T15" fmla="*/ 105 h 113"/>
                <a:gd name="T16" fmla="*/ 12 w 50"/>
                <a:gd name="T17" fmla="*/ 41 h 113"/>
                <a:gd name="T18" fmla="*/ 2 w 50"/>
                <a:gd name="T19" fmla="*/ 8 h 113"/>
                <a:gd name="T20" fmla="*/ 3 w 50"/>
                <a:gd name="T21" fmla="*/ 4 h 113"/>
                <a:gd name="T22" fmla="*/ 4 w 50"/>
                <a:gd name="T23" fmla="*/ 2 h 113"/>
                <a:gd name="T24" fmla="*/ 6 w 50"/>
                <a:gd name="T25" fmla="*/ 2 h 113"/>
                <a:gd name="T26" fmla="*/ 13 w 50"/>
                <a:gd name="T27" fmla="*/ 8 h 113"/>
                <a:gd name="T28" fmla="*/ 26 w 50"/>
                <a:gd name="T29" fmla="*/ 34 h 113"/>
                <a:gd name="T30" fmla="*/ 27 w 50"/>
                <a:gd name="T31" fmla="*/ 34 h 113"/>
                <a:gd name="T32" fmla="*/ 28 w 50"/>
                <a:gd name="T33" fmla="*/ 34 h 113"/>
                <a:gd name="T34" fmla="*/ 15 w 50"/>
                <a:gd name="T35" fmla="*/ 7 h 113"/>
                <a:gd name="T36" fmla="*/ 6 w 50"/>
                <a:gd name="T37" fmla="*/ 0 h 113"/>
                <a:gd name="T38" fmla="*/ 4 w 50"/>
                <a:gd name="T39" fmla="*/ 1 h 113"/>
                <a:gd name="T40" fmla="*/ 1 w 50"/>
                <a:gd name="T41" fmla="*/ 3 h 113"/>
                <a:gd name="T42" fmla="*/ 0 w 50"/>
                <a:gd name="T43" fmla="*/ 8 h 113"/>
                <a:gd name="T44" fmla="*/ 10 w 50"/>
                <a:gd name="T45" fmla="*/ 41 h 113"/>
                <a:gd name="T46" fmla="*/ 48 w 50"/>
                <a:gd name="T47" fmla="*/ 110 h 113"/>
                <a:gd name="T48" fmla="*/ 50 w 50"/>
                <a:gd name="T49" fmla="*/ 113 h 113"/>
                <a:gd name="T50" fmla="*/ 50 w 50"/>
                <a:gd name="T51" fmla="*/ 110 h 113"/>
                <a:gd name="T52" fmla="*/ 28 w 50"/>
                <a:gd name="T53" fmla="*/ 34 h 113"/>
                <a:gd name="T54" fmla="*/ 27 w 50"/>
                <a:gd name="T55" fmla="*/ 3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113">
                  <a:moveTo>
                    <a:pt x="27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34" y="54"/>
                    <a:pt x="40" y="73"/>
                    <a:pt x="43" y="87"/>
                  </a:cubicBezTo>
                  <a:cubicBezTo>
                    <a:pt x="45" y="94"/>
                    <a:pt x="46" y="100"/>
                    <a:pt x="47" y="104"/>
                  </a:cubicBezTo>
                  <a:cubicBezTo>
                    <a:pt x="48" y="108"/>
                    <a:pt x="48" y="110"/>
                    <a:pt x="48" y="110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49" y="109"/>
                    <a:pt x="48" y="108"/>
                    <a:pt x="46" y="105"/>
                  </a:cubicBezTo>
                  <a:cubicBezTo>
                    <a:pt x="40" y="96"/>
                    <a:pt x="25" y="73"/>
                    <a:pt x="12" y="41"/>
                  </a:cubicBezTo>
                  <a:cubicBezTo>
                    <a:pt x="4" y="23"/>
                    <a:pt x="2" y="13"/>
                    <a:pt x="2" y="8"/>
                  </a:cubicBezTo>
                  <a:cubicBezTo>
                    <a:pt x="2" y="6"/>
                    <a:pt x="2" y="5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8" y="2"/>
                    <a:pt x="10" y="3"/>
                    <a:pt x="13" y="8"/>
                  </a:cubicBezTo>
                  <a:cubicBezTo>
                    <a:pt x="17" y="13"/>
                    <a:pt x="21" y="21"/>
                    <a:pt x="26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2" y="21"/>
                    <a:pt x="18" y="12"/>
                    <a:pt x="15" y="7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5" y="0"/>
                    <a:pt x="5" y="0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4"/>
                    <a:pt x="3" y="23"/>
                    <a:pt x="10" y="41"/>
                  </a:cubicBezTo>
                  <a:cubicBezTo>
                    <a:pt x="28" y="85"/>
                    <a:pt x="48" y="110"/>
                    <a:pt x="48" y="110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44" y="72"/>
                    <a:pt x="28" y="34"/>
                  </a:cubicBezTo>
                  <a:lnTo>
                    <a:pt x="27" y="34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5" name="Freeform 116"/>
            <p:cNvSpPr>
              <a:spLocks/>
            </p:cNvSpPr>
            <p:nvPr/>
          </p:nvSpPr>
          <p:spPr bwMode="auto">
            <a:xfrm>
              <a:off x="-1604862" y="1789906"/>
              <a:ext cx="498475" cy="223838"/>
            </a:xfrm>
            <a:custGeom>
              <a:avLst/>
              <a:gdLst>
                <a:gd name="T0" fmla="*/ 69 w 111"/>
                <a:gd name="T1" fmla="*/ 38 h 50"/>
                <a:gd name="T2" fmla="*/ 0 w 111"/>
                <a:gd name="T3" fmla="*/ 0 h 50"/>
                <a:gd name="T4" fmla="*/ 76 w 111"/>
                <a:gd name="T5" fmla="*/ 22 h 50"/>
                <a:gd name="T6" fmla="*/ 109 w 111"/>
                <a:gd name="T7" fmla="*/ 45 h 50"/>
                <a:gd name="T8" fmla="*/ 69 w 111"/>
                <a:gd name="T9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0">
                  <a:moveTo>
                    <a:pt x="69" y="38"/>
                  </a:moveTo>
                  <a:cubicBezTo>
                    <a:pt x="31" y="22"/>
                    <a:pt x="0" y="0"/>
                    <a:pt x="0" y="0"/>
                  </a:cubicBezTo>
                  <a:cubicBezTo>
                    <a:pt x="0" y="0"/>
                    <a:pt x="33" y="4"/>
                    <a:pt x="76" y="22"/>
                  </a:cubicBezTo>
                  <a:cubicBezTo>
                    <a:pt x="106" y="34"/>
                    <a:pt x="111" y="40"/>
                    <a:pt x="109" y="45"/>
                  </a:cubicBezTo>
                  <a:cubicBezTo>
                    <a:pt x="107" y="49"/>
                    <a:pt x="99" y="50"/>
                    <a:pt x="69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6" name="Freeform 117"/>
            <p:cNvSpPr>
              <a:spLocks/>
            </p:cNvSpPr>
            <p:nvPr/>
          </p:nvSpPr>
          <p:spPr bwMode="auto">
            <a:xfrm>
              <a:off x="-1614387" y="1780381"/>
              <a:ext cx="503238" cy="228600"/>
            </a:xfrm>
            <a:custGeom>
              <a:avLst/>
              <a:gdLst>
                <a:gd name="T0" fmla="*/ 71 w 112"/>
                <a:gd name="T1" fmla="*/ 40 h 51"/>
                <a:gd name="T2" fmla="*/ 72 w 112"/>
                <a:gd name="T3" fmla="*/ 39 h 51"/>
                <a:gd name="T4" fmla="*/ 23 w 112"/>
                <a:gd name="T5" fmla="*/ 14 h 51"/>
                <a:gd name="T6" fmla="*/ 8 w 112"/>
                <a:gd name="T7" fmla="*/ 5 h 51"/>
                <a:gd name="T8" fmla="*/ 3 w 112"/>
                <a:gd name="T9" fmla="*/ 1 h 51"/>
                <a:gd name="T10" fmla="*/ 2 w 112"/>
                <a:gd name="T11" fmla="*/ 2 h 51"/>
                <a:gd name="T12" fmla="*/ 2 w 112"/>
                <a:gd name="T13" fmla="*/ 2 h 51"/>
                <a:gd name="T14" fmla="*/ 8 w 112"/>
                <a:gd name="T15" fmla="*/ 3 h 51"/>
                <a:gd name="T16" fmla="*/ 78 w 112"/>
                <a:gd name="T17" fmla="*/ 24 h 51"/>
                <a:gd name="T18" fmla="*/ 104 w 112"/>
                <a:gd name="T19" fmla="*/ 37 h 51"/>
                <a:gd name="T20" fmla="*/ 110 w 112"/>
                <a:gd name="T21" fmla="*/ 45 h 51"/>
                <a:gd name="T22" fmla="*/ 110 w 112"/>
                <a:gd name="T23" fmla="*/ 46 h 51"/>
                <a:gd name="T24" fmla="*/ 108 w 112"/>
                <a:gd name="T25" fmla="*/ 48 h 51"/>
                <a:gd name="T26" fmla="*/ 104 w 112"/>
                <a:gd name="T27" fmla="*/ 49 h 51"/>
                <a:gd name="T28" fmla="*/ 72 w 112"/>
                <a:gd name="T29" fmla="*/ 39 h 51"/>
                <a:gd name="T30" fmla="*/ 71 w 112"/>
                <a:gd name="T31" fmla="*/ 40 h 51"/>
                <a:gd name="T32" fmla="*/ 71 w 112"/>
                <a:gd name="T33" fmla="*/ 41 h 51"/>
                <a:gd name="T34" fmla="*/ 104 w 112"/>
                <a:gd name="T35" fmla="*/ 51 h 51"/>
                <a:gd name="T36" fmla="*/ 109 w 112"/>
                <a:gd name="T37" fmla="*/ 50 h 51"/>
                <a:gd name="T38" fmla="*/ 111 w 112"/>
                <a:gd name="T39" fmla="*/ 47 h 51"/>
                <a:gd name="T40" fmla="*/ 112 w 112"/>
                <a:gd name="T41" fmla="*/ 45 h 51"/>
                <a:gd name="T42" fmla="*/ 105 w 112"/>
                <a:gd name="T43" fmla="*/ 36 h 51"/>
                <a:gd name="T44" fmla="*/ 78 w 112"/>
                <a:gd name="T45" fmla="*/ 23 h 51"/>
                <a:gd name="T46" fmla="*/ 3 w 112"/>
                <a:gd name="T47" fmla="*/ 1 h 51"/>
                <a:gd name="T48" fmla="*/ 0 w 112"/>
                <a:gd name="T49" fmla="*/ 0 h 51"/>
                <a:gd name="T50" fmla="*/ 2 w 112"/>
                <a:gd name="T51" fmla="*/ 2 h 51"/>
                <a:gd name="T52" fmla="*/ 71 w 112"/>
                <a:gd name="T53" fmla="*/ 41 h 51"/>
                <a:gd name="T54" fmla="*/ 71 w 112"/>
                <a:gd name="T55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51">
                  <a:moveTo>
                    <a:pt x="71" y="40"/>
                  </a:moveTo>
                  <a:cubicBezTo>
                    <a:pt x="72" y="39"/>
                    <a:pt x="72" y="39"/>
                    <a:pt x="72" y="39"/>
                  </a:cubicBezTo>
                  <a:cubicBezTo>
                    <a:pt x="53" y="31"/>
                    <a:pt x="35" y="22"/>
                    <a:pt x="23" y="14"/>
                  </a:cubicBezTo>
                  <a:cubicBezTo>
                    <a:pt x="17" y="10"/>
                    <a:pt x="12" y="7"/>
                    <a:pt x="8" y="5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3"/>
                    <a:pt x="8" y="3"/>
                  </a:cubicBezTo>
                  <a:cubicBezTo>
                    <a:pt x="19" y="5"/>
                    <a:pt x="45" y="11"/>
                    <a:pt x="78" y="24"/>
                  </a:cubicBezTo>
                  <a:cubicBezTo>
                    <a:pt x="91" y="30"/>
                    <a:pt x="99" y="34"/>
                    <a:pt x="104" y="37"/>
                  </a:cubicBezTo>
                  <a:cubicBezTo>
                    <a:pt x="109" y="41"/>
                    <a:pt x="110" y="43"/>
                    <a:pt x="110" y="45"/>
                  </a:cubicBezTo>
                  <a:cubicBezTo>
                    <a:pt x="110" y="45"/>
                    <a:pt x="110" y="46"/>
                    <a:pt x="110" y="46"/>
                  </a:cubicBezTo>
                  <a:cubicBezTo>
                    <a:pt x="110" y="47"/>
                    <a:pt x="109" y="48"/>
                    <a:pt x="108" y="48"/>
                  </a:cubicBezTo>
                  <a:cubicBezTo>
                    <a:pt x="108" y="49"/>
                    <a:pt x="106" y="49"/>
                    <a:pt x="104" y="49"/>
                  </a:cubicBezTo>
                  <a:cubicBezTo>
                    <a:pt x="99" y="49"/>
                    <a:pt x="89" y="46"/>
                    <a:pt x="72" y="39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89" y="48"/>
                    <a:pt x="99" y="51"/>
                    <a:pt x="104" y="51"/>
                  </a:cubicBezTo>
                  <a:cubicBezTo>
                    <a:pt x="106" y="51"/>
                    <a:pt x="108" y="50"/>
                    <a:pt x="109" y="50"/>
                  </a:cubicBezTo>
                  <a:cubicBezTo>
                    <a:pt x="110" y="49"/>
                    <a:pt x="111" y="48"/>
                    <a:pt x="111" y="47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2"/>
                    <a:pt x="110" y="40"/>
                    <a:pt x="105" y="36"/>
                  </a:cubicBezTo>
                  <a:cubicBezTo>
                    <a:pt x="100" y="33"/>
                    <a:pt x="92" y="28"/>
                    <a:pt x="78" y="23"/>
                  </a:cubicBezTo>
                  <a:cubicBezTo>
                    <a:pt x="35" y="5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3" y="24"/>
                    <a:pt x="71" y="41"/>
                  </a:cubicBezTo>
                  <a:lnTo>
                    <a:pt x="71" y="40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7" name="Freeform 118"/>
            <p:cNvSpPr>
              <a:spLocks/>
            </p:cNvSpPr>
            <p:nvPr/>
          </p:nvSpPr>
          <p:spPr bwMode="auto">
            <a:xfrm>
              <a:off x="-2093812" y="1561306"/>
              <a:ext cx="493713" cy="228600"/>
            </a:xfrm>
            <a:custGeom>
              <a:avLst/>
              <a:gdLst>
                <a:gd name="T0" fmla="*/ 41 w 110"/>
                <a:gd name="T1" fmla="*/ 13 h 51"/>
                <a:gd name="T2" fmla="*/ 110 w 110"/>
                <a:gd name="T3" fmla="*/ 51 h 51"/>
                <a:gd name="T4" fmla="*/ 34 w 110"/>
                <a:gd name="T5" fmla="*/ 29 h 51"/>
                <a:gd name="T6" fmla="*/ 2 w 110"/>
                <a:gd name="T7" fmla="*/ 6 h 51"/>
                <a:gd name="T8" fmla="*/ 41 w 110"/>
                <a:gd name="T9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1">
                  <a:moveTo>
                    <a:pt x="41" y="13"/>
                  </a:moveTo>
                  <a:cubicBezTo>
                    <a:pt x="79" y="29"/>
                    <a:pt x="110" y="51"/>
                    <a:pt x="110" y="51"/>
                  </a:cubicBezTo>
                  <a:cubicBezTo>
                    <a:pt x="110" y="51"/>
                    <a:pt x="78" y="47"/>
                    <a:pt x="34" y="29"/>
                  </a:cubicBezTo>
                  <a:cubicBezTo>
                    <a:pt x="4" y="16"/>
                    <a:pt x="0" y="10"/>
                    <a:pt x="2" y="6"/>
                  </a:cubicBezTo>
                  <a:cubicBezTo>
                    <a:pt x="4" y="1"/>
                    <a:pt x="11" y="0"/>
                    <a:pt x="41" y="1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8" name="Freeform 119"/>
            <p:cNvSpPr>
              <a:spLocks/>
            </p:cNvSpPr>
            <p:nvPr/>
          </p:nvSpPr>
          <p:spPr bwMode="auto">
            <a:xfrm>
              <a:off x="-2089049" y="1569243"/>
              <a:ext cx="501650" cy="225425"/>
            </a:xfrm>
            <a:custGeom>
              <a:avLst/>
              <a:gdLst>
                <a:gd name="T0" fmla="*/ 40 w 112"/>
                <a:gd name="T1" fmla="*/ 11 h 50"/>
                <a:gd name="T2" fmla="*/ 40 w 112"/>
                <a:gd name="T3" fmla="*/ 11 h 50"/>
                <a:gd name="T4" fmla="*/ 89 w 112"/>
                <a:gd name="T5" fmla="*/ 36 h 50"/>
                <a:gd name="T6" fmla="*/ 103 w 112"/>
                <a:gd name="T7" fmla="*/ 46 h 50"/>
                <a:gd name="T8" fmla="*/ 109 w 112"/>
                <a:gd name="T9" fmla="*/ 49 h 50"/>
                <a:gd name="T10" fmla="*/ 109 w 112"/>
                <a:gd name="T11" fmla="*/ 49 h 50"/>
                <a:gd name="T12" fmla="*/ 109 w 112"/>
                <a:gd name="T13" fmla="*/ 48 h 50"/>
                <a:gd name="T14" fmla="*/ 103 w 112"/>
                <a:gd name="T15" fmla="*/ 47 h 50"/>
                <a:gd name="T16" fmla="*/ 34 w 112"/>
                <a:gd name="T17" fmla="*/ 26 h 50"/>
                <a:gd name="T18" fmla="*/ 7 w 112"/>
                <a:gd name="T19" fmla="*/ 13 h 50"/>
                <a:gd name="T20" fmla="*/ 1 w 112"/>
                <a:gd name="T21" fmla="*/ 5 h 50"/>
                <a:gd name="T22" fmla="*/ 1 w 112"/>
                <a:gd name="T23" fmla="*/ 4 h 50"/>
                <a:gd name="T24" fmla="*/ 3 w 112"/>
                <a:gd name="T25" fmla="*/ 2 h 50"/>
                <a:gd name="T26" fmla="*/ 7 w 112"/>
                <a:gd name="T27" fmla="*/ 1 h 50"/>
                <a:gd name="T28" fmla="*/ 40 w 112"/>
                <a:gd name="T29" fmla="*/ 11 h 50"/>
                <a:gd name="T30" fmla="*/ 40 w 112"/>
                <a:gd name="T31" fmla="*/ 11 h 50"/>
                <a:gd name="T32" fmla="*/ 40 w 112"/>
                <a:gd name="T33" fmla="*/ 10 h 50"/>
                <a:gd name="T34" fmla="*/ 7 w 112"/>
                <a:gd name="T35" fmla="*/ 0 h 50"/>
                <a:gd name="T36" fmla="*/ 2 w 112"/>
                <a:gd name="T37" fmla="*/ 1 h 50"/>
                <a:gd name="T38" fmla="*/ 0 w 112"/>
                <a:gd name="T39" fmla="*/ 3 h 50"/>
                <a:gd name="T40" fmla="*/ 0 w 112"/>
                <a:gd name="T41" fmla="*/ 5 h 50"/>
                <a:gd name="T42" fmla="*/ 7 w 112"/>
                <a:gd name="T43" fmla="*/ 14 h 50"/>
                <a:gd name="T44" fmla="*/ 33 w 112"/>
                <a:gd name="T45" fmla="*/ 27 h 50"/>
                <a:gd name="T46" fmla="*/ 109 w 112"/>
                <a:gd name="T47" fmla="*/ 50 h 50"/>
                <a:gd name="T48" fmla="*/ 112 w 112"/>
                <a:gd name="T49" fmla="*/ 50 h 50"/>
                <a:gd name="T50" fmla="*/ 109 w 112"/>
                <a:gd name="T51" fmla="*/ 48 h 50"/>
                <a:gd name="T52" fmla="*/ 40 w 112"/>
                <a:gd name="T53" fmla="*/ 10 h 50"/>
                <a:gd name="T54" fmla="*/ 40 w 112"/>
                <a:gd name="T55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50">
                  <a:moveTo>
                    <a:pt x="40" y="11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59" y="19"/>
                    <a:pt x="76" y="29"/>
                    <a:pt x="89" y="36"/>
                  </a:cubicBezTo>
                  <a:cubicBezTo>
                    <a:pt x="95" y="40"/>
                    <a:pt x="100" y="43"/>
                    <a:pt x="103" y="46"/>
                  </a:cubicBezTo>
                  <a:cubicBezTo>
                    <a:pt x="107" y="48"/>
                    <a:pt x="109" y="49"/>
                    <a:pt x="109" y="49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9" y="48"/>
                    <a:pt x="107" y="48"/>
                    <a:pt x="103" y="47"/>
                  </a:cubicBezTo>
                  <a:cubicBezTo>
                    <a:pt x="92" y="45"/>
                    <a:pt x="66" y="40"/>
                    <a:pt x="34" y="26"/>
                  </a:cubicBezTo>
                  <a:cubicBezTo>
                    <a:pt x="21" y="21"/>
                    <a:pt x="12" y="16"/>
                    <a:pt x="7" y="13"/>
                  </a:cubicBezTo>
                  <a:cubicBezTo>
                    <a:pt x="3" y="10"/>
                    <a:pt x="1" y="7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12" y="1"/>
                    <a:pt x="22" y="4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23" y="2"/>
                    <a:pt x="13" y="0"/>
                    <a:pt x="7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8"/>
                    <a:pt x="2" y="11"/>
                    <a:pt x="7" y="14"/>
                  </a:cubicBezTo>
                  <a:cubicBezTo>
                    <a:pt x="12" y="18"/>
                    <a:pt x="20" y="22"/>
                    <a:pt x="33" y="27"/>
                  </a:cubicBezTo>
                  <a:cubicBezTo>
                    <a:pt x="76" y="46"/>
                    <a:pt x="109" y="50"/>
                    <a:pt x="109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9" y="48"/>
                    <a:pt x="79" y="26"/>
                    <a:pt x="40" y="10"/>
                  </a:cubicBezTo>
                  <a:lnTo>
                    <a:pt x="40" y="1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9" name="Freeform 120"/>
            <p:cNvSpPr>
              <a:spLocks/>
            </p:cNvSpPr>
            <p:nvPr/>
          </p:nvSpPr>
          <p:spPr bwMode="auto">
            <a:xfrm>
              <a:off x="-1828699" y="1785143"/>
              <a:ext cx="228600" cy="496888"/>
            </a:xfrm>
            <a:custGeom>
              <a:avLst/>
              <a:gdLst>
                <a:gd name="T0" fmla="*/ 13 w 51"/>
                <a:gd name="T1" fmla="*/ 69 h 111"/>
                <a:gd name="T2" fmla="*/ 51 w 51"/>
                <a:gd name="T3" fmla="*/ 0 h 111"/>
                <a:gd name="T4" fmla="*/ 29 w 51"/>
                <a:gd name="T5" fmla="*/ 76 h 111"/>
                <a:gd name="T6" fmla="*/ 6 w 51"/>
                <a:gd name="T7" fmla="*/ 109 h 111"/>
                <a:gd name="T8" fmla="*/ 13 w 51"/>
                <a:gd name="T9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11">
                  <a:moveTo>
                    <a:pt x="13" y="69"/>
                  </a:moveTo>
                  <a:cubicBezTo>
                    <a:pt x="29" y="31"/>
                    <a:pt x="51" y="0"/>
                    <a:pt x="51" y="0"/>
                  </a:cubicBezTo>
                  <a:cubicBezTo>
                    <a:pt x="51" y="0"/>
                    <a:pt x="47" y="33"/>
                    <a:pt x="29" y="76"/>
                  </a:cubicBezTo>
                  <a:cubicBezTo>
                    <a:pt x="16" y="106"/>
                    <a:pt x="10" y="111"/>
                    <a:pt x="6" y="109"/>
                  </a:cubicBezTo>
                  <a:cubicBezTo>
                    <a:pt x="1" y="107"/>
                    <a:pt x="0" y="99"/>
                    <a:pt x="13" y="6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0" name="Freeform 121"/>
            <p:cNvSpPr>
              <a:spLocks/>
            </p:cNvSpPr>
            <p:nvPr/>
          </p:nvSpPr>
          <p:spPr bwMode="auto">
            <a:xfrm>
              <a:off x="-1820762" y="1770856"/>
              <a:ext cx="225425" cy="508000"/>
            </a:xfrm>
            <a:custGeom>
              <a:avLst/>
              <a:gdLst>
                <a:gd name="T0" fmla="*/ 11 w 50"/>
                <a:gd name="T1" fmla="*/ 72 h 113"/>
                <a:gd name="T2" fmla="*/ 11 w 50"/>
                <a:gd name="T3" fmla="*/ 73 h 113"/>
                <a:gd name="T4" fmla="*/ 36 w 50"/>
                <a:gd name="T5" fmla="*/ 24 h 113"/>
                <a:gd name="T6" fmla="*/ 46 w 50"/>
                <a:gd name="T7" fmla="*/ 9 h 113"/>
                <a:gd name="T8" fmla="*/ 49 w 50"/>
                <a:gd name="T9" fmla="*/ 4 h 113"/>
                <a:gd name="T10" fmla="*/ 49 w 50"/>
                <a:gd name="T11" fmla="*/ 3 h 113"/>
                <a:gd name="T12" fmla="*/ 48 w 50"/>
                <a:gd name="T13" fmla="*/ 3 h 113"/>
                <a:gd name="T14" fmla="*/ 47 w 50"/>
                <a:gd name="T15" fmla="*/ 9 h 113"/>
                <a:gd name="T16" fmla="*/ 26 w 50"/>
                <a:gd name="T17" fmla="*/ 79 h 113"/>
                <a:gd name="T18" fmla="*/ 13 w 50"/>
                <a:gd name="T19" fmla="*/ 105 h 113"/>
                <a:gd name="T20" fmla="*/ 5 w 50"/>
                <a:gd name="T21" fmla="*/ 111 h 113"/>
                <a:gd name="T22" fmla="*/ 4 w 50"/>
                <a:gd name="T23" fmla="*/ 111 h 113"/>
                <a:gd name="T24" fmla="*/ 2 w 50"/>
                <a:gd name="T25" fmla="*/ 109 h 113"/>
                <a:gd name="T26" fmla="*/ 1 w 50"/>
                <a:gd name="T27" fmla="*/ 105 h 113"/>
                <a:gd name="T28" fmla="*/ 11 w 50"/>
                <a:gd name="T29" fmla="*/ 73 h 113"/>
                <a:gd name="T30" fmla="*/ 11 w 50"/>
                <a:gd name="T31" fmla="*/ 72 h 113"/>
                <a:gd name="T32" fmla="*/ 10 w 50"/>
                <a:gd name="T33" fmla="*/ 72 h 113"/>
                <a:gd name="T34" fmla="*/ 0 w 50"/>
                <a:gd name="T35" fmla="*/ 105 h 113"/>
                <a:gd name="T36" fmla="*/ 1 w 50"/>
                <a:gd name="T37" fmla="*/ 110 h 113"/>
                <a:gd name="T38" fmla="*/ 3 w 50"/>
                <a:gd name="T39" fmla="*/ 112 h 113"/>
                <a:gd name="T40" fmla="*/ 5 w 50"/>
                <a:gd name="T41" fmla="*/ 113 h 113"/>
                <a:gd name="T42" fmla="*/ 14 w 50"/>
                <a:gd name="T43" fmla="*/ 106 h 113"/>
                <a:gd name="T44" fmla="*/ 27 w 50"/>
                <a:gd name="T45" fmla="*/ 79 h 113"/>
                <a:gd name="T46" fmla="*/ 50 w 50"/>
                <a:gd name="T47" fmla="*/ 3 h 113"/>
                <a:gd name="T48" fmla="*/ 50 w 50"/>
                <a:gd name="T49" fmla="*/ 0 h 113"/>
                <a:gd name="T50" fmla="*/ 48 w 50"/>
                <a:gd name="T51" fmla="*/ 3 h 113"/>
                <a:gd name="T52" fmla="*/ 10 w 50"/>
                <a:gd name="T53" fmla="*/ 72 h 113"/>
                <a:gd name="T54" fmla="*/ 11 w 50"/>
                <a:gd name="T55" fmla="*/ 7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113">
                  <a:moveTo>
                    <a:pt x="11" y="72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9" y="53"/>
                    <a:pt x="29" y="36"/>
                    <a:pt x="36" y="24"/>
                  </a:cubicBezTo>
                  <a:cubicBezTo>
                    <a:pt x="40" y="18"/>
                    <a:pt x="43" y="13"/>
                    <a:pt x="46" y="9"/>
                  </a:cubicBezTo>
                  <a:cubicBezTo>
                    <a:pt x="48" y="6"/>
                    <a:pt x="49" y="4"/>
                    <a:pt x="49" y="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5"/>
                    <a:pt x="47" y="9"/>
                  </a:cubicBezTo>
                  <a:cubicBezTo>
                    <a:pt x="45" y="20"/>
                    <a:pt x="40" y="46"/>
                    <a:pt x="26" y="79"/>
                  </a:cubicBezTo>
                  <a:cubicBezTo>
                    <a:pt x="21" y="92"/>
                    <a:pt x="16" y="100"/>
                    <a:pt x="13" y="105"/>
                  </a:cubicBezTo>
                  <a:cubicBezTo>
                    <a:pt x="10" y="110"/>
                    <a:pt x="7" y="111"/>
                    <a:pt x="5" y="111"/>
                  </a:cubicBezTo>
                  <a:cubicBezTo>
                    <a:pt x="5" y="111"/>
                    <a:pt x="4" y="111"/>
                    <a:pt x="4" y="111"/>
                  </a:cubicBezTo>
                  <a:cubicBezTo>
                    <a:pt x="3" y="111"/>
                    <a:pt x="3" y="110"/>
                    <a:pt x="2" y="109"/>
                  </a:cubicBezTo>
                  <a:cubicBezTo>
                    <a:pt x="2" y="108"/>
                    <a:pt x="1" y="107"/>
                    <a:pt x="1" y="105"/>
                  </a:cubicBezTo>
                  <a:cubicBezTo>
                    <a:pt x="1" y="100"/>
                    <a:pt x="4" y="90"/>
                    <a:pt x="11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2" y="90"/>
                    <a:pt x="0" y="100"/>
                    <a:pt x="0" y="105"/>
                  </a:cubicBezTo>
                  <a:cubicBezTo>
                    <a:pt x="0" y="107"/>
                    <a:pt x="0" y="109"/>
                    <a:pt x="1" y="110"/>
                  </a:cubicBezTo>
                  <a:cubicBezTo>
                    <a:pt x="1" y="111"/>
                    <a:pt x="2" y="112"/>
                    <a:pt x="3" y="112"/>
                  </a:cubicBezTo>
                  <a:cubicBezTo>
                    <a:pt x="4" y="113"/>
                    <a:pt x="5" y="113"/>
                    <a:pt x="5" y="113"/>
                  </a:cubicBezTo>
                  <a:cubicBezTo>
                    <a:pt x="8" y="113"/>
                    <a:pt x="11" y="111"/>
                    <a:pt x="14" y="106"/>
                  </a:cubicBezTo>
                  <a:cubicBezTo>
                    <a:pt x="18" y="101"/>
                    <a:pt x="22" y="93"/>
                    <a:pt x="27" y="79"/>
                  </a:cubicBezTo>
                  <a:cubicBezTo>
                    <a:pt x="46" y="36"/>
                    <a:pt x="50" y="3"/>
                    <a:pt x="50" y="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26" y="33"/>
                    <a:pt x="10" y="72"/>
                  </a:cubicBezTo>
                  <a:lnTo>
                    <a:pt x="11" y="72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1" name="Freeform 122"/>
            <p:cNvSpPr>
              <a:spLocks/>
            </p:cNvSpPr>
            <p:nvPr/>
          </p:nvSpPr>
          <p:spPr bwMode="auto">
            <a:xfrm>
              <a:off x="-1600099" y="1296193"/>
              <a:ext cx="223838" cy="493713"/>
            </a:xfrm>
            <a:custGeom>
              <a:avLst/>
              <a:gdLst>
                <a:gd name="T0" fmla="*/ 38 w 50"/>
                <a:gd name="T1" fmla="*/ 41 h 110"/>
                <a:gd name="T2" fmla="*/ 0 w 50"/>
                <a:gd name="T3" fmla="*/ 110 h 110"/>
                <a:gd name="T4" fmla="*/ 22 w 50"/>
                <a:gd name="T5" fmla="*/ 34 h 110"/>
                <a:gd name="T6" fmla="*/ 45 w 50"/>
                <a:gd name="T7" fmla="*/ 2 h 110"/>
                <a:gd name="T8" fmla="*/ 38 w 50"/>
                <a:gd name="T9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38" y="41"/>
                  </a:moveTo>
                  <a:cubicBezTo>
                    <a:pt x="22" y="79"/>
                    <a:pt x="0" y="110"/>
                    <a:pt x="0" y="110"/>
                  </a:cubicBezTo>
                  <a:cubicBezTo>
                    <a:pt x="0" y="110"/>
                    <a:pt x="4" y="78"/>
                    <a:pt x="22" y="34"/>
                  </a:cubicBezTo>
                  <a:cubicBezTo>
                    <a:pt x="34" y="4"/>
                    <a:pt x="40" y="0"/>
                    <a:pt x="45" y="2"/>
                  </a:cubicBezTo>
                  <a:cubicBezTo>
                    <a:pt x="49" y="3"/>
                    <a:pt x="50" y="11"/>
                    <a:pt x="38" y="4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2" name="Freeform 123"/>
            <p:cNvSpPr>
              <a:spLocks/>
            </p:cNvSpPr>
            <p:nvPr/>
          </p:nvSpPr>
          <p:spPr bwMode="auto">
            <a:xfrm>
              <a:off x="-1609624" y="1296193"/>
              <a:ext cx="228600" cy="506413"/>
            </a:xfrm>
            <a:custGeom>
              <a:avLst/>
              <a:gdLst>
                <a:gd name="T0" fmla="*/ 40 w 51"/>
                <a:gd name="T1" fmla="*/ 41 h 113"/>
                <a:gd name="T2" fmla="*/ 39 w 51"/>
                <a:gd name="T3" fmla="*/ 41 h 113"/>
                <a:gd name="T4" fmla="*/ 14 w 51"/>
                <a:gd name="T5" fmla="*/ 89 h 113"/>
                <a:gd name="T6" fmla="*/ 5 w 51"/>
                <a:gd name="T7" fmla="*/ 104 h 113"/>
                <a:gd name="T8" fmla="*/ 1 w 51"/>
                <a:gd name="T9" fmla="*/ 110 h 113"/>
                <a:gd name="T10" fmla="*/ 2 w 51"/>
                <a:gd name="T11" fmla="*/ 110 h 113"/>
                <a:gd name="T12" fmla="*/ 2 w 51"/>
                <a:gd name="T13" fmla="*/ 110 h 113"/>
                <a:gd name="T14" fmla="*/ 3 w 51"/>
                <a:gd name="T15" fmla="*/ 104 h 113"/>
                <a:gd name="T16" fmla="*/ 24 w 51"/>
                <a:gd name="T17" fmla="*/ 35 h 113"/>
                <a:gd name="T18" fmla="*/ 37 w 51"/>
                <a:gd name="T19" fmla="*/ 8 h 113"/>
                <a:gd name="T20" fmla="*/ 45 w 51"/>
                <a:gd name="T21" fmla="*/ 2 h 113"/>
                <a:gd name="T22" fmla="*/ 46 w 51"/>
                <a:gd name="T23" fmla="*/ 2 h 113"/>
                <a:gd name="T24" fmla="*/ 48 w 51"/>
                <a:gd name="T25" fmla="*/ 4 h 113"/>
                <a:gd name="T26" fmla="*/ 49 w 51"/>
                <a:gd name="T27" fmla="*/ 8 h 113"/>
                <a:gd name="T28" fmla="*/ 39 w 51"/>
                <a:gd name="T29" fmla="*/ 41 h 113"/>
                <a:gd name="T30" fmla="*/ 40 w 51"/>
                <a:gd name="T31" fmla="*/ 41 h 113"/>
                <a:gd name="T32" fmla="*/ 41 w 51"/>
                <a:gd name="T33" fmla="*/ 41 h 113"/>
                <a:gd name="T34" fmla="*/ 51 w 51"/>
                <a:gd name="T35" fmla="*/ 8 h 113"/>
                <a:gd name="T36" fmla="*/ 50 w 51"/>
                <a:gd name="T37" fmla="*/ 3 h 113"/>
                <a:gd name="T38" fmla="*/ 47 w 51"/>
                <a:gd name="T39" fmla="*/ 1 h 113"/>
                <a:gd name="T40" fmla="*/ 45 w 51"/>
                <a:gd name="T41" fmla="*/ 0 h 113"/>
                <a:gd name="T42" fmla="*/ 36 w 51"/>
                <a:gd name="T43" fmla="*/ 7 h 113"/>
                <a:gd name="T44" fmla="*/ 23 w 51"/>
                <a:gd name="T45" fmla="*/ 34 h 113"/>
                <a:gd name="T46" fmla="*/ 1 w 51"/>
                <a:gd name="T47" fmla="*/ 110 h 113"/>
                <a:gd name="T48" fmla="*/ 0 w 51"/>
                <a:gd name="T49" fmla="*/ 113 h 113"/>
                <a:gd name="T50" fmla="*/ 2 w 51"/>
                <a:gd name="T51" fmla="*/ 110 h 113"/>
                <a:gd name="T52" fmla="*/ 41 w 51"/>
                <a:gd name="T53" fmla="*/ 41 h 113"/>
                <a:gd name="T54" fmla="*/ 40 w 51"/>
                <a:gd name="T55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" h="113">
                  <a:moveTo>
                    <a:pt x="40" y="41"/>
                  </a:moveTo>
                  <a:cubicBezTo>
                    <a:pt x="39" y="41"/>
                    <a:pt x="39" y="41"/>
                    <a:pt x="39" y="41"/>
                  </a:cubicBezTo>
                  <a:cubicBezTo>
                    <a:pt x="31" y="60"/>
                    <a:pt x="22" y="77"/>
                    <a:pt x="14" y="89"/>
                  </a:cubicBezTo>
                  <a:cubicBezTo>
                    <a:pt x="10" y="96"/>
                    <a:pt x="7" y="101"/>
                    <a:pt x="5" y="104"/>
                  </a:cubicBezTo>
                  <a:cubicBezTo>
                    <a:pt x="2" y="108"/>
                    <a:pt x="1" y="110"/>
                    <a:pt x="1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3" y="108"/>
                    <a:pt x="3" y="104"/>
                  </a:cubicBezTo>
                  <a:cubicBezTo>
                    <a:pt x="5" y="93"/>
                    <a:pt x="11" y="67"/>
                    <a:pt x="24" y="35"/>
                  </a:cubicBezTo>
                  <a:cubicBezTo>
                    <a:pt x="30" y="21"/>
                    <a:pt x="34" y="13"/>
                    <a:pt x="37" y="8"/>
                  </a:cubicBezTo>
                  <a:cubicBezTo>
                    <a:pt x="41" y="3"/>
                    <a:pt x="43" y="2"/>
                    <a:pt x="45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7" y="3"/>
                    <a:pt x="48" y="3"/>
                    <a:pt x="48" y="4"/>
                  </a:cubicBezTo>
                  <a:cubicBezTo>
                    <a:pt x="49" y="5"/>
                    <a:pt x="49" y="6"/>
                    <a:pt x="49" y="8"/>
                  </a:cubicBezTo>
                  <a:cubicBezTo>
                    <a:pt x="49" y="13"/>
                    <a:pt x="47" y="23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8" y="24"/>
                    <a:pt x="51" y="14"/>
                    <a:pt x="51" y="8"/>
                  </a:cubicBezTo>
                  <a:cubicBezTo>
                    <a:pt x="51" y="6"/>
                    <a:pt x="50" y="4"/>
                    <a:pt x="50" y="3"/>
                  </a:cubicBezTo>
                  <a:cubicBezTo>
                    <a:pt x="49" y="2"/>
                    <a:pt x="48" y="1"/>
                    <a:pt x="47" y="1"/>
                  </a:cubicBezTo>
                  <a:cubicBezTo>
                    <a:pt x="46" y="1"/>
                    <a:pt x="46" y="0"/>
                    <a:pt x="45" y="0"/>
                  </a:cubicBezTo>
                  <a:cubicBezTo>
                    <a:pt x="42" y="1"/>
                    <a:pt x="40" y="2"/>
                    <a:pt x="36" y="7"/>
                  </a:cubicBezTo>
                  <a:cubicBezTo>
                    <a:pt x="33" y="13"/>
                    <a:pt x="28" y="21"/>
                    <a:pt x="23" y="34"/>
                  </a:cubicBezTo>
                  <a:cubicBezTo>
                    <a:pt x="5" y="77"/>
                    <a:pt x="1" y="110"/>
                    <a:pt x="1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4" y="80"/>
                    <a:pt x="41" y="41"/>
                  </a:cubicBezTo>
                  <a:lnTo>
                    <a:pt x="40" y="4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3" name="Freeform 124"/>
            <p:cNvSpPr>
              <a:spLocks/>
            </p:cNvSpPr>
            <p:nvPr/>
          </p:nvSpPr>
          <p:spPr bwMode="auto">
            <a:xfrm>
              <a:off x="-1604862" y="1775618"/>
              <a:ext cx="525463" cy="144463"/>
            </a:xfrm>
            <a:custGeom>
              <a:avLst/>
              <a:gdLst>
                <a:gd name="T0" fmla="*/ 76 w 117"/>
                <a:gd name="T1" fmla="*/ 26 h 32"/>
                <a:gd name="T2" fmla="*/ 0 w 117"/>
                <a:gd name="T3" fmla="*/ 3 h 32"/>
                <a:gd name="T4" fmla="*/ 79 w 117"/>
                <a:gd name="T5" fmla="*/ 9 h 32"/>
                <a:gd name="T6" fmla="*/ 116 w 117"/>
                <a:gd name="T7" fmla="*/ 25 h 32"/>
                <a:gd name="T8" fmla="*/ 76 w 117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">
                  <a:moveTo>
                    <a:pt x="76" y="26"/>
                  </a:moveTo>
                  <a:cubicBezTo>
                    <a:pt x="35" y="18"/>
                    <a:pt x="0" y="3"/>
                    <a:pt x="0" y="3"/>
                  </a:cubicBezTo>
                  <a:cubicBezTo>
                    <a:pt x="0" y="3"/>
                    <a:pt x="33" y="0"/>
                    <a:pt x="79" y="9"/>
                  </a:cubicBezTo>
                  <a:cubicBezTo>
                    <a:pt x="111" y="15"/>
                    <a:pt x="117" y="20"/>
                    <a:pt x="116" y="25"/>
                  </a:cubicBezTo>
                  <a:cubicBezTo>
                    <a:pt x="115" y="30"/>
                    <a:pt x="107" y="32"/>
                    <a:pt x="76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4" name="Freeform 125"/>
            <p:cNvSpPr>
              <a:spLocks/>
            </p:cNvSpPr>
            <p:nvPr/>
          </p:nvSpPr>
          <p:spPr bwMode="auto">
            <a:xfrm>
              <a:off x="-1619149" y="1780381"/>
              <a:ext cx="534988" cy="134938"/>
            </a:xfrm>
            <a:custGeom>
              <a:avLst/>
              <a:gdLst>
                <a:gd name="T0" fmla="*/ 79 w 119"/>
                <a:gd name="T1" fmla="*/ 25 h 30"/>
                <a:gd name="T2" fmla="*/ 79 w 119"/>
                <a:gd name="T3" fmla="*/ 25 h 30"/>
                <a:gd name="T4" fmla="*/ 26 w 119"/>
                <a:gd name="T5" fmla="*/ 10 h 30"/>
                <a:gd name="T6" fmla="*/ 10 w 119"/>
                <a:gd name="T7" fmla="*/ 3 h 30"/>
                <a:gd name="T8" fmla="*/ 4 w 119"/>
                <a:gd name="T9" fmla="*/ 1 h 30"/>
                <a:gd name="T10" fmla="*/ 3 w 119"/>
                <a:gd name="T11" fmla="*/ 2 h 30"/>
                <a:gd name="T12" fmla="*/ 3 w 119"/>
                <a:gd name="T13" fmla="*/ 2 h 30"/>
                <a:gd name="T14" fmla="*/ 7 w 119"/>
                <a:gd name="T15" fmla="*/ 2 h 30"/>
                <a:gd name="T16" fmla="*/ 15 w 119"/>
                <a:gd name="T17" fmla="*/ 2 h 30"/>
                <a:gd name="T18" fmla="*/ 82 w 119"/>
                <a:gd name="T19" fmla="*/ 9 h 30"/>
                <a:gd name="T20" fmla="*/ 111 w 119"/>
                <a:gd name="T21" fmla="*/ 17 h 30"/>
                <a:gd name="T22" fmla="*/ 117 w 119"/>
                <a:gd name="T23" fmla="*/ 20 h 30"/>
                <a:gd name="T24" fmla="*/ 118 w 119"/>
                <a:gd name="T25" fmla="*/ 23 h 30"/>
                <a:gd name="T26" fmla="*/ 118 w 119"/>
                <a:gd name="T27" fmla="*/ 24 h 30"/>
                <a:gd name="T28" fmla="*/ 115 w 119"/>
                <a:gd name="T29" fmla="*/ 27 h 30"/>
                <a:gd name="T30" fmla="*/ 107 w 119"/>
                <a:gd name="T31" fmla="*/ 28 h 30"/>
                <a:gd name="T32" fmla="*/ 79 w 119"/>
                <a:gd name="T33" fmla="*/ 25 h 30"/>
                <a:gd name="T34" fmla="*/ 79 w 119"/>
                <a:gd name="T35" fmla="*/ 25 h 30"/>
                <a:gd name="T36" fmla="*/ 78 w 119"/>
                <a:gd name="T37" fmla="*/ 26 h 30"/>
                <a:gd name="T38" fmla="*/ 107 w 119"/>
                <a:gd name="T39" fmla="*/ 30 h 30"/>
                <a:gd name="T40" fmla="*/ 116 w 119"/>
                <a:gd name="T41" fmla="*/ 28 h 30"/>
                <a:gd name="T42" fmla="*/ 119 w 119"/>
                <a:gd name="T43" fmla="*/ 24 h 30"/>
                <a:gd name="T44" fmla="*/ 119 w 119"/>
                <a:gd name="T45" fmla="*/ 23 h 30"/>
                <a:gd name="T46" fmla="*/ 118 w 119"/>
                <a:gd name="T47" fmla="*/ 19 h 30"/>
                <a:gd name="T48" fmla="*/ 82 w 119"/>
                <a:gd name="T49" fmla="*/ 7 h 30"/>
                <a:gd name="T50" fmla="*/ 15 w 119"/>
                <a:gd name="T51" fmla="*/ 0 h 30"/>
                <a:gd name="T52" fmla="*/ 3 w 119"/>
                <a:gd name="T53" fmla="*/ 1 h 30"/>
                <a:gd name="T54" fmla="*/ 0 w 119"/>
                <a:gd name="T55" fmla="*/ 1 h 30"/>
                <a:gd name="T56" fmla="*/ 3 w 119"/>
                <a:gd name="T57" fmla="*/ 2 h 30"/>
                <a:gd name="T58" fmla="*/ 78 w 119"/>
                <a:gd name="T59" fmla="*/ 26 h 30"/>
                <a:gd name="T60" fmla="*/ 79 w 119"/>
                <a:gd name="T61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9" h="30">
                  <a:moveTo>
                    <a:pt x="79" y="25"/>
                  </a:moveTo>
                  <a:cubicBezTo>
                    <a:pt x="79" y="25"/>
                    <a:pt x="79" y="25"/>
                    <a:pt x="79" y="25"/>
                  </a:cubicBezTo>
                  <a:cubicBezTo>
                    <a:pt x="58" y="21"/>
                    <a:pt x="40" y="15"/>
                    <a:pt x="26" y="10"/>
                  </a:cubicBezTo>
                  <a:cubicBezTo>
                    <a:pt x="19" y="7"/>
                    <a:pt x="14" y="5"/>
                    <a:pt x="10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7" y="2"/>
                  </a:cubicBezTo>
                  <a:cubicBezTo>
                    <a:pt x="9" y="2"/>
                    <a:pt x="11" y="2"/>
                    <a:pt x="15" y="2"/>
                  </a:cubicBezTo>
                  <a:cubicBezTo>
                    <a:pt x="29" y="2"/>
                    <a:pt x="53" y="3"/>
                    <a:pt x="82" y="9"/>
                  </a:cubicBezTo>
                  <a:cubicBezTo>
                    <a:pt x="97" y="12"/>
                    <a:pt x="106" y="14"/>
                    <a:pt x="111" y="17"/>
                  </a:cubicBezTo>
                  <a:cubicBezTo>
                    <a:pt x="114" y="18"/>
                    <a:pt x="116" y="19"/>
                    <a:pt x="117" y="20"/>
                  </a:cubicBezTo>
                  <a:cubicBezTo>
                    <a:pt x="118" y="21"/>
                    <a:pt x="118" y="22"/>
                    <a:pt x="118" y="23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6"/>
                    <a:pt x="115" y="27"/>
                  </a:cubicBezTo>
                  <a:cubicBezTo>
                    <a:pt x="114" y="28"/>
                    <a:pt x="111" y="28"/>
                    <a:pt x="107" y="28"/>
                  </a:cubicBezTo>
                  <a:cubicBezTo>
                    <a:pt x="101" y="28"/>
                    <a:pt x="92" y="27"/>
                    <a:pt x="79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92" y="29"/>
                    <a:pt x="101" y="30"/>
                    <a:pt x="107" y="30"/>
                  </a:cubicBezTo>
                  <a:cubicBezTo>
                    <a:pt x="111" y="30"/>
                    <a:pt x="114" y="29"/>
                    <a:pt x="116" y="28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9" y="22"/>
                    <a:pt x="119" y="21"/>
                    <a:pt x="118" y="19"/>
                  </a:cubicBezTo>
                  <a:cubicBezTo>
                    <a:pt x="114" y="15"/>
                    <a:pt x="105" y="12"/>
                    <a:pt x="82" y="7"/>
                  </a:cubicBezTo>
                  <a:cubicBezTo>
                    <a:pt x="53" y="2"/>
                    <a:pt x="29" y="0"/>
                    <a:pt x="15" y="0"/>
                  </a:cubicBezTo>
                  <a:cubicBezTo>
                    <a:pt x="8" y="0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8" y="18"/>
                    <a:pt x="78" y="26"/>
                  </a:cubicBezTo>
                  <a:lnTo>
                    <a:pt x="79" y="25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5" name="Freeform 126"/>
            <p:cNvSpPr>
              <a:spLocks/>
            </p:cNvSpPr>
            <p:nvPr/>
          </p:nvSpPr>
          <p:spPr bwMode="auto">
            <a:xfrm>
              <a:off x="-2120799" y="1654968"/>
              <a:ext cx="520700" cy="142875"/>
            </a:xfrm>
            <a:custGeom>
              <a:avLst/>
              <a:gdLst>
                <a:gd name="T0" fmla="*/ 41 w 116"/>
                <a:gd name="T1" fmla="*/ 6 h 32"/>
                <a:gd name="T2" fmla="*/ 116 w 116"/>
                <a:gd name="T3" fmla="*/ 30 h 32"/>
                <a:gd name="T4" fmla="*/ 37 w 116"/>
                <a:gd name="T5" fmla="*/ 23 h 32"/>
                <a:gd name="T6" fmla="*/ 1 w 116"/>
                <a:gd name="T7" fmla="*/ 7 h 32"/>
                <a:gd name="T8" fmla="*/ 41 w 116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2">
                  <a:moveTo>
                    <a:pt x="41" y="6"/>
                  </a:moveTo>
                  <a:cubicBezTo>
                    <a:pt x="82" y="14"/>
                    <a:pt x="116" y="30"/>
                    <a:pt x="116" y="30"/>
                  </a:cubicBezTo>
                  <a:cubicBezTo>
                    <a:pt x="116" y="30"/>
                    <a:pt x="83" y="32"/>
                    <a:pt x="37" y="23"/>
                  </a:cubicBezTo>
                  <a:cubicBezTo>
                    <a:pt x="6" y="17"/>
                    <a:pt x="0" y="12"/>
                    <a:pt x="1" y="7"/>
                  </a:cubicBezTo>
                  <a:cubicBezTo>
                    <a:pt x="2" y="2"/>
                    <a:pt x="9" y="0"/>
                    <a:pt x="41" y="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6" name="Freeform 127"/>
            <p:cNvSpPr>
              <a:spLocks/>
            </p:cNvSpPr>
            <p:nvPr/>
          </p:nvSpPr>
          <p:spPr bwMode="auto">
            <a:xfrm>
              <a:off x="-2120799" y="1664493"/>
              <a:ext cx="533400" cy="130175"/>
            </a:xfrm>
            <a:custGeom>
              <a:avLst/>
              <a:gdLst>
                <a:gd name="T0" fmla="*/ 41 w 119"/>
                <a:gd name="T1" fmla="*/ 4 h 29"/>
                <a:gd name="T2" fmla="*/ 41 w 119"/>
                <a:gd name="T3" fmla="*/ 5 h 29"/>
                <a:gd name="T4" fmla="*/ 93 w 119"/>
                <a:gd name="T5" fmla="*/ 20 h 29"/>
                <a:gd name="T6" fmla="*/ 110 w 119"/>
                <a:gd name="T7" fmla="*/ 26 h 29"/>
                <a:gd name="T8" fmla="*/ 116 w 119"/>
                <a:gd name="T9" fmla="*/ 28 h 29"/>
                <a:gd name="T10" fmla="*/ 116 w 119"/>
                <a:gd name="T11" fmla="*/ 28 h 29"/>
                <a:gd name="T12" fmla="*/ 116 w 119"/>
                <a:gd name="T13" fmla="*/ 27 h 29"/>
                <a:gd name="T14" fmla="*/ 113 w 119"/>
                <a:gd name="T15" fmla="*/ 27 h 29"/>
                <a:gd name="T16" fmla="*/ 104 w 119"/>
                <a:gd name="T17" fmla="*/ 27 h 29"/>
                <a:gd name="T18" fmla="*/ 38 w 119"/>
                <a:gd name="T19" fmla="*/ 21 h 29"/>
                <a:gd name="T20" fmla="*/ 8 w 119"/>
                <a:gd name="T21" fmla="*/ 12 h 29"/>
                <a:gd name="T22" fmla="*/ 3 w 119"/>
                <a:gd name="T23" fmla="*/ 9 h 29"/>
                <a:gd name="T24" fmla="*/ 2 w 119"/>
                <a:gd name="T25" fmla="*/ 6 h 29"/>
                <a:gd name="T26" fmla="*/ 2 w 119"/>
                <a:gd name="T27" fmla="*/ 5 h 29"/>
                <a:gd name="T28" fmla="*/ 4 w 119"/>
                <a:gd name="T29" fmla="*/ 2 h 29"/>
                <a:gd name="T30" fmla="*/ 12 w 119"/>
                <a:gd name="T31" fmla="*/ 1 h 29"/>
                <a:gd name="T32" fmla="*/ 41 w 119"/>
                <a:gd name="T33" fmla="*/ 5 h 29"/>
                <a:gd name="T34" fmla="*/ 41 w 119"/>
                <a:gd name="T35" fmla="*/ 4 h 29"/>
                <a:gd name="T36" fmla="*/ 41 w 119"/>
                <a:gd name="T37" fmla="*/ 3 h 29"/>
                <a:gd name="T38" fmla="*/ 12 w 119"/>
                <a:gd name="T39" fmla="*/ 0 h 29"/>
                <a:gd name="T40" fmla="*/ 3 w 119"/>
                <a:gd name="T41" fmla="*/ 1 h 29"/>
                <a:gd name="T42" fmla="*/ 0 w 119"/>
                <a:gd name="T43" fmla="*/ 5 h 29"/>
                <a:gd name="T44" fmla="*/ 0 w 119"/>
                <a:gd name="T45" fmla="*/ 6 h 29"/>
                <a:gd name="T46" fmla="*/ 2 w 119"/>
                <a:gd name="T47" fmla="*/ 10 h 29"/>
                <a:gd name="T48" fmla="*/ 37 w 119"/>
                <a:gd name="T49" fmla="*/ 22 h 29"/>
                <a:gd name="T50" fmla="*/ 104 w 119"/>
                <a:gd name="T51" fmla="*/ 29 h 29"/>
                <a:gd name="T52" fmla="*/ 116 w 119"/>
                <a:gd name="T53" fmla="*/ 28 h 29"/>
                <a:gd name="T54" fmla="*/ 119 w 119"/>
                <a:gd name="T55" fmla="*/ 28 h 29"/>
                <a:gd name="T56" fmla="*/ 116 w 119"/>
                <a:gd name="T57" fmla="*/ 27 h 29"/>
                <a:gd name="T58" fmla="*/ 41 w 119"/>
                <a:gd name="T59" fmla="*/ 3 h 29"/>
                <a:gd name="T60" fmla="*/ 41 w 119"/>
                <a:gd name="T6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9" h="29">
                  <a:moveTo>
                    <a:pt x="41" y="4"/>
                  </a:moveTo>
                  <a:cubicBezTo>
                    <a:pt x="41" y="5"/>
                    <a:pt x="41" y="5"/>
                    <a:pt x="41" y="5"/>
                  </a:cubicBezTo>
                  <a:cubicBezTo>
                    <a:pt x="61" y="9"/>
                    <a:pt x="80" y="15"/>
                    <a:pt x="93" y="20"/>
                  </a:cubicBezTo>
                  <a:cubicBezTo>
                    <a:pt x="100" y="22"/>
                    <a:pt x="106" y="24"/>
                    <a:pt x="110" y="26"/>
                  </a:cubicBezTo>
                  <a:cubicBezTo>
                    <a:pt x="114" y="27"/>
                    <a:pt x="116" y="28"/>
                    <a:pt x="116" y="28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27"/>
                    <a:pt x="115" y="27"/>
                    <a:pt x="113" y="27"/>
                  </a:cubicBezTo>
                  <a:cubicBezTo>
                    <a:pt x="111" y="27"/>
                    <a:pt x="108" y="27"/>
                    <a:pt x="104" y="27"/>
                  </a:cubicBezTo>
                  <a:cubicBezTo>
                    <a:pt x="91" y="27"/>
                    <a:pt x="67" y="26"/>
                    <a:pt x="38" y="21"/>
                  </a:cubicBezTo>
                  <a:cubicBezTo>
                    <a:pt x="23" y="18"/>
                    <a:pt x="14" y="15"/>
                    <a:pt x="8" y="12"/>
                  </a:cubicBezTo>
                  <a:cubicBezTo>
                    <a:pt x="6" y="11"/>
                    <a:pt x="4" y="10"/>
                    <a:pt x="3" y="9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4" y="2"/>
                  </a:cubicBezTo>
                  <a:cubicBezTo>
                    <a:pt x="6" y="2"/>
                    <a:pt x="8" y="1"/>
                    <a:pt x="12" y="1"/>
                  </a:cubicBezTo>
                  <a:cubicBezTo>
                    <a:pt x="18" y="1"/>
                    <a:pt x="27" y="2"/>
                    <a:pt x="41" y="5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28" y="1"/>
                    <a:pt x="19" y="0"/>
                    <a:pt x="12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5" y="14"/>
                    <a:pt x="15" y="18"/>
                    <a:pt x="37" y="22"/>
                  </a:cubicBezTo>
                  <a:cubicBezTo>
                    <a:pt x="67" y="28"/>
                    <a:pt x="91" y="29"/>
                    <a:pt x="104" y="29"/>
                  </a:cubicBezTo>
                  <a:cubicBezTo>
                    <a:pt x="112" y="29"/>
                    <a:pt x="116" y="28"/>
                    <a:pt x="116" y="28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27"/>
                    <a:pt x="82" y="11"/>
                    <a:pt x="41" y="3"/>
                  </a:cubicBezTo>
                  <a:lnTo>
                    <a:pt x="41" y="4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7" name="Freeform 128"/>
            <p:cNvSpPr>
              <a:spLocks/>
            </p:cNvSpPr>
            <p:nvPr/>
          </p:nvSpPr>
          <p:spPr bwMode="auto">
            <a:xfrm>
              <a:off x="-1735037" y="1785143"/>
              <a:ext cx="142875" cy="520700"/>
            </a:xfrm>
            <a:custGeom>
              <a:avLst/>
              <a:gdLst>
                <a:gd name="T0" fmla="*/ 6 w 32"/>
                <a:gd name="T1" fmla="*/ 76 h 116"/>
                <a:gd name="T2" fmla="*/ 30 w 32"/>
                <a:gd name="T3" fmla="*/ 0 h 116"/>
                <a:gd name="T4" fmla="*/ 23 w 32"/>
                <a:gd name="T5" fmla="*/ 79 h 116"/>
                <a:gd name="T6" fmla="*/ 7 w 32"/>
                <a:gd name="T7" fmla="*/ 116 h 116"/>
                <a:gd name="T8" fmla="*/ 6 w 32"/>
                <a:gd name="T9" fmla="*/ 7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16">
                  <a:moveTo>
                    <a:pt x="6" y="76"/>
                  </a:moveTo>
                  <a:cubicBezTo>
                    <a:pt x="14" y="35"/>
                    <a:pt x="30" y="0"/>
                    <a:pt x="30" y="0"/>
                  </a:cubicBezTo>
                  <a:cubicBezTo>
                    <a:pt x="30" y="0"/>
                    <a:pt x="32" y="33"/>
                    <a:pt x="23" y="79"/>
                  </a:cubicBezTo>
                  <a:cubicBezTo>
                    <a:pt x="17" y="111"/>
                    <a:pt x="12" y="116"/>
                    <a:pt x="7" y="116"/>
                  </a:cubicBezTo>
                  <a:cubicBezTo>
                    <a:pt x="2" y="115"/>
                    <a:pt x="0" y="107"/>
                    <a:pt x="6" y="7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8" name="Freeform 129"/>
            <p:cNvSpPr>
              <a:spLocks/>
            </p:cNvSpPr>
            <p:nvPr/>
          </p:nvSpPr>
          <p:spPr bwMode="auto">
            <a:xfrm>
              <a:off x="-1725512" y="1770856"/>
              <a:ext cx="130175" cy="534988"/>
            </a:xfrm>
            <a:custGeom>
              <a:avLst/>
              <a:gdLst>
                <a:gd name="T0" fmla="*/ 4 w 29"/>
                <a:gd name="T1" fmla="*/ 79 h 119"/>
                <a:gd name="T2" fmla="*/ 5 w 29"/>
                <a:gd name="T3" fmla="*/ 79 h 119"/>
                <a:gd name="T4" fmla="*/ 20 w 29"/>
                <a:gd name="T5" fmla="*/ 26 h 119"/>
                <a:gd name="T6" fmla="*/ 26 w 29"/>
                <a:gd name="T7" fmla="*/ 10 h 119"/>
                <a:gd name="T8" fmla="*/ 28 w 29"/>
                <a:gd name="T9" fmla="*/ 4 h 119"/>
                <a:gd name="T10" fmla="*/ 28 w 29"/>
                <a:gd name="T11" fmla="*/ 3 h 119"/>
                <a:gd name="T12" fmla="*/ 27 w 29"/>
                <a:gd name="T13" fmla="*/ 3 h 119"/>
                <a:gd name="T14" fmla="*/ 27 w 29"/>
                <a:gd name="T15" fmla="*/ 6 h 119"/>
                <a:gd name="T16" fmla="*/ 27 w 29"/>
                <a:gd name="T17" fmla="*/ 15 h 119"/>
                <a:gd name="T18" fmla="*/ 21 w 29"/>
                <a:gd name="T19" fmla="*/ 82 h 119"/>
                <a:gd name="T20" fmla="*/ 13 w 29"/>
                <a:gd name="T21" fmla="*/ 111 h 119"/>
                <a:gd name="T22" fmla="*/ 9 w 29"/>
                <a:gd name="T23" fmla="*/ 117 h 119"/>
                <a:gd name="T24" fmla="*/ 6 w 29"/>
                <a:gd name="T25" fmla="*/ 118 h 119"/>
                <a:gd name="T26" fmla="*/ 5 w 29"/>
                <a:gd name="T27" fmla="*/ 118 h 119"/>
                <a:gd name="T28" fmla="*/ 2 w 29"/>
                <a:gd name="T29" fmla="*/ 115 h 119"/>
                <a:gd name="T30" fmla="*/ 1 w 29"/>
                <a:gd name="T31" fmla="*/ 107 h 119"/>
                <a:gd name="T32" fmla="*/ 5 w 29"/>
                <a:gd name="T33" fmla="*/ 79 h 119"/>
                <a:gd name="T34" fmla="*/ 4 w 29"/>
                <a:gd name="T35" fmla="*/ 79 h 119"/>
                <a:gd name="T36" fmla="*/ 3 w 29"/>
                <a:gd name="T37" fmla="*/ 78 h 119"/>
                <a:gd name="T38" fmla="*/ 0 w 29"/>
                <a:gd name="T39" fmla="*/ 107 h 119"/>
                <a:gd name="T40" fmla="*/ 1 w 29"/>
                <a:gd name="T41" fmla="*/ 116 h 119"/>
                <a:gd name="T42" fmla="*/ 5 w 29"/>
                <a:gd name="T43" fmla="*/ 119 h 119"/>
                <a:gd name="T44" fmla="*/ 6 w 29"/>
                <a:gd name="T45" fmla="*/ 119 h 119"/>
                <a:gd name="T46" fmla="*/ 10 w 29"/>
                <a:gd name="T47" fmla="*/ 118 h 119"/>
                <a:gd name="T48" fmla="*/ 22 w 29"/>
                <a:gd name="T49" fmla="*/ 82 h 119"/>
                <a:gd name="T50" fmla="*/ 29 w 29"/>
                <a:gd name="T51" fmla="*/ 15 h 119"/>
                <a:gd name="T52" fmla="*/ 29 w 29"/>
                <a:gd name="T53" fmla="*/ 3 h 119"/>
                <a:gd name="T54" fmla="*/ 28 w 29"/>
                <a:gd name="T55" fmla="*/ 0 h 119"/>
                <a:gd name="T56" fmla="*/ 27 w 29"/>
                <a:gd name="T57" fmla="*/ 3 h 119"/>
                <a:gd name="T58" fmla="*/ 3 w 29"/>
                <a:gd name="T59" fmla="*/ 78 h 119"/>
                <a:gd name="T60" fmla="*/ 4 w 29"/>
                <a:gd name="T61" fmla="*/ 7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19">
                  <a:moveTo>
                    <a:pt x="4" y="79"/>
                  </a:moveTo>
                  <a:cubicBezTo>
                    <a:pt x="5" y="79"/>
                    <a:pt x="5" y="79"/>
                    <a:pt x="5" y="79"/>
                  </a:cubicBezTo>
                  <a:cubicBezTo>
                    <a:pt x="9" y="58"/>
                    <a:pt x="15" y="40"/>
                    <a:pt x="20" y="26"/>
                  </a:cubicBezTo>
                  <a:cubicBezTo>
                    <a:pt x="22" y="19"/>
                    <a:pt x="24" y="13"/>
                    <a:pt x="26" y="10"/>
                  </a:cubicBezTo>
                  <a:cubicBezTo>
                    <a:pt x="28" y="6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4"/>
                    <a:pt x="27" y="6"/>
                  </a:cubicBezTo>
                  <a:cubicBezTo>
                    <a:pt x="27" y="8"/>
                    <a:pt x="27" y="11"/>
                    <a:pt x="27" y="15"/>
                  </a:cubicBezTo>
                  <a:cubicBezTo>
                    <a:pt x="27" y="29"/>
                    <a:pt x="26" y="53"/>
                    <a:pt x="21" y="82"/>
                  </a:cubicBezTo>
                  <a:cubicBezTo>
                    <a:pt x="18" y="97"/>
                    <a:pt x="15" y="106"/>
                    <a:pt x="13" y="111"/>
                  </a:cubicBezTo>
                  <a:cubicBezTo>
                    <a:pt x="11" y="114"/>
                    <a:pt x="10" y="116"/>
                    <a:pt x="9" y="117"/>
                  </a:cubicBezTo>
                  <a:cubicBezTo>
                    <a:pt x="8" y="118"/>
                    <a:pt x="7" y="118"/>
                    <a:pt x="6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4" y="118"/>
                    <a:pt x="3" y="117"/>
                    <a:pt x="2" y="115"/>
                  </a:cubicBezTo>
                  <a:cubicBezTo>
                    <a:pt x="2" y="114"/>
                    <a:pt x="1" y="111"/>
                    <a:pt x="1" y="107"/>
                  </a:cubicBezTo>
                  <a:cubicBezTo>
                    <a:pt x="1" y="101"/>
                    <a:pt x="2" y="92"/>
                    <a:pt x="5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" y="92"/>
                    <a:pt x="0" y="101"/>
                    <a:pt x="0" y="107"/>
                  </a:cubicBezTo>
                  <a:cubicBezTo>
                    <a:pt x="0" y="111"/>
                    <a:pt x="0" y="114"/>
                    <a:pt x="1" y="116"/>
                  </a:cubicBezTo>
                  <a:cubicBezTo>
                    <a:pt x="2" y="118"/>
                    <a:pt x="4" y="119"/>
                    <a:pt x="5" y="119"/>
                  </a:cubicBezTo>
                  <a:cubicBezTo>
                    <a:pt x="5" y="119"/>
                    <a:pt x="6" y="119"/>
                    <a:pt x="6" y="119"/>
                  </a:cubicBezTo>
                  <a:cubicBezTo>
                    <a:pt x="7" y="119"/>
                    <a:pt x="9" y="119"/>
                    <a:pt x="10" y="118"/>
                  </a:cubicBezTo>
                  <a:cubicBezTo>
                    <a:pt x="14" y="114"/>
                    <a:pt x="18" y="104"/>
                    <a:pt x="22" y="82"/>
                  </a:cubicBezTo>
                  <a:cubicBezTo>
                    <a:pt x="28" y="53"/>
                    <a:pt x="29" y="29"/>
                    <a:pt x="29" y="15"/>
                  </a:cubicBezTo>
                  <a:cubicBezTo>
                    <a:pt x="29" y="8"/>
                    <a:pt x="29" y="3"/>
                    <a:pt x="29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11" y="37"/>
                    <a:pt x="3" y="78"/>
                  </a:cubicBezTo>
                  <a:lnTo>
                    <a:pt x="4" y="79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9" name="Freeform 130"/>
            <p:cNvSpPr>
              <a:spLocks/>
            </p:cNvSpPr>
            <p:nvPr/>
          </p:nvSpPr>
          <p:spPr bwMode="auto">
            <a:xfrm>
              <a:off x="-1614387" y="1269206"/>
              <a:ext cx="149225" cy="520700"/>
            </a:xfrm>
            <a:custGeom>
              <a:avLst/>
              <a:gdLst>
                <a:gd name="T0" fmla="*/ 26 w 33"/>
                <a:gd name="T1" fmla="*/ 41 h 116"/>
                <a:gd name="T2" fmla="*/ 3 w 33"/>
                <a:gd name="T3" fmla="*/ 116 h 116"/>
                <a:gd name="T4" fmla="*/ 9 w 33"/>
                <a:gd name="T5" fmla="*/ 37 h 116"/>
                <a:gd name="T6" fmla="*/ 25 w 33"/>
                <a:gd name="T7" fmla="*/ 1 h 116"/>
                <a:gd name="T8" fmla="*/ 26 w 33"/>
                <a:gd name="T9" fmla="*/ 4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16">
                  <a:moveTo>
                    <a:pt x="26" y="41"/>
                  </a:moveTo>
                  <a:cubicBezTo>
                    <a:pt x="18" y="82"/>
                    <a:pt x="3" y="116"/>
                    <a:pt x="3" y="116"/>
                  </a:cubicBezTo>
                  <a:cubicBezTo>
                    <a:pt x="3" y="116"/>
                    <a:pt x="0" y="83"/>
                    <a:pt x="9" y="37"/>
                  </a:cubicBezTo>
                  <a:cubicBezTo>
                    <a:pt x="15" y="6"/>
                    <a:pt x="20" y="0"/>
                    <a:pt x="25" y="1"/>
                  </a:cubicBezTo>
                  <a:cubicBezTo>
                    <a:pt x="30" y="2"/>
                    <a:pt x="33" y="9"/>
                    <a:pt x="26" y="4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0" name="Freeform 131"/>
            <p:cNvSpPr>
              <a:spLocks/>
            </p:cNvSpPr>
            <p:nvPr/>
          </p:nvSpPr>
          <p:spPr bwMode="auto">
            <a:xfrm>
              <a:off x="-1604862" y="1269206"/>
              <a:ext cx="130175" cy="533400"/>
            </a:xfrm>
            <a:custGeom>
              <a:avLst/>
              <a:gdLst>
                <a:gd name="T0" fmla="*/ 24 w 29"/>
                <a:gd name="T1" fmla="*/ 41 h 119"/>
                <a:gd name="T2" fmla="*/ 24 w 29"/>
                <a:gd name="T3" fmla="*/ 41 h 119"/>
                <a:gd name="T4" fmla="*/ 9 w 29"/>
                <a:gd name="T5" fmla="*/ 93 h 119"/>
                <a:gd name="T6" fmla="*/ 3 w 29"/>
                <a:gd name="T7" fmla="*/ 110 h 119"/>
                <a:gd name="T8" fmla="*/ 0 w 29"/>
                <a:gd name="T9" fmla="*/ 116 h 119"/>
                <a:gd name="T10" fmla="*/ 1 w 29"/>
                <a:gd name="T11" fmla="*/ 116 h 119"/>
                <a:gd name="T12" fmla="*/ 1 w 29"/>
                <a:gd name="T13" fmla="*/ 116 h 119"/>
                <a:gd name="T14" fmla="*/ 1 w 29"/>
                <a:gd name="T15" fmla="*/ 113 h 119"/>
                <a:gd name="T16" fmla="*/ 1 w 29"/>
                <a:gd name="T17" fmla="*/ 104 h 119"/>
                <a:gd name="T18" fmla="*/ 8 w 29"/>
                <a:gd name="T19" fmla="*/ 38 h 119"/>
                <a:gd name="T20" fmla="*/ 16 w 29"/>
                <a:gd name="T21" fmla="*/ 8 h 119"/>
                <a:gd name="T22" fmla="*/ 19 w 29"/>
                <a:gd name="T23" fmla="*/ 3 h 119"/>
                <a:gd name="T24" fmla="*/ 22 w 29"/>
                <a:gd name="T25" fmla="*/ 1 h 119"/>
                <a:gd name="T26" fmla="*/ 23 w 29"/>
                <a:gd name="T27" fmla="*/ 2 h 119"/>
                <a:gd name="T28" fmla="*/ 26 w 29"/>
                <a:gd name="T29" fmla="*/ 4 h 119"/>
                <a:gd name="T30" fmla="*/ 27 w 29"/>
                <a:gd name="T31" fmla="*/ 12 h 119"/>
                <a:gd name="T32" fmla="*/ 24 w 29"/>
                <a:gd name="T33" fmla="*/ 41 h 119"/>
                <a:gd name="T34" fmla="*/ 24 w 29"/>
                <a:gd name="T35" fmla="*/ 41 h 119"/>
                <a:gd name="T36" fmla="*/ 25 w 29"/>
                <a:gd name="T37" fmla="*/ 41 h 119"/>
                <a:gd name="T38" fmla="*/ 29 w 29"/>
                <a:gd name="T39" fmla="*/ 12 h 119"/>
                <a:gd name="T40" fmla="*/ 27 w 29"/>
                <a:gd name="T41" fmla="*/ 3 h 119"/>
                <a:gd name="T42" fmla="*/ 23 w 29"/>
                <a:gd name="T43" fmla="*/ 0 h 119"/>
                <a:gd name="T44" fmla="*/ 22 w 29"/>
                <a:gd name="T45" fmla="*/ 0 h 119"/>
                <a:gd name="T46" fmla="*/ 18 w 29"/>
                <a:gd name="T47" fmla="*/ 2 h 119"/>
                <a:gd name="T48" fmla="*/ 6 w 29"/>
                <a:gd name="T49" fmla="*/ 37 h 119"/>
                <a:gd name="T50" fmla="*/ 0 w 29"/>
                <a:gd name="T51" fmla="*/ 104 h 119"/>
                <a:gd name="T52" fmla="*/ 0 w 29"/>
                <a:gd name="T53" fmla="*/ 116 h 119"/>
                <a:gd name="T54" fmla="*/ 0 w 29"/>
                <a:gd name="T55" fmla="*/ 119 h 119"/>
                <a:gd name="T56" fmla="*/ 1 w 29"/>
                <a:gd name="T57" fmla="*/ 116 h 119"/>
                <a:gd name="T58" fmla="*/ 25 w 29"/>
                <a:gd name="T59" fmla="*/ 41 h 119"/>
                <a:gd name="T60" fmla="*/ 24 w 29"/>
                <a:gd name="T61" fmla="*/ 4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19">
                  <a:moveTo>
                    <a:pt x="24" y="41"/>
                  </a:moveTo>
                  <a:cubicBezTo>
                    <a:pt x="24" y="41"/>
                    <a:pt x="24" y="41"/>
                    <a:pt x="24" y="41"/>
                  </a:cubicBezTo>
                  <a:cubicBezTo>
                    <a:pt x="20" y="61"/>
                    <a:pt x="14" y="80"/>
                    <a:pt x="9" y="93"/>
                  </a:cubicBezTo>
                  <a:cubicBezTo>
                    <a:pt x="6" y="100"/>
                    <a:pt x="4" y="106"/>
                    <a:pt x="3" y="110"/>
                  </a:cubicBezTo>
                  <a:cubicBezTo>
                    <a:pt x="1" y="114"/>
                    <a:pt x="0" y="116"/>
                    <a:pt x="0" y="116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6"/>
                    <a:pt x="1" y="115"/>
                    <a:pt x="1" y="113"/>
                  </a:cubicBezTo>
                  <a:cubicBezTo>
                    <a:pt x="1" y="111"/>
                    <a:pt x="1" y="108"/>
                    <a:pt x="1" y="104"/>
                  </a:cubicBezTo>
                  <a:cubicBezTo>
                    <a:pt x="1" y="91"/>
                    <a:pt x="2" y="67"/>
                    <a:pt x="8" y="38"/>
                  </a:cubicBezTo>
                  <a:cubicBezTo>
                    <a:pt x="11" y="23"/>
                    <a:pt x="13" y="14"/>
                    <a:pt x="16" y="8"/>
                  </a:cubicBezTo>
                  <a:cubicBezTo>
                    <a:pt x="17" y="6"/>
                    <a:pt x="18" y="4"/>
                    <a:pt x="19" y="3"/>
                  </a:cubicBezTo>
                  <a:cubicBezTo>
                    <a:pt x="20" y="2"/>
                    <a:pt x="21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5" y="2"/>
                    <a:pt x="26" y="4"/>
                  </a:cubicBezTo>
                  <a:cubicBezTo>
                    <a:pt x="27" y="6"/>
                    <a:pt x="27" y="8"/>
                    <a:pt x="27" y="12"/>
                  </a:cubicBezTo>
                  <a:cubicBezTo>
                    <a:pt x="27" y="18"/>
                    <a:pt x="26" y="27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8" y="28"/>
                    <a:pt x="29" y="18"/>
                    <a:pt x="29" y="12"/>
                  </a:cubicBezTo>
                  <a:cubicBezTo>
                    <a:pt x="29" y="8"/>
                    <a:pt x="28" y="5"/>
                    <a:pt x="27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21" y="0"/>
                    <a:pt x="20" y="0"/>
                    <a:pt x="18" y="2"/>
                  </a:cubicBezTo>
                  <a:cubicBezTo>
                    <a:pt x="14" y="5"/>
                    <a:pt x="11" y="15"/>
                    <a:pt x="6" y="37"/>
                  </a:cubicBezTo>
                  <a:cubicBezTo>
                    <a:pt x="1" y="67"/>
                    <a:pt x="0" y="91"/>
                    <a:pt x="0" y="104"/>
                  </a:cubicBezTo>
                  <a:cubicBezTo>
                    <a:pt x="0" y="112"/>
                    <a:pt x="0" y="116"/>
                    <a:pt x="0" y="116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6"/>
                    <a:pt x="17" y="82"/>
                    <a:pt x="25" y="41"/>
                  </a:cubicBezTo>
                  <a:lnTo>
                    <a:pt x="24" y="4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1" name="Freeform 132"/>
            <p:cNvSpPr>
              <a:spLocks/>
            </p:cNvSpPr>
            <p:nvPr/>
          </p:nvSpPr>
          <p:spPr bwMode="auto">
            <a:xfrm>
              <a:off x="-1600099" y="1785143"/>
              <a:ext cx="309563" cy="447675"/>
            </a:xfrm>
            <a:custGeom>
              <a:avLst/>
              <a:gdLst>
                <a:gd name="T0" fmla="*/ 36 w 69"/>
                <a:gd name="T1" fmla="*/ 70 h 100"/>
                <a:gd name="T2" fmla="*/ 0 w 69"/>
                <a:gd name="T3" fmla="*/ 0 h 100"/>
                <a:gd name="T4" fmla="*/ 51 w 69"/>
                <a:gd name="T5" fmla="*/ 61 h 100"/>
                <a:gd name="T6" fmla="*/ 65 w 69"/>
                <a:gd name="T7" fmla="*/ 98 h 100"/>
                <a:gd name="T8" fmla="*/ 36 w 69"/>
                <a:gd name="T9" fmla="*/ 7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36" y="70"/>
                  </a:moveTo>
                  <a:cubicBezTo>
                    <a:pt x="13" y="36"/>
                    <a:pt x="0" y="0"/>
                    <a:pt x="0" y="0"/>
                  </a:cubicBezTo>
                  <a:cubicBezTo>
                    <a:pt x="0" y="0"/>
                    <a:pt x="24" y="22"/>
                    <a:pt x="51" y="61"/>
                  </a:cubicBezTo>
                  <a:cubicBezTo>
                    <a:pt x="69" y="87"/>
                    <a:pt x="69" y="95"/>
                    <a:pt x="65" y="98"/>
                  </a:cubicBezTo>
                  <a:cubicBezTo>
                    <a:pt x="61" y="100"/>
                    <a:pt x="54" y="97"/>
                    <a:pt x="36" y="7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2" name="Freeform 133"/>
            <p:cNvSpPr>
              <a:spLocks/>
            </p:cNvSpPr>
            <p:nvPr/>
          </p:nvSpPr>
          <p:spPr bwMode="auto">
            <a:xfrm>
              <a:off x="-1609624" y="1775618"/>
              <a:ext cx="314325" cy="454025"/>
            </a:xfrm>
            <a:custGeom>
              <a:avLst/>
              <a:gdLst>
                <a:gd name="T0" fmla="*/ 38 w 70"/>
                <a:gd name="T1" fmla="*/ 72 h 101"/>
                <a:gd name="T2" fmla="*/ 39 w 70"/>
                <a:gd name="T3" fmla="*/ 72 h 101"/>
                <a:gd name="T4" fmla="*/ 12 w 70"/>
                <a:gd name="T5" fmla="*/ 24 h 101"/>
                <a:gd name="T6" fmla="*/ 5 w 70"/>
                <a:gd name="T7" fmla="*/ 8 h 101"/>
                <a:gd name="T8" fmla="*/ 2 w 70"/>
                <a:gd name="T9" fmla="*/ 2 h 101"/>
                <a:gd name="T10" fmla="*/ 2 w 70"/>
                <a:gd name="T11" fmla="*/ 2 h 101"/>
                <a:gd name="T12" fmla="*/ 1 w 70"/>
                <a:gd name="T13" fmla="*/ 3 h 101"/>
                <a:gd name="T14" fmla="*/ 5 w 70"/>
                <a:gd name="T15" fmla="*/ 7 h 101"/>
                <a:gd name="T16" fmla="*/ 52 w 70"/>
                <a:gd name="T17" fmla="*/ 63 h 101"/>
                <a:gd name="T18" fmla="*/ 68 w 70"/>
                <a:gd name="T19" fmla="*/ 95 h 101"/>
                <a:gd name="T20" fmla="*/ 67 w 70"/>
                <a:gd name="T21" fmla="*/ 99 h 101"/>
                <a:gd name="T22" fmla="*/ 65 w 70"/>
                <a:gd name="T23" fmla="*/ 100 h 101"/>
                <a:gd name="T24" fmla="*/ 56 w 70"/>
                <a:gd name="T25" fmla="*/ 94 h 101"/>
                <a:gd name="T26" fmla="*/ 39 w 70"/>
                <a:gd name="T27" fmla="*/ 72 h 101"/>
                <a:gd name="T28" fmla="*/ 38 w 70"/>
                <a:gd name="T29" fmla="*/ 72 h 101"/>
                <a:gd name="T30" fmla="*/ 37 w 70"/>
                <a:gd name="T31" fmla="*/ 73 h 101"/>
                <a:gd name="T32" fmla="*/ 55 w 70"/>
                <a:gd name="T33" fmla="*/ 95 h 101"/>
                <a:gd name="T34" fmla="*/ 65 w 70"/>
                <a:gd name="T35" fmla="*/ 101 h 101"/>
                <a:gd name="T36" fmla="*/ 67 w 70"/>
                <a:gd name="T37" fmla="*/ 100 h 101"/>
                <a:gd name="T38" fmla="*/ 70 w 70"/>
                <a:gd name="T39" fmla="*/ 95 h 101"/>
                <a:gd name="T40" fmla="*/ 53 w 70"/>
                <a:gd name="T41" fmla="*/ 62 h 101"/>
                <a:gd name="T42" fmla="*/ 2 w 70"/>
                <a:gd name="T43" fmla="*/ 2 h 101"/>
                <a:gd name="T44" fmla="*/ 0 w 70"/>
                <a:gd name="T45" fmla="*/ 0 h 101"/>
                <a:gd name="T46" fmla="*/ 1 w 70"/>
                <a:gd name="T47" fmla="*/ 3 h 101"/>
                <a:gd name="T48" fmla="*/ 37 w 70"/>
                <a:gd name="T49" fmla="*/ 73 h 101"/>
                <a:gd name="T50" fmla="*/ 38 w 70"/>
                <a:gd name="T51" fmla="*/ 7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101">
                  <a:moveTo>
                    <a:pt x="38" y="72"/>
                  </a:moveTo>
                  <a:cubicBezTo>
                    <a:pt x="39" y="72"/>
                    <a:pt x="39" y="72"/>
                    <a:pt x="39" y="72"/>
                  </a:cubicBezTo>
                  <a:cubicBezTo>
                    <a:pt x="27" y="55"/>
                    <a:pt x="18" y="37"/>
                    <a:pt x="12" y="24"/>
                  </a:cubicBezTo>
                  <a:cubicBezTo>
                    <a:pt x="9" y="17"/>
                    <a:pt x="6" y="12"/>
                    <a:pt x="5" y="8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3" y="4"/>
                    <a:pt x="5" y="7"/>
                  </a:cubicBezTo>
                  <a:cubicBezTo>
                    <a:pt x="13" y="15"/>
                    <a:pt x="32" y="34"/>
                    <a:pt x="52" y="63"/>
                  </a:cubicBezTo>
                  <a:cubicBezTo>
                    <a:pt x="64" y="81"/>
                    <a:pt x="68" y="91"/>
                    <a:pt x="68" y="95"/>
                  </a:cubicBezTo>
                  <a:cubicBezTo>
                    <a:pt x="68" y="97"/>
                    <a:pt x="68" y="98"/>
                    <a:pt x="67" y="99"/>
                  </a:cubicBezTo>
                  <a:cubicBezTo>
                    <a:pt x="66" y="100"/>
                    <a:pt x="65" y="100"/>
                    <a:pt x="65" y="100"/>
                  </a:cubicBezTo>
                  <a:cubicBezTo>
                    <a:pt x="63" y="100"/>
                    <a:pt x="60" y="98"/>
                    <a:pt x="56" y="94"/>
                  </a:cubicBezTo>
                  <a:cubicBezTo>
                    <a:pt x="52" y="90"/>
                    <a:pt x="46" y="83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5" y="84"/>
                    <a:pt x="50" y="91"/>
                    <a:pt x="55" y="95"/>
                  </a:cubicBezTo>
                  <a:cubicBezTo>
                    <a:pt x="59" y="100"/>
                    <a:pt x="62" y="101"/>
                    <a:pt x="65" y="101"/>
                  </a:cubicBezTo>
                  <a:cubicBezTo>
                    <a:pt x="66" y="101"/>
                    <a:pt x="67" y="101"/>
                    <a:pt x="67" y="100"/>
                  </a:cubicBezTo>
                  <a:cubicBezTo>
                    <a:pt x="69" y="99"/>
                    <a:pt x="70" y="98"/>
                    <a:pt x="70" y="95"/>
                  </a:cubicBezTo>
                  <a:cubicBezTo>
                    <a:pt x="70" y="90"/>
                    <a:pt x="66" y="81"/>
                    <a:pt x="53" y="62"/>
                  </a:cubicBezTo>
                  <a:cubicBezTo>
                    <a:pt x="27" y="23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4" y="38"/>
                    <a:pt x="37" y="73"/>
                  </a:cubicBezTo>
                  <a:lnTo>
                    <a:pt x="38" y="72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3" name="Freeform 134"/>
            <p:cNvSpPr>
              <a:spLocks/>
            </p:cNvSpPr>
            <p:nvPr/>
          </p:nvSpPr>
          <p:spPr bwMode="auto">
            <a:xfrm>
              <a:off x="-1914424" y="1340643"/>
              <a:ext cx="314325" cy="449263"/>
            </a:xfrm>
            <a:custGeom>
              <a:avLst/>
              <a:gdLst>
                <a:gd name="T0" fmla="*/ 33 w 70"/>
                <a:gd name="T1" fmla="*/ 30 h 100"/>
                <a:gd name="T2" fmla="*/ 70 w 70"/>
                <a:gd name="T3" fmla="*/ 100 h 100"/>
                <a:gd name="T4" fmla="*/ 19 w 70"/>
                <a:gd name="T5" fmla="*/ 40 h 100"/>
                <a:gd name="T6" fmla="*/ 4 w 70"/>
                <a:gd name="T7" fmla="*/ 3 h 100"/>
                <a:gd name="T8" fmla="*/ 33 w 70"/>
                <a:gd name="T9" fmla="*/ 3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0">
                  <a:moveTo>
                    <a:pt x="33" y="30"/>
                  </a:moveTo>
                  <a:cubicBezTo>
                    <a:pt x="57" y="65"/>
                    <a:pt x="70" y="100"/>
                    <a:pt x="70" y="100"/>
                  </a:cubicBezTo>
                  <a:cubicBezTo>
                    <a:pt x="70" y="100"/>
                    <a:pt x="45" y="79"/>
                    <a:pt x="19" y="40"/>
                  </a:cubicBezTo>
                  <a:cubicBezTo>
                    <a:pt x="1" y="13"/>
                    <a:pt x="0" y="5"/>
                    <a:pt x="4" y="3"/>
                  </a:cubicBezTo>
                  <a:cubicBezTo>
                    <a:pt x="8" y="0"/>
                    <a:pt x="15" y="3"/>
                    <a:pt x="33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4" name="Freeform 135"/>
            <p:cNvSpPr>
              <a:spLocks/>
            </p:cNvSpPr>
            <p:nvPr/>
          </p:nvSpPr>
          <p:spPr bwMode="auto">
            <a:xfrm>
              <a:off x="-1904899" y="1345406"/>
              <a:ext cx="312738" cy="452438"/>
            </a:xfrm>
            <a:custGeom>
              <a:avLst/>
              <a:gdLst>
                <a:gd name="T0" fmla="*/ 31 w 70"/>
                <a:gd name="T1" fmla="*/ 29 h 101"/>
                <a:gd name="T2" fmla="*/ 31 w 70"/>
                <a:gd name="T3" fmla="*/ 29 h 101"/>
                <a:gd name="T4" fmla="*/ 58 w 70"/>
                <a:gd name="T5" fmla="*/ 77 h 101"/>
                <a:gd name="T6" fmla="*/ 65 w 70"/>
                <a:gd name="T7" fmla="*/ 93 h 101"/>
                <a:gd name="T8" fmla="*/ 67 w 70"/>
                <a:gd name="T9" fmla="*/ 99 h 101"/>
                <a:gd name="T10" fmla="*/ 68 w 70"/>
                <a:gd name="T11" fmla="*/ 99 h 101"/>
                <a:gd name="T12" fmla="*/ 68 w 70"/>
                <a:gd name="T13" fmla="*/ 98 h 101"/>
                <a:gd name="T14" fmla="*/ 64 w 70"/>
                <a:gd name="T15" fmla="*/ 94 h 101"/>
                <a:gd name="T16" fmla="*/ 18 w 70"/>
                <a:gd name="T17" fmla="*/ 38 h 101"/>
                <a:gd name="T18" fmla="*/ 1 w 70"/>
                <a:gd name="T19" fmla="*/ 6 h 101"/>
                <a:gd name="T20" fmla="*/ 3 w 70"/>
                <a:gd name="T21" fmla="*/ 2 h 101"/>
                <a:gd name="T22" fmla="*/ 5 w 70"/>
                <a:gd name="T23" fmla="*/ 2 h 101"/>
                <a:gd name="T24" fmla="*/ 14 w 70"/>
                <a:gd name="T25" fmla="*/ 7 h 101"/>
                <a:gd name="T26" fmla="*/ 31 w 70"/>
                <a:gd name="T27" fmla="*/ 29 h 101"/>
                <a:gd name="T28" fmla="*/ 31 w 70"/>
                <a:gd name="T29" fmla="*/ 29 h 101"/>
                <a:gd name="T30" fmla="*/ 32 w 70"/>
                <a:gd name="T31" fmla="*/ 29 h 101"/>
                <a:gd name="T32" fmla="*/ 15 w 70"/>
                <a:gd name="T33" fmla="*/ 6 h 101"/>
                <a:gd name="T34" fmla="*/ 5 w 70"/>
                <a:gd name="T35" fmla="*/ 0 h 101"/>
                <a:gd name="T36" fmla="*/ 2 w 70"/>
                <a:gd name="T37" fmla="*/ 1 h 101"/>
                <a:gd name="T38" fmla="*/ 0 w 70"/>
                <a:gd name="T39" fmla="*/ 6 h 101"/>
                <a:gd name="T40" fmla="*/ 16 w 70"/>
                <a:gd name="T41" fmla="*/ 39 h 101"/>
                <a:gd name="T42" fmla="*/ 67 w 70"/>
                <a:gd name="T43" fmla="*/ 100 h 101"/>
                <a:gd name="T44" fmla="*/ 70 w 70"/>
                <a:gd name="T45" fmla="*/ 101 h 101"/>
                <a:gd name="T46" fmla="*/ 69 w 70"/>
                <a:gd name="T47" fmla="*/ 99 h 101"/>
                <a:gd name="T48" fmla="*/ 32 w 70"/>
                <a:gd name="T49" fmla="*/ 29 h 101"/>
                <a:gd name="T50" fmla="*/ 31 w 70"/>
                <a:gd name="T51" fmla="*/ 2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101">
                  <a:moveTo>
                    <a:pt x="31" y="29"/>
                  </a:moveTo>
                  <a:cubicBezTo>
                    <a:pt x="31" y="29"/>
                    <a:pt x="31" y="29"/>
                    <a:pt x="31" y="29"/>
                  </a:cubicBezTo>
                  <a:cubicBezTo>
                    <a:pt x="42" y="47"/>
                    <a:pt x="51" y="64"/>
                    <a:pt x="58" y="77"/>
                  </a:cubicBezTo>
                  <a:cubicBezTo>
                    <a:pt x="61" y="84"/>
                    <a:pt x="63" y="89"/>
                    <a:pt x="65" y="93"/>
                  </a:cubicBezTo>
                  <a:cubicBezTo>
                    <a:pt x="66" y="97"/>
                    <a:pt x="67" y="99"/>
                    <a:pt x="67" y="99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68" y="98"/>
                    <a:pt x="68" y="98"/>
                    <a:pt x="68" y="98"/>
                  </a:cubicBezTo>
                  <a:cubicBezTo>
                    <a:pt x="68" y="98"/>
                    <a:pt x="67" y="97"/>
                    <a:pt x="64" y="94"/>
                  </a:cubicBezTo>
                  <a:cubicBezTo>
                    <a:pt x="56" y="87"/>
                    <a:pt x="37" y="67"/>
                    <a:pt x="18" y="38"/>
                  </a:cubicBezTo>
                  <a:cubicBezTo>
                    <a:pt x="5" y="20"/>
                    <a:pt x="1" y="10"/>
                    <a:pt x="1" y="6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7" y="2"/>
                    <a:pt x="9" y="3"/>
                    <a:pt x="14" y="7"/>
                  </a:cubicBezTo>
                  <a:cubicBezTo>
                    <a:pt x="18" y="11"/>
                    <a:pt x="23" y="18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5" y="18"/>
                    <a:pt x="19" y="10"/>
                    <a:pt x="15" y="6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11"/>
                    <a:pt x="4" y="21"/>
                    <a:pt x="16" y="39"/>
                  </a:cubicBezTo>
                  <a:cubicBezTo>
                    <a:pt x="42" y="78"/>
                    <a:pt x="67" y="99"/>
                    <a:pt x="67" y="100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9" y="99"/>
                    <a:pt x="55" y="63"/>
                    <a:pt x="32" y="29"/>
                  </a:cubicBezTo>
                  <a:lnTo>
                    <a:pt x="31" y="29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5" name="Freeform 136"/>
            <p:cNvSpPr>
              <a:spLocks/>
            </p:cNvSpPr>
            <p:nvPr/>
          </p:nvSpPr>
          <p:spPr bwMode="auto">
            <a:xfrm>
              <a:off x="-2049362" y="1785143"/>
              <a:ext cx="449263" cy="314325"/>
            </a:xfrm>
            <a:custGeom>
              <a:avLst/>
              <a:gdLst>
                <a:gd name="T0" fmla="*/ 30 w 100"/>
                <a:gd name="T1" fmla="*/ 37 h 70"/>
                <a:gd name="T2" fmla="*/ 100 w 100"/>
                <a:gd name="T3" fmla="*/ 0 h 70"/>
                <a:gd name="T4" fmla="*/ 40 w 100"/>
                <a:gd name="T5" fmla="*/ 51 h 70"/>
                <a:gd name="T6" fmla="*/ 3 w 100"/>
                <a:gd name="T7" fmla="*/ 66 h 70"/>
                <a:gd name="T8" fmla="*/ 30 w 100"/>
                <a:gd name="T9" fmla="*/ 3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0">
                  <a:moveTo>
                    <a:pt x="30" y="37"/>
                  </a:moveTo>
                  <a:cubicBezTo>
                    <a:pt x="65" y="14"/>
                    <a:pt x="100" y="0"/>
                    <a:pt x="100" y="0"/>
                  </a:cubicBezTo>
                  <a:cubicBezTo>
                    <a:pt x="100" y="0"/>
                    <a:pt x="79" y="25"/>
                    <a:pt x="40" y="51"/>
                  </a:cubicBezTo>
                  <a:cubicBezTo>
                    <a:pt x="13" y="70"/>
                    <a:pt x="5" y="70"/>
                    <a:pt x="3" y="66"/>
                  </a:cubicBezTo>
                  <a:cubicBezTo>
                    <a:pt x="0" y="62"/>
                    <a:pt x="3" y="55"/>
                    <a:pt x="30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6" name="Freeform 137"/>
            <p:cNvSpPr>
              <a:spLocks/>
            </p:cNvSpPr>
            <p:nvPr/>
          </p:nvSpPr>
          <p:spPr bwMode="auto">
            <a:xfrm>
              <a:off x="-2044599" y="1780381"/>
              <a:ext cx="457200" cy="314325"/>
            </a:xfrm>
            <a:custGeom>
              <a:avLst/>
              <a:gdLst>
                <a:gd name="T0" fmla="*/ 29 w 102"/>
                <a:gd name="T1" fmla="*/ 38 h 70"/>
                <a:gd name="T2" fmla="*/ 29 w 102"/>
                <a:gd name="T3" fmla="*/ 39 h 70"/>
                <a:gd name="T4" fmla="*/ 77 w 102"/>
                <a:gd name="T5" fmla="*/ 12 h 70"/>
                <a:gd name="T6" fmla="*/ 93 w 102"/>
                <a:gd name="T7" fmla="*/ 5 h 70"/>
                <a:gd name="T8" fmla="*/ 99 w 102"/>
                <a:gd name="T9" fmla="*/ 2 h 70"/>
                <a:gd name="T10" fmla="*/ 99 w 102"/>
                <a:gd name="T11" fmla="*/ 1 h 70"/>
                <a:gd name="T12" fmla="*/ 98 w 102"/>
                <a:gd name="T13" fmla="*/ 1 h 70"/>
                <a:gd name="T14" fmla="*/ 95 w 102"/>
                <a:gd name="T15" fmla="*/ 5 h 70"/>
                <a:gd name="T16" fmla="*/ 38 w 102"/>
                <a:gd name="T17" fmla="*/ 52 h 70"/>
                <a:gd name="T18" fmla="*/ 6 w 102"/>
                <a:gd name="T19" fmla="*/ 68 h 70"/>
                <a:gd name="T20" fmla="*/ 2 w 102"/>
                <a:gd name="T21" fmla="*/ 67 h 70"/>
                <a:gd name="T22" fmla="*/ 2 w 102"/>
                <a:gd name="T23" fmla="*/ 65 h 70"/>
                <a:gd name="T24" fmla="*/ 7 w 102"/>
                <a:gd name="T25" fmla="*/ 56 h 70"/>
                <a:gd name="T26" fmla="*/ 29 w 102"/>
                <a:gd name="T27" fmla="*/ 39 h 70"/>
                <a:gd name="T28" fmla="*/ 29 w 102"/>
                <a:gd name="T29" fmla="*/ 38 h 70"/>
                <a:gd name="T30" fmla="*/ 29 w 102"/>
                <a:gd name="T31" fmla="*/ 37 h 70"/>
                <a:gd name="T32" fmla="*/ 6 w 102"/>
                <a:gd name="T33" fmla="*/ 55 h 70"/>
                <a:gd name="T34" fmla="*/ 0 w 102"/>
                <a:gd name="T35" fmla="*/ 65 h 70"/>
                <a:gd name="T36" fmla="*/ 1 w 102"/>
                <a:gd name="T37" fmla="*/ 67 h 70"/>
                <a:gd name="T38" fmla="*/ 6 w 102"/>
                <a:gd name="T39" fmla="*/ 70 h 70"/>
                <a:gd name="T40" fmla="*/ 39 w 102"/>
                <a:gd name="T41" fmla="*/ 53 h 70"/>
                <a:gd name="T42" fmla="*/ 100 w 102"/>
                <a:gd name="T43" fmla="*/ 2 h 70"/>
                <a:gd name="T44" fmla="*/ 102 w 102"/>
                <a:gd name="T45" fmla="*/ 0 h 70"/>
                <a:gd name="T46" fmla="*/ 99 w 102"/>
                <a:gd name="T47" fmla="*/ 1 h 70"/>
                <a:gd name="T48" fmla="*/ 29 w 102"/>
                <a:gd name="T49" fmla="*/ 37 h 70"/>
                <a:gd name="T50" fmla="*/ 29 w 102"/>
                <a:gd name="T51" fmla="*/ 3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" h="70">
                  <a:moveTo>
                    <a:pt x="29" y="38"/>
                  </a:moveTo>
                  <a:cubicBezTo>
                    <a:pt x="29" y="39"/>
                    <a:pt x="29" y="39"/>
                    <a:pt x="29" y="39"/>
                  </a:cubicBezTo>
                  <a:cubicBezTo>
                    <a:pt x="47" y="27"/>
                    <a:pt x="64" y="18"/>
                    <a:pt x="77" y="12"/>
                  </a:cubicBezTo>
                  <a:cubicBezTo>
                    <a:pt x="84" y="9"/>
                    <a:pt x="89" y="6"/>
                    <a:pt x="93" y="5"/>
                  </a:cubicBezTo>
                  <a:cubicBezTo>
                    <a:pt x="97" y="3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3"/>
                    <a:pt x="95" y="5"/>
                  </a:cubicBezTo>
                  <a:cubicBezTo>
                    <a:pt x="87" y="13"/>
                    <a:pt x="68" y="32"/>
                    <a:pt x="38" y="52"/>
                  </a:cubicBezTo>
                  <a:cubicBezTo>
                    <a:pt x="20" y="64"/>
                    <a:pt x="10" y="68"/>
                    <a:pt x="6" y="68"/>
                  </a:cubicBezTo>
                  <a:cubicBezTo>
                    <a:pt x="4" y="68"/>
                    <a:pt x="3" y="68"/>
                    <a:pt x="2" y="67"/>
                  </a:cubicBezTo>
                  <a:cubicBezTo>
                    <a:pt x="2" y="66"/>
                    <a:pt x="2" y="65"/>
                    <a:pt x="2" y="65"/>
                  </a:cubicBezTo>
                  <a:cubicBezTo>
                    <a:pt x="2" y="63"/>
                    <a:pt x="3" y="60"/>
                    <a:pt x="7" y="56"/>
                  </a:cubicBezTo>
                  <a:cubicBezTo>
                    <a:pt x="11" y="52"/>
                    <a:pt x="18" y="46"/>
                    <a:pt x="29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18" y="45"/>
                    <a:pt x="10" y="50"/>
                    <a:pt x="6" y="55"/>
                  </a:cubicBezTo>
                  <a:cubicBezTo>
                    <a:pt x="2" y="59"/>
                    <a:pt x="0" y="62"/>
                    <a:pt x="0" y="65"/>
                  </a:cubicBezTo>
                  <a:cubicBezTo>
                    <a:pt x="0" y="66"/>
                    <a:pt x="0" y="67"/>
                    <a:pt x="1" y="67"/>
                  </a:cubicBezTo>
                  <a:cubicBezTo>
                    <a:pt x="2" y="69"/>
                    <a:pt x="4" y="70"/>
                    <a:pt x="6" y="70"/>
                  </a:cubicBezTo>
                  <a:cubicBezTo>
                    <a:pt x="11" y="70"/>
                    <a:pt x="21" y="66"/>
                    <a:pt x="39" y="53"/>
                  </a:cubicBezTo>
                  <a:cubicBezTo>
                    <a:pt x="78" y="27"/>
                    <a:pt x="100" y="2"/>
                    <a:pt x="100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63" y="14"/>
                    <a:pt x="29" y="37"/>
                  </a:cubicBezTo>
                  <a:lnTo>
                    <a:pt x="29" y="3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7" name="Freeform 138"/>
            <p:cNvSpPr>
              <a:spLocks/>
            </p:cNvSpPr>
            <p:nvPr/>
          </p:nvSpPr>
          <p:spPr bwMode="auto">
            <a:xfrm>
              <a:off x="-1604862" y="1475581"/>
              <a:ext cx="452438" cy="314325"/>
            </a:xfrm>
            <a:custGeom>
              <a:avLst/>
              <a:gdLst>
                <a:gd name="T0" fmla="*/ 70 w 101"/>
                <a:gd name="T1" fmla="*/ 33 h 70"/>
                <a:gd name="T2" fmla="*/ 0 w 101"/>
                <a:gd name="T3" fmla="*/ 70 h 70"/>
                <a:gd name="T4" fmla="*/ 61 w 101"/>
                <a:gd name="T5" fmla="*/ 19 h 70"/>
                <a:gd name="T6" fmla="*/ 98 w 101"/>
                <a:gd name="T7" fmla="*/ 4 h 70"/>
                <a:gd name="T8" fmla="*/ 70 w 101"/>
                <a:gd name="T9" fmla="*/ 3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0">
                  <a:moveTo>
                    <a:pt x="70" y="33"/>
                  </a:moveTo>
                  <a:cubicBezTo>
                    <a:pt x="36" y="57"/>
                    <a:pt x="0" y="70"/>
                    <a:pt x="0" y="70"/>
                  </a:cubicBezTo>
                  <a:cubicBezTo>
                    <a:pt x="0" y="70"/>
                    <a:pt x="22" y="45"/>
                    <a:pt x="61" y="19"/>
                  </a:cubicBezTo>
                  <a:cubicBezTo>
                    <a:pt x="87" y="1"/>
                    <a:pt x="95" y="0"/>
                    <a:pt x="98" y="4"/>
                  </a:cubicBezTo>
                  <a:cubicBezTo>
                    <a:pt x="101" y="8"/>
                    <a:pt x="97" y="15"/>
                    <a:pt x="70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8" name="Freeform 139"/>
            <p:cNvSpPr>
              <a:spLocks/>
            </p:cNvSpPr>
            <p:nvPr/>
          </p:nvSpPr>
          <p:spPr bwMode="auto">
            <a:xfrm>
              <a:off x="-1614387" y="1480343"/>
              <a:ext cx="454025" cy="317500"/>
            </a:xfrm>
            <a:custGeom>
              <a:avLst/>
              <a:gdLst>
                <a:gd name="T0" fmla="*/ 72 w 101"/>
                <a:gd name="T1" fmla="*/ 32 h 71"/>
                <a:gd name="T2" fmla="*/ 72 w 101"/>
                <a:gd name="T3" fmla="*/ 32 h 71"/>
                <a:gd name="T4" fmla="*/ 24 w 101"/>
                <a:gd name="T5" fmla="*/ 59 h 71"/>
                <a:gd name="T6" fmla="*/ 8 w 101"/>
                <a:gd name="T7" fmla="*/ 66 h 71"/>
                <a:gd name="T8" fmla="*/ 2 w 101"/>
                <a:gd name="T9" fmla="*/ 68 h 71"/>
                <a:gd name="T10" fmla="*/ 2 w 101"/>
                <a:gd name="T11" fmla="*/ 69 h 71"/>
                <a:gd name="T12" fmla="*/ 3 w 101"/>
                <a:gd name="T13" fmla="*/ 69 h 71"/>
                <a:gd name="T14" fmla="*/ 7 w 101"/>
                <a:gd name="T15" fmla="*/ 65 h 71"/>
                <a:gd name="T16" fmla="*/ 63 w 101"/>
                <a:gd name="T17" fmla="*/ 18 h 71"/>
                <a:gd name="T18" fmla="*/ 95 w 101"/>
                <a:gd name="T19" fmla="*/ 2 h 71"/>
                <a:gd name="T20" fmla="*/ 99 w 101"/>
                <a:gd name="T21" fmla="*/ 4 h 71"/>
                <a:gd name="T22" fmla="*/ 100 w 101"/>
                <a:gd name="T23" fmla="*/ 6 h 71"/>
                <a:gd name="T24" fmla="*/ 94 w 101"/>
                <a:gd name="T25" fmla="*/ 15 h 71"/>
                <a:gd name="T26" fmla="*/ 72 w 101"/>
                <a:gd name="T27" fmla="*/ 32 h 71"/>
                <a:gd name="T28" fmla="*/ 72 w 101"/>
                <a:gd name="T29" fmla="*/ 32 h 71"/>
                <a:gd name="T30" fmla="*/ 73 w 101"/>
                <a:gd name="T31" fmla="*/ 33 h 71"/>
                <a:gd name="T32" fmla="*/ 95 w 101"/>
                <a:gd name="T33" fmla="*/ 16 h 71"/>
                <a:gd name="T34" fmla="*/ 101 w 101"/>
                <a:gd name="T35" fmla="*/ 6 h 71"/>
                <a:gd name="T36" fmla="*/ 100 w 101"/>
                <a:gd name="T37" fmla="*/ 3 h 71"/>
                <a:gd name="T38" fmla="*/ 95 w 101"/>
                <a:gd name="T39" fmla="*/ 0 h 71"/>
                <a:gd name="T40" fmla="*/ 62 w 101"/>
                <a:gd name="T41" fmla="*/ 17 h 71"/>
                <a:gd name="T42" fmla="*/ 2 w 101"/>
                <a:gd name="T43" fmla="*/ 68 h 71"/>
                <a:gd name="T44" fmla="*/ 0 w 101"/>
                <a:gd name="T45" fmla="*/ 71 h 71"/>
                <a:gd name="T46" fmla="*/ 3 w 101"/>
                <a:gd name="T47" fmla="*/ 70 h 71"/>
                <a:gd name="T48" fmla="*/ 73 w 101"/>
                <a:gd name="T49" fmla="*/ 33 h 71"/>
                <a:gd name="T50" fmla="*/ 72 w 101"/>
                <a:gd name="T51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1" h="71">
                  <a:moveTo>
                    <a:pt x="72" y="32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55" y="43"/>
                    <a:pt x="37" y="52"/>
                    <a:pt x="24" y="59"/>
                  </a:cubicBezTo>
                  <a:cubicBezTo>
                    <a:pt x="18" y="62"/>
                    <a:pt x="12" y="64"/>
                    <a:pt x="8" y="66"/>
                  </a:cubicBezTo>
                  <a:cubicBezTo>
                    <a:pt x="4" y="67"/>
                    <a:pt x="2" y="68"/>
                    <a:pt x="2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4" y="68"/>
                    <a:pt x="7" y="65"/>
                  </a:cubicBezTo>
                  <a:cubicBezTo>
                    <a:pt x="15" y="57"/>
                    <a:pt x="34" y="38"/>
                    <a:pt x="63" y="18"/>
                  </a:cubicBezTo>
                  <a:cubicBezTo>
                    <a:pt x="82" y="6"/>
                    <a:pt x="91" y="2"/>
                    <a:pt x="95" y="2"/>
                  </a:cubicBezTo>
                  <a:cubicBezTo>
                    <a:pt x="98" y="2"/>
                    <a:pt x="98" y="3"/>
                    <a:pt x="99" y="4"/>
                  </a:cubicBezTo>
                  <a:cubicBezTo>
                    <a:pt x="100" y="4"/>
                    <a:pt x="100" y="5"/>
                    <a:pt x="100" y="6"/>
                  </a:cubicBezTo>
                  <a:cubicBezTo>
                    <a:pt x="100" y="8"/>
                    <a:pt x="98" y="10"/>
                    <a:pt x="94" y="15"/>
                  </a:cubicBezTo>
                  <a:cubicBezTo>
                    <a:pt x="90" y="19"/>
                    <a:pt x="83" y="24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84" y="26"/>
                    <a:pt x="91" y="20"/>
                    <a:pt x="95" y="16"/>
                  </a:cubicBezTo>
                  <a:cubicBezTo>
                    <a:pt x="100" y="11"/>
                    <a:pt x="101" y="8"/>
                    <a:pt x="101" y="6"/>
                  </a:cubicBezTo>
                  <a:cubicBezTo>
                    <a:pt x="101" y="5"/>
                    <a:pt x="101" y="4"/>
                    <a:pt x="100" y="3"/>
                  </a:cubicBezTo>
                  <a:cubicBezTo>
                    <a:pt x="100" y="1"/>
                    <a:pt x="98" y="0"/>
                    <a:pt x="95" y="0"/>
                  </a:cubicBezTo>
                  <a:cubicBezTo>
                    <a:pt x="90" y="1"/>
                    <a:pt x="81" y="5"/>
                    <a:pt x="62" y="17"/>
                  </a:cubicBezTo>
                  <a:cubicBezTo>
                    <a:pt x="23" y="43"/>
                    <a:pt x="2" y="68"/>
                    <a:pt x="2" y="6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8" y="56"/>
                    <a:pt x="73" y="33"/>
                  </a:cubicBezTo>
                  <a:lnTo>
                    <a:pt x="72" y="32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9" name="Freeform 140"/>
            <p:cNvSpPr>
              <a:spLocks/>
            </p:cNvSpPr>
            <p:nvPr/>
          </p:nvSpPr>
          <p:spPr bwMode="auto">
            <a:xfrm>
              <a:off x="-1604862" y="1650206"/>
              <a:ext cx="520700" cy="144463"/>
            </a:xfrm>
            <a:custGeom>
              <a:avLst/>
              <a:gdLst>
                <a:gd name="T0" fmla="*/ 79 w 116"/>
                <a:gd name="T1" fmla="*/ 23 h 32"/>
                <a:gd name="T2" fmla="*/ 0 w 116"/>
                <a:gd name="T3" fmla="*/ 31 h 32"/>
                <a:gd name="T4" fmla="*/ 75 w 116"/>
                <a:gd name="T5" fmla="*/ 6 h 32"/>
                <a:gd name="T6" fmla="*/ 115 w 116"/>
                <a:gd name="T7" fmla="*/ 7 h 32"/>
                <a:gd name="T8" fmla="*/ 79 w 116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2">
                  <a:moveTo>
                    <a:pt x="79" y="23"/>
                  </a:moveTo>
                  <a:cubicBezTo>
                    <a:pt x="38" y="32"/>
                    <a:pt x="0" y="31"/>
                    <a:pt x="0" y="31"/>
                  </a:cubicBezTo>
                  <a:cubicBezTo>
                    <a:pt x="0" y="31"/>
                    <a:pt x="29" y="16"/>
                    <a:pt x="75" y="6"/>
                  </a:cubicBezTo>
                  <a:cubicBezTo>
                    <a:pt x="107" y="0"/>
                    <a:pt x="114" y="2"/>
                    <a:pt x="115" y="7"/>
                  </a:cubicBezTo>
                  <a:cubicBezTo>
                    <a:pt x="116" y="12"/>
                    <a:pt x="111" y="17"/>
                    <a:pt x="79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0" name="Freeform 141"/>
            <p:cNvSpPr>
              <a:spLocks/>
            </p:cNvSpPr>
            <p:nvPr/>
          </p:nvSpPr>
          <p:spPr bwMode="auto">
            <a:xfrm>
              <a:off x="-1619149" y="1659731"/>
              <a:ext cx="534988" cy="134938"/>
            </a:xfrm>
            <a:custGeom>
              <a:avLst/>
              <a:gdLst>
                <a:gd name="T0" fmla="*/ 82 w 119"/>
                <a:gd name="T1" fmla="*/ 21 h 30"/>
                <a:gd name="T2" fmla="*/ 82 w 119"/>
                <a:gd name="T3" fmla="*/ 21 h 30"/>
                <a:gd name="T4" fmla="*/ 8 w 119"/>
                <a:gd name="T5" fmla="*/ 28 h 30"/>
                <a:gd name="T6" fmla="*/ 3 w 119"/>
                <a:gd name="T7" fmla="*/ 28 h 30"/>
                <a:gd name="T8" fmla="*/ 3 w 119"/>
                <a:gd name="T9" fmla="*/ 29 h 30"/>
                <a:gd name="T10" fmla="*/ 4 w 119"/>
                <a:gd name="T11" fmla="*/ 29 h 30"/>
                <a:gd name="T12" fmla="*/ 9 w 119"/>
                <a:gd name="T13" fmla="*/ 27 h 30"/>
                <a:gd name="T14" fmla="*/ 79 w 119"/>
                <a:gd name="T15" fmla="*/ 5 h 30"/>
                <a:gd name="T16" fmla="*/ 107 w 119"/>
                <a:gd name="T17" fmla="*/ 1 h 30"/>
                <a:gd name="T18" fmla="*/ 115 w 119"/>
                <a:gd name="T19" fmla="*/ 2 h 30"/>
                <a:gd name="T20" fmla="*/ 118 w 119"/>
                <a:gd name="T21" fmla="*/ 5 h 30"/>
                <a:gd name="T22" fmla="*/ 118 w 119"/>
                <a:gd name="T23" fmla="*/ 6 h 30"/>
                <a:gd name="T24" fmla="*/ 116 w 119"/>
                <a:gd name="T25" fmla="*/ 9 h 30"/>
                <a:gd name="T26" fmla="*/ 82 w 119"/>
                <a:gd name="T27" fmla="*/ 21 h 30"/>
                <a:gd name="T28" fmla="*/ 82 w 119"/>
                <a:gd name="T29" fmla="*/ 21 h 30"/>
                <a:gd name="T30" fmla="*/ 82 w 119"/>
                <a:gd name="T31" fmla="*/ 22 h 30"/>
                <a:gd name="T32" fmla="*/ 112 w 119"/>
                <a:gd name="T33" fmla="*/ 14 h 30"/>
                <a:gd name="T34" fmla="*/ 117 w 119"/>
                <a:gd name="T35" fmla="*/ 10 h 30"/>
                <a:gd name="T36" fmla="*/ 119 w 119"/>
                <a:gd name="T37" fmla="*/ 6 h 30"/>
                <a:gd name="T38" fmla="*/ 119 w 119"/>
                <a:gd name="T39" fmla="*/ 5 h 30"/>
                <a:gd name="T40" fmla="*/ 116 w 119"/>
                <a:gd name="T41" fmla="*/ 1 h 30"/>
                <a:gd name="T42" fmla="*/ 107 w 119"/>
                <a:gd name="T43" fmla="*/ 0 h 30"/>
                <a:gd name="T44" fmla="*/ 78 w 119"/>
                <a:gd name="T45" fmla="*/ 4 h 30"/>
                <a:gd name="T46" fmla="*/ 3 w 119"/>
                <a:gd name="T47" fmla="*/ 28 h 30"/>
                <a:gd name="T48" fmla="*/ 0 w 119"/>
                <a:gd name="T49" fmla="*/ 29 h 30"/>
                <a:gd name="T50" fmla="*/ 3 w 119"/>
                <a:gd name="T51" fmla="*/ 29 h 30"/>
                <a:gd name="T52" fmla="*/ 8 w 119"/>
                <a:gd name="T53" fmla="*/ 30 h 30"/>
                <a:gd name="T54" fmla="*/ 82 w 119"/>
                <a:gd name="T55" fmla="*/ 22 h 30"/>
                <a:gd name="T56" fmla="*/ 82 w 119"/>
                <a:gd name="T57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30">
                  <a:moveTo>
                    <a:pt x="82" y="21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50" y="27"/>
                    <a:pt x="20" y="28"/>
                    <a:pt x="8" y="28"/>
                  </a:cubicBezTo>
                  <a:cubicBezTo>
                    <a:pt x="5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6" y="28"/>
                    <a:pt x="9" y="27"/>
                  </a:cubicBezTo>
                  <a:cubicBezTo>
                    <a:pt x="19" y="22"/>
                    <a:pt x="44" y="12"/>
                    <a:pt x="79" y="5"/>
                  </a:cubicBezTo>
                  <a:cubicBezTo>
                    <a:pt x="92" y="2"/>
                    <a:pt x="101" y="1"/>
                    <a:pt x="107" y="1"/>
                  </a:cubicBezTo>
                  <a:cubicBezTo>
                    <a:pt x="111" y="1"/>
                    <a:pt x="114" y="2"/>
                    <a:pt x="115" y="2"/>
                  </a:cubicBezTo>
                  <a:cubicBezTo>
                    <a:pt x="117" y="3"/>
                    <a:pt x="117" y="4"/>
                    <a:pt x="118" y="5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7" y="8"/>
                    <a:pt x="116" y="9"/>
                  </a:cubicBezTo>
                  <a:cubicBezTo>
                    <a:pt x="113" y="12"/>
                    <a:pt x="104" y="16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97" y="19"/>
                    <a:pt x="106" y="16"/>
                    <a:pt x="112" y="14"/>
                  </a:cubicBezTo>
                  <a:cubicBezTo>
                    <a:pt x="114" y="12"/>
                    <a:pt x="116" y="11"/>
                    <a:pt x="117" y="10"/>
                  </a:cubicBezTo>
                  <a:cubicBezTo>
                    <a:pt x="119" y="9"/>
                    <a:pt x="119" y="7"/>
                    <a:pt x="119" y="6"/>
                  </a:cubicBezTo>
                  <a:cubicBezTo>
                    <a:pt x="119" y="6"/>
                    <a:pt x="119" y="5"/>
                    <a:pt x="119" y="5"/>
                  </a:cubicBezTo>
                  <a:cubicBezTo>
                    <a:pt x="119" y="3"/>
                    <a:pt x="118" y="2"/>
                    <a:pt x="116" y="1"/>
                  </a:cubicBezTo>
                  <a:cubicBezTo>
                    <a:pt x="114" y="0"/>
                    <a:pt x="111" y="0"/>
                    <a:pt x="107" y="0"/>
                  </a:cubicBezTo>
                  <a:cubicBezTo>
                    <a:pt x="101" y="0"/>
                    <a:pt x="92" y="1"/>
                    <a:pt x="78" y="4"/>
                  </a:cubicBezTo>
                  <a:cubicBezTo>
                    <a:pt x="32" y="13"/>
                    <a:pt x="3" y="28"/>
                    <a:pt x="3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5" y="30"/>
                    <a:pt x="8" y="30"/>
                  </a:cubicBezTo>
                  <a:cubicBezTo>
                    <a:pt x="20" y="30"/>
                    <a:pt x="50" y="29"/>
                    <a:pt x="82" y="22"/>
                  </a:cubicBezTo>
                  <a:lnTo>
                    <a:pt x="82" y="2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1" name="Freeform 142"/>
            <p:cNvSpPr>
              <a:spLocks/>
            </p:cNvSpPr>
            <p:nvPr/>
          </p:nvSpPr>
          <p:spPr bwMode="auto">
            <a:xfrm>
              <a:off x="-2120799" y="1780381"/>
              <a:ext cx="520700" cy="147638"/>
            </a:xfrm>
            <a:custGeom>
              <a:avLst/>
              <a:gdLst>
                <a:gd name="T0" fmla="*/ 37 w 116"/>
                <a:gd name="T1" fmla="*/ 9 h 33"/>
                <a:gd name="T2" fmla="*/ 116 w 116"/>
                <a:gd name="T3" fmla="*/ 2 h 33"/>
                <a:gd name="T4" fmla="*/ 41 w 116"/>
                <a:gd name="T5" fmla="*/ 26 h 33"/>
                <a:gd name="T6" fmla="*/ 1 w 116"/>
                <a:gd name="T7" fmla="*/ 25 h 33"/>
                <a:gd name="T8" fmla="*/ 37 w 116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3">
                  <a:moveTo>
                    <a:pt x="37" y="9"/>
                  </a:moveTo>
                  <a:cubicBezTo>
                    <a:pt x="78" y="0"/>
                    <a:pt x="116" y="2"/>
                    <a:pt x="116" y="2"/>
                  </a:cubicBezTo>
                  <a:cubicBezTo>
                    <a:pt x="116" y="2"/>
                    <a:pt x="87" y="17"/>
                    <a:pt x="41" y="26"/>
                  </a:cubicBezTo>
                  <a:cubicBezTo>
                    <a:pt x="9" y="33"/>
                    <a:pt x="2" y="30"/>
                    <a:pt x="1" y="25"/>
                  </a:cubicBezTo>
                  <a:cubicBezTo>
                    <a:pt x="0" y="21"/>
                    <a:pt x="6" y="15"/>
                    <a:pt x="37" y="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2" name="Freeform 143"/>
            <p:cNvSpPr>
              <a:spLocks/>
            </p:cNvSpPr>
            <p:nvPr/>
          </p:nvSpPr>
          <p:spPr bwMode="auto">
            <a:xfrm>
              <a:off x="-2120799" y="1785143"/>
              <a:ext cx="533400" cy="134938"/>
            </a:xfrm>
            <a:custGeom>
              <a:avLst/>
              <a:gdLst>
                <a:gd name="T0" fmla="*/ 37 w 119"/>
                <a:gd name="T1" fmla="*/ 8 h 30"/>
                <a:gd name="T2" fmla="*/ 38 w 119"/>
                <a:gd name="T3" fmla="*/ 9 h 30"/>
                <a:gd name="T4" fmla="*/ 111 w 119"/>
                <a:gd name="T5" fmla="*/ 1 h 30"/>
                <a:gd name="T6" fmla="*/ 116 w 119"/>
                <a:gd name="T7" fmla="*/ 1 h 30"/>
                <a:gd name="T8" fmla="*/ 116 w 119"/>
                <a:gd name="T9" fmla="*/ 1 h 30"/>
                <a:gd name="T10" fmla="*/ 116 w 119"/>
                <a:gd name="T11" fmla="*/ 0 h 30"/>
                <a:gd name="T12" fmla="*/ 110 w 119"/>
                <a:gd name="T13" fmla="*/ 2 h 30"/>
                <a:gd name="T14" fmla="*/ 41 w 119"/>
                <a:gd name="T15" fmla="*/ 24 h 30"/>
                <a:gd name="T16" fmla="*/ 12 w 119"/>
                <a:gd name="T17" fmla="*/ 28 h 30"/>
                <a:gd name="T18" fmla="*/ 4 w 119"/>
                <a:gd name="T19" fmla="*/ 27 h 30"/>
                <a:gd name="T20" fmla="*/ 2 w 119"/>
                <a:gd name="T21" fmla="*/ 24 h 30"/>
                <a:gd name="T22" fmla="*/ 2 w 119"/>
                <a:gd name="T23" fmla="*/ 23 h 30"/>
                <a:gd name="T24" fmla="*/ 3 w 119"/>
                <a:gd name="T25" fmla="*/ 20 h 30"/>
                <a:gd name="T26" fmla="*/ 38 w 119"/>
                <a:gd name="T27" fmla="*/ 9 h 30"/>
                <a:gd name="T28" fmla="*/ 37 w 119"/>
                <a:gd name="T29" fmla="*/ 8 h 30"/>
                <a:gd name="T30" fmla="*/ 37 w 119"/>
                <a:gd name="T31" fmla="*/ 7 h 30"/>
                <a:gd name="T32" fmla="*/ 8 w 119"/>
                <a:gd name="T33" fmla="*/ 16 h 30"/>
                <a:gd name="T34" fmla="*/ 2 w 119"/>
                <a:gd name="T35" fmla="*/ 19 h 30"/>
                <a:gd name="T36" fmla="*/ 0 w 119"/>
                <a:gd name="T37" fmla="*/ 23 h 30"/>
                <a:gd name="T38" fmla="*/ 0 w 119"/>
                <a:gd name="T39" fmla="*/ 24 h 30"/>
                <a:gd name="T40" fmla="*/ 4 w 119"/>
                <a:gd name="T41" fmla="*/ 28 h 30"/>
                <a:gd name="T42" fmla="*/ 12 w 119"/>
                <a:gd name="T43" fmla="*/ 30 h 30"/>
                <a:gd name="T44" fmla="*/ 41 w 119"/>
                <a:gd name="T45" fmla="*/ 26 h 30"/>
                <a:gd name="T46" fmla="*/ 116 w 119"/>
                <a:gd name="T47" fmla="*/ 1 h 30"/>
                <a:gd name="T48" fmla="*/ 119 w 119"/>
                <a:gd name="T49" fmla="*/ 0 h 30"/>
                <a:gd name="T50" fmla="*/ 116 w 119"/>
                <a:gd name="T51" fmla="*/ 0 h 30"/>
                <a:gd name="T52" fmla="*/ 111 w 119"/>
                <a:gd name="T53" fmla="*/ 0 h 30"/>
                <a:gd name="T54" fmla="*/ 37 w 119"/>
                <a:gd name="T55" fmla="*/ 7 h 30"/>
                <a:gd name="T56" fmla="*/ 37 w 119"/>
                <a:gd name="T57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30">
                  <a:moveTo>
                    <a:pt x="37" y="8"/>
                  </a:moveTo>
                  <a:cubicBezTo>
                    <a:pt x="38" y="9"/>
                    <a:pt x="38" y="9"/>
                    <a:pt x="38" y="9"/>
                  </a:cubicBezTo>
                  <a:cubicBezTo>
                    <a:pt x="70" y="2"/>
                    <a:pt x="100" y="1"/>
                    <a:pt x="111" y="1"/>
                  </a:cubicBezTo>
                  <a:cubicBezTo>
                    <a:pt x="114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14" y="1"/>
                    <a:pt x="110" y="2"/>
                  </a:cubicBezTo>
                  <a:cubicBezTo>
                    <a:pt x="100" y="7"/>
                    <a:pt x="75" y="17"/>
                    <a:pt x="41" y="24"/>
                  </a:cubicBezTo>
                  <a:cubicBezTo>
                    <a:pt x="27" y="27"/>
                    <a:pt x="18" y="28"/>
                    <a:pt x="12" y="28"/>
                  </a:cubicBezTo>
                  <a:cubicBezTo>
                    <a:pt x="8" y="28"/>
                    <a:pt x="6" y="28"/>
                    <a:pt x="4" y="27"/>
                  </a:cubicBezTo>
                  <a:cubicBezTo>
                    <a:pt x="3" y="26"/>
                    <a:pt x="2" y="25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3" y="20"/>
                  </a:cubicBezTo>
                  <a:cubicBezTo>
                    <a:pt x="6" y="17"/>
                    <a:pt x="15" y="13"/>
                    <a:pt x="38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23" y="10"/>
                    <a:pt x="13" y="13"/>
                    <a:pt x="8" y="16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1" y="21"/>
                    <a:pt x="0" y="2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6"/>
                    <a:pt x="2" y="27"/>
                    <a:pt x="4" y="28"/>
                  </a:cubicBezTo>
                  <a:cubicBezTo>
                    <a:pt x="5" y="29"/>
                    <a:pt x="8" y="30"/>
                    <a:pt x="12" y="30"/>
                  </a:cubicBezTo>
                  <a:cubicBezTo>
                    <a:pt x="18" y="30"/>
                    <a:pt x="27" y="29"/>
                    <a:pt x="41" y="26"/>
                  </a:cubicBezTo>
                  <a:cubicBezTo>
                    <a:pt x="87" y="16"/>
                    <a:pt x="116" y="1"/>
                    <a:pt x="116" y="1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14" y="0"/>
                    <a:pt x="111" y="0"/>
                  </a:cubicBezTo>
                  <a:cubicBezTo>
                    <a:pt x="100" y="0"/>
                    <a:pt x="69" y="0"/>
                    <a:pt x="37" y="7"/>
                  </a:cubicBezTo>
                  <a:lnTo>
                    <a:pt x="37" y="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3" name="Freeform 144"/>
            <p:cNvSpPr>
              <a:spLocks/>
            </p:cNvSpPr>
            <p:nvPr/>
          </p:nvSpPr>
          <p:spPr bwMode="auto">
            <a:xfrm>
              <a:off x="-1609624" y="1785143"/>
              <a:ext cx="147638" cy="520700"/>
            </a:xfrm>
            <a:custGeom>
              <a:avLst/>
              <a:gdLst>
                <a:gd name="T0" fmla="*/ 9 w 33"/>
                <a:gd name="T1" fmla="*/ 79 h 116"/>
                <a:gd name="T2" fmla="*/ 2 w 33"/>
                <a:gd name="T3" fmla="*/ 0 h 116"/>
                <a:gd name="T4" fmla="*/ 26 w 33"/>
                <a:gd name="T5" fmla="*/ 75 h 116"/>
                <a:gd name="T6" fmla="*/ 25 w 33"/>
                <a:gd name="T7" fmla="*/ 115 h 116"/>
                <a:gd name="T8" fmla="*/ 9 w 33"/>
                <a:gd name="T9" fmla="*/ 7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16">
                  <a:moveTo>
                    <a:pt x="9" y="79"/>
                  </a:moveTo>
                  <a:cubicBezTo>
                    <a:pt x="0" y="38"/>
                    <a:pt x="2" y="0"/>
                    <a:pt x="2" y="0"/>
                  </a:cubicBezTo>
                  <a:cubicBezTo>
                    <a:pt x="2" y="0"/>
                    <a:pt x="17" y="29"/>
                    <a:pt x="26" y="75"/>
                  </a:cubicBezTo>
                  <a:cubicBezTo>
                    <a:pt x="33" y="107"/>
                    <a:pt x="30" y="114"/>
                    <a:pt x="25" y="115"/>
                  </a:cubicBezTo>
                  <a:cubicBezTo>
                    <a:pt x="21" y="116"/>
                    <a:pt x="15" y="111"/>
                    <a:pt x="9" y="7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4" name="Freeform 145"/>
            <p:cNvSpPr>
              <a:spLocks/>
            </p:cNvSpPr>
            <p:nvPr/>
          </p:nvSpPr>
          <p:spPr bwMode="auto">
            <a:xfrm>
              <a:off x="-1604862" y="1770856"/>
              <a:ext cx="134938" cy="534988"/>
            </a:xfrm>
            <a:custGeom>
              <a:avLst/>
              <a:gdLst>
                <a:gd name="T0" fmla="*/ 8 w 30"/>
                <a:gd name="T1" fmla="*/ 82 h 119"/>
                <a:gd name="T2" fmla="*/ 9 w 30"/>
                <a:gd name="T3" fmla="*/ 82 h 119"/>
                <a:gd name="T4" fmla="*/ 1 w 30"/>
                <a:gd name="T5" fmla="*/ 8 h 119"/>
                <a:gd name="T6" fmla="*/ 1 w 30"/>
                <a:gd name="T7" fmla="*/ 3 h 119"/>
                <a:gd name="T8" fmla="*/ 1 w 30"/>
                <a:gd name="T9" fmla="*/ 3 h 119"/>
                <a:gd name="T10" fmla="*/ 0 w 30"/>
                <a:gd name="T11" fmla="*/ 4 h 119"/>
                <a:gd name="T12" fmla="*/ 2 w 30"/>
                <a:gd name="T13" fmla="*/ 9 h 119"/>
                <a:gd name="T14" fmla="*/ 24 w 30"/>
                <a:gd name="T15" fmla="*/ 78 h 119"/>
                <a:gd name="T16" fmla="*/ 28 w 30"/>
                <a:gd name="T17" fmla="*/ 107 h 119"/>
                <a:gd name="T18" fmla="*/ 27 w 30"/>
                <a:gd name="T19" fmla="*/ 115 h 119"/>
                <a:gd name="T20" fmla="*/ 24 w 30"/>
                <a:gd name="T21" fmla="*/ 118 h 119"/>
                <a:gd name="T22" fmla="*/ 23 w 30"/>
                <a:gd name="T23" fmla="*/ 118 h 119"/>
                <a:gd name="T24" fmla="*/ 21 w 30"/>
                <a:gd name="T25" fmla="*/ 116 h 119"/>
                <a:gd name="T26" fmla="*/ 9 w 30"/>
                <a:gd name="T27" fmla="*/ 82 h 119"/>
                <a:gd name="T28" fmla="*/ 8 w 30"/>
                <a:gd name="T29" fmla="*/ 82 h 119"/>
                <a:gd name="T30" fmla="*/ 7 w 30"/>
                <a:gd name="T31" fmla="*/ 82 h 119"/>
                <a:gd name="T32" fmla="*/ 16 w 30"/>
                <a:gd name="T33" fmla="*/ 112 h 119"/>
                <a:gd name="T34" fmla="*/ 19 w 30"/>
                <a:gd name="T35" fmla="*/ 117 h 119"/>
                <a:gd name="T36" fmla="*/ 23 w 30"/>
                <a:gd name="T37" fmla="*/ 119 h 119"/>
                <a:gd name="T38" fmla="*/ 25 w 30"/>
                <a:gd name="T39" fmla="*/ 119 h 119"/>
                <a:gd name="T40" fmla="*/ 28 w 30"/>
                <a:gd name="T41" fmla="*/ 116 h 119"/>
                <a:gd name="T42" fmla="*/ 30 w 30"/>
                <a:gd name="T43" fmla="*/ 107 h 119"/>
                <a:gd name="T44" fmla="*/ 26 w 30"/>
                <a:gd name="T45" fmla="*/ 78 h 119"/>
                <a:gd name="T46" fmla="*/ 1 w 30"/>
                <a:gd name="T47" fmla="*/ 3 h 119"/>
                <a:gd name="T48" fmla="*/ 0 w 30"/>
                <a:gd name="T49" fmla="*/ 0 h 119"/>
                <a:gd name="T50" fmla="*/ 0 w 30"/>
                <a:gd name="T51" fmla="*/ 3 h 119"/>
                <a:gd name="T52" fmla="*/ 0 w 30"/>
                <a:gd name="T53" fmla="*/ 8 h 119"/>
                <a:gd name="T54" fmla="*/ 7 w 30"/>
                <a:gd name="T55" fmla="*/ 82 h 119"/>
                <a:gd name="T56" fmla="*/ 8 w 30"/>
                <a:gd name="T57" fmla="*/ 8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119">
                  <a:moveTo>
                    <a:pt x="8" y="82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2" y="50"/>
                    <a:pt x="1" y="20"/>
                    <a:pt x="1" y="8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2" y="9"/>
                  </a:cubicBezTo>
                  <a:cubicBezTo>
                    <a:pt x="7" y="19"/>
                    <a:pt x="17" y="44"/>
                    <a:pt x="24" y="78"/>
                  </a:cubicBezTo>
                  <a:cubicBezTo>
                    <a:pt x="27" y="92"/>
                    <a:pt x="28" y="101"/>
                    <a:pt x="28" y="107"/>
                  </a:cubicBezTo>
                  <a:cubicBezTo>
                    <a:pt x="28" y="111"/>
                    <a:pt x="28" y="114"/>
                    <a:pt x="27" y="115"/>
                  </a:cubicBezTo>
                  <a:cubicBezTo>
                    <a:pt x="26" y="117"/>
                    <a:pt x="25" y="117"/>
                    <a:pt x="24" y="118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3" y="118"/>
                    <a:pt x="22" y="117"/>
                    <a:pt x="21" y="116"/>
                  </a:cubicBezTo>
                  <a:cubicBezTo>
                    <a:pt x="17" y="113"/>
                    <a:pt x="13" y="104"/>
                    <a:pt x="9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97"/>
                    <a:pt x="13" y="106"/>
                    <a:pt x="16" y="112"/>
                  </a:cubicBezTo>
                  <a:cubicBezTo>
                    <a:pt x="17" y="114"/>
                    <a:pt x="18" y="116"/>
                    <a:pt x="19" y="117"/>
                  </a:cubicBezTo>
                  <a:cubicBezTo>
                    <a:pt x="21" y="119"/>
                    <a:pt x="22" y="119"/>
                    <a:pt x="23" y="119"/>
                  </a:cubicBezTo>
                  <a:cubicBezTo>
                    <a:pt x="24" y="119"/>
                    <a:pt x="24" y="119"/>
                    <a:pt x="25" y="119"/>
                  </a:cubicBezTo>
                  <a:cubicBezTo>
                    <a:pt x="26" y="119"/>
                    <a:pt x="28" y="118"/>
                    <a:pt x="28" y="116"/>
                  </a:cubicBezTo>
                  <a:cubicBezTo>
                    <a:pt x="29" y="114"/>
                    <a:pt x="30" y="111"/>
                    <a:pt x="30" y="107"/>
                  </a:cubicBezTo>
                  <a:cubicBezTo>
                    <a:pt x="30" y="101"/>
                    <a:pt x="29" y="92"/>
                    <a:pt x="26" y="78"/>
                  </a:cubicBezTo>
                  <a:cubicBezTo>
                    <a:pt x="16" y="32"/>
                    <a:pt x="1" y="3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20"/>
                    <a:pt x="1" y="50"/>
                    <a:pt x="7" y="82"/>
                  </a:cubicBezTo>
                  <a:lnTo>
                    <a:pt x="8" y="82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5" name="Freeform 146"/>
            <p:cNvSpPr>
              <a:spLocks/>
            </p:cNvSpPr>
            <p:nvPr/>
          </p:nvSpPr>
          <p:spPr bwMode="auto">
            <a:xfrm>
              <a:off x="-1739799" y="1269206"/>
              <a:ext cx="144463" cy="520700"/>
            </a:xfrm>
            <a:custGeom>
              <a:avLst/>
              <a:gdLst>
                <a:gd name="T0" fmla="*/ 24 w 32"/>
                <a:gd name="T1" fmla="*/ 37 h 116"/>
                <a:gd name="T2" fmla="*/ 31 w 32"/>
                <a:gd name="T3" fmla="*/ 116 h 116"/>
                <a:gd name="T4" fmla="*/ 6 w 32"/>
                <a:gd name="T5" fmla="*/ 41 h 116"/>
                <a:gd name="T6" fmla="*/ 7 w 32"/>
                <a:gd name="T7" fmla="*/ 1 h 116"/>
                <a:gd name="T8" fmla="*/ 24 w 32"/>
                <a:gd name="T9" fmla="*/ 3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16">
                  <a:moveTo>
                    <a:pt x="24" y="37"/>
                  </a:moveTo>
                  <a:cubicBezTo>
                    <a:pt x="32" y="78"/>
                    <a:pt x="31" y="116"/>
                    <a:pt x="31" y="116"/>
                  </a:cubicBezTo>
                  <a:cubicBezTo>
                    <a:pt x="31" y="116"/>
                    <a:pt x="16" y="87"/>
                    <a:pt x="6" y="41"/>
                  </a:cubicBezTo>
                  <a:cubicBezTo>
                    <a:pt x="0" y="9"/>
                    <a:pt x="2" y="2"/>
                    <a:pt x="7" y="1"/>
                  </a:cubicBezTo>
                  <a:cubicBezTo>
                    <a:pt x="12" y="0"/>
                    <a:pt x="17" y="6"/>
                    <a:pt x="24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6" name="Freeform 147"/>
            <p:cNvSpPr>
              <a:spLocks/>
            </p:cNvSpPr>
            <p:nvPr/>
          </p:nvSpPr>
          <p:spPr bwMode="auto">
            <a:xfrm>
              <a:off x="-1730274" y="1269206"/>
              <a:ext cx="134938" cy="533400"/>
            </a:xfrm>
            <a:custGeom>
              <a:avLst/>
              <a:gdLst>
                <a:gd name="T0" fmla="*/ 22 w 30"/>
                <a:gd name="T1" fmla="*/ 37 h 119"/>
                <a:gd name="T2" fmla="*/ 21 w 30"/>
                <a:gd name="T3" fmla="*/ 38 h 119"/>
                <a:gd name="T4" fmla="*/ 28 w 30"/>
                <a:gd name="T5" fmla="*/ 111 h 119"/>
                <a:gd name="T6" fmla="*/ 28 w 30"/>
                <a:gd name="T7" fmla="*/ 116 h 119"/>
                <a:gd name="T8" fmla="*/ 29 w 30"/>
                <a:gd name="T9" fmla="*/ 116 h 119"/>
                <a:gd name="T10" fmla="*/ 29 w 30"/>
                <a:gd name="T11" fmla="*/ 116 h 119"/>
                <a:gd name="T12" fmla="*/ 27 w 30"/>
                <a:gd name="T13" fmla="*/ 110 h 119"/>
                <a:gd name="T14" fmla="*/ 5 w 30"/>
                <a:gd name="T15" fmla="*/ 41 h 119"/>
                <a:gd name="T16" fmla="*/ 1 w 30"/>
                <a:gd name="T17" fmla="*/ 12 h 119"/>
                <a:gd name="T18" fmla="*/ 2 w 30"/>
                <a:gd name="T19" fmla="*/ 4 h 119"/>
                <a:gd name="T20" fmla="*/ 5 w 30"/>
                <a:gd name="T21" fmla="*/ 2 h 119"/>
                <a:gd name="T22" fmla="*/ 6 w 30"/>
                <a:gd name="T23" fmla="*/ 2 h 119"/>
                <a:gd name="T24" fmla="*/ 9 w 30"/>
                <a:gd name="T25" fmla="*/ 3 h 119"/>
                <a:gd name="T26" fmla="*/ 21 w 30"/>
                <a:gd name="T27" fmla="*/ 38 h 119"/>
                <a:gd name="T28" fmla="*/ 22 w 30"/>
                <a:gd name="T29" fmla="*/ 37 h 119"/>
                <a:gd name="T30" fmla="*/ 22 w 30"/>
                <a:gd name="T31" fmla="*/ 37 h 119"/>
                <a:gd name="T32" fmla="*/ 14 w 30"/>
                <a:gd name="T33" fmla="*/ 8 h 119"/>
                <a:gd name="T34" fmla="*/ 10 w 30"/>
                <a:gd name="T35" fmla="*/ 2 h 119"/>
                <a:gd name="T36" fmla="*/ 6 w 30"/>
                <a:gd name="T37" fmla="*/ 0 h 119"/>
                <a:gd name="T38" fmla="*/ 5 w 30"/>
                <a:gd name="T39" fmla="*/ 0 h 119"/>
                <a:gd name="T40" fmla="*/ 1 w 30"/>
                <a:gd name="T41" fmla="*/ 3 h 119"/>
                <a:gd name="T42" fmla="*/ 0 w 30"/>
                <a:gd name="T43" fmla="*/ 12 h 119"/>
                <a:gd name="T44" fmla="*/ 4 w 30"/>
                <a:gd name="T45" fmla="*/ 41 h 119"/>
                <a:gd name="T46" fmla="*/ 28 w 30"/>
                <a:gd name="T47" fmla="*/ 116 h 119"/>
                <a:gd name="T48" fmla="*/ 29 w 30"/>
                <a:gd name="T49" fmla="*/ 119 h 119"/>
                <a:gd name="T50" fmla="*/ 30 w 30"/>
                <a:gd name="T51" fmla="*/ 116 h 119"/>
                <a:gd name="T52" fmla="*/ 30 w 30"/>
                <a:gd name="T53" fmla="*/ 111 h 119"/>
                <a:gd name="T54" fmla="*/ 22 w 30"/>
                <a:gd name="T55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" h="119">
                  <a:moveTo>
                    <a:pt x="22" y="37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7" y="70"/>
                    <a:pt x="28" y="100"/>
                    <a:pt x="28" y="111"/>
                  </a:cubicBezTo>
                  <a:cubicBezTo>
                    <a:pt x="28" y="114"/>
                    <a:pt x="28" y="116"/>
                    <a:pt x="28" y="116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29" y="116"/>
                    <a:pt x="29" y="114"/>
                    <a:pt x="27" y="110"/>
                  </a:cubicBezTo>
                  <a:cubicBezTo>
                    <a:pt x="22" y="100"/>
                    <a:pt x="12" y="75"/>
                    <a:pt x="5" y="41"/>
                  </a:cubicBezTo>
                  <a:cubicBezTo>
                    <a:pt x="2" y="27"/>
                    <a:pt x="1" y="18"/>
                    <a:pt x="1" y="12"/>
                  </a:cubicBezTo>
                  <a:cubicBezTo>
                    <a:pt x="1" y="8"/>
                    <a:pt x="2" y="6"/>
                    <a:pt x="2" y="4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12" y="6"/>
                    <a:pt x="16" y="15"/>
                    <a:pt x="21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9" y="22"/>
                    <a:pt x="16" y="13"/>
                    <a:pt x="14" y="8"/>
                  </a:cubicBezTo>
                  <a:cubicBezTo>
                    <a:pt x="13" y="5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5"/>
                    <a:pt x="0" y="8"/>
                    <a:pt x="0" y="12"/>
                  </a:cubicBezTo>
                  <a:cubicBezTo>
                    <a:pt x="0" y="18"/>
                    <a:pt x="1" y="27"/>
                    <a:pt x="4" y="41"/>
                  </a:cubicBezTo>
                  <a:cubicBezTo>
                    <a:pt x="13" y="87"/>
                    <a:pt x="28" y="116"/>
                    <a:pt x="28" y="116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30" y="116"/>
                    <a:pt x="30" y="114"/>
                    <a:pt x="30" y="111"/>
                  </a:cubicBezTo>
                  <a:cubicBezTo>
                    <a:pt x="30" y="100"/>
                    <a:pt x="29" y="69"/>
                    <a:pt x="22" y="37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7" name="Freeform 148"/>
            <p:cNvSpPr>
              <a:spLocks/>
            </p:cNvSpPr>
            <p:nvPr/>
          </p:nvSpPr>
          <p:spPr bwMode="auto">
            <a:xfrm>
              <a:off x="-1604862" y="1785143"/>
              <a:ext cx="452438" cy="309563"/>
            </a:xfrm>
            <a:custGeom>
              <a:avLst/>
              <a:gdLst>
                <a:gd name="T0" fmla="*/ 61 w 101"/>
                <a:gd name="T1" fmla="*/ 51 h 69"/>
                <a:gd name="T2" fmla="*/ 0 w 101"/>
                <a:gd name="T3" fmla="*/ 0 h 69"/>
                <a:gd name="T4" fmla="*/ 71 w 101"/>
                <a:gd name="T5" fmla="*/ 36 h 69"/>
                <a:gd name="T6" fmla="*/ 99 w 101"/>
                <a:gd name="T7" fmla="*/ 65 h 69"/>
                <a:gd name="T8" fmla="*/ 61 w 101"/>
                <a:gd name="T9" fmla="*/ 5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9">
                  <a:moveTo>
                    <a:pt x="61" y="51"/>
                  </a:moveTo>
                  <a:cubicBezTo>
                    <a:pt x="26" y="28"/>
                    <a:pt x="0" y="0"/>
                    <a:pt x="0" y="0"/>
                  </a:cubicBezTo>
                  <a:cubicBezTo>
                    <a:pt x="0" y="0"/>
                    <a:pt x="32" y="10"/>
                    <a:pt x="71" y="36"/>
                  </a:cubicBezTo>
                  <a:cubicBezTo>
                    <a:pt x="98" y="54"/>
                    <a:pt x="101" y="61"/>
                    <a:pt x="99" y="65"/>
                  </a:cubicBezTo>
                  <a:cubicBezTo>
                    <a:pt x="96" y="69"/>
                    <a:pt x="88" y="69"/>
                    <a:pt x="61" y="5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8" name="Freeform 149"/>
            <p:cNvSpPr>
              <a:spLocks/>
            </p:cNvSpPr>
            <p:nvPr/>
          </p:nvSpPr>
          <p:spPr bwMode="auto">
            <a:xfrm>
              <a:off x="-1614387" y="1780381"/>
              <a:ext cx="457200" cy="309563"/>
            </a:xfrm>
            <a:custGeom>
              <a:avLst/>
              <a:gdLst>
                <a:gd name="T0" fmla="*/ 63 w 102"/>
                <a:gd name="T1" fmla="*/ 52 h 69"/>
                <a:gd name="T2" fmla="*/ 64 w 102"/>
                <a:gd name="T3" fmla="*/ 51 h 69"/>
                <a:gd name="T4" fmla="*/ 20 w 102"/>
                <a:gd name="T5" fmla="*/ 18 h 69"/>
                <a:gd name="T6" fmla="*/ 8 w 102"/>
                <a:gd name="T7" fmla="*/ 6 h 69"/>
                <a:gd name="T8" fmla="*/ 3 w 102"/>
                <a:gd name="T9" fmla="*/ 1 h 69"/>
                <a:gd name="T10" fmla="*/ 2 w 102"/>
                <a:gd name="T11" fmla="*/ 1 h 69"/>
                <a:gd name="T12" fmla="*/ 2 w 102"/>
                <a:gd name="T13" fmla="*/ 2 h 69"/>
                <a:gd name="T14" fmla="*/ 8 w 102"/>
                <a:gd name="T15" fmla="*/ 4 h 69"/>
                <a:gd name="T16" fmla="*/ 72 w 102"/>
                <a:gd name="T17" fmla="*/ 38 h 69"/>
                <a:gd name="T18" fmla="*/ 95 w 102"/>
                <a:gd name="T19" fmla="*/ 55 h 69"/>
                <a:gd name="T20" fmla="*/ 100 w 102"/>
                <a:gd name="T21" fmla="*/ 64 h 69"/>
                <a:gd name="T22" fmla="*/ 100 w 102"/>
                <a:gd name="T23" fmla="*/ 66 h 69"/>
                <a:gd name="T24" fmla="*/ 96 w 102"/>
                <a:gd name="T25" fmla="*/ 67 h 69"/>
                <a:gd name="T26" fmla="*/ 64 w 102"/>
                <a:gd name="T27" fmla="*/ 51 h 69"/>
                <a:gd name="T28" fmla="*/ 63 w 102"/>
                <a:gd name="T29" fmla="*/ 52 h 69"/>
                <a:gd name="T30" fmla="*/ 63 w 102"/>
                <a:gd name="T31" fmla="*/ 53 h 69"/>
                <a:gd name="T32" fmla="*/ 96 w 102"/>
                <a:gd name="T33" fmla="*/ 69 h 69"/>
                <a:gd name="T34" fmla="*/ 101 w 102"/>
                <a:gd name="T35" fmla="*/ 66 h 69"/>
                <a:gd name="T36" fmla="*/ 102 w 102"/>
                <a:gd name="T37" fmla="*/ 64 h 69"/>
                <a:gd name="T38" fmla="*/ 96 w 102"/>
                <a:gd name="T39" fmla="*/ 54 h 69"/>
                <a:gd name="T40" fmla="*/ 73 w 102"/>
                <a:gd name="T41" fmla="*/ 37 h 69"/>
                <a:gd name="T42" fmla="*/ 3 w 102"/>
                <a:gd name="T43" fmla="*/ 1 h 69"/>
                <a:gd name="T44" fmla="*/ 0 w 102"/>
                <a:gd name="T45" fmla="*/ 0 h 69"/>
                <a:gd name="T46" fmla="*/ 2 w 102"/>
                <a:gd name="T47" fmla="*/ 2 h 69"/>
                <a:gd name="T48" fmla="*/ 63 w 102"/>
                <a:gd name="T49" fmla="*/ 53 h 69"/>
                <a:gd name="T50" fmla="*/ 63 w 102"/>
                <a:gd name="T51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" h="69">
                  <a:moveTo>
                    <a:pt x="63" y="52"/>
                  </a:moveTo>
                  <a:cubicBezTo>
                    <a:pt x="64" y="51"/>
                    <a:pt x="64" y="51"/>
                    <a:pt x="64" y="51"/>
                  </a:cubicBezTo>
                  <a:cubicBezTo>
                    <a:pt x="46" y="40"/>
                    <a:pt x="31" y="27"/>
                    <a:pt x="20" y="18"/>
                  </a:cubicBezTo>
                  <a:cubicBezTo>
                    <a:pt x="15" y="13"/>
                    <a:pt x="11" y="9"/>
                    <a:pt x="8" y="6"/>
                  </a:cubicBezTo>
                  <a:cubicBezTo>
                    <a:pt x="5" y="3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3"/>
                    <a:pt x="8" y="4"/>
                  </a:cubicBezTo>
                  <a:cubicBezTo>
                    <a:pt x="18" y="8"/>
                    <a:pt x="43" y="19"/>
                    <a:pt x="72" y="38"/>
                  </a:cubicBezTo>
                  <a:cubicBezTo>
                    <a:pt x="83" y="45"/>
                    <a:pt x="91" y="51"/>
                    <a:pt x="95" y="55"/>
                  </a:cubicBezTo>
                  <a:cubicBezTo>
                    <a:pt x="99" y="59"/>
                    <a:pt x="101" y="62"/>
                    <a:pt x="100" y="64"/>
                  </a:cubicBezTo>
                  <a:cubicBezTo>
                    <a:pt x="100" y="64"/>
                    <a:pt x="100" y="65"/>
                    <a:pt x="100" y="66"/>
                  </a:cubicBezTo>
                  <a:cubicBezTo>
                    <a:pt x="99" y="67"/>
                    <a:pt x="98" y="67"/>
                    <a:pt x="96" y="67"/>
                  </a:cubicBezTo>
                  <a:cubicBezTo>
                    <a:pt x="92" y="67"/>
                    <a:pt x="82" y="63"/>
                    <a:pt x="64" y="51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81" y="65"/>
                    <a:pt x="91" y="69"/>
                    <a:pt x="96" y="69"/>
                  </a:cubicBezTo>
                  <a:cubicBezTo>
                    <a:pt x="99" y="69"/>
                    <a:pt x="100" y="68"/>
                    <a:pt x="101" y="66"/>
                  </a:cubicBezTo>
                  <a:cubicBezTo>
                    <a:pt x="102" y="66"/>
                    <a:pt x="102" y="65"/>
                    <a:pt x="102" y="64"/>
                  </a:cubicBezTo>
                  <a:cubicBezTo>
                    <a:pt x="102" y="61"/>
                    <a:pt x="100" y="58"/>
                    <a:pt x="96" y="54"/>
                  </a:cubicBezTo>
                  <a:cubicBezTo>
                    <a:pt x="92" y="49"/>
                    <a:pt x="84" y="44"/>
                    <a:pt x="73" y="37"/>
                  </a:cubicBezTo>
                  <a:cubicBezTo>
                    <a:pt x="34" y="1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8" y="30"/>
                    <a:pt x="63" y="53"/>
                  </a:cubicBezTo>
                  <a:lnTo>
                    <a:pt x="63" y="52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9" name="Freeform 150"/>
            <p:cNvSpPr>
              <a:spLocks/>
            </p:cNvSpPr>
            <p:nvPr/>
          </p:nvSpPr>
          <p:spPr bwMode="auto">
            <a:xfrm>
              <a:off x="-2054124" y="1480343"/>
              <a:ext cx="454025" cy="309563"/>
            </a:xfrm>
            <a:custGeom>
              <a:avLst/>
              <a:gdLst>
                <a:gd name="T0" fmla="*/ 40 w 101"/>
                <a:gd name="T1" fmla="*/ 18 h 69"/>
                <a:gd name="T2" fmla="*/ 101 w 101"/>
                <a:gd name="T3" fmla="*/ 69 h 69"/>
                <a:gd name="T4" fmla="*/ 31 w 101"/>
                <a:gd name="T5" fmla="*/ 33 h 69"/>
                <a:gd name="T6" fmla="*/ 3 w 101"/>
                <a:gd name="T7" fmla="*/ 4 h 69"/>
                <a:gd name="T8" fmla="*/ 40 w 101"/>
                <a:gd name="T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9">
                  <a:moveTo>
                    <a:pt x="40" y="18"/>
                  </a:moveTo>
                  <a:cubicBezTo>
                    <a:pt x="75" y="41"/>
                    <a:pt x="101" y="69"/>
                    <a:pt x="101" y="69"/>
                  </a:cubicBezTo>
                  <a:cubicBezTo>
                    <a:pt x="101" y="69"/>
                    <a:pt x="70" y="59"/>
                    <a:pt x="31" y="33"/>
                  </a:cubicBezTo>
                  <a:cubicBezTo>
                    <a:pt x="4" y="15"/>
                    <a:pt x="0" y="8"/>
                    <a:pt x="3" y="4"/>
                  </a:cubicBezTo>
                  <a:cubicBezTo>
                    <a:pt x="6" y="0"/>
                    <a:pt x="13" y="1"/>
                    <a:pt x="40" y="1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0" name="Freeform 151"/>
            <p:cNvSpPr>
              <a:spLocks/>
            </p:cNvSpPr>
            <p:nvPr/>
          </p:nvSpPr>
          <p:spPr bwMode="auto">
            <a:xfrm>
              <a:off x="-2049362" y="1485106"/>
              <a:ext cx="461963" cy="309563"/>
            </a:xfrm>
            <a:custGeom>
              <a:avLst/>
              <a:gdLst>
                <a:gd name="T0" fmla="*/ 39 w 103"/>
                <a:gd name="T1" fmla="*/ 17 h 69"/>
                <a:gd name="T2" fmla="*/ 39 w 103"/>
                <a:gd name="T3" fmla="*/ 18 h 69"/>
                <a:gd name="T4" fmla="*/ 82 w 103"/>
                <a:gd name="T5" fmla="*/ 52 h 69"/>
                <a:gd name="T6" fmla="*/ 95 w 103"/>
                <a:gd name="T7" fmla="*/ 64 h 69"/>
                <a:gd name="T8" fmla="*/ 99 w 103"/>
                <a:gd name="T9" fmla="*/ 68 h 69"/>
                <a:gd name="T10" fmla="*/ 100 w 103"/>
                <a:gd name="T11" fmla="*/ 68 h 69"/>
                <a:gd name="T12" fmla="*/ 100 w 103"/>
                <a:gd name="T13" fmla="*/ 67 h 69"/>
                <a:gd name="T14" fmla="*/ 95 w 103"/>
                <a:gd name="T15" fmla="*/ 65 h 69"/>
                <a:gd name="T16" fmla="*/ 30 w 103"/>
                <a:gd name="T17" fmla="*/ 31 h 69"/>
                <a:gd name="T18" fmla="*/ 8 w 103"/>
                <a:gd name="T19" fmla="*/ 15 h 69"/>
                <a:gd name="T20" fmla="*/ 2 w 103"/>
                <a:gd name="T21" fmla="*/ 6 h 69"/>
                <a:gd name="T22" fmla="*/ 3 w 103"/>
                <a:gd name="T23" fmla="*/ 4 h 69"/>
                <a:gd name="T24" fmla="*/ 6 w 103"/>
                <a:gd name="T25" fmla="*/ 2 h 69"/>
                <a:gd name="T26" fmla="*/ 39 w 103"/>
                <a:gd name="T27" fmla="*/ 18 h 69"/>
                <a:gd name="T28" fmla="*/ 39 w 103"/>
                <a:gd name="T29" fmla="*/ 17 h 69"/>
                <a:gd name="T30" fmla="*/ 40 w 103"/>
                <a:gd name="T31" fmla="*/ 17 h 69"/>
                <a:gd name="T32" fmla="*/ 6 w 103"/>
                <a:gd name="T33" fmla="*/ 0 h 69"/>
                <a:gd name="T34" fmla="*/ 1 w 103"/>
                <a:gd name="T35" fmla="*/ 3 h 69"/>
                <a:gd name="T36" fmla="*/ 0 w 103"/>
                <a:gd name="T37" fmla="*/ 6 h 69"/>
                <a:gd name="T38" fmla="*/ 7 w 103"/>
                <a:gd name="T39" fmla="*/ 16 h 69"/>
                <a:gd name="T40" fmla="*/ 29 w 103"/>
                <a:gd name="T41" fmla="*/ 33 h 69"/>
                <a:gd name="T42" fmla="*/ 100 w 103"/>
                <a:gd name="T43" fmla="*/ 69 h 69"/>
                <a:gd name="T44" fmla="*/ 103 w 103"/>
                <a:gd name="T45" fmla="*/ 69 h 69"/>
                <a:gd name="T46" fmla="*/ 101 w 103"/>
                <a:gd name="T47" fmla="*/ 67 h 69"/>
                <a:gd name="T48" fmla="*/ 40 w 103"/>
                <a:gd name="T49" fmla="*/ 17 h 69"/>
                <a:gd name="T50" fmla="*/ 39 w 103"/>
                <a:gd name="T51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3" h="69">
                  <a:moveTo>
                    <a:pt x="39" y="17"/>
                  </a:moveTo>
                  <a:cubicBezTo>
                    <a:pt x="39" y="18"/>
                    <a:pt x="39" y="18"/>
                    <a:pt x="39" y="18"/>
                  </a:cubicBezTo>
                  <a:cubicBezTo>
                    <a:pt x="56" y="29"/>
                    <a:pt x="71" y="42"/>
                    <a:pt x="82" y="52"/>
                  </a:cubicBezTo>
                  <a:cubicBezTo>
                    <a:pt x="88" y="57"/>
                    <a:pt x="92" y="61"/>
                    <a:pt x="95" y="64"/>
                  </a:cubicBezTo>
                  <a:cubicBezTo>
                    <a:pt x="98" y="67"/>
                    <a:pt x="99" y="68"/>
                    <a:pt x="99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98" y="66"/>
                    <a:pt x="95" y="65"/>
                  </a:cubicBezTo>
                  <a:cubicBezTo>
                    <a:pt x="84" y="61"/>
                    <a:pt x="59" y="51"/>
                    <a:pt x="30" y="31"/>
                  </a:cubicBezTo>
                  <a:cubicBezTo>
                    <a:pt x="19" y="24"/>
                    <a:pt x="12" y="19"/>
                    <a:pt x="8" y="15"/>
                  </a:cubicBezTo>
                  <a:cubicBezTo>
                    <a:pt x="3" y="10"/>
                    <a:pt x="2" y="8"/>
                    <a:pt x="2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3"/>
                    <a:pt x="4" y="2"/>
                    <a:pt x="6" y="2"/>
                  </a:cubicBezTo>
                  <a:cubicBezTo>
                    <a:pt x="11" y="2"/>
                    <a:pt x="20" y="6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21" y="5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8"/>
                    <a:pt x="2" y="11"/>
                    <a:pt x="7" y="16"/>
                  </a:cubicBezTo>
                  <a:cubicBezTo>
                    <a:pt x="11" y="20"/>
                    <a:pt x="18" y="25"/>
                    <a:pt x="29" y="33"/>
                  </a:cubicBezTo>
                  <a:cubicBezTo>
                    <a:pt x="69" y="59"/>
                    <a:pt x="100" y="69"/>
                    <a:pt x="10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1" y="67"/>
                    <a:pt x="75" y="40"/>
                    <a:pt x="40" y="17"/>
                  </a:cubicBezTo>
                  <a:lnTo>
                    <a:pt x="39" y="1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1" name="Freeform 152"/>
            <p:cNvSpPr>
              <a:spLocks/>
            </p:cNvSpPr>
            <p:nvPr/>
          </p:nvSpPr>
          <p:spPr bwMode="auto">
            <a:xfrm>
              <a:off x="-1909662" y="1785143"/>
              <a:ext cx="309563" cy="452438"/>
            </a:xfrm>
            <a:custGeom>
              <a:avLst/>
              <a:gdLst>
                <a:gd name="T0" fmla="*/ 18 w 69"/>
                <a:gd name="T1" fmla="*/ 61 h 101"/>
                <a:gd name="T2" fmla="*/ 69 w 69"/>
                <a:gd name="T3" fmla="*/ 0 h 101"/>
                <a:gd name="T4" fmla="*/ 33 w 69"/>
                <a:gd name="T5" fmla="*/ 71 h 101"/>
                <a:gd name="T6" fmla="*/ 4 w 69"/>
                <a:gd name="T7" fmla="*/ 98 h 101"/>
                <a:gd name="T8" fmla="*/ 18 w 69"/>
                <a:gd name="T9" fmla="*/ 6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1">
                  <a:moveTo>
                    <a:pt x="18" y="61"/>
                  </a:moveTo>
                  <a:cubicBezTo>
                    <a:pt x="41" y="26"/>
                    <a:pt x="69" y="0"/>
                    <a:pt x="69" y="0"/>
                  </a:cubicBezTo>
                  <a:cubicBezTo>
                    <a:pt x="69" y="0"/>
                    <a:pt x="59" y="32"/>
                    <a:pt x="33" y="71"/>
                  </a:cubicBezTo>
                  <a:cubicBezTo>
                    <a:pt x="15" y="98"/>
                    <a:pt x="8" y="101"/>
                    <a:pt x="4" y="98"/>
                  </a:cubicBezTo>
                  <a:cubicBezTo>
                    <a:pt x="0" y="96"/>
                    <a:pt x="1" y="88"/>
                    <a:pt x="18" y="6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2" name="Freeform 153"/>
            <p:cNvSpPr>
              <a:spLocks/>
            </p:cNvSpPr>
            <p:nvPr/>
          </p:nvSpPr>
          <p:spPr bwMode="auto">
            <a:xfrm>
              <a:off x="-1904899" y="1775618"/>
              <a:ext cx="312738" cy="457200"/>
            </a:xfrm>
            <a:custGeom>
              <a:avLst/>
              <a:gdLst>
                <a:gd name="T0" fmla="*/ 17 w 70"/>
                <a:gd name="T1" fmla="*/ 63 h 102"/>
                <a:gd name="T2" fmla="*/ 18 w 70"/>
                <a:gd name="T3" fmla="*/ 63 h 102"/>
                <a:gd name="T4" fmla="*/ 52 w 70"/>
                <a:gd name="T5" fmla="*/ 20 h 102"/>
                <a:gd name="T6" fmla="*/ 64 w 70"/>
                <a:gd name="T7" fmla="*/ 8 h 102"/>
                <a:gd name="T8" fmla="*/ 68 w 70"/>
                <a:gd name="T9" fmla="*/ 3 h 102"/>
                <a:gd name="T10" fmla="*/ 68 w 70"/>
                <a:gd name="T11" fmla="*/ 2 h 102"/>
                <a:gd name="T12" fmla="*/ 67 w 70"/>
                <a:gd name="T13" fmla="*/ 2 h 102"/>
                <a:gd name="T14" fmla="*/ 65 w 70"/>
                <a:gd name="T15" fmla="*/ 8 h 102"/>
                <a:gd name="T16" fmla="*/ 32 w 70"/>
                <a:gd name="T17" fmla="*/ 72 h 102"/>
                <a:gd name="T18" fmla="*/ 15 w 70"/>
                <a:gd name="T19" fmla="*/ 95 h 102"/>
                <a:gd name="T20" fmla="*/ 6 w 70"/>
                <a:gd name="T21" fmla="*/ 100 h 102"/>
                <a:gd name="T22" fmla="*/ 4 w 70"/>
                <a:gd name="T23" fmla="*/ 100 h 102"/>
                <a:gd name="T24" fmla="*/ 2 w 70"/>
                <a:gd name="T25" fmla="*/ 96 h 102"/>
                <a:gd name="T26" fmla="*/ 18 w 70"/>
                <a:gd name="T27" fmla="*/ 63 h 102"/>
                <a:gd name="T28" fmla="*/ 17 w 70"/>
                <a:gd name="T29" fmla="*/ 63 h 102"/>
                <a:gd name="T30" fmla="*/ 17 w 70"/>
                <a:gd name="T31" fmla="*/ 63 h 102"/>
                <a:gd name="T32" fmla="*/ 1 w 70"/>
                <a:gd name="T33" fmla="*/ 96 h 102"/>
                <a:gd name="T34" fmla="*/ 3 w 70"/>
                <a:gd name="T35" fmla="*/ 101 h 102"/>
                <a:gd name="T36" fmla="*/ 6 w 70"/>
                <a:gd name="T37" fmla="*/ 102 h 102"/>
                <a:gd name="T38" fmla="*/ 16 w 70"/>
                <a:gd name="T39" fmla="*/ 96 h 102"/>
                <a:gd name="T40" fmla="*/ 33 w 70"/>
                <a:gd name="T41" fmla="*/ 73 h 102"/>
                <a:gd name="T42" fmla="*/ 69 w 70"/>
                <a:gd name="T43" fmla="*/ 3 h 102"/>
                <a:gd name="T44" fmla="*/ 70 w 70"/>
                <a:gd name="T45" fmla="*/ 0 h 102"/>
                <a:gd name="T46" fmla="*/ 67 w 70"/>
                <a:gd name="T47" fmla="*/ 2 h 102"/>
                <a:gd name="T48" fmla="*/ 17 w 70"/>
                <a:gd name="T49" fmla="*/ 6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102">
                  <a:moveTo>
                    <a:pt x="17" y="63"/>
                  </a:moveTo>
                  <a:cubicBezTo>
                    <a:pt x="18" y="63"/>
                    <a:pt x="18" y="63"/>
                    <a:pt x="18" y="63"/>
                  </a:cubicBezTo>
                  <a:cubicBezTo>
                    <a:pt x="30" y="46"/>
                    <a:pt x="42" y="31"/>
                    <a:pt x="52" y="20"/>
                  </a:cubicBezTo>
                  <a:cubicBezTo>
                    <a:pt x="57" y="15"/>
                    <a:pt x="61" y="10"/>
                    <a:pt x="64" y="8"/>
                  </a:cubicBezTo>
                  <a:cubicBezTo>
                    <a:pt x="67" y="5"/>
                    <a:pt x="68" y="3"/>
                    <a:pt x="68" y="3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2"/>
                    <a:pt x="67" y="4"/>
                    <a:pt x="65" y="8"/>
                  </a:cubicBezTo>
                  <a:cubicBezTo>
                    <a:pt x="61" y="18"/>
                    <a:pt x="51" y="43"/>
                    <a:pt x="32" y="72"/>
                  </a:cubicBezTo>
                  <a:cubicBezTo>
                    <a:pt x="24" y="83"/>
                    <a:pt x="19" y="91"/>
                    <a:pt x="15" y="95"/>
                  </a:cubicBezTo>
                  <a:cubicBezTo>
                    <a:pt x="10" y="99"/>
                    <a:pt x="8" y="100"/>
                    <a:pt x="6" y="100"/>
                  </a:cubicBezTo>
                  <a:cubicBezTo>
                    <a:pt x="5" y="100"/>
                    <a:pt x="4" y="100"/>
                    <a:pt x="4" y="100"/>
                  </a:cubicBezTo>
                  <a:cubicBezTo>
                    <a:pt x="3" y="99"/>
                    <a:pt x="2" y="98"/>
                    <a:pt x="2" y="96"/>
                  </a:cubicBezTo>
                  <a:cubicBezTo>
                    <a:pt x="2" y="91"/>
                    <a:pt x="6" y="82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5" y="81"/>
                    <a:pt x="1" y="91"/>
                    <a:pt x="1" y="96"/>
                  </a:cubicBezTo>
                  <a:cubicBezTo>
                    <a:pt x="0" y="98"/>
                    <a:pt x="1" y="100"/>
                    <a:pt x="3" y="101"/>
                  </a:cubicBezTo>
                  <a:cubicBezTo>
                    <a:pt x="4" y="102"/>
                    <a:pt x="5" y="102"/>
                    <a:pt x="6" y="102"/>
                  </a:cubicBezTo>
                  <a:cubicBezTo>
                    <a:pt x="8" y="102"/>
                    <a:pt x="11" y="100"/>
                    <a:pt x="16" y="96"/>
                  </a:cubicBezTo>
                  <a:cubicBezTo>
                    <a:pt x="20" y="91"/>
                    <a:pt x="25" y="84"/>
                    <a:pt x="33" y="73"/>
                  </a:cubicBezTo>
                  <a:cubicBezTo>
                    <a:pt x="59" y="34"/>
                    <a:pt x="69" y="3"/>
                    <a:pt x="69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2"/>
                    <a:pt x="40" y="28"/>
                    <a:pt x="17" y="63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3" name="Freeform 154"/>
            <p:cNvSpPr>
              <a:spLocks/>
            </p:cNvSpPr>
            <p:nvPr/>
          </p:nvSpPr>
          <p:spPr bwMode="auto">
            <a:xfrm>
              <a:off x="-1600099" y="1335881"/>
              <a:ext cx="304800" cy="454025"/>
            </a:xfrm>
            <a:custGeom>
              <a:avLst/>
              <a:gdLst>
                <a:gd name="T0" fmla="*/ 50 w 68"/>
                <a:gd name="T1" fmla="*/ 40 h 101"/>
                <a:gd name="T2" fmla="*/ 0 w 68"/>
                <a:gd name="T3" fmla="*/ 101 h 101"/>
                <a:gd name="T4" fmla="*/ 35 w 68"/>
                <a:gd name="T5" fmla="*/ 31 h 101"/>
                <a:gd name="T6" fmla="*/ 64 w 68"/>
                <a:gd name="T7" fmla="*/ 3 h 101"/>
                <a:gd name="T8" fmla="*/ 50 w 68"/>
                <a:gd name="T9" fmla="*/ 4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01">
                  <a:moveTo>
                    <a:pt x="50" y="40"/>
                  </a:moveTo>
                  <a:cubicBezTo>
                    <a:pt x="27" y="75"/>
                    <a:pt x="0" y="101"/>
                    <a:pt x="0" y="101"/>
                  </a:cubicBezTo>
                  <a:cubicBezTo>
                    <a:pt x="0" y="101"/>
                    <a:pt x="10" y="70"/>
                    <a:pt x="35" y="31"/>
                  </a:cubicBezTo>
                  <a:cubicBezTo>
                    <a:pt x="53" y="4"/>
                    <a:pt x="60" y="0"/>
                    <a:pt x="64" y="3"/>
                  </a:cubicBezTo>
                  <a:cubicBezTo>
                    <a:pt x="68" y="6"/>
                    <a:pt x="68" y="13"/>
                    <a:pt x="50" y="4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4" name="Freeform 155"/>
            <p:cNvSpPr>
              <a:spLocks/>
            </p:cNvSpPr>
            <p:nvPr/>
          </p:nvSpPr>
          <p:spPr bwMode="auto">
            <a:xfrm>
              <a:off x="-1609624" y="1340643"/>
              <a:ext cx="309563" cy="461963"/>
            </a:xfrm>
            <a:custGeom>
              <a:avLst/>
              <a:gdLst>
                <a:gd name="T0" fmla="*/ 52 w 69"/>
                <a:gd name="T1" fmla="*/ 39 h 103"/>
                <a:gd name="T2" fmla="*/ 51 w 69"/>
                <a:gd name="T3" fmla="*/ 39 h 103"/>
                <a:gd name="T4" fmla="*/ 18 w 69"/>
                <a:gd name="T5" fmla="*/ 82 h 103"/>
                <a:gd name="T6" fmla="*/ 6 w 69"/>
                <a:gd name="T7" fmla="*/ 95 h 103"/>
                <a:gd name="T8" fmla="*/ 1 w 69"/>
                <a:gd name="T9" fmla="*/ 99 h 103"/>
                <a:gd name="T10" fmla="*/ 2 w 69"/>
                <a:gd name="T11" fmla="*/ 100 h 103"/>
                <a:gd name="T12" fmla="*/ 2 w 69"/>
                <a:gd name="T13" fmla="*/ 100 h 103"/>
                <a:gd name="T14" fmla="*/ 4 w 69"/>
                <a:gd name="T15" fmla="*/ 95 h 103"/>
                <a:gd name="T16" fmla="*/ 38 w 69"/>
                <a:gd name="T17" fmla="*/ 30 h 103"/>
                <a:gd name="T18" fmla="*/ 55 w 69"/>
                <a:gd name="T19" fmla="*/ 8 h 103"/>
                <a:gd name="T20" fmla="*/ 64 w 69"/>
                <a:gd name="T21" fmla="*/ 2 h 103"/>
                <a:gd name="T22" fmla="*/ 66 w 69"/>
                <a:gd name="T23" fmla="*/ 2 h 103"/>
                <a:gd name="T24" fmla="*/ 67 w 69"/>
                <a:gd name="T25" fmla="*/ 6 h 103"/>
                <a:gd name="T26" fmla="*/ 51 w 69"/>
                <a:gd name="T27" fmla="*/ 39 h 103"/>
                <a:gd name="T28" fmla="*/ 52 w 69"/>
                <a:gd name="T29" fmla="*/ 39 h 103"/>
                <a:gd name="T30" fmla="*/ 53 w 69"/>
                <a:gd name="T31" fmla="*/ 40 h 103"/>
                <a:gd name="T32" fmla="*/ 69 w 69"/>
                <a:gd name="T33" fmla="*/ 6 h 103"/>
                <a:gd name="T34" fmla="*/ 66 w 69"/>
                <a:gd name="T35" fmla="*/ 1 h 103"/>
                <a:gd name="T36" fmla="*/ 64 w 69"/>
                <a:gd name="T37" fmla="*/ 0 h 103"/>
                <a:gd name="T38" fmla="*/ 54 w 69"/>
                <a:gd name="T39" fmla="*/ 6 h 103"/>
                <a:gd name="T40" fmla="*/ 37 w 69"/>
                <a:gd name="T41" fmla="*/ 29 h 103"/>
                <a:gd name="T42" fmla="*/ 1 w 69"/>
                <a:gd name="T43" fmla="*/ 100 h 103"/>
                <a:gd name="T44" fmla="*/ 0 w 69"/>
                <a:gd name="T45" fmla="*/ 103 h 103"/>
                <a:gd name="T46" fmla="*/ 2 w 69"/>
                <a:gd name="T47" fmla="*/ 101 h 103"/>
                <a:gd name="T48" fmla="*/ 53 w 69"/>
                <a:gd name="T49" fmla="*/ 40 h 103"/>
                <a:gd name="T50" fmla="*/ 52 w 69"/>
                <a:gd name="T51" fmla="*/ 3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103">
                  <a:moveTo>
                    <a:pt x="52" y="39"/>
                  </a:moveTo>
                  <a:cubicBezTo>
                    <a:pt x="51" y="39"/>
                    <a:pt x="51" y="39"/>
                    <a:pt x="51" y="39"/>
                  </a:cubicBezTo>
                  <a:cubicBezTo>
                    <a:pt x="40" y="56"/>
                    <a:pt x="27" y="71"/>
                    <a:pt x="18" y="82"/>
                  </a:cubicBezTo>
                  <a:cubicBezTo>
                    <a:pt x="13" y="88"/>
                    <a:pt x="9" y="92"/>
                    <a:pt x="6" y="95"/>
                  </a:cubicBezTo>
                  <a:cubicBezTo>
                    <a:pt x="3" y="98"/>
                    <a:pt x="1" y="99"/>
                    <a:pt x="1" y="99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3" y="98"/>
                    <a:pt x="4" y="95"/>
                  </a:cubicBezTo>
                  <a:cubicBezTo>
                    <a:pt x="8" y="84"/>
                    <a:pt x="19" y="59"/>
                    <a:pt x="38" y="30"/>
                  </a:cubicBezTo>
                  <a:cubicBezTo>
                    <a:pt x="45" y="19"/>
                    <a:pt x="51" y="12"/>
                    <a:pt x="55" y="8"/>
                  </a:cubicBezTo>
                  <a:cubicBezTo>
                    <a:pt x="59" y="3"/>
                    <a:pt x="62" y="2"/>
                    <a:pt x="64" y="2"/>
                  </a:cubicBezTo>
                  <a:cubicBezTo>
                    <a:pt x="64" y="2"/>
                    <a:pt x="65" y="2"/>
                    <a:pt x="66" y="2"/>
                  </a:cubicBezTo>
                  <a:cubicBezTo>
                    <a:pt x="67" y="3"/>
                    <a:pt x="67" y="4"/>
                    <a:pt x="67" y="6"/>
                  </a:cubicBezTo>
                  <a:cubicBezTo>
                    <a:pt x="67" y="11"/>
                    <a:pt x="63" y="20"/>
                    <a:pt x="51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65" y="21"/>
                    <a:pt x="69" y="12"/>
                    <a:pt x="69" y="6"/>
                  </a:cubicBezTo>
                  <a:cubicBezTo>
                    <a:pt x="69" y="4"/>
                    <a:pt x="68" y="2"/>
                    <a:pt x="66" y="1"/>
                  </a:cubicBezTo>
                  <a:cubicBezTo>
                    <a:pt x="66" y="1"/>
                    <a:pt x="65" y="0"/>
                    <a:pt x="64" y="0"/>
                  </a:cubicBezTo>
                  <a:cubicBezTo>
                    <a:pt x="61" y="0"/>
                    <a:pt x="58" y="2"/>
                    <a:pt x="54" y="6"/>
                  </a:cubicBezTo>
                  <a:cubicBezTo>
                    <a:pt x="49" y="11"/>
                    <a:pt x="44" y="18"/>
                    <a:pt x="37" y="29"/>
                  </a:cubicBezTo>
                  <a:cubicBezTo>
                    <a:pt x="11" y="68"/>
                    <a:pt x="1" y="100"/>
                    <a:pt x="1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0"/>
                    <a:pt x="30" y="75"/>
                    <a:pt x="53" y="40"/>
                  </a:cubicBezTo>
                  <a:lnTo>
                    <a:pt x="52" y="39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2" name="Freeform 4587"/>
            <p:cNvSpPr>
              <a:spLocks noEditPoints="1"/>
            </p:cNvSpPr>
            <p:nvPr/>
          </p:nvSpPr>
          <p:spPr bwMode="auto">
            <a:xfrm>
              <a:off x="-1795361" y="1761331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12 w 25"/>
                <a:gd name="T11" fmla="*/ 6 h 24"/>
                <a:gd name="T12" fmla="*/ 4 w 25"/>
                <a:gd name="T13" fmla="*/ 4 h 24"/>
                <a:gd name="T14" fmla="*/ 12 w 25"/>
                <a:gd name="T15" fmla="*/ 1 h 24"/>
                <a:gd name="T16" fmla="*/ 20 w 25"/>
                <a:gd name="T17" fmla="*/ 4 h 24"/>
                <a:gd name="T18" fmla="*/ 12 w 25"/>
                <a:gd name="T19" fmla="*/ 6 h 24"/>
                <a:gd name="T20" fmla="*/ 20 w 25"/>
                <a:gd name="T21" fmla="*/ 5 h 24"/>
                <a:gd name="T22" fmla="*/ 18 w 25"/>
                <a:gd name="T23" fmla="*/ 12 h 24"/>
                <a:gd name="T24" fmla="*/ 20 w 25"/>
                <a:gd name="T25" fmla="*/ 20 h 24"/>
                <a:gd name="T26" fmla="*/ 12 w 25"/>
                <a:gd name="T27" fmla="*/ 18 h 24"/>
                <a:gd name="T28" fmla="*/ 5 w 25"/>
                <a:gd name="T29" fmla="*/ 20 h 24"/>
                <a:gd name="T30" fmla="*/ 6 w 25"/>
                <a:gd name="T31" fmla="*/ 12 h 24"/>
                <a:gd name="T32" fmla="*/ 5 w 25"/>
                <a:gd name="T33" fmla="*/ 5 h 24"/>
                <a:gd name="T34" fmla="*/ 12 w 25"/>
                <a:gd name="T35" fmla="*/ 6 h 24"/>
                <a:gd name="T36" fmla="*/ 20 w 25"/>
                <a:gd name="T37" fmla="*/ 5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4 w 25"/>
                <a:gd name="T47" fmla="*/ 21 h 24"/>
                <a:gd name="T48" fmla="*/ 12 w 25"/>
                <a:gd name="T49" fmla="*/ 19 h 24"/>
                <a:gd name="T50" fmla="*/ 20 w 25"/>
                <a:gd name="T51" fmla="*/ 21 h 24"/>
                <a:gd name="T52" fmla="*/ 12 w 25"/>
                <a:gd name="T53" fmla="*/ 24 h 24"/>
                <a:gd name="T54" fmla="*/ 4 w 25"/>
                <a:gd name="T55" fmla="*/ 21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2" y="6"/>
                  </a:moveTo>
                  <a:cubicBezTo>
                    <a:pt x="9" y="6"/>
                    <a:pt x="6" y="5"/>
                    <a:pt x="4" y="4"/>
                  </a:cubicBezTo>
                  <a:cubicBezTo>
                    <a:pt x="6" y="2"/>
                    <a:pt x="9" y="1"/>
                    <a:pt x="12" y="1"/>
                  </a:cubicBezTo>
                  <a:cubicBezTo>
                    <a:pt x="15" y="1"/>
                    <a:pt x="18" y="2"/>
                    <a:pt x="20" y="4"/>
                  </a:cubicBezTo>
                  <a:cubicBezTo>
                    <a:pt x="19" y="5"/>
                    <a:pt x="16" y="6"/>
                    <a:pt x="12" y="6"/>
                  </a:cubicBezTo>
                  <a:close/>
                  <a:moveTo>
                    <a:pt x="20" y="5"/>
                  </a:moveTo>
                  <a:cubicBezTo>
                    <a:pt x="19" y="7"/>
                    <a:pt x="18" y="10"/>
                    <a:pt x="18" y="12"/>
                  </a:cubicBezTo>
                  <a:cubicBezTo>
                    <a:pt x="18" y="15"/>
                    <a:pt x="19" y="18"/>
                    <a:pt x="20" y="20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10" y="18"/>
                    <a:pt x="7" y="19"/>
                    <a:pt x="5" y="20"/>
                  </a:cubicBezTo>
                  <a:cubicBezTo>
                    <a:pt x="6" y="18"/>
                    <a:pt x="6" y="15"/>
                    <a:pt x="6" y="12"/>
                  </a:cubicBezTo>
                  <a:cubicBezTo>
                    <a:pt x="6" y="10"/>
                    <a:pt x="6" y="7"/>
                    <a:pt x="5" y="5"/>
                  </a:cubicBezTo>
                  <a:cubicBezTo>
                    <a:pt x="7" y="6"/>
                    <a:pt x="10" y="6"/>
                    <a:pt x="12" y="6"/>
                  </a:cubicBezTo>
                  <a:cubicBezTo>
                    <a:pt x="15" y="6"/>
                    <a:pt x="18" y="6"/>
                    <a:pt x="20" y="5"/>
                  </a:cubicBezTo>
                  <a:close/>
                  <a:moveTo>
                    <a:pt x="4" y="4"/>
                  </a:moveTo>
                  <a:cubicBezTo>
                    <a:pt x="6" y="7"/>
                    <a:pt x="6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4" y="21"/>
                  </a:moveTo>
                  <a:cubicBezTo>
                    <a:pt x="6" y="20"/>
                    <a:pt x="9" y="19"/>
                    <a:pt x="12" y="19"/>
                  </a:cubicBezTo>
                  <a:cubicBezTo>
                    <a:pt x="16" y="19"/>
                    <a:pt x="19" y="20"/>
                    <a:pt x="20" y="21"/>
                  </a:cubicBezTo>
                  <a:cubicBezTo>
                    <a:pt x="18" y="23"/>
                    <a:pt x="15" y="24"/>
                    <a:pt x="12" y="24"/>
                  </a:cubicBezTo>
                  <a:cubicBezTo>
                    <a:pt x="9" y="24"/>
                    <a:pt x="6" y="23"/>
                    <a:pt x="4" y="21"/>
                  </a:cubicBezTo>
                  <a:close/>
                  <a:moveTo>
                    <a:pt x="21" y="20"/>
                  </a:moveTo>
                  <a:cubicBezTo>
                    <a:pt x="18" y="17"/>
                    <a:pt x="18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3" name="Freeform 4588"/>
            <p:cNvSpPr>
              <a:spLocks noEditPoints="1"/>
            </p:cNvSpPr>
            <p:nvPr/>
          </p:nvSpPr>
          <p:spPr bwMode="auto">
            <a:xfrm>
              <a:off x="-1795361" y="1667668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12 w 25"/>
                <a:gd name="T11" fmla="*/ 5 h 24"/>
                <a:gd name="T12" fmla="*/ 4 w 25"/>
                <a:gd name="T13" fmla="*/ 3 h 24"/>
                <a:gd name="T14" fmla="*/ 12 w 25"/>
                <a:gd name="T15" fmla="*/ 0 h 24"/>
                <a:gd name="T16" fmla="*/ 20 w 25"/>
                <a:gd name="T17" fmla="*/ 3 h 24"/>
                <a:gd name="T18" fmla="*/ 12 w 25"/>
                <a:gd name="T19" fmla="*/ 5 h 24"/>
                <a:gd name="T20" fmla="*/ 20 w 25"/>
                <a:gd name="T21" fmla="*/ 4 h 24"/>
                <a:gd name="T22" fmla="*/ 18 w 25"/>
                <a:gd name="T23" fmla="*/ 12 h 24"/>
                <a:gd name="T24" fmla="*/ 20 w 25"/>
                <a:gd name="T25" fmla="*/ 19 h 24"/>
                <a:gd name="T26" fmla="*/ 12 w 25"/>
                <a:gd name="T27" fmla="*/ 18 h 24"/>
                <a:gd name="T28" fmla="*/ 5 w 25"/>
                <a:gd name="T29" fmla="*/ 19 h 24"/>
                <a:gd name="T30" fmla="*/ 6 w 25"/>
                <a:gd name="T31" fmla="*/ 12 h 24"/>
                <a:gd name="T32" fmla="*/ 5 w 25"/>
                <a:gd name="T33" fmla="*/ 4 h 24"/>
                <a:gd name="T34" fmla="*/ 12 w 25"/>
                <a:gd name="T35" fmla="*/ 6 h 24"/>
                <a:gd name="T36" fmla="*/ 20 w 25"/>
                <a:gd name="T37" fmla="*/ 4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4 w 25"/>
                <a:gd name="T47" fmla="*/ 20 h 24"/>
                <a:gd name="T48" fmla="*/ 12 w 25"/>
                <a:gd name="T49" fmla="*/ 18 h 24"/>
                <a:gd name="T50" fmla="*/ 20 w 25"/>
                <a:gd name="T51" fmla="*/ 20 h 24"/>
                <a:gd name="T52" fmla="*/ 12 w 25"/>
                <a:gd name="T53" fmla="*/ 23 h 24"/>
                <a:gd name="T54" fmla="*/ 4 w 25"/>
                <a:gd name="T55" fmla="*/ 20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2" y="5"/>
                  </a:moveTo>
                  <a:cubicBezTo>
                    <a:pt x="9" y="5"/>
                    <a:pt x="6" y="4"/>
                    <a:pt x="4" y="3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19" y="4"/>
                    <a:pt x="16" y="5"/>
                    <a:pt x="12" y="5"/>
                  </a:cubicBezTo>
                  <a:close/>
                  <a:moveTo>
                    <a:pt x="20" y="4"/>
                  </a:moveTo>
                  <a:cubicBezTo>
                    <a:pt x="19" y="6"/>
                    <a:pt x="18" y="9"/>
                    <a:pt x="18" y="12"/>
                  </a:cubicBezTo>
                  <a:cubicBezTo>
                    <a:pt x="18" y="14"/>
                    <a:pt x="19" y="17"/>
                    <a:pt x="20" y="19"/>
                  </a:cubicBezTo>
                  <a:cubicBezTo>
                    <a:pt x="18" y="18"/>
                    <a:pt x="15" y="18"/>
                    <a:pt x="12" y="18"/>
                  </a:cubicBezTo>
                  <a:cubicBezTo>
                    <a:pt x="10" y="18"/>
                    <a:pt x="7" y="18"/>
                    <a:pt x="5" y="19"/>
                  </a:cubicBezTo>
                  <a:cubicBezTo>
                    <a:pt x="6" y="17"/>
                    <a:pt x="6" y="14"/>
                    <a:pt x="6" y="12"/>
                  </a:cubicBezTo>
                  <a:cubicBezTo>
                    <a:pt x="6" y="9"/>
                    <a:pt x="6" y="6"/>
                    <a:pt x="5" y="4"/>
                  </a:cubicBezTo>
                  <a:cubicBezTo>
                    <a:pt x="7" y="5"/>
                    <a:pt x="10" y="6"/>
                    <a:pt x="12" y="6"/>
                  </a:cubicBezTo>
                  <a:cubicBezTo>
                    <a:pt x="15" y="6"/>
                    <a:pt x="18" y="5"/>
                    <a:pt x="20" y="4"/>
                  </a:cubicBezTo>
                  <a:close/>
                  <a:moveTo>
                    <a:pt x="4" y="4"/>
                  </a:moveTo>
                  <a:cubicBezTo>
                    <a:pt x="6" y="7"/>
                    <a:pt x="6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4" y="20"/>
                  </a:moveTo>
                  <a:cubicBezTo>
                    <a:pt x="6" y="19"/>
                    <a:pt x="9" y="18"/>
                    <a:pt x="12" y="18"/>
                  </a:cubicBezTo>
                  <a:cubicBezTo>
                    <a:pt x="16" y="18"/>
                    <a:pt x="19" y="19"/>
                    <a:pt x="20" y="20"/>
                  </a:cubicBezTo>
                  <a:cubicBezTo>
                    <a:pt x="18" y="22"/>
                    <a:pt x="15" y="23"/>
                    <a:pt x="12" y="23"/>
                  </a:cubicBezTo>
                  <a:cubicBezTo>
                    <a:pt x="9" y="23"/>
                    <a:pt x="6" y="22"/>
                    <a:pt x="4" y="20"/>
                  </a:cubicBezTo>
                  <a:close/>
                  <a:moveTo>
                    <a:pt x="21" y="20"/>
                  </a:moveTo>
                  <a:cubicBezTo>
                    <a:pt x="18" y="17"/>
                    <a:pt x="18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5" name="Freeform 4589"/>
            <p:cNvSpPr>
              <a:spLocks noEditPoints="1"/>
            </p:cNvSpPr>
            <p:nvPr/>
          </p:nvSpPr>
          <p:spPr bwMode="auto">
            <a:xfrm>
              <a:off x="-1795361" y="1574006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12 w 25"/>
                <a:gd name="T11" fmla="*/ 5 h 24"/>
                <a:gd name="T12" fmla="*/ 4 w 25"/>
                <a:gd name="T13" fmla="*/ 4 h 24"/>
                <a:gd name="T14" fmla="*/ 12 w 25"/>
                <a:gd name="T15" fmla="*/ 1 h 24"/>
                <a:gd name="T16" fmla="*/ 20 w 25"/>
                <a:gd name="T17" fmla="*/ 4 h 24"/>
                <a:gd name="T18" fmla="*/ 12 w 25"/>
                <a:gd name="T19" fmla="*/ 5 h 24"/>
                <a:gd name="T20" fmla="*/ 20 w 25"/>
                <a:gd name="T21" fmla="*/ 5 h 24"/>
                <a:gd name="T22" fmla="*/ 18 w 25"/>
                <a:gd name="T23" fmla="*/ 12 h 24"/>
                <a:gd name="T24" fmla="*/ 20 w 25"/>
                <a:gd name="T25" fmla="*/ 20 h 24"/>
                <a:gd name="T26" fmla="*/ 12 w 25"/>
                <a:gd name="T27" fmla="*/ 18 h 24"/>
                <a:gd name="T28" fmla="*/ 5 w 25"/>
                <a:gd name="T29" fmla="*/ 20 h 24"/>
                <a:gd name="T30" fmla="*/ 6 w 25"/>
                <a:gd name="T31" fmla="*/ 12 h 24"/>
                <a:gd name="T32" fmla="*/ 5 w 25"/>
                <a:gd name="T33" fmla="*/ 5 h 24"/>
                <a:gd name="T34" fmla="*/ 12 w 25"/>
                <a:gd name="T35" fmla="*/ 6 h 24"/>
                <a:gd name="T36" fmla="*/ 20 w 25"/>
                <a:gd name="T37" fmla="*/ 5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4 w 25"/>
                <a:gd name="T47" fmla="*/ 21 h 24"/>
                <a:gd name="T48" fmla="*/ 12 w 25"/>
                <a:gd name="T49" fmla="*/ 19 h 24"/>
                <a:gd name="T50" fmla="*/ 20 w 25"/>
                <a:gd name="T51" fmla="*/ 21 h 24"/>
                <a:gd name="T52" fmla="*/ 12 w 25"/>
                <a:gd name="T53" fmla="*/ 24 h 24"/>
                <a:gd name="T54" fmla="*/ 4 w 25"/>
                <a:gd name="T55" fmla="*/ 21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2" y="5"/>
                  </a:moveTo>
                  <a:cubicBezTo>
                    <a:pt x="9" y="5"/>
                    <a:pt x="6" y="5"/>
                    <a:pt x="4" y="4"/>
                  </a:cubicBezTo>
                  <a:cubicBezTo>
                    <a:pt x="6" y="2"/>
                    <a:pt x="9" y="1"/>
                    <a:pt x="12" y="1"/>
                  </a:cubicBezTo>
                  <a:cubicBezTo>
                    <a:pt x="15" y="1"/>
                    <a:pt x="18" y="2"/>
                    <a:pt x="20" y="4"/>
                  </a:cubicBezTo>
                  <a:cubicBezTo>
                    <a:pt x="19" y="5"/>
                    <a:pt x="16" y="5"/>
                    <a:pt x="12" y="5"/>
                  </a:cubicBezTo>
                  <a:close/>
                  <a:moveTo>
                    <a:pt x="20" y="5"/>
                  </a:moveTo>
                  <a:cubicBezTo>
                    <a:pt x="19" y="7"/>
                    <a:pt x="18" y="10"/>
                    <a:pt x="18" y="12"/>
                  </a:cubicBezTo>
                  <a:cubicBezTo>
                    <a:pt x="18" y="15"/>
                    <a:pt x="19" y="18"/>
                    <a:pt x="20" y="20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10" y="18"/>
                    <a:pt x="7" y="19"/>
                    <a:pt x="5" y="20"/>
                  </a:cubicBezTo>
                  <a:cubicBezTo>
                    <a:pt x="6" y="18"/>
                    <a:pt x="6" y="15"/>
                    <a:pt x="6" y="12"/>
                  </a:cubicBezTo>
                  <a:cubicBezTo>
                    <a:pt x="6" y="10"/>
                    <a:pt x="6" y="7"/>
                    <a:pt x="5" y="5"/>
                  </a:cubicBezTo>
                  <a:cubicBezTo>
                    <a:pt x="7" y="6"/>
                    <a:pt x="10" y="6"/>
                    <a:pt x="12" y="6"/>
                  </a:cubicBezTo>
                  <a:cubicBezTo>
                    <a:pt x="15" y="6"/>
                    <a:pt x="18" y="6"/>
                    <a:pt x="20" y="5"/>
                  </a:cubicBezTo>
                  <a:close/>
                  <a:moveTo>
                    <a:pt x="4" y="4"/>
                  </a:moveTo>
                  <a:cubicBezTo>
                    <a:pt x="6" y="7"/>
                    <a:pt x="6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4" y="21"/>
                  </a:moveTo>
                  <a:cubicBezTo>
                    <a:pt x="6" y="19"/>
                    <a:pt x="9" y="19"/>
                    <a:pt x="12" y="19"/>
                  </a:cubicBezTo>
                  <a:cubicBezTo>
                    <a:pt x="16" y="19"/>
                    <a:pt x="19" y="19"/>
                    <a:pt x="20" y="21"/>
                  </a:cubicBezTo>
                  <a:cubicBezTo>
                    <a:pt x="18" y="22"/>
                    <a:pt x="15" y="24"/>
                    <a:pt x="12" y="24"/>
                  </a:cubicBezTo>
                  <a:cubicBezTo>
                    <a:pt x="9" y="24"/>
                    <a:pt x="6" y="22"/>
                    <a:pt x="4" y="21"/>
                  </a:cubicBezTo>
                  <a:close/>
                  <a:moveTo>
                    <a:pt x="21" y="20"/>
                  </a:moveTo>
                  <a:cubicBezTo>
                    <a:pt x="18" y="17"/>
                    <a:pt x="18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0" name="Freeform 4614"/>
            <p:cNvSpPr>
              <a:spLocks noEditPoints="1"/>
            </p:cNvSpPr>
            <p:nvPr/>
          </p:nvSpPr>
          <p:spPr bwMode="auto">
            <a:xfrm>
              <a:off x="-1701699" y="1761331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12 w 25"/>
                <a:gd name="T11" fmla="*/ 6 h 24"/>
                <a:gd name="T12" fmla="*/ 5 w 25"/>
                <a:gd name="T13" fmla="*/ 4 h 24"/>
                <a:gd name="T14" fmla="*/ 12 w 25"/>
                <a:gd name="T15" fmla="*/ 1 h 24"/>
                <a:gd name="T16" fmla="*/ 20 w 25"/>
                <a:gd name="T17" fmla="*/ 4 h 24"/>
                <a:gd name="T18" fmla="*/ 12 w 25"/>
                <a:gd name="T19" fmla="*/ 6 h 24"/>
                <a:gd name="T20" fmla="*/ 20 w 25"/>
                <a:gd name="T21" fmla="*/ 5 h 24"/>
                <a:gd name="T22" fmla="*/ 19 w 25"/>
                <a:gd name="T23" fmla="*/ 12 h 24"/>
                <a:gd name="T24" fmla="*/ 20 w 25"/>
                <a:gd name="T25" fmla="*/ 20 h 24"/>
                <a:gd name="T26" fmla="*/ 12 w 25"/>
                <a:gd name="T27" fmla="*/ 18 h 24"/>
                <a:gd name="T28" fmla="*/ 5 w 25"/>
                <a:gd name="T29" fmla="*/ 20 h 24"/>
                <a:gd name="T30" fmla="*/ 6 w 25"/>
                <a:gd name="T31" fmla="*/ 12 h 24"/>
                <a:gd name="T32" fmla="*/ 5 w 25"/>
                <a:gd name="T33" fmla="*/ 5 h 24"/>
                <a:gd name="T34" fmla="*/ 12 w 25"/>
                <a:gd name="T35" fmla="*/ 6 h 24"/>
                <a:gd name="T36" fmla="*/ 20 w 25"/>
                <a:gd name="T37" fmla="*/ 5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5 w 25"/>
                <a:gd name="T47" fmla="*/ 21 h 24"/>
                <a:gd name="T48" fmla="*/ 12 w 25"/>
                <a:gd name="T49" fmla="*/ 19 h 24"/>
                <a:gd name="T50" fmla="*/ 20 w 25"/>
                <a:gd name="T51" fmla="*/ 21 h 24"/>
                <a:gd name="T52" fmla="*/ 12 w 25"/>
                <a:gd name="T53" fmla="*/ 24 h 24"/>
                <a:gd name="T54" fmla="*/ 5 w 25"/>
                <a:gd name="T55" fmla="*/ 21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2" y="6"/>
                  </a:moveTo>
                  <a:cubicBezTo>
                    <a:pt x="9" y="6"/>
                    <a:pt x="6" y="5"/>
                    <a:pt x="5" y="4"/>
                  </a:cubicBezTo>
                  <a:cubicBezTo>
                    <a:pt x="7" y="2"/>
                    <a:pt x="9" y="1"/>
                    <a:pt x="12" y="1"/>
                  </a:cubicBezTo>
                  <a:cubicBezTo>
                    <a:pt x="16" y="1"/>
                    <a:pt x="18" y="2"/>
                    <a:pt x="20" y="4"/>
                  </a:cubicBezTo>
                  <a:cubicBezTo>
                    <a:pt x="19" y="5"/>
                    <a:pt x="16" y="6"/>
                    <a:pt x="12" y="6"/>
                  </a:cubicBezTo>
                  <a:close/>
                  <a:moveTo>
                    <a:pt x="20" y="5"/>
                  </a:moveTo>
                  <a:cubicBezTo>
                    <a:pt x="19" y="7"/>
                    <a:pt x="19" y="10"/>
                    <a:pt x="19" y="12"/>
                  </a:cubicBezTo>
                  <a:cubicBezTo>
                    <a:pt x="19" y="15"/>
                    <a:pt x="19" y="18"/>
                    <a:pt x="20" y="20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10" y="18"/>
                    <a:pt x="7" y="19"/>
                    <a:pt x="5" y="20"/>
                  </a:cubicBezTo>
                  <a:cubicBezTo>
                    <a:pt x="6" y="18"/>
                    <a:pt x="6" y="15"/>
                    <a:pt x="6" y="12"/>
                  </a:cubicBezTo>
                  <a:cubicBezTo>
                    <a:pt x="6" y="10"/>
                    <a:pt x="6" y="7"/>
                    <a:pt x="5" y="5"/>
                  </a:cubicBezTo>
                  <a:cubicBezTo>
                    <a:pt x="7" y="6"/>
                    <a:pt x="10" y="6"/>
                    <a:pt x="12" y="6"/>
                  </a:cubicBezTo>
                  <a:cubicBezTo>
                    <a:pt x="15" y="6"/>
                    <a:pt x="18" y="6"/>
                    <a:pt x="20" y="5"/>
                  </a:cubicBezTo>
                  <a:close/>
                  <a:moveTo>
                    <a:pt x="4" y="4"/>
                  </a:moveTo>
                  <a:cubicBezTo>
                    <a:pt x="6" y="7"/>
                    <a:pt x="6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5" y="21"/>
                  </a:moveTo>
                  <a:cubicBezTo>
                    <a:pt x="6" y="20"/>
                    <a:pt x="9" y="19"/>
                    <a:pt x="12" y="19"/>
                  </a:cubicBezTo>
                  <a:cubicBezTo>
                    <a:pt x="16" y="19"/>
                    <a:pt x="19" y="20"/>
                    <a:pt x="20" y="21"/>
                  </a:cubicBezTo>
                  <a:cubicBezTo>
                    <a:pt x="18" y="23"/>
                    <a:pt x="16" y="24"/>
                    <a:pt x="12" y="24"/>
                  </a:cubicBezTo>
                  <a:cubicBezTo>
                    <a:pt x="9" y="24"/>
                    <a:pt x="7" y="23"/>
                    <a:pt x="5" y="21"/>
                  </a:cubicBezTo>
                  <a:close/>
                  <a:moveTo>
                    <a:pt x="21" y="20"/>
                  </a:moveTo>
                  <a:cubicBezTo>
                    <a:pt x="19" y="17"/>
                    <a:pt x="19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1" name="Freeform 4615"/>
            <p:cNvSpPr>
              <a:spLocks noEditPoints="1"/>
            </p:cNvSpPr>
            <p:nvPr/>
          </p:nvSpPr>
          <p:spPr bwMode="auto">
            <a:xfrm>
              <a:off x="-1701699" y="1667668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12 w 25"/>
                <a:gd name="T11" fmla="*/ 5 h 24"/>
                <a:gd name="T12" fmla="*/ 5 w 25"/>
                <a:gd name="T13" fmla="*/ 3 h 24"/>
                <a:gd name="T14" fmla="*/ 12 w 25"/>
                <a:gd name="T15" fmla="*/ 0 h 24"/>
                <a:gd name="T16" fmla="*/ 20 w 25"/>
                <a:gd name="T17" fmla="*/ 3 h 24"/>
                <a:gd name="T18" fmla="*/ 12 w 25"/>
                <a:gd name="T19" fmla="*/ 5 h 24"/>
                <a:gd name="T20" fmla="*/ 20 w 25"/>
                <a:gd name="T21" fmla="*/ 4 h 24"/>
                <a:gd name="T22" fmla="*/ 19 w 25"/>
                <a:gd name="T23" fmla="*/ 12 h 24"/>
                <a:gd name="T24" fmla="*/ 20 w 25"/>
                <a:gd name="T25" fmla="*/ 19 h 24"/>
                <a:gd name="T26" fmla="*/ 12 w 25"/>
                <a:gd name="T27" fmla="*/ 18 h 24"/>
                <a:gd name="T28" fmla="*/ 5 w 25"/>
                <a:gd name="T29" fmla="*/ 19 h 24"/>
                <a:gd name="T30" fmla="*/ 6 w 25"/>
                <a:gd name="T31" fmla="*/ 12 h 24"/>
                <a:gd name="T32" fmla="*/ 5 w 25"/>
                <a:gd name="T33" fmla="*/ 4 h 24"/>
                <a:gd name="T34" fmla="*/ 12 w 25"/>
                <a:gd name="T35" fmla="*/ 6 h 24"/>
                <a:gd name="T36" fmla="*/ 20 w 25"/>
                <a:gd name="T37" fmla="*/ 4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5 w 25"/>
                <a:gd name="T47" fmla="*/ 20 h 24"/>
                <a:gd name="T48" fmla="*/ 12 w 25"/>
                <a:gd name="T49" fmla="*/ 18 h 24"/>
                <a:gd name="T50" fmla="*/ 20 w 25"/>
                <a:gd name="T51" fmla="*/ 20 h 24"/>
                <a:gd name="T52" fmla="*/ 12 w 25"/>
                <a:gd name="T53" fmla="*/ 23 h 24"/>
                <a:gd name="T54" fmla="*/ 5 w 25"/>
                <a:gd name="T55" fmla="*/ 20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2" y="5"/>
                  </a:moveTo>
                  <a:cubicBezTo>
                    <a:pt x="9" y="5"/>
                    <a:pt x="6" y="4"/>
                    <a:pt x="5" y="3"/>
                  </a:cubicBezTo>
                  <a:cubicBezTo>
                    <a:pt x="7" y="1"/>
                    <a:pt x="9" y="0"/>
                    <a:pt x="12" y="0"/>
                  </a:cubicBezTo>
                  <a:cubicBezTo>
                    <a:pt x="16" y="0"/>
                    <a:pt x="18" y="1"/>
                    <a:pt x="20" y="3"/>
                  </a:cubicBezTo>
                  <a:cubicBezTo>
                    <a:pt x="19" y="4"/>
                    <a:pt x="16" y="5"/>
                    <a:pt x="12" y="5"/>
                  </a:cubicBezTo>
                  <a:close/>
                  <a:moveTo>
                    <a:pt x="20" y="4"/>
                  </a:moveTo>
                  <a:cubicBezTo>
                    <a:pt x="19" y="6"/>
                    <a:pt x="19" y="9"/>
                    <a:pt x="19" y="12"/>
                  </a:cubicBezTo>
                  <a:cubicBezTo>
                    <a:pt x="19" y="14"/>
                    <a:pt x="19" y="17"/>
                    <a:pt x="20" y="19"/>
                  </a:cubicBezTo>
                  <a:cubicBezTo>
                    <a:pt x="18" y="18"/>
                    <a:pt x="15" y="18"/>
                    <a:pt x="12" y="18"/>
                  </a:cubicBezTo>
                  <a:cubicBezTo>
                    <a:pt x="10" y="18"/>
                    <a:pt x="7" y="18"/>
                    <a:pt x="5" y="19"/>
                  </a:cubicBezTo>
                  <a:cubicBezTo>
                    <a:pt x="6" y="17"/>
                    <a:pt x="6" y="14"/>
                    <a:pt x="6" y="12"/>
                  </a:cubicBezTo>
                  <a:cubicBezTo>
                    <a:pt x="6" y="9"/>
                    <a:pt x="6" y="6"/>
                    <a:pt x="5" y="4"/>
                  </a:cubicBezTo>
                  <a:cubicBezTo>
                    <a:pt x="7" y="5"/>
                    <a:pt x="10" y="6"/>
                    <a:pt x="12" y="6"/>
                  </a:cubicBezTo>
                  <a:cubicBezTo>
                    <a:pt x="15" y="6"/>
                    <a:pt x="18" y="5"/>
                    <a:pt x="20" y="4"/>
                  </a:cubicBezTo>
                  <a:close/>
                  <a:moveTo>
                    <a:pt x="4" y="4"/>
                  </a:moveTo>
                  <a:cubicBezTo>
                    <a:pt x="6" y="7"/>
                    <a:pt x="6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5" y="20"/>
                  </a:moveTo>
                  <a:cubicBezTo>
                    <a:pt x="6" y="19"/>
                    <a:pt x="9" y="18"/>
                    <a:pt x="12" y="18"/>
                  </a:cubicBezTo>
                  <a:cubicBezTo>
                    <a:pt x="16" y="18"/>
                    <a:pt x="19" y="19"/>
                    <a:pt x="20" y="20"/>
                  </a:cubicBezTo>
                  <a:cubicBezTo>
                    <a:pt x="18" y="22"/>
                    <a:pt x="16" y="23"/>
                    <a:pt x="12" y="23"/>
                  </a:cubicBezTo>
                  <a:cubicBezTo>
                    <a:pt x="9" y="23"/>
                    <a:pt x="7" y="22"/>
                    <a:pt x="5" y="20"/>
                  </a:cubicBezTo>
                  <a:close/>
                  <a:moveTo>
                    <a:pt x="21" y="20"/>
                  </a:moveTo>
                  <a:cubicBezTo>
                    <a:pt x="19" y="17"/>
                    <a:pt x="19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2" name="Freeform 4616"/>
            <p:cNvSpPr>
              <a:spLocks noEditPoints="1"/>
            </p:cNvSpPr>
            <p:nvPr/>
          </p:nvSpPr>
          <p:spPr bwMode="auto">
            <a:xfrm>
              <a:off x="-1701699" y="1574006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12 w 25"/>
                <a:gd name="T11" fmla="*/ 5 h 24"/>
                <a:gd name="T12" fmla="*/ 5 w 25"/>
                <a:gd name="T13" fmla="*/ 4 h 24"/>
                <a:gd name="T14" fmla="*/ 12 w 25"/>
                <a:gd name="T15" fmla="*/ 1 h 24"/>
                <a:gd name="T16" fmla="*/ 20 w 25"/>
                <a:gd name="T17" fmla="*/ 4 h 24"/>
                <a:gd name="T18" fmla="*/ 12 w 25"/>
                <a:gd name="T19" fmla="*/ 5 h 24"/>
                <a:gd name="T20" fmla="*/ 20 w 25"/>
                <a:gd name="T21" fmla="*/ 5 h 24"/>
                <a:gd name="T22" fmla="*/ 19 w 25"/>
                <a:gd name="T23" fmla="*/ 12 h 24"/>
                <a:gd name="T24" fmla="*/ 20 w 25"/>
                <a:gd name="T25" fmla="*/ 20 h 24"/>
                <a:gd name="T26" fmla="*/ 12 w 25"/>
                <a:gd name="T27" fmla="*/ 18 h 24"/>
                <a:gd name="T28" fmla="*/ 5 w 25"/>
                <a:gd name="T29" fmla="*/ 20 h 24"/>
                <a:gd name="T30" fmla="*/ 6 w 25"/>
                <a:gd name="T31" fmla="*/ 12 h 24"/>
                <a:gd name="T32" fmla="*/ 5 w 25"/>
                <a:gd name="T33" fmla="*/ 5 h 24"/>
                <a:gd name="T34" fmla="*/ 12 w 25"/>
                <a:gd name="T35" fmla="*/ 6 h 24"/>
                <a:gd name="T36" fmla="*/ 20 w 25"/>
                <a:gd name="T37" fmla="*/ 5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5 w 25"/>
                <a:gd name="T47" fmla="*/ 21 h 24"/>
                <a:gd name="T48" fmla="*/ 12 w 25"/>
                <a:gd name="T49" fmla="*/ 19 h 24"/>
                <a:gd name="T50" fmla="*/ 20 w 25"/>
                <a:gd name="T51" fmla="*/ 21 h 24"/>
                <a:gd name="T52" fmla="*/ 12 w 25"/>
                <a:gd name="T53" fmla="*/ 24 h 24"/>
                <a:gd name="T54" fmla="*/ 5 w 25"/>
                <a:gd name="T55" fmla="*/ 21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2" y="5"/>
                  </a:moveTo>
                  <a:cubicBezTo>
                    <a:pt x="9" y="5"/>
                    <a:pt x="6" y="5"/>
                    <a:pt x="5" y="4"/>
                  </a:cubicBezTo>
                  <a:cubicBezTo>
                    <a:pt x="7" y="2"/>
                    <a:pt x="9" y="1"/>
                    <a:pt x="12" y="1"/>
                  </a:cubicBezTo>
                  <a:cubicBezTo>
                    <a:pt x="16" y="1"/>
                    <a:pt x="18" y="2"/>
                    <a:pt x="20" y="4"/>
                  </a:cubicBezTo>
                  <a:cubicBezTo>
                    <a:pt x="19" y="5"/>
                    <a:pt x="16" y="5"/>
                    <a:pt x="12" y="5"/>
                  </a:cubicBezTo>
                  <a:close/>
                  <a:moveTo>
                    <a:pt x="20" y="5"/>
                  </a:moveTo>
                  <a:cubicBezTo>
                    <a:pt x="19" y="7"/>
                    <a:pt x="19" y="10"/>
                    <a:pt x="19" y="12"/>
                  </a:cubicBezTo>
                  <a:cubicBezTo>
                    <a:pt x="19" y="15"/>
                    <a:pt x="19" y="18"/>
                    <a:pt x="20" y="20"/>
                  </a:cubicBezTo>
                  <a:cubicBezTo>
                    <a:pt x="18" y="19"/>
                    <a:pt x="15" y="18"/>
                    <a:pt x="12" y="18"/>
                  </a:cubicBezTo>
                  <a:cubicBezTo>
                    <a:pt x="10" y="18"/>
                    <a:pt x="7" y="19"/>
                    <a:pt x="5" y="20"/>
                  </a:cubicBezTo>
                  <a:cubicBezTo>
                    <a:pt x="6" y="18"/>
                    <a:pt x="6" y="15"/>
                    <a:pt x="6" y="12"/>
                  </a:cubicBezTo>
                  <a:cubicBezTo>
                    <a:pt x="6" y="10"/>
                    <a:pt x="6" y="7"/>
                    <a:pt x="5" y="5"/>
                  </a:cubicBezTo>
                  <a:cubicBezTo>
                    <a:pt x="7" y="6"/>
                    <a:pt x="10" y="6"/>
                    <a:pt x="12" y="6"/>
                  </a:cubicBezTo>
                  <a:cubicBezTo>
                    <a:pt x="15" y="6"/>
                    <a:pt x="18" y="6"/>
                    <a:pt x="20" y="5"/>
                  </a:cubicBezTo>
                  <a:close/>
                  <a:moveTo>
                    <a:pt x="4" y="4"/>
                  </a:moveTo>
                  <a:cubicBezTo>
                    <a:pt x="6" y="7"/>
                    <a:pt x="6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5" y="21"/>
                  </a:moveTo>
                  <a:cubicBezTo>
                    <a:pt x="6" y="19"/>
                    <a:pt x="9" y="19"/>
                    <a:pt x="12" y="19"/>
                  </a:cubicBezTo>
                  <a:cubicBezTo>
                    <a:pt x="16" y="19"/>
                    <a:pt x="19" y="19"/>
                    <a:pt x="20" y="21"/>
                  </a:cubicBezTo>
                  <a:cubicBezTo>
                    <a:pt x="18" y="22"/>
                    <a:pt x="16" y="24"/>
                    <a:pt x="12" y="24"/>
                  </a:cubicBezTo>
                  <a:cubicBezTo>
                    <a:pt x="9" y="24"/>
                    <a:pt x="7" y="22"/>
                    <a:pt x="5" y="21"/>
                  </a:cubicBezTo>
                  <a:close/>
                  <a:moveTo>
                    <a:pt x="21" y="20"/>
                  </a:moveTo>
                  <a:cubicBezTo>
                    <a:pt x="19" y="17"/>
                    <a:pt x="19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7" name="Freeform 4641"/>
            <p:cNvSpPr>
              <a:spLocks noEditPoints="1"/>
            </p:cNvSpPr>
            <p:nvPr/>
          </p:nvSpPr>
          <p:spPr bwMode="auto">
            <a:xfrm>
              <a:off x="-1606449" y="1761331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3 w 25"/>
                <a:gd name="T3" fmla="*/ 24 h 24"/>
                <a:gd name="T4" fmla="*/ 25 w 25"/>
                <a:gd name="T5" fmla="*/ 12 h 24"/>
                <a:gd name="T6" fmla="*/ 13 w 25"/>
                <a:gd name="T7" fmla="*/ 0 h 24"/>
                <a:gd name="T8" fmla="*/ 0 w 25"/>
                <a:gd name="T9" fmla="*/ 12 h 24"/>
                <a:gd name="T10" fmla="*/ 13 w 25"/>
                <a:gd name="T11" fmla="*/ 6 h 24"/>
                <a:gd name="T12" fmla="*/ 5 w 25"/>
                <a:gd name="T13" fmla="*/ 4 h 24"/>
                <a:gd name="T14" fmla="*/ 13 w 25"/>
                <a:gd name="T15" fmla="*/ 1 h 24"/>
                <a:gd name="T16" fmla="*/ 21 w 25"/>
                <a:gd name="T17" fmla="*/ 4 h 24"/>
                <a:gd name="T18" fmla="*/ 13 w 25"/>
                <a:gd name="T19" fmla="*/ 6 h 24"/>
                <a:gd name="T20" fmla="*/ 20 w 25"/>
                <a:gd name="T21" fmla="*/ 5 h 24"/>
                <a:gd name="T22" fmla="*/ 19 w 25"/>
                <a:gd name="T23" fmla="*/ 12 h 24"/>
                <a:gd name="T24" fmla="*/ 20 w 25"/>
                <a:gd name="T25" fmla="*/ 20 h 24"/>
                <a:gd name="T26" fmla="*/ 13 w 25"/>
                <a:gd name="T27" fmla="*/ 18 h 24"/>
                <a:gd name="T28" fmla="*/ 5 w 25"/>
                <a:gd name="T29" fmla="*/ 20 h 24"/>
                <a:gd name="T30" fmla="*/ 7 w 25"/>
                <a:gd name="T31" fmla="*/ 12 h 24"/>
                <a:gd name="T32" fmla="*/ 5 w 25"/>
                <a:gd name="T33" fmla="*/ 5 h 24"/>
                <a:gd name="T34" fmla="*/ 13 w 25"/>
                <a:gd name="T35" fmla="*/ 6 h 24"/>
                <a:gd name="T36" fmla="*/ 20 w 25"/>
                <a:gd name="T37" fmla="*/ 5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5 w 25"/>
                <a:gd name="T47" fmla="*/ 21 h 24"/>
                <a:gd name="T48" fmla="*/ 13 w 25"/>
                <a:gd name="T49" fmla="*/ 19 h 24"/>
                <a:gd name="T50" fmla="*/ 21 w 25"/>
                <a:gd name="T51" fmla="*/ 21 h 24"/>
                <a:gd name="T52" fmla="*/ 13 w 25"/>
                <a:gd name="T53" fmla="*/ 24 h 24"/>
                <a:gd name="T54" fmla="*/ 5 w 25"/>
                <a:gd name="T55" fmla="*/ 21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3" y="6"/>
                  </a:moveTo>
                  <a:cubicBezTo>
                    <a:pt x="9" y="6"/>
                    <a:pt x="6" y="5"/>
                    <a:pt x="5" y="4"/>
                  </a:cubicBezTo>
                  <a:cubicBezTo>
                    <a:pt x="7" y="2"/>
                    <a:pt x="10" y="1"/>
                    <a:pt x="13" y="1"/>
                  </a:cubicBezTo>
                  <a:cubicBezTo>
                    <a:pt x="16" y="1"/>
                    <a:pt x="19" y="2"/>
                    <a:pt x="21" y="4"/>
                  </a:cubicBezTo>
                  <a:cubicBezTo>
                    <a:pt x="19" y="5"/>
                    <a:pt x="16" y="6"/>
                    <a:pt x="13" y="6"/>
                  </a:cubicBezTo>
                  <a:close/>
                  <a:moveTo>
                    <a:pt x="20" y="5"/>
                  </a:moveTo>
                  <a:cubicBezTo>
                    <a:pt x="19" y="7"/>
                    <a:pt x="19" y="10"/>
                    <a:pt x="19" y="12"/>
                  </a:cubicBezTo>
                  <a:cubicBezTo>
                    <a:pt x="19" y="15"/>
                    <a:pt x="19" y="18"/>
                    <a:pt x="20" y="20"/>
                  </a:cubicBezTo>
                  <a:cubicBezTo>
                    <a:pt x="18" y="19"/>
                    <a:pt x="15" y="18"/>
                    <a:pt x="13" y="18"/>
                  </a:cubicBezTo>
                  <a:cubicBezTo>
                    <a:pt x="10" y="18"/>
                    <a:pt x="7" y="19"/>
                    <a:pt x="5" y="20"/>
                  </a:cubicBezTo>
                  <a:cubicBezTo>
                    <a:pt x="6" y="18"/>
                    <a:pt x="7" y="15"/>
                    <a:pt x="7" y="12"/>
                  </a:cubicBezTo>
                  <a:cubicBezTo>
                    <a:pt x="7" y="10"/>
                    <a:pt x="6" y="7"/>
                    <a:pt x="5" y="5"/>
                  </a:cubicBezTo>
                  <a:cubicBezTo>
                    <a:pt x="7" y="6"/>
                    <a:pt x="10" y="6"/>
                    <a:pt x="13" y="6"/>
                  </a:cubicBezTo>
                  <a:cubicBezTo>
                    <a:pt x="15" y="6"/>
                    <a:pt x="18" y="6"/>
                    <a:pt x="20" y="5"/>
                  </a:cubicBezTo>
                  <a:close/>
                  <a:moveTo>
                    <a:pt x="4" y="4"/>
                  </a:moveTo>
                  <a:cubicBezTo>
                    <a:pt x="7" y="7"/>
                    <a:pt x="7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5" y="21"/>
                  </a:moveTo>
                  <a:cubicBezTo>
                    <a:pt x="6" y="20"/>
                    <a:pt x="9" y="19"/>
                    <a:pt x="13" y="19"/>
                  </a:cubicBezTo>
                  <a:cubicBezTo>
                    <a:pt x="16" y="19"/>
                    <a:pt x="19" y="20"/>
                    <a:pt x="21" y="21"/>
                  </a:cubicBezTo>
                  <a:cubicBezTo>
                    <a:pt x="19" y="23"/>
                    <a:pt x="16" y="24"/>
                    <a:pt x="13" y="24"/>
                  </a:cubicBezTo>
                  <a:cubicBezTo>
                    <a:pt x="10" y="24"/>
                    <a:pt x="7" y="23"/>
                    <a:pt x="5" y="21"/>
                  </a:cubicBezTo>
                  <a:close/>
                  <a:moveTo>
                    <a:pt x="21" y="20"/>
                  </a:moveTo>
                  <a:cubicBezTo>
                    <a:pt x="19" y="17"/>
                    <a:pt x="19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8" name="Freeform 4642"/>
            <p:cNvSpPr>
              <a:spLocks noEditPoints="1"/>
            </p:cNvSpPr>
            <p:nvPr/>
          </p:nvSpPr>
          <p:spPr bwMode="auto">
            <a:xfrm>
              <a:off x="-1606449" y="1667668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3 w 25"/>
                <a:gd name="T3" fmla="*/ 24 h 24"/>
                <a:gd name="T4" fmla="*/ 25 w 25"/>
                <a:gd name="T5" fmla="*/ 12 h 24"/>
                <a:gd name="T6" fmla="*/ 13 w 25"/>
                <a:gd name="T7" fmla="*/ 0 h 24"/>
                <a:gd name="T8" fmla="*/ 0 w 25"/>
                <a:gd name="T9" fmla="*/ 12 h 24"/>
                <a:gd name="T10" fmla="*/ 13 w 25"/>
                <a:gd name="T11" fmla="*/ 5 h 24"/>
                <a:gd name="T12" fmla="*/ 5 w 25"/>
                <a:gd name="T13" fmla="*/ 3 h 24"/>
                <a:gd name="T14" fmla="*/ 13 w 25"/>
                <a:gd name="T15" fmla="*/ 0 h 24"/>
                <a:gd name="T16" fmla="*/ 21 w 25"/>
                <a:gd name="T17" fmla="*/ 3 h 24"/>
                <a:gd name="T18" fmla="*/ 13 w 25"/>
                <a:gd name="T19" fmla="*/ 5 h 24"/>
                <a:gd name="T20" fmla="*/ 20 w 25"/>
                <a:gd name="T21" fmla="*/ 4 h 24"/>
                <a:gd name="T22" fmla="*/ 19 w 25"/>
                <a:gd name="T23" fmla="*/ 12 h 24"/>
                <a:gd name="T24" fmla="*/ 20 w 25"/>
                <a:gd name="T25" fmla="*/ 19 h 24"/>
                <a:gd name="T26" fmla="*/ 13 w 25"/>
                <a:gd name="T27" fmla="*/ 18 h 24"/>
                <a:gd name="T28" fmla="*/ 5 w 25"/>
                <a:gd name="T29" fmla="*/ 19 h 24"/>
                <a:gd name="T30" fmla="*/ 7 w 25"/>
                <a:gd name="T31" fmla="*/ 12 h 24"/>
                <a:gd name="T32" fmla="*/ 5 w 25"/>
                <a:gd name="T33" fmla="*/ 4 h 24"/>
                <a:gd name="T34" fmla="*/ 13 w 25"/>
                <a:gd name="T35" fmla="*/ 6 h 24"/>
                <a:gd name="T36" fmla="*/ 20 w 25"/>
                <a:gd name="T37" fmla="*/ 4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5 w 25"/>
                <a:gd name="T47" fmla="*/ 20 h 24"/>
                <a:gd name="T48" fmla="*/ 13 w 25"/>
                <a:gd name="T49" fmla="*/ 18 h 24"/>
                <a:gd name="T50" fmla="*/ 21 w 25"/>
                <a:gd name="T51" fmla="*/ 20 h 24"/>
                <a:gd name="T52" fmla="*/ 13 w 25"/>
                <a:gd name="T53" fmla="*/ 23 h 24"/>
                <a:gd name="T54" fmla="*/ 5 w 25"/>
                <a:gd name="T55" fmla="*/ 20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3" y="5"/>
                  </a:moveTo>
                  <a:cubicBezTo>
                    <a:pt x="9" y="5"/>
                    <a:pt x="6" y="4"/>
                    <a:pt x="5" y="3"/>
                  </a:cubicBezTo>
                  <a:cubicBezTo>
                    <a:pt x="7" y="1"/>
                    <a:pt x="10" y="0"/>
                    <a:pt x="13" y="0"/>
                  </a:cubicBezTo>
                  <a:cubicBezTo>
                    <a:pt x="16" y="0"/>
                    <a:pt x="19" y="1"/>
                    <a:pt x="21" y="3"/>
                  </a:cubicBezTo>
                  <a:cubicBezTo>
                    <a:pt x="19" y="4"/>
                    <a:pt x="16" y="5"/>
                    <a:pt x="13" y="5"/>
                  </a:cubicBezTo>
                  <a:close/>
                  <a:moveTo>
                    <a:pt x="20" y="4"/>
                  </a:moveTo>
                  <a:cubicBezTo>
                    <a:pt x="19" y="6"/>
                    <a:pt x="19" y="9"/>
                    <a:pt x="19" y="12"/>
                  </a:cubicBezTo>
                  <a:cubicBezTo>
                    <a:pt x="19" y="14"/>
                    <a:pt x="19" y="17"/>
                    <a:pt x="20" y="19"/>
                  </a:cubicBezTo>
                  <a:cubicBezTo>
                    <a:pt x="18" y="18"/>
                    <a:pt x="15" y="18"/>
                    <a:pt x="13" y="18"/>
                  </a:cubicBezTo>
                  <a:cubicBezTo>
                    <a:pt x="10" y="18"/>
                    <a:pt x="7" y="18"/>
                    <a:pt x="5" y="19"/>
                  </a:cubicBezTo>
                  <a:cubicBezTo>
                    <a:pt x="6" y="17"/>
                    <a:pt x="7" y="14"/>
                    <a:pt x="7" y="12"/>
                  </a:cubicBezTo>
                  <a:cubicBezTo>
                    <a:pt x="7" y="9"/>
                    <a:pt x="6" y="6"/>
                    <a:pt x="5" y="4"/>
                  </a:cubicBezTo>
                  <a:cubicBezTo>
                    <a:pt x="7" y="5"/>
                    <a:pt x="10" y="6"/>
                    <a:pt x="13" y="6"/>
                  </a:cubicBezTo>
                  <a:cubicBezTo>
                    <a:pt x="15" y="6"/>
                    <a:pt x="18" y="5"/>
                    <a:pt x="20" y="4"/>
                  </a:cubicBezTo>
                  <a:close/>
                  <a:moveTo>
                    <a:pt x="4" y="4"/>
                  </a:moveTo>
                  <a:cubicBezTo>
                    <a:pt x="7" y="7"/>
                    <a:pt x="7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5" y="20"/>
                  </a:moveTo>
                  <a:cubicBezTo>
                    <a:pt x="6" y="19"/>
                    <a:pt x="9" y="18"/>
                    <a:pt x="13" y="18"/>
                  </a:cubicBezTo>
                  <a:cubicBezTo>
                    <a:pt x="16" y="18"/>
                    <a:pt x="19" y="19"/>
                    <a:pt x="21" y="20"/>
                  </a:cubicBezTo>
                  <a:cubicBezTo>
                    <a:pt x="19" y="22"/>
                    <a:pt x="16" y="23"/>
                    <a:pt x="13" y="23"/>
                  </a:cubicBezTo>
                  <a:cubicBezTo>
                    <a:pt x="10" y="23"/>
                    <a:pt x="7" y="22"/>
                    <a:pt x="5" y="20"/>
                  </a:cubicBezTo>
                  <a:close/>
                  <a:moveTo>
                    <a:pt x="21" y="20"/>
                  </a:moveTo>
                  <a:cubicBezTo>
                    <a:pt x="19" y="17"/>
                    <a:pt x="19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9" name="Freeform 4643"/>
            <p:cNvSpPr>
              <a:spLocks noEditPoints="1"/>
            </p:cNvSpPr>
            <p:nvPr/>
          </p:nvSpPr>
          <p:spPr bwMode="auto">
            <a:xfrm>
              <a:off x="-1606449" y="1574006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3 w 25"/>
                <a:gd name="T3" fmla="*/ 24 h 24"/>
                <a:gd name="T4" fmla="*/ 25 w 25"/>
                <a:gd name="T5" fmla="*/ 12 h 24"/>
                <a:gd name="T6" fmla="*/ 13 w 25"/>
                <a:gd name="T7" fmla="*/ 0 h 24"/>
                <a:gd name="T8" fmla="*/ 0 w 25"/>
                <a:gd name="T9" fmla="*/ 12 h 24"/>
                <a:gd name="T10" fmla="*/ 13 w 25"/>
                <a:gd name="T11" fmla="*/ 5 h 24"/>
                <a:gd name="T12" fmla="*/ 5 w 25"/>
                <a:gd name="T13" fmla="*/ 4 h 24"/>
                <a:gd name="T14" fmla="*/ 13 w 25"/>
                <a:gd name="T15" fmla="*/ 1 h 24"/>
                <a:gd name="T16" fmla="*/ 21 w 25"/>
                <a:gd name="T17" fmla="*/ 4 h 24"/>
                <a:gd name="T18" fmla="*/ 13 w 25"/>
                <a:gd name="T19" fmla="*/ 5 h 24"/>
                <a:gd name="T20" fmla="*/ 20 w 25"/>
                <a:gd name="T21" fmla="*/ 5 h 24"/>
                <a:gd name="T22" fmla="*/ 19 w 25"/>
                <a:gd name="T23" fmla="*/ 12 h 24"/>
                <a:gd name="T24" fmla="*/ 20 w 25"/>
                <a:gd name="T25" fmla="*/ 20 h 24"/>
                <a:gd name="T26" fmla="*/ 13 w 25"/>
                <a:gd name="T27" fmla="*/ 18 h 24"/>
                <a:gd name="T28" fmla="*/ 5 w 25"/>
                <a:gd name="T29" fmla="*/ 20 h 24"/>
                <a:gd name="T30" fmla="*/ 7 w 25"/>
                <a:gd name="T31" fmla="*/ 12 h 24"/>
                <a:gd name="T32" fmla="*/ 5 w 25"/>
                <a:gd name="T33" fmla="*/ 5 h 24"/>
                <a:gd name="T34" fmla="*/ 13 w 25"/>
                <a:gd name="T35" fmla="*/ 6 h 24"/>
                <a:gd name="T36" fmla="*/ 20 w 25"/>
                <a:gd name="T37" fmla="*/ 5 h 24"/>
                <a:gd name="T38" fmla="*/ 4 w 25"/>
                <a:gd name="T39" fmla="*/ 4 h 24"/>
                <a:gd name="T40" fmla="*/ 4 w 25"/>
                <a:gd name="T41" fmla="*/ 20 h 24"/>
                <a:gd name="T42" fmla="*/ 1 w 25"/>
                <a:gd name="T43" fmla="*/ 12 h 24"/>
                <a:gd name="T44" fmla="*/ 4 w 25"/>
                <a:gd name="T45" fmla="*/ 4 h 24"/>
                <a:gd name="T46" fmla="*/ 5 w 25"/>
                <a:gd name="T47" fmla="*/ 21 h 24"/>
                <a:gd name="T48" fmla="*/ 13 w 25"/>
                <a:gd name="T49" fmla="*/ 19 h 24"/>
                <a:gd name="T50" fmla="*/ 21 w 25"/>
                <a:gd name="T51" fmla="*/ 21 h 24"/>
                <a:gd name="T52" fmla="*/ 13 w 25"/>
                <a:gd name="T53" fmla="*/ 24 h 24"/>
                <a:gd name="T54" fmla="*/ 5 w 25"/>
                <a:gd name="T55" fmla="*/ 21 h 24"/>
                <a:gd name="T56" fmla="*/ 21 w 25"/>
                <a:gd name="T57" fmla="*/ 20 h 24"/>
                <a:gd name="T58" fmla="*/ 21 w 25"/>
                <a:gd name="T59" fmla="*/ 4 h 24"/>
                <a:gd name="T60" fmla="*/ 24 w 25"/>
                <a:gd name="T61" fmla="*/ 12 h 24"/>
                <a:gd name="T62" fmla="*/ 21 w 25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3" y="5"/>
                  </a:moveTo>
                  <a:cubicBezTo>
                    <a:pt x="9" y="5"/>
                    <a:pt x="6" y="5"/>
                    <a:pt x="5" y="4"/>
                  </a:cubicBezTo>
                  <a:cubicBezTo>
                    <a:pt x="7" y="2"/>
                    <a:pt x="10" y="1"/>
                    <a:pt x="13" y="1"/>
                  </a:cubicBezTo>
                  <a:cubicBezTo>
                    <a:pt x="16" y="1"/>
                    <a:pt x="19" y="2"/>
                    <a:pt x="21" y="4"/>
                  </a:cubicBezTo>
                  <a:cubicBezTo>
                    <a:pt x="19" y="5"/>
                    <a:pt x="16" y="5"/>
                    <a:pt x="13" y="5"/>
                  </a:cubicBezTo>
                  <a:close/>
                  <a:moveTo>
                    <a:pt x="20" y="5"/>
                  </a:moveTo>
                  <a:cubicBezTo>
                    <a:pt x="19" y="7"/>
                    <a:pt x="19" y="10"/>
                    <a:pt x="19" y="12"/>
                  </a:cubicBezTo>
                  <a:cubicBezTo>
                    <a:pt x="19" y="15"/>
                    <a:pt x="19" y="18"/>
                    <a:pt x="20" y="20"/>
                  </a:cubicBezTo>
                  <a:cubicBezTo>
                    <a:pt x="18" y="19"/>
                    <a:pt x="15" y="18"/>
                    <a:pt x="13" y="18"/>
                  </a:cubicBezTo>
                  <a:cubicBezTo>
                    <a:pt x="10" y="18"/>
                    <a:pt x="7" y="19"/>
                    <a:pt x="5" y="20"/>
                  </a:cubicBezTo>
                  <a:cubicBezTo>
                    <a:pt x="6" y="18"/>
                    <a:pt x="7" y="15"/>
                    <a:pt x="7" y="12"/>
                  </a:cubicBezTo>
                  <a:cubicBezTo>
                    <a:pt x="7" y="10"/>
                    <a:pt x="6" y="7"/>
                    <a:pt x="5" y="5"/>
                  </a:cubicBezTo>
                  <a:cubicBezTo>
                    <a:pt x="7" y="6"/>
                    <a:pt x="10" y="6"/>
                    <a:pt x="13" y="6"/>
                  </a:cubicBezTo>
                  <a:cubicBezTo>
                    <a:pt x="15" y="6"/>
                    <a:pt x="18" y="6"/>
                    <a:pt x="20" y="5"/>
                  </a:cubicBezTo>
                  <a:close/>
                  <a:moveTo>
                    <a:pt x="4" y="4"/>
                  </a:moveTo>
                  <a:cubicBezTo>
                    <a:pt x="7" y="7"/>
                    <a:pt x="7" y="17"/>
                    <a:pt x="4" y="20"/>
                  </a:cubicBezTo>
                  <a:cubicBezTo>
                    <a:pt x="2" y="18"/>
                    <a:pt x="1" y="15"/>
                    <a:pt x="1" y="12"/>
                  </a:cubicBezTo>
                  <a:cubicBezTo>
                    <a:pt x="1" y="9"/>
                    <a:pt x="2" y="6"/>
                    <a:pt x="4" y="4"/>
                  </a:cubicBezTo>
                  <a:close/>
                  <a:moveTo>
                    <a:pt x="5" y="21"/>
                  </a:moveTo>
                  <a:cubicBezTo>
                    <a:pt x="6" y="19"/>
                    <a:pt x="9" y="19"/>
                    <a:pt x="13" y="19"/>
                  </a:cubicBezTo>
                  <a:cubicBezTo>
                    <a:pt x="16" y="19"/>
                    <a:pt x="19" y="19"/>
                    <a:pt x="21" y="21"/>
                  </a:cubicBezTo>
                  <a:cubicBezTo>
                    <a:pt x="19" y="22"/>
                    <a:pt x="16" y="24"/>
                    <a:pt x="13" y="24"/>
                  </a:cubicBezTo>
                  <a:cubicBezTo>
                    <a:pt x="10" y="24"/>
                    <a:pt x="7" y="22"/>
                    <a:pt x="5" y="21"/>
                  </a:cubicBezTo>
                  <a:close/>
                  <a:moveTo>
                    <a:pt x="21" y="20"/>
                  </a:moveTo>
                  <a:cubicBezTo>
                    <a:pt x="19" y="17"/>
                    <a:pt x="19" y="7"/>
                    <a:pt x="21" y="4"/>
                  </a:cubicBezTo>
                  <a:cubicBezTo>
                    <a:pt x="23" y="6"/>
                    <a:pt x="24" y="9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4" name="Freeform 4668"/>
            <p:cNvSpPr>
              <a:spLocks noEditPoints="1"/>
            </p:cNvSpPr>
            <p:nvPr/>
          </p:nvSpPr>
          <p:spPr bwMode="auto">
            <a:xfrm>
              <a:off x="-1509611" y="1761331"/>
              <a:ext cx="90488" cy="88900"/>
            </a:xfrm>
            <a:custGeom>
              <a:avLst/>
              <a:gdLst>
                <a:gd name="T0" fmla="*/ 0 w 24"/>
                <a:gd name="T1" fmla="*/ 12 h 24"/>
                <a:gd name="T2" fmla="*/ 12 w 24"/>
                <a:gd name="T3" fmla="*/ 24 h 24"/>
                <a:gd name="T4" fmla="*/ 24 w 24"/>
                <a:gd name="T5" fmla="*/ 12 h 24"/>
                <a:gd name="T6" fmla="*/ 12 w 24"/>
                <a:gd name="T7" fmla="*/ 0 h 24"/>
                <a:gd name="T8" fmla="*/ 0 w 24"/>
                <a:gd name="T9" fmla="*/ 12 h 24"/>
                <a:gd name="T10" fmla="*/ 12 w 24"/>
                <a:gd name="T11" fmla="*/ 6 h 24"/>
                <a:gd name="T12" fmla="*/ 4 w 24"/>
                <a:gd name="T13" fmla="*/ 4 h 24"/>
                <a:gd name="T14" fmla="*/ 12 w 24"/>
                <a:gd name="T15" fmla="*/ 1 h 24"/>
                <a:gd name="T16" fmla="*/ 20 w 24"/>
                <a:gd name="T17" fmla="*/ 4 h 24"/>
                <a:gd name="T18" fmla="*/ 12 w 24"/>
                <a:gd name="T19" fmla="*/ 6 h 24"/>
                <a:gd name="T20" fmla="*/ 19 w 24"/>
                <a:gd name="T21" fmla="*/ 5 h 24"/>
                <a:gd name="T22" fmla="*/ 18 w 24"/>
                <a:gd name="T23" fmla="*/ 12 h 24"/>
                <a:gd name="T24" fmla="*/ 19 w 24"/>
                <a:gd name="T25" fmla="*/ 20 h 24"/>
                <a:gd name="T26" fmla="*/ 12 w 24"/>
                <a:gd name="T27" fmla="*/ 18 h 24"/>
                <a:gd name="T28" fmla="*/ 4 w 24"/>
                <a:gd name="T29" fmla="*/ 20 h 24"/>
                <a:gd name="T30" fmla="*/ 6 w 24"/>
                <a:gd name="T31" fmla="*/ 12 h 24"/>
                <a:gd name="T32" fmla="*/ 4 w 24"/>
                <a:gd name="T33" fmla="*/ 5 h 24"/>
                <a:gd name="T34" fmla="*/ 12 w 24"/>
                <a:gd name="T35" fmla="*/ 6 h 24"/>
                <a:gd name="T36" fmla="*/ 19 w 24"/>
                <a:gd name="T37" fmla="*/ 5 h 24"/>
                <a:gd name="T38" fmla="*/ 3 w 24"/>
                <a:gd name="T39" fmla="*/ 4 h 24"/>
                <a:gd name="T40" fmla="*/ 3 w 24"/>
                <a:gd name="T41" fmla="*/ 20 h 24"/>
                <a:gd name="T42" fmla="*/ 0 w 24"/>
                <a:gd name="T43" fmla="*/ 12 h 24"/>
                <a:gd name="T44" fmla="*/ 3 w 24"/>
                <a:gd name="T45" fmla="*/ 4 h 24"/>
                <a:gd name="T46" fmla="*/ 4 w 24"/>
                <a:gd name="T47" fmla="*/ 21 h 24"/>
                <a:gd name="T48" fmla="*/ 12 w 24"/>
                <a:gd name="T49" fmla="*/ 19 h 24"/>
                <a:gd name="T50" fmla="*/ 20 w 24"/>
                <a:gd name="T51" fmla="*/ 21 h 24"/>
                <a:gd name="T52" fmla="*/ 12 w 24"/>
                <a:gd name="T53" fmla="*/ 24 h 24"/>
                <a:gd name="T54" fmla="*/ 4 w 24"/>
                <a:gd name="T55" fmla="*/ 21 h 24"/>
                <a:gd name="T56" fmla="*/ 20 w 24"/>
                <a:gd name="T57" fmla="*/ 20 h 24"/>
                <a:gd name="T58" fmla="*/ 20 w 24"/>
                <a:gd name="T59" fmla="*/ 4 h 24"/>
                <a:gd name="T60" fmla="*/ 23 w 24"/>
                <a:gd name="T61" fmla="*/ 12 h 24"/>
                <a:gd name="T62" fmla="*/ 20 w 24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4">
                  <a:moveTo>
                    <a:pt x="0" y="12"/>
                  </a:move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  <a:moveTo>
                    <a:pt x="12" y="6"/>
                  </a:moveTo>
                  <a:cubicBezTo>
                    <a:pt x="8" y="6"/>
                    <a:pt x="5" y="5"/>
                    <a:pt x="4" y="4"/>
                  </a:cubicBezTo>
                  <a:cubicBezTo>
                    <a:pt x="6" y="2"/>
                    <a:pt x="9" y="1"/>
                    <a:pt x="12" y="1"/>
                  </a:cubicBezTo>
                  <a:cubicBezTo>
                    <a:pt x="15" y="1"/>
                    <a:pt x="18" y="2"/>
                    <a:pt x="20" y="4"/>
                  </a:cubicBezTo>
                  <a:cubicBezTo>
                    <a:pt x="18" y="5"/>
                    <a:pt x="15" y="6"/>
                    <a:pt x="12" y="6"/>
                  </a:cubicBezTo>
                  <a:close/>
                  <a:moveTo>
                    <a:pt x="19" y="5"/>
                  </a:moveTo>
                  <a:cubicBezTo>
                    <a:pt x="18" y="7"/>
                    <a:pt x="18" y="10"/>
                    <a:pt x="18" y="12"/>
                  </a:cubicBezTo>
                  <a:cubicBezTo>
                    <a:pt x="18" y="15"/>
                    <a:pt x="18" y="18"/>
                    <a:pt x="19" y="20"/>
                  </a:cubicBezTo>
                  <a:cubicBezTo>
                    <a:pt x="17" y="19"/>
                    <a:pt x="14" y="18"/>
                    <a:pt x="12" y="18"/>
                  </a:cubicBezTo>
                  <a:cubicBezTo>
                    <a:pt x="9" y="18"/>
                    <a:pt x="6" y="19"/>
                    <a:pt x="4" y="20"/>
                  </a:cubicBezTo>
                  <a:cubicBezTo>
                    <a:pt x="5" y="18"/>
                    <a:pt x="6" y="15"/>
                    <a:pt x="6" y="12"/>
                  </a:cubicBezTo>
                  <a:cubicBezTo>
                    <a:pt x="6" y="10"/>
                    <a:pt x="5" y="7"/>
                    <a:pt x="4" y="5"/>
                  </a:cubicBezTo>
                  <a:cubicBezTo>
                    <a:pt x="6" y="6"/>
                    <a:pt x="9" y="6"/>
                    <a:pt x="12" y="6"/>
                  </a:cubicBezTo>
                  <a:cubicBezTo>
                    <a:pt x="14" y="6"/>
                    <a:pt x="17" y="6"/>
                    <a:pt x="19" y="5"/>
                  </a:cubicBezTo>
                  <a:close/>
                  <a:moveTo>
                    <a:pt x="3" y="4"/>
                  </a:moveTo>
                  <a:cubicBezTo>
                    <a:pt x="6" y="7"/>
                    <a:pt x="6" y="17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lose/>
                  <a:moveTo>
                    <a:pt x="4" y="21"/>
                  </a:moveTo>
                  <a:cubicBezTo>
                    <a:pt x="5" y="20"/>
                    <a:pt x="8" y="19"/>
                    <a:pt x="12" y="19"/>
                  </a:cubicBezTo>
                  <a:cubicBezTo>
                    <a:pt x="15" y="19"/>
                    <a:pt x="18" y="20"/>
                    <a:pt x="20" y="21"/>
                  </a:cubicBezTo>
                  <a:cubicBezTo>
                    <a:pt x="18" y="23"/>
                    <a:pt x="15" y="24"/>
                    <a:pt x="12" y="24"/>
                  </a:cubicBezTo>
                  <a:cubicBezTo>
                    <a:pt x="9" y="24"/>
                    <a:pt x="6" y="23"/>
                    <a:pt x="4" y="21"/>
                  </a:cubicBezTo>
                  <a:close/>
                  <a:moveTo>
                    <a:pt x="20" y="20"/>
                  </a:moveTo>
                  <a:cubicBezTo>
                    <a:pt x="18" y="17"/>
                    <a:pt x="18" y="7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5"/>
                    <a:pt x="22" y="18"/>
                    <a:pt x="20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5" name="Freeform 4669"/>
            <p:cNvSpPr>
              <a:spLocks noEditPoints="1"/>
            </p:cNvSpPr>
            <p:nvPr/>
          </p:nvSpPr>
          <p:spPr bwMode="auto">
            <a:xfrm>
              <a:off x="-1509611" y="1667668"/>
              <a:ext cx="90488" cy="88900"/>
            </a:xfrm>
            <a:custGeom>
              <a:avLst/>
              <a:gdLst>
                <a:gd name="T0" fmla="*/ 0 w 24"/>
                <a:gd name="T1" fmla="*/ 12 h 24"/>
                <a:gd name="T2" fmla="*/ 12 w 24"/>
                <a:gd name="T3" fmla="*/ 24 h 24"/>
                <a:gd name="T4" fmla="*/ 24 w 24"/>
                <a:gd name="T5" fmla="*/ 12 h 24"/>
                <a:gd name="T6" fmla="*/ 12 w 24"/>
                <a:gd name="T7" fmla="*/ 0 h 24"/>
                <a:gd name="T8" fmla="*/ 0 w 24"/>
                <a:gd name="T9" fmla="*/ 12 h 24"/>
                <a:gd name="T10" fmla="*/ 12 w 24"/>
                <a:gd name="T11" fmla="*/ 5 h 24"/>
                <a:gd name="T12" fmla="*/ 4 w 24"/>
                <a:gd name="T13" fmla="*/ 3 h 24"/>
                <a:gd name="T14" fmla="*/ 12 w 24"/>
                <a:gd name="T15" fmla="*/ 0 h 24"/>
                <a:gd name="T16" fmla="*/ 20 w 24"/>
                <a:gd name="T17" fmla="*/ 3 h 24"/>
                <a:gd name="T18" fmla="*/ 12 w 24"/>
                <a:gd name="T19" fmla="*/ 5 h 24"/>
                <a:gd name="T20" fmla="*/ 19 w 24"/>
                <a:gd name="T21" fmla="*/ 4 h 24"/>
                <a:gd name="T22" fmla="*/ 18 w 24"/>
                <a:gd name="T23" fmla="*/ 12 h 24"/>
                <a:gd name="T24" fmla="*/ 19 w 24"/>
                <a:gd name="T25" fmla="*/ 19 h 24"/>
                <a:gd name="T26" fmla="*/ 12 w 24"/>
                <a:gd name="T27" fmla="*/ 18 h 24"/>
                <a:gd name="T28" fmla="*/ 4 w 24"/>
                <a:gd name="T29" fmla="*/ 19 h 24"/>
                <a:gd name="T30" fmla="*/ 6 w 24"/>
                <a:gd name="T31" fmla="*/ 12 h 24"/>
                <a:gd name="T32" fmla="*/ 4 w 24"/>
                <a:gd name="T33" fmla="*/ 4 h 24"/>
                <a:gd name="T34" fmla="*/ 12 w 24"/>
                <a:gd name="T35" fmla="*/ 6 h 24"/>
                <a:gd name="T36" fmla="*/ 19 w 24"/>
                <a:gd name="T37" fmla="*/ 4 h 24"/>
                <a:gd name="T38" fmla="*/ 3 w 24"/>
                <a:gd name="T39" fmla="*/ 4 h 24"/>
                <a:gd name="T40" fmla="*/ 3 w 24"/>
                <a:gd name="T41" fmla="*/ 20 h 24"/>
                <a:gd name="T42" fmla="*/ 0 w 24"/>
                <a:gd name="T43" fmla="*/ 12 h 24"/>
                <a:gd name="T44" fmla="*/ 3 w 24"/>
                <a:gd name="T45" fmla="*/ 4 h 24"/>
                <a:gd name="T46" fmla="*/ 4 w 24"/>
                <a:gd name="T47" fmla="*/ 20 h 24"/>
                <a:gd name="T48" fmla="*/ 12 w 24"/>
                <a:gd name="T49" fmla="*/ 18 h 24"/>
                <a:gd name="T50" fmla="*/ 20 w 24"/>
                <a:gd name="T51" fmla="*/ 20 h 24"/>
                <a:gd name="T52" fmla="*/ 12 w 24"/>
                <a:gd name="T53" fmla="*/ 23 h 24"/>
                <a:gd name="T54" fmla="*/ 4 w 24"/>
                <a:gd name="T55" fmla="*/ 20 h 24"/>
                <a:gd name="T56" fmla="*/ 20 w 24"/>
                <a:gd name="T57" fmla="*/ 20 h 24"/>
                <a:gd name="T58" fmla="*/ 20 w 24"/>
                <a:gd name="T59" fmla="*/ 4 h 24"/>
                <a:gd name="T60" fmla="*/ 23 w 24"/>
                <a:gd name="T61" fmla="*/ 12 h 24"/>
                <a:gd name="T62" fmla="*/ 20 w 24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4">
                  <a:moveTo>
                    <a:pt x="0" y="12"/>
                  </a:move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  <a:moveTo>
                    <a:pt x="12" y="5"/>
                  </a:moveTo>
                  <a:cubicBezTo>
                    <a:pt x="8" y="5"/>
                    <a:pt x="5" y="4"/>
                    <a:pt x="4" y="3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18" y="4"/>
                    <a:pt x="15" y="5"/>
                    <a:pt x="12" y="5"/>
                  </a:cubicBezTo>
                  <a:close/>
                  <a:moveTo>
                    <a:pt x="19" y="4"/>
                  </a:moveTo>
                  <a:cubicBezTo>
                    <a:pt x="18" y="6"/>
                    <a:pt x="18" y="9"/>
                    <a:pt x="18" y="12"/>
                  </a:cubicBezTo>
                  <a:cubicBezTo>
                    <a:pt x="18" y="14"/>
                    <a:pt x="18" y="17"/>
                    <a:pt x="19" y="19"/>
                  </a:cubicBezTo>
                  <a:cubicBezTo>
                    <a:pt x="17" y="18"/>
                    <a:pt x="14" y="18"/>
                    <a:pt x="12" y="18"/>
                  </a:cubicBezTo>
                  <a:cubicBezTo>
                    <a:pt x="9" y="18"/>
                    <a:pt x="6" y="18"/>
                    <a:pt x="4" y="19"/>
                  </a:cubicBezTo>
                  <a:cubicBezTo>
                    <a:pt x="5" y="17"/>
                    <a:pt x="6" y="14"/>
                    <a:pt x="6" y="12"/>
                  </a:cubicBezTo>
                  <a:cubicBezTo>
                    <a:pt x="6" y="9"/>
                    <a:pt x="5" y="6"/>
                    <a:pt x="4" y="4"/>
                  </a:cubicBezTo>
                  <a:cubicBezTo>
                    <a:pt x="6" y="5"/>
                    <a:pt x="9" y="6"/>
                    <a:pt x="12" y="6"/>
                  </a:cubicBezTo>
                  <a:cubicBezTo>
                    <a:pt x="14" y="6"/>
                    <a:pt x="17" y="5"/>
                    <a:pt x="19" y="4"/>
                  </a:cubicBezTo>
                  <a:close/>
                  <a:moveTo>
                    <a:pt x="3" y="4"/>
                  </a:moveTo>
                  <a:cubicBezTo>
                    <a:pt x="6" y="7"/>
                    <a:pt x="6" y="17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lose/>
                  <a:moveTo>
                    <a:pt x="4" y="20"/>
                  </a:moveTo>
                  <a:cubicBezTo>
                    <a:pt x="5" y="19"/>
                    <a:pt x="8" y="18"/>
                    <a:pt x="12" y="18"/>
                  </a:cubicBezTo>
                  <a:cubicBezTo>
                    <a:pt x="15" y="18"/>
                    <a:pt x="18" y="19"/>
                    <a:pt x="20" y="20"/>
                  </a:cubicBezTo>
                  <a:cubicBezTo>
                    <a:pt x="18" y="22"/>
                    <a:pt x="15" y="23"/>
                    <a:pt x="12" y="23"/>
                  </a:cubicBezTo>
                  <a:cubicBezTo>
                    <a:pt x="9" y="23"/>
                    <a:pt x="6" y="22"/>
                    <a:pt x="4" y="20"/>
                  </a:cubicBezTo>
                  <a:close/>
                  <a:moveTo>
                    <a:pt x="20" y="20"/>
                  </a:moveTo>
                  <a:cubicBezTo>
                    <a:pt x="18" y="17"/>
                    <a:pt x="18" y="7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5"/>
                    <a:pt x="22" y="18"/>
                    <a:pt x="20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6" name="Freeform 4670"/>
            <p:cNvSpPr>
              <a:spLocks noEditPoints="1"/>
            </p:cNvSpPr>
            <p:nvPr/>
          </p:nvSpPr>
          <p:spPr bwMode="auto">
            <a:xfrm>
              <a:off x="-1509611" y="1574006"/>
              <a:ext cx="90488" cy="88900"/>
            </a:xfrm>
            <a:custGeom>
              <a:avLst/>
              <a:gdLst>
                <a:gd name="T0" fmla="*/ 0 w 24"/>
                <a:gd name="T1" fmla="*/ 12 h 24"/>
                <a:gd name="T2" fmla="*/ 12 w 24"/>
                <a:gd name="T3" fmla="*/ 24 h 24"/>
                <a:gd name="T4" fmla="*/ 24 w 24"/>
                <a:gd name="T5" fmla="*/ 12 h 24"/>
                <a:gd name="T6" fmla="*/ 12 w 24"/>
                <a:gd name="T7" fmla="*/ 0 h 24"/>
                <a:gd name="T8" fmla="*/ 0 w 24"/>
                <a:gd name="T9" fmla="*/ 12 h 24"/>
                <a:gd name="T10" fmla="*/ 12 w 24"/>
                <a:gd name="T11" fmla="*/ 5 h 24"/>
                <a:gd name="T12" fmla="*/ 4 w 24"/>
                <a:gd name="T13" fmla="*/ 4 h 24"/>
                <a:gd name="T14" fmla="*/ 12 w 24"/>
                <a:gd name="T15" fmla="*/ 1 h 24"/>
                <a:gd name="T16" fmla="*/ 20 w 24"/>
                <a:gd name="T17" fmla="*/ 4 h 24"/>
                <a:gd name="T18" fmla="*/ 12 w 24"/>
                <a:gd name="T19" fmla="*/ 5 h 24"/>
                <a:gd name="T20" fmla="*/ 19 w 24"/>
                <a:gd name="T21" fmla="*/ 5 h 24"/>
                <a:gd name="T22" fmla="*/ 18 w 24"/>
                <a:gd name="T23" fmla="*/ 12 h 24"/>
                <a:gd name="T24" fmla="*/ 19 w 24"/>
                <a:gd name="T25" fmla="*/ 20 h 24"/>
                <a:gd name="T26" fmla="*/ 12 w 24"/>
                <a:gd name="T27" fmla="*/ 18 h 24"/>
                <a:gd name="T28" fmla="*/ 4 w 24"/>
                <a:gd name="T29" fmla="*/ 20 h 24"/>
                <a:gd name="T30" fmla="*/ 6 w 24"/>
                <a:gd name="T31" fmla="*/ 12 h 24"/>
                <a:gd name="T32" fmla="*/ 4 w 24"/>
                <a:gd name="T33" fmla="*/ 5 h 24"/>
                <a:gd name="T34" fmla="*/ 12 w 24"/>
                <a:gd name="T35" fmla="*/ 6 h 24"/>
                <a:gd name="T36" fmla="*/ 19 w 24"/>
                <a:gd name="T37" fmla="*/ 5 h 24"/>
                <a:gd name="T38" fmla="*/ 3 w 24"/>
                <a:gd name="T39" fmla="*/ 4 h 24"/>
                <a:gd name="T40" fmla="*/ 3 w 24"/>
                <a:gd name="T41" fmla="*/ 20 h 24"/>
                <a:gd name="T42" fmla="*/ 0 w 24"/>
                <a:gd name="T43" fmla="*/ 12 h 24"/>
                <a:gd name="T44" fmla="*/ 3 w 24"/>
                <a:gd name="T45" fmla="*/ 4 h 24"/>
                <a:gd name="T46" fmla="*/ 4 w 24"/>
                <a:gd name="T47" fmla="*/ 21 h 24"/>
                <a:gd name="T48" fmla="*/ 12 w 24"/>
                <a:gd name="T49" fmla="*/ 19 h 24"/>
                <a:gd name="T50" fmla="*/ 20 w 24"/>
                <a:gd name="T51" fmla="*/ 21 h 24"/>
                <a:gd name="T52" fmla="*/ 12 w 24"/>
                <a:gd name="T53" fmla="*/ 24 h 24"/>
                <a:gd name="T54" fmla="*/ 4 w 24"/>
                <a:gd name="T55" fmla="*/ 21 h 24"/>
                <a:gd name="T56" fmla="*/ 20 w 24"/>
                <a:gd name="T57" fmla="*/ 20 h 24"/>
                <a:gd name="T58" fmla="*/ 20 w 24"/>
                <a:gd name="T59" fmla="*/ 4 h 24"/>
                <a:gd name="T60" fmla="*/ 23 w 24"/>
                <a:gd name="T61" fmla="*/ 12 h 24"/>
                <a:gd name="T62" fmla="*/ 20 w 24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4">
                  <a:moveTo>
                    <a:pt x="0" y="12"/>
                  </a:move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  <a:moveTo>
                    <a:pt x="12" y="5"/>
                  </a:moveTo>
                  <a:cubicBezTo>
                    <a:pt x="8" y="5"/>
                    <a:pt x="5" y="5"/>
                    <a:pt x="4" y="4"/>
                  </a:cubicBezTo>
                  <a:cubicBezTo>
                    <a:pt x="6" y="2"/>
                    <a:pt x="9" y="1"/>
                    <a:pt x="12" y="1"/>
                  </a:cubicBezTo>
                  <a:cubicBezTo>
                    <a:pt x="15" y="1"/>
                    <a:pt x="18" y="2"/>
                    <a:pt x="20" y="4"/>
                  </a:cubicBezTo>
                  <a:cubicBezTo>
                    <a:pt x="18" y="5"/>
                    <a:pt x="15" y="5"/>
                    <a:pt x="12" y="5"/>
                  </a:cubicBezTo>
                  <a:close/>
                  <a:moveTo>
                    <a:pt x="19" y="5"/>
                  </a:moveTo>
                  <a:cubicBezTo>
                    <a:pt x="18" y="7"/>
                    <a:pt x="18" y="10"/>
                    <a:pt x="18" y="12"/>
                  </a:cubicBezTo>
                  <a:cubicBezTo>
                    <a:pt x="18" y="15"/>
                    <a:pt x="18" y="18"/>
                    <a:pt x="19" y="20"/>
                  </a:cubicBezTo>
                  <a:cubicBezTo>
                    <a:pt x="17" y="19"/>
                    <a:pt x="14" y="18"/>
                    <a:pt x="12" y="18"/>
                  </a:cubicBezTo>
                  <a:cubicBezTo>
                    <a:pt x="9" y="18"/>
                    <a:pt x="6" y="19"/>
                    <a:pt x="4" y="20"/>
                  </a:cubicBezTo>
                  <a:cubicBezTo>
                    <a:pt x="5" y="18"/>
                    <a:pt x="6" y="15"/>
                    <a:pt x="6" y="12"/>
                  </a:cubicBezTo>
                  <a:cubicBezTo>
                    <a:pt x="6" y="10"/>
                    <a:pt x="5" y="7"/>
                    <a:pt x="4" y="5"/>
                  </a:cubicBezTo>
                  <a:cubicBezTo>
                    <a:pt x="6" y="6"/>
                    <a:pt x="9" y="6"/>
                    <a:pt x="12" y="6"/>
                  </a:cubicBezTo>
                  <a:cubicBezTo>
                    <a:pt x="14" y="6"/>
                    <a:pt x="17" y="6"/>
                    <a:pt x="19" y="5"/>
                  </a:cubicBezTo>
                  <a:close/>
                  <a:moveTo>
                    <a:pt x="3" y="4"/>
                  </a:moveTo>
                  <a:cubicBezTo>
                    <a:pt x="6" y="7"/>
                    <a:pt x="6" y="17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lose/>
                  <a:moveTo>
                    <a:pt x="4" y="21"/>
                  </a:moveTo>
                  <a:cubicBezTo>
                    <a:pt x="5" y="19"/>
                    <a:pt x="8" y="19"/>
                    <a:pt x="12" y="19"/>
                  </a:cubicBezTo>
                  <a:cubicBezTo>
                    <a:pt x="15" y="19"/>
                    <a:pt x="18" y="19"/>
                    <a:pt x="20" y="21"/>
                  </a:cubicBezTo>
                  <a:cubicBezTo>
                    <a:pt x="18" y="22"/>
                    <a:pt x="15" y="24"/>
                    <a:pt x="12" y="24"/>
                  </a:cubicBezTo>
                  <a:cubicBezTo>
                    <a:pt x="9" y="24"/>
                    <a:pt x="6" y="22"/>
                    <a:pt x="4" y="21"/>
                  </a:cubicBezTo>
                  <a:close/>
                  <a:moveTo>
                    <a:pt x="20" y="20"/>
                  </a:moveTo>
                  <a:cubicBezTo>
                    <a:pt x="18" y="17"/>
                    <a:pt x="18" y="7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5"/>
                    <a:pt x="22" y="18"/>
                    <a:pt x="20" y="20"/>
                  </a:cubicBezTo>
                  <a:close/>
                </a:path>
              </a:pathLst>
            </a:custGeom>
            <a:solidFill>
              <a:srgbClr val="F4F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10" name="云形 809"/>
          <p:cNvSpPr/>
          <p:nvPr/>
        </p:nvSpPr>
        <p:spPr>
          <a:xfrm>
            <a:off x="827584" y="340454"/>
            <a:ext cx="500940" cy="263966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11" name="云形 810"/>
          <p:cNvSpPr/>
          <p:nvPr/>
        </p:nvSpPr>
        <p:spPr>
          <a:xfrm>
            <a:off x="6621264" y="300535"/>
            <a:ext cx="1371599" cy="509981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17" name="Freeform 159"/>
          <p:cNvSpPr>
            <a:spLocks/>
          </p:cNvSpPr>
          <p:nvPr/>
        </p:nvSpPr>
        <p:spPr bwMode="auto">
          <a:xfrm>
            <a:off x="6021242" y="1372840"/>
            <a:ext cx="1874838" cy="300038"/>
          </a:xfrm>
          <a:custGeom>
            <a:avLst/>
            <a:gdLst>
              <a:gd name="T0" fmla="*/ 313 w 418"/>
              <a:gd name="T1" fmla="*/ 54 h 67"/>
              <a:gd name="T2" fmla="*/ 193 w 418"/>
              <a:gd name="T3" fmla="*/ 54 h 67"/>
              <a:gd name="T4" fmla="*/ 186 w 418"/>
              <a:gd name="T5" fmla="*/ 47 h 67"/>
              <a:gd name="T6" fmla="*/ 193 w 418"/>
              <a:gd name="T7" fmla="*/ 40 h 67"/>
              <a:gd name="T8" fmla="*/ 413 w 418"/>
              <a:gd name="T9" fmla="*/ 40 h 67"/>
              <a:gd name="T10" fmla="*/ 418 w 418"/>
              <a:gd name="T11" fmla="*/ 33 h 67"/>
              <a:gd name="T12" fmla="*/ 413 w 418"/>
              <a:gd name="T13" fmla="*/ 27 h 67"/>
              <a:gd name="T14" fmla="*/ 293 w 418"/>
              <a:gd name="T15" fmla="*/ 27 h 67"/>
              <a:gd name="T16" fmla="*/ 286 w 418"/>
              <a:gd name="T17" fmla="*/ 20 h 67"/>
              <a:gd name="T18" fmla="*/ 293 w 418"/>
              <a:gd name="T19" fmla="*/ 13 h 67"/>
              <a:gd name="T20" fmla="*/ 338 w 418"/>
              <a:gd name="T21" fmla="*/ 13 h 67"/>
              <a:gd name="T22" fmla="*/ 343 w 418"/>
              <a:gd name="T23" fmla="*/ 6 h 67"/>
              <a:gd name="T24" fmla="*/ 336 w 418"/>
              <a:gd name="T25" fmla="*/ 0 h 67"/>
              <a:gd name="T26" fmla="*/ 107 w 418"/>
              <a:gd name="T27" fmla="*/ 0 h 67"/>
              <a:gd name="T28" fmla="*/ 100 w 418"/>
              <a:gd name="T29" fmla="*/ 6 h 67"/>
              <a:gd name="T30" fmla="*/ 105 w 418"/>
              <a:gd name="T31" fmla="*/ 13 h 67"/>
              <a:gd name="T32" fmla="*/ 238 w 418"/>
              <a:gd name="T33" fmla="*/ 13 h 67"/>
              <a:gd name="T34" fmla="*/ 245 w 418"/>
              <a:gd name="T35" fmla="*/ 20 h 67"/>
              <a:gd name="T36" fmla="*/ 238 w 418"/>
              <a:gd name="T37" fmla="*/ 27 h 67"/>
              <a:gd name="T38" fmla="*/ 8 w 418"/>
              <a:gd name="T39" fmla="*/ 27 h 67"/>
              <a:gd name="T40" fmla="*/ 7 w 418"/>
              <a:gd name="T41" fmla="*/ 26 h 67"/>
              <a:gd name="T42" fmla="*/ 0 w 418"/>
              <a:gd name="T43" fmla="*/ 33 h 67"/>
              <a:gd name="T44" fmla="*/ 5 w 418"/>
              <a:gd name="T45" fmla="*/ 40 h 67"/>
              <a:gd name="T46" fmla="*/ 138 w 418"/>
              <a:gd name="T47" fmla="*/ 40 h 67"/>
              <a:gd name="T48" fmla="*/ 145 w 418"/>
              <a:gd name="T49" fmla="*/ 47 h 67"/>
              <a:gd name="T50" fmla="*/ 138 w 418"/>
              <a:gd name="T51" fmla="*/ 54 h 67"/>
              <a:gd name="T52" fmla="*/ 80 w 418"/>
              <a:gd name="T53" fmla="*/ 54 h 67"/>
              <a:gd name="T54" fmla="*/ 74 w 418"/>
              <a:gd name="T55" fmla="*/ 60 h 67"/>
              <a:gd name="T56" fmla="*/ 81 w 418"/>
              <a:gd name="T57" fmla="*/ 67 h 67"/>
              <a:gd name="T58" fmla="*/ 311 w 418"/>
              <a:gd name="T59" fmla="*/ 67 h 67"/>
              <a:gd name="T60" fmla="*/ 318 w 418"/>
              <a:gd name="T61" fmla="*/ 60 h 67"/>
              <a:gd name="T62" fmla="*/ 313 w 418"/>
              <a:gd name="T63" fmla="*/ 5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8" h="67">
                <a:moveTo>
                  <a:pt x="313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189" y="54"/>
                  <a:pt x="186" y="51"/>
                  <a:pt x="186" y="47"/>
                </a:cubicBezTo>
                <a:cubicBezTo>
                  <a:pt x="186" y="43"/>
                  <a:pt x="189" y="40"/>
                  <a:pt x="193" y="40"/>
                </a:cubicBezTo>
                <a:cubicBezTo>
                  <a:pt x="413" y="40"/>
                  <a:pt x="413" y="40"/>
                  <a:pt x="413" y="40"/>
                </a:cubicBezTo>
                <a:cubicBezTo>
                  <a:pt x="416" y="39"/>
                  <a:pt x="418" y="37"/>
                  <a:pt x="418" y="33"/>
                </a:cubicBezTo>
                <a:cubicBezTo>
                  <a:pt x="418" y="30"/>
                  <a:pt x="416" y="27"/>
                  <a:pt x="413" y="27"/>
                </a:cubicBezTo>
                <a:cubicBezTo>
                  <a:pt x="293" y="27"/>
                  <a:pt x="293" y="27"/>
                  <a:pt x="293" y="27"/>
                </a:cubicBezTo>
                <a:cubicBezTo>
                  <a:pt x="289" y="27"/>
                  <a:pt x="286" y="24"/>
                  <a:pt x="286" y="20"/>
                </a:cubicBezTo>
                <a:cubicBezTo>
                  <a:pt x="286" y="16"/>
                  <a:pt x="289" y="13"/>
                  <a:pt x="293" y="13"/>
                </a:cubicBezTo>
                <a:cubicBezTo>
                  <a:pt x="338" y="13"/>
                  <a:pt x="338" y="13"/>
                  <a:pt x="338" y="13"/>
                </a:cubicBezTo>
                <a:cubicBezTo>
                  <a:pt x="341" y="12"/>
                  <a:pt x="343" y="10"/>
                  <a:pt x="343" y="6"/>
                </a:cubicBezTo>
                <a:cubicBezTo>
                  <a:pt x="343" y="3"/>
                  <a:pt x="340" y="0"/>
                  <a:pt x="336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3" y="0"/>
                  <a:pt x="100" y="3"/>
                  <a:pt x="100" y="6"/>
                </a:cubicBezTo>
                <a:cubicBezTo>
                  <a:pt x="100" y="10"/>
                  <a:pt x="102" y="12"/>
                  <a:pt x="105" y="13"/>
                </a:cubicBezTo>
                <a:cubicBezTo>
                  <a:pt x="238" y="13"/>
                  <a:pt x="238" y="13"/>
                  <a:pt x="238" y="13"/>
                </a:cubicBezTo>
                <a:cubicBezTo>
                  <a:pt x="242" y="13"/>
                  <a:pt x="245" y="16"/>
                  <a:pt x="245" y="20"/>
                </a:cubicBezTo>
                <a:cubicBezTo>
                  <a:pt x="245" y="24"/>
                  <a:pt x="242" y="27"/>
                  <a:pt x="23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7" y="27"/>
                  <a:pt x="7" y="26"/>
                </a:cubicBezTo>
                <a:cubicBezTo>
                  <a:pt x="3" y="26"/>
                  <a:pt x="0" y="30"/>
                  <a:pt x="0" y="33"/>
                </a:cubicBezTo>
                <a:cubicBezTo>
                  <a:pt x="0" y="37"/>
                  <a:pt x="2" y="39"/>
                  <a:pt x="5" y="40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42" y="40"/>
                  <a:pt x="145" y="43"/>
                  <a:pt x="145" y="47"/>
                </a:cubicBezTo>
                <a:cubicBezTo>
                  <a:pt x="145" y="51"/>
                  <a:pt x="142" y="54"/>
                  <a:pt x="138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77" y="54"/>
                  <a:pt x="74" y="57"/>
                  <a:pt x="74" y="60"/>
                </a:cubicBezTo>
                <a:cubicBezTo>
                  <a:pt x="74" y="64"/>
                  <a:pt x="77" y="67"/>
                  <a:pt x="81" y="67"/>
                </a:cubicBezTo>
                <a:cubicBezTo>
                  <a:pt x="311" y="67"/>
                  <a:pt x="311" y="67"/>
                  <a:pt x="311" y="67"/>
                </a:cubicBezTo>
                <a:cubicBezTo>
                  <a:pt x="315" y="67"/>
                  <a:pt x="318" y="64"/>
                  <a:pt x="318" y="60"/>
                </a:cubicBezTo>
                <a:cubicBezTo>
                  <a:pt x="318" y="57"/>
                  <a:pt x="316" y="54"/>
                  <a:pt x="313" y="54"/>
                </a:cubicBezTo>
                <a:close/>
              </a:path>
            </a:pathLst>
          </a:custGeom>
          <a:solidFill>
            <a:srgbClr val="7E70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906" name="组合 1905"/>
          <p:cNvGrpSpPr/>
          <p:nvPr/>
        </p:nvGrpSpPr>
        <p:grpSpPr>
          <a:xfrm>
            <a:off x="5920437" y="1909923"/>
            <a:ext cx="915988" cy="915988"/>
            <a:chOff x="11536087" y="2771776"/>
            <a:chExt cx="915988" cy="915988"/>
          </a:xfrm>
        </p:grpSpPr>
        <p:sp>
          <p:nvSpPr>
            <p:cNvPr id="1818" name="Freeform 162"/>
            <p:cNvSpPr>
              <a:spLocks/>
            </p:cNvSpPr>
            <p:nvPr/>
          </p:nvSpPr>
          <p:spPr bwMode="auto">
            <a:xfrm>
              <a:off x="11536087" y="2771776"/>
              <a:ext cx="915988" cy="915988"/>
            </a:xfrm>
            <a:custGeom>
              <a:avLst/>
              <a:gdLst>
                <a:gd name="T0" fmla="*/ 83 w 204"/>
                <a:gd name="T1" fmla="*/ 186 h 204"/>
                <a:gd name="T2" fmla="*/ 67 w 204"/>
                <a:gd name="T3" fmla="*/ 180 h 204"/>
                <a:gd name="T4" fmla="*/ 52 w 204"/>
                <a:gd name="T5" fmla="*/ 172 h 204"/>
                <a:gd name="T6" fmla="*/ 40 w 204"/>
                <a:gd name="T7" fmla="*/ 161 h 204"/>
                <a:gd name="T8" fmla="*/ 30 w 204"/>
                <a:gd name="T9" fmla="*/ 148 h 204"/>
                <a:gd name="T10" fmla="*/ 22 w 204"/>
                <a:gd name="T11" fmla="*/ 133 h 204"/>
                <a:gd name="T12" fmla="*/ 18 w 204"/>
                <a:gd name="T13" fmla="*/ 117 h 204"/>
                <a:gd name="T14" fmla="*/ 16 w 204"/>
                <a:gd name="T15" fmla="*/ 100 h 204"/>
                <a:gd name="T16" fmla="*/ 19 w 204"/>
                <a:gd name="T17" fmla="*/ 84 h 204"/>
                <a:gd name="T18" fmla="*/ 24 w 204"/>
                <a:gd name="T19" fmla="*/ 68 h 204"/>
                <a:gd name="T20" fmla="*/ 32 w 204"/>
                <a:gd name="T21" fmla="*/ 53 h 204"/>
                <a:gd name="T22" fmla="*/ 43 w 204"/>
                <a:gd name="T23" fmla="*/ 41 h 204"/>
                <a:gd name="T24" fmla="*/ 56 w 204"/>
                <a:gd name="T25" fmla="*/ 30 h 204"/>
                <a:gd name="T26" fmla="*/ 71 w 204"/>
                <a:gd name="T27" fmla="*/ 23 h 204"/>
                <a:gd name="T28" fmla="*/ 87 w 204"/>
                <a:gd name="T29" fmla="*/ 19 h 204"/>
                <a:gd name="T30" fmla="*/ 104 w 204"/>
                <a:gd name="T31" fmla="*/ 17 h 204"/>
                <a:gd name="T32" fmla="*/ 121 w 204"/>
                <a:gd name="T33" fmla="*/ 19 h 204"/>
                <a:gd name="T34" fmla="*/ 136 w 204"/>
                <a:gd name="T35" fmla="*/ 25 h 204"/>
                <a:gd name="T36" fmla="*/ 151 w 204"/>
                <a:gd name="T37" fmla="*/ 33 h 204"/>
                <a:gd name="T38" fmla="*/ 163 w 204"/>
                <a:gd name="T39" fmla="*/ 44 h 204"/>
                <a:gd name="T40" fmla="*/ 174 w 204"/>
                <a:gd name="T41" fmla="*/ 57 h 204"/>
                <a:gd name="T42" fmla="*/ 181 w 204"/>
                <a:gd name="T43" fmla="*/ 72 h 204"/>
                <a:gd name="T44" fmla="*/ 186 w 204"/>
                <a:gd name="T45" fmla="*/ 88 h 204"/>
                <a:gd name="T46" fmla="*/ 187 w 204"/>
                <a:gd name="T47" fmla="*/ 105 h 204"/>
                <a:gd name="T48" fmla="*/ 185 w 204"/>
                <a:gd name="T49" fmla="*/ 121 h 204"/>
                <a:gd name="T50" fmla="*/ 179 w 204"/>
                <a:gd name="T51" fmla="*/ 137 h 204"/>
                <a:gd name="T52" fmla="*/ 171 w 204"/>
                <a:gd name="T53" fmla="*/ 152 h 204"/>
                <a:gd name="T54" fmla="*/ 160 w 204"/>
                <a:gd name="T55" fmla="*/ 164 h 204"/>
                <a:gd name="T56" fmla="*/ 147 w 204"/>
                <a:gd name="T57" fmla="*/ 175 h 204"/>
                <a:gd name="T58" fmla="*/ 132 w 204"/>
                <a:gd name="T59" fmla="*/ 182 h 204"/>
                <a:gd name="T60" fmla="*/ 116 w 204"/>
                <a:gd name="T61" fmla="*/ 186 h 204"/>
                <a:gd name="T62" fmla="*/ 99 w 204"/>
                <a:gd name="T63" fmla="*/ 188 h 204"/>
                <a:gd name="T64" fmla="*/ 83 w 204"/>
                <a:gd name="T65" fmla="*/ 1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" h="204">
                  <a:moveTo>
                    <a:pt x="83" y="186"/>
                  </a:moveTo>
                  <a:cubicBezTo>
                    <a:pt x="79" y="202"/>
                    <a:pt x="60" y="196"/>
                    <a:pt x="67" y="180"/>
                  </a:cubicBezTo>
                  <a:cubicBezTo>
                    <a:pt x="60" y="196"/>
                    <a:pt x="43" y="186"/>
                    <a:pt x="52" y="172"/>
                  </a:cubicBezTo>
                  <a:cubicBezTo>
                    <a:pt x="43" y="186"/>
                    <a:pt x="28" y="173"/>
                    <a:pt x="40" y="161"/>
                  </a:cubicBezTo>
                  <a:cubicBezTo>
                    <a:pt x="28" y="173"/>
                    <a:pt x="15" y="157"/>
                    <a:pt x="30" y="148"/>
                  </a:cubicBezTo>
                  <a:cubicBezTo>
                    <a:pt x="15" y="157"/>
                    <a:pt x="6" y="139"/>
                    <a:pt x="22" y="133"/>
                  </a:cubicBezTo>
                  <a:cubicBezTo>
                    <a:pt x="6" y="139"/>
                    <a:pt x="1" y="120"/>
                    <a:pt x="18" y="117"/>
                  </a:cubicBezTo>
                  <a:cubicBezTo>
                    <a:pt x="1" y="120"/>
                    <a:pt x="0" y="100"/>
                    <a:pt x="16" y="100"/>
                  </a:cubicBezTo>
                  <a:cubicBezTo>
                    <a:pt x="0" y="100"/>
                    <a:pt x="2" y="80"/>
                    <a:pt x="19" y="84"/>
                  </a:cubicBezTo>
                  <a:cubicBezTo>
                    <a:pt x="2" y="80"/>
                    <a:pt x="8" y="61"/>
                    <a:pt x="24" y="68"/>
                  </a:cubicBezTo>
                  <a:cubicBezTo>
                    <a:pt x="8" y="61"/>
                    <a:pt x="18" y="44"/>
                    <a:pt x="32" y="53"/>
                  </a:cubicBezTo>
                  <a:cubicBezTo>
                    <a:pt x="18" y="44"/>
                    <a:pt x="31" y="28"/>
                    <a:pt x="43" y="41"/>
                  </a:cubicBezTo>
                  <a:cubicBezTo>
                    <a:pt x="31" y="28"/>
                    <a:pt x="47" y="16"/>
                    <a:pt x="56" y="30"/>
                  </a:cubicBezTo>
                  <a:cubicBezTo>
                    <a:pt x="47" y="16"/>
                    <a:pt x="65" y="7"/>
                    <a:pt x="71" y="23"/>
                  </a:cubicBezTo>
                  <a:cubicBezTo>
                    <a:pt x="65" y="7"/>
                    <a:pt x="84" y="2"/>
                    <a:pt x="87" y="19"/>
                  </a:cubicBezTo>
                  <a:cubicBezTo>
                    <a:pt x="84" y="2"/>
                    <a:pt x="104" y="0"/>
                    <a:pt x="104" y="17"/>
                  </a:cubicBezTo>
                  <a:cubicBezTo>
                    <a:pt x="104" y="0"/>
                    <a:pt x="124" y="3"/>
                    <a:pt x="121" y="19"/>
                  </a:cubicBezTo>
                  <a:cubicBezTo>
                    <a:pt x="124" y="3"/>
                    <a:pt x="143" y="9"/>
                    <a:pt x="136" y="25"/>
                  </a:cubicBezTo>
                  <a:cubicBezTo>
                    <a:pt x="143" y="9"/>
                    <a:pt x="161" y="19"/>
                    <a:pt x="151" y="33"/>
                  </a:cubicBezTo>
                  <a:cubicBezTo>
                    <a:pt x="161" y="19"/>
                    <a:pt x="176" y="32"/>
                    <a:pt x="163" y="44"/>
                  </a:cubicBezTo>
                  <a:cubicBezTo>
                    <a:pt x="176" y="32"/>
                    <a:pt x="188" y="48"/>
                    <a:pt x="174" y="57"/>
                  </a:cubicBezTo>
                  <a:cubicBezTo>
                    <a:pt x="188" y="48"/>
                    <a:pt x="197" y="66"/>
                    <a:pt x="181" y="72"/>
                  </a:cubicBezTo>
                  <a:cubicBezTo>
                    <a:pt x="197" y="66"/>
                    <a:pt x="202" y="85"/>
                    <a:pt x="186" y="88"/>
                  </a:cubicBezTo>
                  <a:cubicBezTo>
                    <a:pt x="202" y="85"/>
                    <a:pt x="204" y="105"/>
                    <a:pt x="187" y="105"/>
                  </a:cubicBezTo>
                  <a:cubicBezTo>
                    <a:pt x="204" y="105"/>
                    <a:pt x="201" y="125"/>
                    <a:pt x="185" y="121"/>
                  </a:cubicBezTo>
                  <a:cubicBezTo>
                    <a:pt x="201" y="125"/>
                    <a:pt x="195" y="144"/>
                    <a:pt x="179" y="137"/>
                  </a:cubicBezTo>
                  <a:cubicBezTo>
                    <a:pt x="195" y="144"/>
                    <a:pt x="185" y="161"/>
                    <a:pt x="171" y="152"/>
                  </a:cubicBezTo>
                  <a:cubicBezTo>
                    <a:pt x="185" y="161"/>
                    <a:pt x="172" y="177"/>
                    <a:pt x="160" y="164"/>
                  </a:cubicBezTo>
                  <a:cubicBezTo>
                    <a:pt x="172" y="177"/>
                    <a:pt x="156" y="189"/>
                    <a:pt x="147" y="175"/>
                  </a:cubicBezTo>
                  <a:cubicBezTo>
                    <a:pt x="156" y="189"/>
                    <a:pt x="138" y="198"/>
                    <a:pt x="132" y="182"/>
                  </a:cubicBezTo>
                  <a:cubicBezTo>
                    <a:pt x="138" y="198"/>
                    <a:pt x="119" y="203"/>
                    <a:pt x="116" y="186"/>
                  </a:cubicBezTo>
                  <a:cubicBezTo>
                    <a:pt x="119" y="203"/>
                    <a:pt x="99" y="204"/>
                    <a:pt x="99" y="188"/>
                  </a:cubicBezTo>
                  <a:cubicBezTo>
                    <a:pt x="99" y="204"/>
                    <a:pt x="79" y="202"/>
                    <a:pt x="83" y="186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9" name="Freeform 163"/>
            <p:cNvSpPr>
              <a:spLocks/>
            </p:cNvSpPr>
            <p:nvPr/>
          </p:nvSpPr>
          <p:spPr bwMode="auto">
            <a:xfrm>
              <a:off x="11990112" y="3203576"/>
              <a:ext cx="425450" cy="61913"/>
            </a:xfrm>
            <a:custGeom>
              <a:avLst/>
              <a:gdLst>
                <a:gd name="T0" fmla="*/ 64 w 95"/>
                <a:gd name="T1" fmla="*/ 14 h 14"/>
                <a:gd name="T2" fmla="*/ 0 w 95"/>
                <a:gd name="T3" fmla="*/ 6 h 14"/>
                <a:gd name="T4" fmla="*/ 64 w 95"/>
                <a:gd name="T5" fmla="*/ 0 h 14"/>
                <a:gd name="T6" fmla="*/ 95 w 95"/>
                <a:gd name="T7" fmla="*/ 7 h 14"/>
                <a:gd name="T8" fmla="*/ 64 w 95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4">
                  <a:moveTo>
                    <a:pt x="64" y="14"/>
                  </a:moveTo>
                  <a:cubicBezTo>
                    <a:pt x="30" y="14"/>
                    <a:pt x="0" y="6"/>
                    <a:pt x="0" y="6"/>
                  </a:cubicBezTo>
                  <a:cubicBezTo>
                    <a:pt x="0" y="6"/>
                    <a:pt x="26" y="0"/>
                    <a:pt x="64" y="0"/>
                  </a:cubicBezTo>
                  <a:cubicBezTo>
                    <a:pt x="90" y="0"/>
                    <a:pt x="95" y="3"/>
                    <a:pt x="95" y="7"/>
                  </a:cubicBezTo>
                  <a:cubicBezTo>
                    <a:pt x="95" y="11"/>
                    <a:pt x="90" y="14"/>
                    <a:pt x="64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0" name="Freeform 164"/>
            <p:cNvSpPr>
              <a:spLocks/>
            </p:cNvSpPr>
            <p:nvPr/>
          </p:nvSpPr>
          <p:spPr bwMode="auto">
            <a:xfrm>
              <a:off x="11980587" y="3198814"/>
              <a:ext cx="439738" cy="71438"/>
            </a:xfrm>
            <a:custGeom>
              <a:avLst/>
              <a:gdLst>
                <a:gd name="T0" fmla="*/ 66 w 98"/>
                <a:gd name="T1" fmla="*/ 15 h 16"/>
                <a:gd name="T2" fmla="*/ 66 w 98"/>
                <a:gd name="T3" fmla="*/ 14 h 16"/>
                <a:gd name="T4" fmla="*/ 21 w 98"/>
                <a:gd name="T5" fmla="*/ 11 h 16"/>
                <a:gd name="T6" fmla="*/ 8 w 98"/>
                <a:gd name="T7" fmla="*/ 8 h 16"/>
                <a:gd name="T8" fmla="*/ 3 w 98"/>
                <a:gd name="T9" fmla="*/ 7 h 16"/>
                <a:gd name="T10" fmla="*/ 2 w 98"/>
                <a:gd name="T11" fmla="*/ 7 h 16"/>
                <a:gd name="T12" fmla="*/ 3 w 98"/>
                <a:gd name="T13" fmla="*/ 8 h 16"/>
                <a:gd name="T14" fmla="*/ 7 w 98"/>
                <a:gd name="T15" fmla="*/ 7 h 16"/>
                <a:gd name="T16" fmla="*/ 64 w 98"/>
                <a:gd name="T17" fmla="*/ 1 h 16"/>
                <a:gd name="T18" fmla="*/ 66 w 98"/>
                <a:gd name="T19" fmla="*/ 1 h 16"/>
                <a:gd name="T20" fmla="*/ 91 w 98"/>
                <a:gd name="T21" fmla="*/ 4 h 16"/>
                <a:gd name="T22" fmla="*/ 95 w 98"/>
                <a:gd name="T23" fmla="*/ 6 h 16"/>
                <a:gd name="T24" fmla="*/ 96 w 98"/>
                <a:gd name="T25" fmla="*/ 8 h 16"/>
                <a:gd name="T26" fmla="*/ 96 w 98"/>
                <a:gd name="T27" fmla="*/ 8 h 16"/>
                <a:gd name="T28" fmla="*/ 97 w 98"/>
                <a:gd name="T29" fmla="*/ 8 h 16"/>
                <a:gd name="T30" fmla="*/ 96 w 98"/>
                <a:gd name="T31" fmla="*/ 8 h 16"/>
                <a:gd name="T32" fmla="*/ 95 w 98"/>
                <a:gd name="T33" fmla="*/ 10 h 16"/>
                <a:gd name="T34" fmla="*/ 68 w 98"/>
                <a:gd name="T35" fmla="*/ 14 h 16"/>
                <a:gd name="T36" fmla="*/ 66 w 98"/>
                <a:gd name="T37" fmla="*/ 14 h 16"/>
                <a:gd name="T38" fmla="*/ 66 w 98"/>
                <a:gd name="T39" fmla="*/ 15 h 16"/>
                <a:gd name="T40" fmla="*/ 66 w 98"/>
                <a:gd name="T41" fmla="*/ 16 h 16"/>
                <a:gd name="T42" fmla="*/ 68 w 98"/>
                <a:gd name="T43" fmla="*/ 16 h 16"/>
                <a:gd name="T44" fmla="*/ 92 w 98"/>
                <a:gd name="T45" fmla="*/ 14 h 16"/>
                <a:gd name="T46" fmla="*/ 96 w 98"/>
                <a:gd name="T47" fmla="*/ 11 h 16"/>
                <a:gd name="T48" fmla="*/ 98 w 98"/>
                <a:gd name="T49" fmla="*/ 8 h 16"/>
                <a:gd name="T50" fmla="*/ 98 w 98"/>
                <a:gd name="T51" fmla="*/ 8 h 16"/>
                <a:gd name="T52" fmla="*/ 98 w 98"/>
                <a:gd name="T53" fmla="*/ 8 h 16"/>
                <a:gd name="T54" fmla="*/ 98 w 98"/>
                <a:gd name="T55" fmla="*/ 8 h 16"/>
                <a:gd name="T56" fmla="*/ 98 w 98"/>
                <a:gd name="T57" fmla="*/ 8 h 16"/>
                <a:gd name="T58" fmla="*/ 98 w 98"/>
                <a:gd name="T59" fmla="*/ 8 h 16"/>
                <a:gd name="T60" fmla="*/ 98 w 98"/>
                <a:gd name="T61" fmla="*/ 8 h 16"/>
                <a:gd name="T62" fmla="*/ 98 w 98"/>
                <a:gd name="T63" fmla="*/ 8 h 16"/>
                <a:gd name="T64" fmla="*/ 96 w 98"/>
                <a:gd name="T65" fmla="*/ 5 h 16"/>
                <a:gd name="T66" fmla="*/ 66 w 98"/>
                <a:gd name="T67" fmla="*/ 0 h 16"/>
                <a:gd name="T68" fmla="*/ 64 w 98"/>
                <a:gd name="T69" fmla="*/ 0 h 16"/>
                <a:gd name="T70" fmla="*/ 2 w 98"/>
                <a:gd name="T71" fmla="*/ 7 h 16"/>
                <a:gd name="T72" fmla="*/ 0 w 98"/>
                <a:gd name="T73" fmla="*/ 8 h 16"/>
                <a:gd name="T74" fmla="*/ 2 w 98"/>
                <a:gd name="T75" fmla="*/ 8 h 16"/>
                <a:gd name="T76" fmla="*/ 66 w 98"/>
                <a:gd name="T77" fmla="*/ 16 h 16"/>
                <a:gd name="T78" fmla="*/ 66 w 98"/>
                <a:gd name="T7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" h="16">
                  <a:moveTo>
                    <a:pt x="66" y="15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49" y="14"/>
                    <a:pt x="33" y="12"/>
                    <a:pt x="21" y="11"/>
                  </a:cubicBezTo>
                  <a:cubicBezTo>
                    <a:pt x="16" y="10"/>
                    <a:pt x="11" y="9"/>
                    <a:pt x="8" y="8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7" y="7"/>
                  </a:cubicBezTo>
                  <a:cubicBezTo>
                    <a:pt x="15" y="5"/>
                    <a:pt x="36" y="1"/>
                    <a:pt x="64" y="1"/>
                  </a:cubicBezTo>
                  <a:cubicBezTo>
                    <a:pt x="64" y="1"/>
                    <a:pt x="65" y="1"/>
                    <a:pt x="66" y="1"/>
                  </a:cubicBezTo>
                  <a:cubicBezTo>
                    <a:pt x="79" y="2"/>
                    <a:pt x="86" y="2"/>
                    <a:pt x="91" y="4"/>
                  </a:cubicBezTo>
                  <a:cubicBezTo>
                    <a:pt x="93" y="4"/>
                    <a:pt x="95" y="5"/>
                    <a:pt x="95" y="6"/>
                  </a:cubicBez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9"/>
                    <a:pt x="96" y="10"/>
                    <a:pt x="95" y="10"/>
                  </a:cubicBezTo>
                  <a:cubicBezTo>
                    <a:pt x="93" y="13"/>
                    <a:pt x="86" y="14"/>
                    <a:pt x="68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16"/>
                    <a:pt x="67" y="16"/>
                    <a:pt x="68" y="16"/>
                  </a:cubicBezTo>
                  <a:cubicBezTo>
                    <a:pt x="80" y="16"/>
                    <a:pt x="87" y="15"/>
                    <a:pt x="92" y="14"/>
                  </a:cubicBezTo>
                  <a:cubicBezTo>
                    <a:pt x="94" y="13"/>
                    <a:pt x="95" y="12"/>
                    <a:pt x="96" y="11"/>
                  </a:cubicBezTo>
                  <a:cubicBezTo>
                    <a:pt x="97" y="10"/>
                    <a:pt x="98" y="9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7"/>
                    <a:pt x="97" y="6"/>
                    <a:pt x="96" y="5"/>
                  </a:cubicBezTo>
                  <a:cubicBezTo>
                    <a:pt x="93" y="2"/>
                    <a:pt x="85" y="0"/>
                    <a:pt x="66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27" y="0"/>
                    <a:pt x="2" y="7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2" y="15"/>
                    <a:pt x="66" y="16"/>
                  </a:cubicBezTo>
                  <a:lnTo>
                    <a:pt x="66" y="15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1" name="Freeform 165"/>
            <p:cNvSpPr>
              <a:spLocks/>
            </p:cNvSpPr>
            <p:nvPr/>
          </p:nvSpPr>
          <p:spPr bwMode="auto">
            <a:xfrm>
              <a:off x="11567837" y="3198814"/>
              <a:ext cx="427038" cy="61913"/>
            </a:xfrm>
            <a:custGeom>
              <a:avLst/>
              <a:gdLst>
                <a:gd name="T0" fmla="*/ 32 w 95"/>
                <a:gd name="T1" fmla="*/ 0 h 14"/>
                <a:gd name="T2" fmla="*/ 95 w 95"/>
                <a:gd name="T3" fmla="*/ 7 h 14"/>
                <a:gd name="T4" fmla="*/ 32 w 95"/>
                <a:gd name="T5" fmla="*/ 14 h 14"/>
                <a:gd name="T6" fmla="*/ 0 w 95"/>
                <a:gd name="T7" fmla="*/ 7 h 14"/>
                <a:gd name="T8" fmla="*/ 32 w 9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4">
                  <a:moveTo>
                    <a:pt x="32" y="0"/>
                  </a:moveTo>
                  <a:cubicBezTo>
                    <a:pt x="65" y="0"/>
                    <a:pt x="95" y="7"/>
                    <a:pt x="95" y="7"/>
                  </a:cubicBezTo>
                  <a:cubicBezTo>
                    <a:pt x="95" y="7"/>
                    <a:pt x="69" y="14"/>
                    <a:pt x="32" y="14"/>
                  </a:cubicBezTo>
                  <a:cubicBezTo>
                    <a:pt x="5" y="14"/>
                    <a:pt x="0" y="11"/>
                    <a:pt x="0" y="7"/>
                  </a:cubicBezTo>
                  <a:cubicBezTo>
                    <a:pt x="0" y="3"/>
                    <a:pt x="6" y="0"/>
                    <a:pt x="32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2" name="Freeform 166"/>
            <p:cNvSpPr>
              <a:spLocks/>
            </p:cNvSpPr>
            <p:nvPr/>
          </p:nvSpPr>
          <p:spPr bwMode="auto">
            <a:xfrm>
              <a:off x="11567837" y="3194051"/>
              <a:ext cx="434975" cy="71438"/>
            </a:xfrm>
            <a:custGeom>
              <a:avLst/>
              <a:gdLst>
                <a:gd name="T0" fmla="*/ 32 w 97"/>
                <a:gd name="T1" fmla="*/ 1 h 16"/>
                <a:gd name="T2" fmla="*/ 32 w 97"/>
                <a:gd name="T3" fmla="*/ 2 h 16"/>
                <a:gd name="T4" fmla="*/ 76 w 97"/>
                <a:gd name="T5" fmla="*/ 5 h 16"/>
                <a:gd name="T6" fmla="*/ 90 w 97"/>
                <a:gd name="T7" fmla="*/ 8 h 16"/>
                <a:gd name="T8" fmla="*/ 95 w 97"/>
                <a:gd name="T9" fmla="*/ 9 h 16"/>
                <a:gd name="T10" fmla="*/ 95 w 97"/>
                <a:gd name="T11" fmla="*/ 8 h 16"/>
                <a:gd name="T12" fmla="*/ 95 w 97"/>
                <a:gd name="T13" fmla="*/ 8 h 16"/>
                <a:gd name="T14" fmla="*/ 90 w 97"/>
                <a:gd name="T15" fmla="*/ 9 h 16"/>
                <a:gd name="T16" fmla="*/ 34 w 97"/>
                <a:gd name="T17" fmla="*/ 15 h 16"/>
                <a:gd name="T18" fmla="*/ 32 w 97"/>
                <a:gd name="T19" fmla="*/ 15 h 16"/>
                <a:gd name="T20" fmla="*/ 6 w 97"/>
                <a:gd name="T21" fmla="*/ 12 h 16"/>
                <a:gd name="T22" fmla="*/ 2 w 97"/>
                <a:gd name="T23" fmla="*/ 10 h 16"/>
                <a:gd name="T24" fmla="*/ 1 w 97"/>
                <a:gd name="T25" fmla="*/ 8 h 16"/>
                <a:gd name="T26" fmla="*/ 1 w 97"/>
                <a:gd name="T27" fmla="*/ 8 h 16"/>
                <a:gd name="T28" fmla="*/ 1 w 97"/>
                <a:gd name="T29" fmla="*/ 8 h 16"/>
                <a:gd name="T30" fmla="*/ 1 w 97"/>
                <a:gd name="T31" fmla="*/ 8 h 16"/>
                <a:gd name="T32" fmla="*/ 1 w 97"/>
                <a:gd name="T33" fmla="*/ 8 h 16"/>
                <a:gd name="T34" fmla="*/ 1 w 97"/>
                <a:gd name="T35" fmla="*/ 8 h 16"/>
                <a:gd name="T36" fmla="*/ 1 w 97"/>
                <a:gd name="T37" fmla="*/ 8 h 16"/>
                <a:gd name="T38" fmla="*/ 1 w 97"/>
                <a:gd name="T39" fmla="*/ 8 h 16"/>
                <a:gd name="T40" fmla="*/ 2 w 97"/>
                <a:gd name="T41" fmla="*/ 6 h 16"/>
                <a:gd name="T42" fmla="*/ 30 w 97"/>
                <a:gd name="T43" fmla="*/ 2 h 16"/>
                <a:gd name="T44" fmla="*/ 32 w 97"/>
                <a:gd name="T45" fmla="*/ 2 h 16"/>
                <a:gd name="T46" fmla="*/ 32 w 97"/>
                <a:gd name="T47" fmla="*/ 1 h 16"/>
                <a:gd name="T48" fmla="*/ 32 w 97"/>
                <a:gd name="T49" fmla="*/ 0 h 16"/>
                <a:gd name="T50" fmla="*/ 30 w 97"/>
                <a:gd name="T51" fmla="*/ 0 h 16"/>
                <a:gd name="T52" fmla="*/ 6 w 97"/>
                <a:gd name="T53" fmla="*/ 2 h 16"/>
                <a:gd name="T54" fmla="*/ 1 w 97"/>
                <a:gd name="T55" fmla="*/ 5 h 16"/>
                <a:gd name="T56" fmla="*/ 0 w 97"/>
                <a:gd name="T57" fmla="*/ 8 h 16"/>
                <a:gd name="T58" fmla="*/ 0 w 97"/>
                <a:gd name="T59" fmla="*/ 8 h 16"/>
                <a:gd name="T60" fmla="*/ 0 w 97"/>
                <a:gd name="T61" fmla="*/ 8 h 16"/>
                <a:gd name="T62" fmla="*/ 0 w 97"/>
                <a:gd name="T63" fmla="*/ 8 h 16"/>
                <a:gd name="T64" fmla="*/ 1 w 97"/>
                <a:gd name="T65" fmla="*/ 11 h 16"/>
                <a:gd name="T66" fmla="*/ 32 w 97"/>
                <a:gd name="T67" fmla="*/ 16 h 16"/>
                <a:gd name="T68" fmla="*/ 34 w 97"/>
                <a:gd name="T69" fmla="*/ 16 h 16"/>
                <a:gd name="T70" fmla="*/ 95 w 97"/>
                <a:gd name="T71" fmla="*/ 9 h 16"/>
                <a:gd name="T72" fmla="*/ 97 w 97"/>
                <a:gd name="T73" fmla="*/ 8 h 16"/>
                <a:gd name="T74" fmla="*/ 95 w 97"/>
                <a:gd name="T75" fmla="*/ 8 h 16"/>
                <a:gd name="T76" fmla="*/ 32 w 97"/>
                <a:gd name="T77" fmla="*/ 0 h 16"/>
                <a:gd name="T78" fmla="*/ 32 w 97"/>
                <a:gd name="T7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6">
                  <a:moveTo>
                    <a:pt x="32" y="1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48" y="2"/>
                    <a:pt x="64" y="4"/>
                    <a:pt x="76" y="5"/>
                  </a:cubicBezTo>
                  <a:cubicBezTo>
                    <a:pt x="82" y="6"/>
                    <a:pt x="86" y="7"/>
                    <a:pt x="90" y="8"/>
                  </a:cubicBezTo>
                  <a:cubicBezTo>
                    <a:pt x="93" y="9"/>
                    <a:pt x="95" y="9"/>
                    <a:pt x="95" y="9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3" y="8"/>
                    <a:pt x="90" y="9"/>
                  </a:cubicBezTo>
                  <a:cubicBezTo>
                    <a:pt x="82" y="11"/>
                    <a:pt x="61" y="15"/>
                    <a:pt x="34" y="15"/>
                  </a:cubicBezTo>
                  <a:cubicBezTo>
                    <a:pt x="33" y="15"/>
                    <a:pt x="32" y="15"/>
                    <a:pt x="32" y="15"/>
                  </a:cubicBezTo>
                  <a:cubicBezTo>
                    <a:pt x="19" y="14"/>
                    <a:pt x="11" y="14"/>
                    <a:pt x="6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4" y="3"/>
                    <a:pt x="11" y="2"/>
                    <a:pt x="30" y="2"/>
                  </a:cubicBezTo>
                  <a:cubicBezTo>
                    <a:pt x="30" y="2"/>
                    <a:pt x="31" y="2"/>
                    <a:pt x="32" y="2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7" y="0"/>
                    <a:pt x="10" y="1"/>
                    <a:pt x="6" y="2"/>
                  </a:cubicBezTo>
                  <a:cubicBezTo>
                    <a:pt x="3" y="3"/>
                    <a:pt x="2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4" y="14"/>
                    <a:pt x="12" y="16"/>
                    <a:pt x="32" y="16"/>
                  </a:cubicBezTo>
                  <a:cubicBezTo>
                    <a:pt x="32" y="16"/>
                    <a:pt x="33" y="16"/>
                    <a:pt x="34" y="16"/>
                  </a:cubicBezTo>
                  <a:cubicBezTo>
                    <a:pt x="70" y="16"/>
                    <a:pt x="95" y="9"/>
                    <a:pt x="95" y="9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65" y="1"/>
                    <a:pt x="32" y="0"/>
                  </a:cubicBezTo>
                  <a:lnTo>
                    <a:pt x="32" y="1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3" name="Freeform 167"/>
            <p:cNvSpPr>
              <a:spLocks/>
            </p:cNvSpPr>
            <p:nvPr/>
          </p:nvSpPr>
          <p:spPr bwMode="auto">
            <a:xfrm>
              <a:off x="11958362" y="3230564"/>
              <a:ext cx="66675" cy="425450"/>
            </a:xfrm>
            <a:custGeom>
              <a:avLst/>
              <a:gdLst>
                <a:gd name="T0" fmla="*/ 0 w 15"/>
                <a:gd name="T1" fmla="*/ 63 h 95"/>
                <a:gd name="T2" fmla="*/ 8 w 15"/>
                <a:gd name="T3" fmla="*/ 0 h 95"/>
                <a:gd name="T4" fmla="*/ 14 w 15"/>
                <a:gd name="T5" fmla="*/ 63 h 95"/>
                <a:gd name="T6" fmla="*/ 7 w 15"/>
                <a:gd name="T7" fmla="*/ 95 h 95"/>
                <a:gd name="T8" fmla="*/ 0 w 15"/>
                <a:gd name="T9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5">
                  <a:moveTo>
                    <a:pt x="0" y="63"/>
                  </a:moveTo>
                  <a:cubicBezTo>
                    <a:pt x="0" y="30"/>
                    <a:pt x="8" y="0"/>
                    <a:pt x="8" y="0"/>
                  </a:cubicBezTo>
                  <a:cubicBezTo>
                    <a:pt x="8" y="0"/>
                    <a:pt x="15" y="26"/>
                    <a:pt x="14" y="63"/>
                  </a:cubicBezTo>
                  <a:cubicBezTo>
                    <a:pt x="14" y="90"/>
                    <a:pt x="11" y="95"/>
                    <a:pt x="7" y="95"/>
                  </a:cubicBezTo>
                  <a:cubicBezTo>
                    <a:pt x="3" y="95"/>
                    <a:pt x="0" y="90"/>
                    <a:pt x="0" y="6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4" name="Freeform 168"/>
            <p:cNvSpPr>
              <a:spLocks/>
            </p:cNvSpPr>
            <p:nvPr/>
          </p:nvSpPr>
          <p:spPr bwMode="auto">
            <a:xfrm>
              <a:off x="11953600" y="3221039"/>
              <a:ext cx="71438" cy="439738"/>
            </a:xfrm>
            <a:custGeom>
              <a:avLst/>
              <a:gdLst>
                <a:gd name="T0" fmla="*/ 1 w 16"/>
                <a:gd name="T1" fmla="*/ 65 h 98"/>
                <a:gd name="T2" fmla="*/ 2 w 16"/>
                <a:gd name="T3" fmla="*/ 65 h 98"/>
                <a:gd name="T4" fmla="*/ 6 w 16"/>
                <a:gd name="T5" fmla="*/ 21 h 98"/>
                <a:gd name="T6" fmla="*/ 8 w 16"/>
                <a:gd name="T7" fmla="*/ 7 h 98"/>
                <a:gd name="T8" fmla="*/ 9 w 16"/>
                <a:gd name="T9" fmla="*/ 2 h 98"/>
                <a:gd name="T10" fmla="*/ 9 w 16"/>
                <a:gd name="T11" fmla="*/ 2 h 98"/>
                <a:gd name="T12" fmla="*/ 8 w 16"/>
                <a:gd name="T13" fmla="*/ 2 h 98"/>
                <a:gd name="T14" fmla="*/ 9 w 16"/>
                <a:gd name="T15" fmla="*/ 7 h 98"/>
                <a:gd name="T16" fmla="*/ 15 w 16"/>
                <a:gd name="T17" fmla="*/ 63 h 98"/>
                <a:gd name="T18" fmla="*/ 15 w 16"/>
                <a:gd name="T19" fmla="*/ 65 h 98"/>
                <a:gd name="T20" fmla="*/ 12 w 16"/>
                <a:gd name="T21" fmla="*/ 91 h 98"/>
                <a:gd name="T22" fmla="*/ 10 w 16"/>
                <a:gd name="T23" fmla="*/ 95 h 98"/>
                <a:gd name="T24" fmla="*/ 8 w 16"/>
                <a:gd name="T25" fmla="*/ 96 h 98"/>
                <a:gd name="T26" fmla="*/ 8 w 16"/>
                <a:gd name="T27" fmla="*/ 96 h 98"/>
                <a:gd name="T28" fmla="*/ 8 w 16"/>
                <a:gd name="T29" fmla="*/ 97 h 98"/>
                <a:gd name="T30" fmla="*/ 8 w 16"/>
                <a:gd name="T31" fmla="*/ 96 h 98"/>
                <a:gd name="T32" fmla="*/ 6 w 16"/>
                <a:gd name="T33" fmla="*/ 95 h 98"/>
                <a:gd name="T34" fmla="*/ 2 w 16"/>
                <a:gd name="T35" fmla="*/ 67 h 98"/>
                <a:gd name="T36" fmla="*/ 2 w 16"/>
                <a:gd name="T37" fmla="*/ 65 h 98"/>
                <a:gd name="T38" fmla="*/ 1 w 16"/>
                <a:gd name="T39" fmla="*/ 65 h 98"/>
                <a:gd name="T40" fmla="*/ 1 w 16"/>
                <a:gd name="T41" fmla="*/ 65 h 98"/>
                <a:gd name="T42" fmla="*/ 0 w 16"/>
                <a:gd name="T43" fmla="*/ 67 h 98"/>
                <a:gd name="T44" fmla="*/ 3 w 16"/>
                <a:gd name="T45" fmla="*/ 91 h 98"/>
                <a:gd name="T46" fmla="*/ 5 w 16"/>
                <a:gd name="T47" fmla="*/ 96 h 98"/>
                <a:gd name="T48" fmla="*/ 8 w 16"/>
                <a:gd name="T49" fmla="*/ 98 h 98"/>
                <a:gd name="T50" fmla="*/ 8 w 16"/>
                <a:gd name="T51" fmla="*/ 98 h 98"/>
                <a:gd name="T52" fmla="*/ 8 w 16"/>
                <a:gd name="T53" fmla="*/ 98 h 98"/>
                <a:gd name="T54" fmla="*/ 8 w 16"/>
                <a:gd name="T55" fmla="*/ 97 h 98"/>
                <a:gd name="T56" fmla="*/ 8 w 16"/>
                <a:gd name="T57" fmla="*/ 98 h 98"/>
                <a:gd name="T58" fmla="*/ 8 w 16"/>
                <a:gd name="T59" fmla="*/ 98 h 98"/>
                <a:gd name="T60" fmla="*/ 8 w 16"/>
                <a:gd name="T61" fmla="*/ 97 h 98"/>
                <a:gd name="T62" fmla="*/ 8 w 16"/>
                <a:gd name="T63" fmla="*/ 98 h 98"/>
                <a:gd name="T64" fmla="*/ 11 w 16"/>
                <a:gd name="T65" fmla="*/ 96 h 98"/>
                <a:gd name="T66" fmla="*/ 16 w 16"/>
                <a:gd name="T67" fmla="*/ 65 h 98"/>
                <a:gd name="T68" fmla="*/ 16 w 16"/>
                <a:gd name="T69" fmla="*/ 63 h 98"/>
                <a:gd name="T70" fmla="*/ 9 w 16"/>
                <a:gd name="T71" fmla="*/ 2 h 98"/>
                <a:gd name="T72" fmla="*/ 9 w 16"/>
                <a:gd name="T73" fmla="*/ 0 h 98"/>
                <a:gd name="T74" fmla="*/ 8 w 16"/>
                <a:gd name="T75" fmla="*/ 2 h 98"/>
                <a:gd name="T76" fmla="*/ 1 w 16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" h="98">
                  <a:moveTo>
                    <a:pt x="1" y="65"/>
                  </a:moveTo>
                  <a:cubicBezTo>
                    <a:pt x="2" y="65"/>
                    <a:pt x="2" y="65"/>
                    <a:pt x="2" y="65"/>
                  </a:cubicBezTo>
                  <a:cubicBezTo>
                    <a:pt x="2" y="49"/>
                    <a:pt x="4" y="33"/>
                    <a:pt x="6" y="21"/>
                  </a:cubicBezTo>
                  <a:cubicBezTo>
                    <a:pt x="6" y="16"/>
                    <a:pt x="7" y="11"/>
                    <a:pt x="8" y="7"/>
                  </a:cubicBezTo>
                  <a:cubicBezTo>
                    <a:pt x="9" y="4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4"/>
                    <a:pt x="9" y="7"/>
                  </a:cubicBezTo>
                  <a:cubicBezTo>
                    <a:pt x="11" y="15"/>
                    <a:pt x="15" y="36"/>
                    <a:pt x="15" y="63"/>
                  </a:cubicBezTo>
                  <a:cubicBezTo>
                    <a:pt x="15" y="64"/>
                    <a:pt x="15" y="65"/>
                    <a:pt x="15" y="65"/>
                  </a:cubicBezTo>
                  <a:cubicBezTo>
                    <a:pt x="15" y="79"/>
                    <a:pt x="14" y="86"/>
                    <a:pt x="12" y="91"/>
                  </a:cubicBezTo>
                  <a:cubicBezTo>
                    <a:pt x="12" y="93"/>
                    <a:pt x="11" y="94"/>
                    <a:pt x="10" y="95"/>
                  </a:cubicBezTo>
                  <a:cubicBezTo>
                    <a:pt x="10" y="96"/>
                    <a:pt x="9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7" y="96"/>
                    <a:pt x="6" y="96"/>
                    <a:pt x="6" y="95"/>
                  </a:cubicBezTo>
                  <a:cubicBezTo>
                    <a:pt x="4" y="93"/>
                    <a:pt x="2" y="86"/>
                    <a:pt x="2" y="67"/>
                  </a:cubicBezTo>
                  <a:cubicBezTo>
                    <a:pt x="2" y="67"/>
                    <a:pt x="2" y="66"/>
                    <a:pt x="2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0" y="67"/>
                    <a:pt x="0" y="67"/>
                  </a:cubicBezTo>
                  <a:cubicBezTo>
                    <a:pt x="1" y="80"/>
                    <a:pt x="1" y="87"/>
                    <a:pt x="3" y="91"/>
                  </a:cubicBezTo>
                  <a:cubicBezTo>
                    <a:pt x="3" y="94"/>
                    <a:pt x="4" y="95"/>
                    <a:pt x="5" y="96"/>
                  </a:cubicBezTo>
                  <a:cubicBezTo>
                    <a:pt x="6" y="97"/>
                    <a:pt x="7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98"/>
                    <a:pt x="10" y="97"/>
                    <a:pt x="11" y="96"/>
                  </a:cubicBezTo>
                  <a:cubicBezTo>
                    <a:pt x="14" y="93"/>
                    <a:pt x="16" y="85"/>
                    <a:pt x="16" y="65"/>
                  </a:cubicBezTo>
                  <a:cubicBezTo>
                    <a:pt x="16" y="65"/>
                    <a:pt x="16" y="64"/>
                    <a:pt x="16" y="63"/>
                  </a:cubicBezTo>
                  <a:cubicBezTo>
                    <a:pt x="16" y="27"/>
                    <a:pt x="9" y="2"/>
                    <a:pt x="9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1" y="32"/>
                    <a:pt x="1" y="65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5" name="Freeform 169"/>
            <p:cNvSpPr>
              <a:spLocks/>
            </p:cNvSpPr>
            <p:nvPr/>
          </p:nvSpPr>
          <p:spPr bwMode="auto">
            <a:xfrm>
              <a:off x="11963125" y="2808289"/>
              <a:ext cx="61913" cy="425450"/>
            </a:xfrm>
            <a:custGeom>
              <a:avLst/>
              <a:gdLst>
                <a:gd name="T0" fmla="*/ 14 w 14"/>
                <a:gd name="T1" fmla="*/ 32 h 95"/>
                <a:gd name="T2" fmla="*/ 7 w 14"/>
                <a:gd name="T3" fmla="*/ 95 h 95"/>
                <a:gd name="T4" fmla="*/ 0 w 14"/>
                <a:gd name="T5" fmla="*/ 31 h 95"/>
                <a:gd name="T6" fmla="*/ 7 w 14"/>
                <a:gd name="T7" fmla="*/ 0 h 95"/>
                <a:gd name="T8" fmla="*/ 14 w 14"/>
                <a:gd name="T9" fmla="*/ 3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5">
                  <a:moveTo>
                    <a:pt x="14" y="32"/>
                  </a:moveTo>
                  <a:cubicBezTo>
                    <a:pt x="14" y="65"/>
                    <a:pt x="7" y="95"/>
                    <a:pt x="7" y="95"/>
                  </a:cubicBezTo>
                  <a:cubicBezTo>
                    <a:pt x="7" y="95"/>
                    <a:pt x="0" y="69"/>
                    <a:pt x="0" y="3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1" y="0"/>
                    <a:pt x="14" y="5"/>
                    <a:pt x="14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6" name="Freeform 170"/>
            <p:cNvSpPr>
              <a:spLocks/>
            </p:cNvSpPr>
            <p:nvPr/>
          </p:nvSpPr>
          <p:spPr bwMode="auto">
            <a:xfrm>
              <a:off x="11958362" y="2803526"/>
              <a:ext cx="71438" cy="439738"/>
            </a:xfrm>
            <a:custGeom>
              <a:avLst/>
              <a:gdLst>
                <a:gd name="T0" fmla="*/ 15 w 16"/>
                <a:gd name="T1" fmla="*/ 33 h 98"/>
                <a:gd name="T2" fmla="*/ 15 w 16"/>
                <a:gd name="T3" fmla="*/ 33 h 98"/>
                <a:gd name="T4" fmla="*/ 11 w 16"/>
                <a:gd name="T5" fmla="*/ 77 h 98"/>
                <a:gd name="T6" fmla="*/ 8 w 16"/>
                <a:gd name="T7" fmla="*/ 90 h 98"/>
                <a:gd name="T8" fmla="*/ 7 w 16"/>
                <a:gd name="T9" fmla="*/ 96 h 98"/>
                <a:gd name="T10" fmla="*/ 8 w 16"/>
                <a:gd name="T11" fmla="*/ 96 h 98"/>
                <a:gd name="T12" fmla="*/ 8 w 16"/>
                <a:gd name="T13" fmla="*/ 96 h 98"/>
                <a:gd name="T14" fmla="*/ 7 w 16"/>
                <a:gd name="T15" fmla="*/ 91 h 98"/>
                <a:gd name="T16" fmla="*/ 2 w 16"/>
                <a:gd name="T17" fmla="*/ 35 h 98"/>
                <a:gd name="T18" fmla="*/ 2 w 16"/>
                <a:gd name="T19" fmla="*/ 32 h 98"/>
                <a:gd name="T20" fmla="*/ 4 w 16"/>
                <a:gd name="T21" fmla="*/ 7 h 98"/>
                <a:gd name="T22" fmla="*/ 6 w 16"/>
                <a:gd name="T23" fmla="*/ 3 h 98"/>
                <a:gd name="T24" fmla="*/ 8 w 16"/>
                <a:gd name="T25" fmla="*/ 2 h 98"/>
                <a:gd name="T26" fmla="*/ 8 w 16"/>
                <a:gd name="T27" fmla="*/ 2 h 98"/>
                <a:gd name="T28" fmla="*/ 8 w 16"/>
                <a:gd name="T29" fmla="*/ 2 h 98"/>
                <a:gd name="T30" fmla="*/ 8 w 16"/>
                <a:gd name="T31" fmla="*/ 2 h 98"/>
                <a:gd name="T32" fmla="*/ 10 w 16"/>
                <a:gd name="T33" fmla="*/ 3 h 98"/>
                <a:gd name="T34" fmla="*/ 15 w 16"/>
                <a:gd name="T35" fmla="*/ 30 h 98"/>
                <a:gd name="T36" fmla="*/ 15 w 16"/>
                <a:gd name="T37" fmla="*/ 33 h 98"/>
                <a:gd name="T38" fmla="*/ 15 w 16"/>
                <a:gd name="T39" fmla="*/ 33 h 98"/>
                <a:gd name="T40" fmla="*/ 16 w 16"/>
                <a:gd name="T41" fmla="*/ 33 h 98"/>
                <a:gd name="T42" fmla="*/ 16 w 16"/>
                <a:gd name="T43" fmla="*/ 30 h 98"/>
                <a:gd name="T44" fmla="*/ 14 w 16"/>
                <a:gd name="T45" fmla="*/ 6 h 98"/>
                <a:gd name="T46" fmla="*/ 11 w 16"/>
                <a:gd name="T47" fmla="*/ 2 h 98"/>
                <a:gd name="T48" fmla="*/ 8 w 16"/>
                <a:gd name="T49" fmla="*/ 0 h 98"/>
                <a:gd name="T50" fmla="*/ 8 w 16"/>
                <a:gd name="T51" fmla="*/ 1 h 98"/>
                <a:gd name="T52" fmla="*/ 8 w 16"/>
                <a:gd name="T53" fmla="*/ 0 h 98"/>
                <a:gd name="T54" fmla="*/ 8 w 16"/>
                <a:gd name="T55" fmla="*/ 0 h 98"/>
                <a:gd name="T56" fmla="*/ 5 w 16"/>
                <a:gd name="T57" fmla="*/ 2 h 98"/>
                <a:gd name="T58" fmla="*/ 0 w 16"/>
                <a:gd name="T59" fmla="*/ 32 h 98"/>
                <a:gd name="T60" fmla="*/ 0 w 16"/>
                <a:gd name="T61" fmla="*/ 35 h 98"/>
                <a:gd name="T62" fmla="*/ 7 w 16"/>
                <a:gd name="T63" fmla="*/ 96 h 98"/>
                <a:gd name="T64" fmla="*/ 8 w 16"/>
                <a:gd name="T65" fmla="*/ 98 h 98"/>
                <a:gd name="T66" fmla="*/ 8 w 16"/>
                <a:gd name="T67" fmla="*/ 96 h 98"/>
                <a:gd name="T68" fmla="*/ 16 w 16"/>
                <a:gd name="T69" fmla="*/ 33 h 98"/>
                <a:gd name="T70" fmla="*/ 15 w 16"/>
                <a:gd name="T71" fmla="*/ 3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98">
                  <a:moveTo>
                    <a:pt x="15" y="33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4" y="49"/>
                    <a:pt x="13" y="65"/>
                    <a:pt x="11" y="77"/>
                  </a:cubicBezTo>
                  <a:cubicBezTo>
                    <a:pt x="10" y="82"/>
                    <a:pt x="9" y="87"/>
                    <a:pt x="8" y="90"/>
                  </a:cubicBezTo>
                  <a:cubicBezTo>
                    <a:pt x="7" y="94"/>
                    <a:pt x="7" y="96"/>
                    <a:pt x="7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4"/>
                    <a:pt x="7" y="91"/>
                  </a:cubicBezTo>
                  <a:cubicBezTo>
                    <a:pt x="5" y="83"/>
                    <a:pt x="2" y="62"/>
                    <a:pt x="2" y="35"/>
                  </a:cubicBezTo>
                  <a:cubicBezTo>
                    <a:pt x="2" y="34"/>
                    <a:pt x="2" y="33"/>
                    <a:pt x="2" y="32"/>
                  </a:cubicBezTo>
                  <a:cubicBezTo>
                    <a:pt x="2" y="19"/>
                    <a:pt x="3" y="12"/>
                    <a:pt x="4" y="7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3" y="5"/>
                    <a:pt x="15" y="12"/>
                    <a:pt x="15" y="30"/>
                  </a:cubicBezTo>
                  <a:cubicBezTo>
                    <a:pt x="15" y="31"/>
                    <a:pt x="15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2"/>
                    <a:pt x="16" y="31"/>
                    <a:pt x="16" y="30"/>
                  </a:cubicBezTo>
                  <a:cubicBezTo>
                    <a:pt x="16" y="18"/>
                    <a:pt x="15" y="11"/>
                    <a:pt x="14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2" y="5"/>
                    <a:pt x="1" y="13"/>
                    <a:pt x="0" y="32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71"/>
                    <a:pt x="7" y="96"/>
                    <a:pt x="7" y="96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16" y="66"/>
                    <a:pt x="16" y="33"/>
                  </a:cubicBezTo>
                  <a:lnTo>
                    <a:pt x="15" y="3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7" name="Freeform 171"/>
            <p:cNvSpPr>
              <a:spLocks/>
            </p:cNvSpPr>
            <p:nvPr/>
          </p:nvSpPr>
          <p:spPr bwMode="auto">
            <a:xfrm>
              <a:off x="11990112" y="3230564"/>
              <a:ext cx="312738" cy="312738"/>
            </a:xfrm>
            <a:custGeom>
              <a:avLst/>
              <a:gdLst>
                <a:gd name="T0" fmla="*/ 40 w 70"/>
                <a:gd name="T1" fmla="*/ 50 h 70"/>
                <a:gd name="T2" fmla="*/ 0 w 70"/>
                <a:gd name="T3" fmla="*/ 0 h 70"/>
                <a:gd name="T4" fmla="*/ 50 w 70"/>
                <a:gd name="T5" fmla="*/ 40 h 70"/>
                <a:gd name="T6" fmla="*/ 67 w 70"/>
                <a:gd name="T7" fmla="*/ 68 h 70"/>
                <a:gd name="T8" fmla="*/ 40 w 70"/>
                <a:gd name="T9" fmla="*/ 5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40" y="50"/>
                  </a:moveTo>
                  <a:cubicBezTo>
                    <a:pt x="16" y="26"/>
                    <a:pt x="0" y="0"/>
                    <a:pt x="0" y="0"/>
                  </a:cubicBezTo>
                  <a:cubicBezTo>
                    <a:pt x="0" y="0"/>
                    <a:pt x="23" y="13"/>
                    <a:pt x="50" y="40"/>
                  </a:cubicBezTo>
                  <a:cubicBezTo>
                    <a:pt x="68" y="59"/>
                    <a:pt x="70" y="65"/>
                    <a:pt x="67" y="68"/>
                  </a:cubicBezTo>
                  <a:cubicBezTo>
                    <a:pt x="64" y="70"/>
                    <a:pt x="58" y="69"/>
                    <a:pt x="40" y="5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8" name="Freeform 172"/>
            <p:cNvSpPr>
              <a:spLocks/>
            </p:cNvSpPr>
            <p:nvPr/>
          </p:nvSpPr>
          <p:spPr bwMode="auto">
            <a:xfrm>
              <a:off x="11985350" y="3225801"/>
              <a:ext cx="314325" cy="314325"/>
            </a:xfrm>
            <a:custGeom>
              <a:avLst/>
              <a:gdLst>
                <a:gd name="T0" fmla="*/ 41 w 70"/>
                <a:gd name="T1" fmla="*/ 51 h 70"/>
                <a:gd name="T2" fmla="*/ 41 w 70"/>
                <a:gd name="T3" fmla="*/ 51 h 70"/>
                <a:gd name="T4" fmla="*/ 13 w 70"/>
                <a:gd name="T5" fmla="*/ 17 h 70"/>
                <a:gd name="T6" fmla="*/ 5 w 70"/>
                <a:gd name="T7" fmla="*/ 5 h 70"/>
                <a:gd name="T8" fmla="*/ 2 w 70"/>
                <a:gd name="T9" fmla="*/ 1 h 70"/>
                <a:gd name="T10" fmla="*/ 1 w 70"/>
                <a:gd name="T11" fmla="*/ 1 h 70"/>
                <a:gd name="T12" fmla="*/ 1 w 70"/>
                <a:gd name="T13" fmla="*/ 2 h 70"/>
                <a:gd name="T14" fmla="*/ 5 w 70"/>
                <a:gd name="T15" fmla="*/ 4 h 70"/>
                <a:gd name="T16" fmla="*/ 50 w 70"/>
                <a:gd name="T17" fmla="*/ 42 h 70"/>
                <a:gd name="T18" fmla="*/ 65 w 70"/>
                <a:gd name="T19" fmla="*/ 58 h 70"/>
                <a:gd name="T20" fmla="*/ 68 w 70"/>
                <a:gd name="T21" fmla="*/ 66 h 70"/>
                <a:gd name="T22" fmla="*/ 68 w 70"/>
                <a:gd name="T23" fmla="*/ 68 h 70"/>
                <a:gd name="T24" fmla="*/ 65 w 70"/>
                <a:gd name="T25" fmla="*/ 69 h 70"/>
                <a:gd name="T26" fmla="*/ 57 w 70"/>
                <a:gd name="T27" fmla="*/ 65 h 70"/>
                <a:gd name="T28" fmla="*/ 41 w 70"/>
                <a:gd name="T29" fmla="*/ 51 h 70"/>
                <a:gd name="T30" fmla="*/ 41 w 70"/>
                <a:gd name="T31" fmla="*/ 51 h 70"/>
                <a:gd name="T32" fmla="*/ 40 w 70"/>
                <a:gd name="T33" fmla="*/ 52 h 70"/>
                <a:gd name="T34" fmla="*/ 57 w 70"/>
                <a:gd name="T35" fmla="*/ 66 h 70"/>
                <a:gd name="T36" fmla="*/ 65 w 70"/>
                <a:gd name="T37" fmla="*/ 70 h 70"/>
                <a:gd name="T38" fmla="*/ 68 w 70"/>
                <a:gd name="T39" fmla="*/ 69 h 70"/>
                <a:gd name="T40" fmla="*/ 70 w 70"/>
                <a:gd name="T41" fmla="*/ 66 h 70"/>
                <a:gd name="T42" fmla="*/ 66 w 70"/>
                <a:gd name="T43" fmla="*/ 57 h 70"/>
                <a:gd name="T44" fmla="*/ 51 w 70"/>
                <a:gd name="T45" fmla="*/ 41 h 70"/>
                <a:gd name="T46" fmla="*/ 2 w 70"/>
                <a:gd name="T47" fmla="*/ 1 h 70"/>
                <a:gd name="T48" fmla="*/ 0 w 70"/>
                <a:gd name="T49" fmla="*/ 0 h 70"/>
                <a:gd name="T50" fmla="*/ 1 w 70"/>
                <a:gd name="T51" fmla="*/ 2 h 70"/>
                <a:gd name="T52" fmla="*/ 40 w 70"/>
                <a:gd name="T53" fmla="*/ 52 h 70"/>
                <a:gd name="T54" fmla="*/ 41 w 70"/>
                <a:gd name="T55" fmla="*/ 5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" h="70">
                  <a:moveTo>
                    <a:pt x="41" y="51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29" y="39"/>
                    <a:pt x="20" y="26"/>
                    <a:pt x="13" y="17"/>
                  </a:cubicBezTo>
                  <a:cubicBezTo>
                    <a:pt x="9" y="12"/>
                    <a:pt x="7" y="8"/>
                    <a:pt x="5" y="5"/>
                  </a:cubicBezTo>
                  <a:cubicBezTo>
                    <a:pt x="3" y="3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13" y="9"/>
                    <a:pt x="31" y="22"/>
                    <a:pt x="50" y="42"/>
                  </a:cubicBezTo>
                  <a:cubicBezTo>
                    <a:pt x="57" y="49"/>
                    <a:pt x="62" y="54"/>
                    <a:pt x="65" y="58"/>
                  </a:cubicBezTo>
                  <a:cubicBezTo>
                    <a:pt x="67" y="62"/>
                    <a:pt x="68" y="64"/>
                    <a:pt x="68" y="66"/>
                  </a:cubicBezTo>
                  <a:cubicBezTo>
                    <a:pt x="68" y="67"/>
                    <a:pt x="68" y="68"/>
                    <a:pt x="68" y="68"/>
                  </a:cubicBezTo>
                  <a:cubicBezTo>
                    <a:pt x="67" y="69"/>
                    <a:pt x="66" y="69"/>
                    <a:pt x="65" y="69"/>
                  </a:cubicBezTo>
                  <a:cubicBezTo>
                    <a:pt x="64" y="69"/>
                    <a:pt x="61" y="68"/>
                    <a:pt x="57" y="65"/>
                  </a:cubicBezTo>
                  <a:cubicBezTo>
                    <a:pt x="53" y="63"/>
                    <a:pt x="48" y="58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7" y="59"/>
                    <a:pt x="53" y="63"/>
                    <a:pt x="57" y="66"/>
                  </a:cubicBezTo>
                  <a:cubicBezTo>
                    <a:pt x="61" y="69"/>
                    <a:pt x="63" y="70"/>
                    <a:pt x="65" y="70"/>
                  </a:cubicBezTo>
                  <a:cubicBezTo>
                    <a:pt x="67" y="70"/>
                    <a:pt x="68" y="70"/>
                    <a:pt x="68" y="69"/>
                  </a:cubicBezTo>
                  <a:cubicBezTo>
                    <a:pt x="69" y="68"/>
                    <a:pt x="70" y="67"/>
                    <a:pt x="70" y="66"/>
                  </a:cubicBezTo>
                  <a:cubicBezTo>
                    <a:pt x="70" y="64"/>
                    <a:pt x="69" y="61"/>
                    <a:pt x="66" y="57"/>
                  </a:cubicBezTo>
                  <a:cubicBezTo>
                    <a:pt x="63" y="53"/>
                    <a:pt x="58" y="48"/>
                    <a:pt x="51" y="41"/>
                  </a:cubicBezTo>
                  <a:cubicBezTo>
                    <a:pt x="25" y="14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7" y="28"/>
                    <a:pt x="40" y="52"/>
                  </a:cubicBezTo>
                  <a:lnTo>
                    <a:pt x="41" y="51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9" name="Freeform 173"/>
            <p:cNvSpPr>
              <a:spLocks/>
            </p:cNvSpPr>
            <p:nvPr/>
          </p:nvSpPr>
          <p:spPr bwMode="auto">
            <a:xfrm>
              <a:off x="11685312" y="2921001"/>
              <a:ext cx="309563" cy="312738"/>
            </a:xfrm>
            <a:custGeom>
              <a:avLst/>
              <a:gdLst>
                <a:gd name="T0" fmla="*/ 29 w 69"/>
                <a:gd name="T1" fmla="*/ 20 h 70"/>
                <a:gd name="T2" fmla="*/ 69 w 69"/>
                <a:gd name="T3" fmla="*/ 70 h 70"/>
                <a:gd name="T4" fmla="*/ 19 w 69"/>
                <a:gd name="T5" fmla="*/ 30 h 70"/>
                <a:gd name="T6" fmla="*/ 2 w 69"/>
                <a:gd name="T7" fmla="*/ 2 h 70"/>
                <a:gd name="T8" fmla="*/ 29 w 69"/>
                <a:gd name="T9" fmla="*/ 2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0">
                  <a:moveTo>
                    <a:pt x="29" y="20"/>
                  </a:moveTo>
                  <a:cubicBezTo>
                    <a:pt x="53" y="44"/>
                    <a:pt x="69" y="70"/>
                    <a:pt x="69" y="70"/>
                  </a:cubicBezTo>
                  <a:cubicBezTo>
                    <a:pt x="69" y="70"/>
                    <a:pt x="46" y="57"/>
                    <a:pt x="19" y="30"/>
                  </a:cubicBezTo>
                  <a:cubicBezTo>
                    <a:pt x="1" y="11"/>
                    <a:pt x="0" y="5"/>
                    <a:pt x="2" y="2"/>
                  </a:cubicBezTo>
                  <a:cubicBezTo>
                    <a:pt x="5" y="0"/>
                    <a:pt x="11" y="1"/>
                    <a:pt x="29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0" name="Freeform 174"/>
            <p:cNvSpPr>
              <a:spLocks/>
            </p:cNvSpPr>
            <p:nvPr/>
          </p:nvSpPr>
          <p:spPr bwMode="auto">
            <a:xfrm>
              <a:off x="11688487" y="2925764"/>
              <a:ext cx="314325" cy="312738"/>
            </a:xfrm>
            <a:custGeom>
              <a:avLst/>
              <a:gdLst>
                <a:gd name="T0" fmla="*/ 28 w 70"/>
                <a:gd name="T1" fmla="*/ 19 h 70"/>
                <a:gd name="T2" fmla="*/ 28 w 70"/>
                <a:gd name="T3" fmla="*/ 19 h 70"/>
                <a:gd name="T4" fmla="*/ 56 w 70"/>
                <a:gd name="T5" fmla="*/ 53 h 70"/>
                <a:gd name="T6" fmla="*/ 64 w 70"/>
                <a:gd name="T7" fmla="*/ 65 h 70"/>
                <a:gd name="T8" fmla="*/ 67 w 70"/>
                <a:gd name="T9" fmla="*/ 69 h 70"/>
                <a:gd name="T10" fmla="*/ 68 w 70"/>
                <a:gd name="T11" fmla="*/ 69 h 70"/>
                <a:gd name="T12" fmla="*/ 68 w 70"/>
                <a:gd name="T13" fmla="*/ 68 h 70"/>
                <a:gd name="T14" fmla="*/ 64 w 70"/>
                <a:gd name="T15" fmla="*/ 66 h 70"/>
                <a:gd name="T16" fmla="*/ 19 w 70"/>
                <a:gd name="T17" fmla="*/ 28 h 70"/>
                <a:gd name="T18" fmla="*/ 5 w 70"/>
                <a:gd name="T19" fmla="*/ 12 h 70"/>
                <a:gd name="T20" fmla="*/ 1 w 70"/>
                <a:gd name="T21" fmla="*/ 4 h 70"/>
                <a:gd name="T22" fmla="*/ 2 w 70"/>
                <a:gd name="T23" fmla="*/ 2 h 70"/>
                <a:gd name="T24" fmla="*/ 4 w 70"/>
                <a:gd name="T25" fmla="*/ 1 h 70"/>
                <a:gd name="T26" fmla="*/ 12 w 70"/>
                <a:gd name="T27" fmla="*/ 5 h 70"/>
                <a:gd name="T28" fmla="*/ 28 w 70"/>
                <a:gd name="T29" fmla="*/ 19 h 70"/>
                <a:gd name="T30" fmla="*/ 28 w 70"/>
                <a:gd name="T31" fmla="*/ 19 h 70"/>
                <a:gd name="T32" fmla="*/ 29 w 70"/>
                <a:gd name="T33" fmla="*/ 18 h 70"/>
                <a:gd name="T34" fmla="*/ 13 w 70"/>
                <a:gd name="T35" fmla="*/ 4 h 70"/>
                <a:gd name="T36" fmla="*/ 4 w 70"/>
                <a:gd name="T37" fmla="*/ 0 h 70"/>
                <a:gd name="T38" fmla="*/ 1 w 70"/>
                <a:gd name="T39" fmla="*/ 1 h 70"/>
                <a:gd name="T40" fmla="*/ 0 w 70"/>
                <a:gd name="T41" fmla="*/ 4 h 70"/>
                <a:gd name="T42" fmla="*/ 4 w 70"/>
                <a:gd name="T43" fmla="*/ 13 h 70"/>
                <a:gd name="T44" fmla="*/ 18 w 70"/>
                <a:gd name="T45" fmla="*/ 29 h 70"/>
                <a:gd name="T46" fmla="*/ 68 w 70"/>
                <a:gd name="T47" fmla="*/ 69 h 70"/>
                <a:gd name="T48" fmla="*/ 70 w 70"/>
                <a:gd name="T49" fmla="*/ 70 h 70"/>
                <a:gd name="T50" fmla="*/ 68 w 70"/>
                <a:gd name="T51" fmla="*/ 68 h 70"/>
                <a:gd name="T52" fmla="*/ 29 w 70"/>
                <a:gd name="T53" fmla="*/ 18 h 70"/>
                <a:gd name="T54" fmla="*/ 28 w 70"/>
                <a:gd name="T55" fmla="*/ 1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" h="70">
                  <a:moveTo>
                    <a:pt x="28" y="19"/>
                  </a:moveTo>
                  <a:cubicBezTo>
                    <a:pt x="28" y="19"/>
                    <a:pt x="28" y="19"/>
                    <a:pt x="28" y="19"/>
                  </a:cubicBezTo>
                  <a:cubicBezTo>
                    <a:pt x="40" y="31"/>
                    <a:pt x="50" y="44"/>
                    <a:pt x="56" y="53"/>
                  </a:cubicBezTo>
                  <a:cubicBezTo>
                    <a:pt x="60" y="58"/>
                    <a:pt x="63" y="62"/>
                    <a:pt x="64" y="65"/>
                  </a:cubicBezTo>
                  <a:cubicBezTo>
                    <a:pt x="66" y="67"/>
                    <a:pt x="67" y="69"/>
                    <a:pt x="67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8"/>
                    <a:pt x="67" y="67"/>
                    <a:pt x="64" y="66"/>
                  </a:cubicBezTo>
                  <a:cubicBezTo>
                    <a:pt x="57" y="61"/>
                    <a:pt x="39" y="48"/>
                    <a:pt x="19" y="28"/>
                  </a:cubicBezTo>
                  <a:cubicBezTo>
                    <a:pt x="12" y="21"/>
                    <a:pt x="7" y="16"/>
                    <a:pt x="5" y="12"/>
                  </a:cubicBezTo>
                  <a:cubicBezTo>
                    <a:pt x="2" y="8"/>
                    <a:pt x="1" y="6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6" y="1"/>
                    <a:pt x="8" y="2"/>
                    <a:pt x="12" y="5"/>
                  </a:cubicBezTo>
                  <a:cubicBezTo>
                    <a:pt x="16" y="7"/>
                    <a:pt x="21" y="12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11"/>
                    <a:pt x="17" y="6"/>
                    <a:pt x="13" y="4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1" y="9"/>
                    <a:pt x="4" y="13"/>
                  </a:cubicBezTo>
                  <a:cubicBezTo>
                    <a:pt x="6" y="17"/>
                    <a:pt x="11" y="22"/>
                    <a:pt x="18" y="29"/>
                  </a:cubicBezTo>
                  <a:cubicBezTo>
                    <a:pt x="45" y="56"/>
                    <a:pt x="67" y="69"/>
                    <a:pt x="68" y="69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8"/>
                    <a:pt x="53" y="42"/>
                    <a:pt x="29" y="18"/>
                  </a:cubicBezTo>
                  <a:lnTo>
                    <a:pt x="28" y="19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1" name="Freeform 175"/>
            <p:cNvSpPr>
              <a:spLocks/>
            </p:cNvSpPr>
            <p:nvPr/>
          </p:nvSpPr>
          <p:spPr bwMode="auto">
            <a:xfrm>
              <a:off x="11680550" y="3230564"/>
              <a:ext cx="314325" cy="312738"/>
            </a:xfrm>
            <a:custGeom>
              <a:avLst/>
              <a:gdLst>
                <a:gd name="T0" fmla="*/ 20 w 70"/>
                <a:gd name="T1" fmla="*/ 40 h 70"/>
                <a:gd name="T2" fmla="*/ 70 w 70"/>
                <a:gd name="T3" fmla="*/ 0 h 70"/>
                <a:gd name="T4" fmla="*/ 30 w 70"/>
                <a:gd name="T5" fmla="*/ 50 h 70"/>
                <a:gd name="T6" fmla="*/ 2 w 70"/>
                <a:gd name="T7" fmla="*/ 67 h 70"/>
                <a:gd name="T8" fmla="*/ 20 w 70"/>
                <a:gd name="T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20" y="40"/>
                  </a:moveTo>
                  <a:cubicBezTo>
                    <a:pt x="44" y="16"/>
                    <a:pt x="70" y="0"/>
                    <a:pt x="70" y="0"/>
                  </a:cubicBezTo>
                  <a:cubicBezTo>
                    <a:pt x="70" y="0"/>
                    <a:pt x="57" y="23"/>
                    <a:pt x="30" y="50"/>
                  </a:cubicBezTo>
                  <a:cubicBezTo>
                    <a:pt x="11" y="68"/>
                    <a:pt x="5" y="70"/>
                    <a:pt x="2" y="67"/>
                  </a:cubicBezTo>
                  <a:cubicBezTo>
                    <a:pt x="0" y="64"/>
                    <a:pt x="1" y="58"/>
                    <a:pt x="20" y="4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0" name="Freeform 176"/>
            <p:cNvSpPr>
              <a:spLocks/>
            </p:cNvSpPr>
            <p:nvPr/>
          </p:nvSpPr>
          <p:spPr bwMode="auto">
            <a:xfrm>
              <a:off x="11685312" y="3225801"/>
              <a:ext cx="317500" cy="314325"/>
            </a:xfrm>
            <a:custGeom>
              <a:avLst/>
              <a:gdLst>
                <a:gd name="T0" fmla="*/ 19 w 71"/>
                <a:gd name="T1" fmla="*/ 41 h 70"/>
                <a:gd name="T2" fmla="*/ 19 w 71"/>
                <a:gd name="T3" fmla="*/ 41 h 70"/>
                <a:gd name="T4" fmla="*/ 53 w 71"/>
                <a:gd name="T5" fmla="*/ 13 h 70"/>
                <a:gd name="T6" fmla="*/ 65 w 71"/>
                <a:gd name="T7" fmla="*/ 5 h 70"/>
                <a:gd name="T8" fmla="*/ 69 w 71"/>
                <a:gd name="T9" fmla="*/ 2 h 70"/>
                <a:gd name="T10" fmla="*/ 69 w 71"/>
                <a:gd name="T11" fmla="*/ 1 h 70"/>
                <a:gd name="T12" fmla="*/ 68 w 71"/>
                <a:gd name="T13" fmla="*/ 1 h 70"/>
                <a:gd name="T14" fmla="*/ 66 w 71"/>
                <a:gd name="T15" fmla="*/ 5 h 70"/>
                <a:gd name="T16" fmla="*/ 28 w 71"/>
                <a:gd name="T17" fmla="*/ 50 h 70"/>
                <a:gd name="T18" fmla="*/ 12 w 71"/>
                <a:gd name="T19" fmla="*/ 65 h 70"/>
                <a:gd name="T20" fmla="*/ 4 w 71"/>
                <a:gd name="T21" fmla="*/ 68 h 70"/>
                <a:gd name="T22" fmla="*/ 2 w 71"/>
                <a:gd name="T23" fmla="*/ 67 h 70"/>
                <a:gd name="T24" fmla="*/ 1 w 71"/>
                <a:gd name="T25" fmla="*/ 65 h 70"/>
                <a:gd name="T26" fmla="*/ 5 w 71"/>
                <a:gd name="T27" fmla="*/ 57 h 70"/>
                <a:gd name="T28" fmla="*/ 19 w 71"/>
                <a:gd name="T29" fmla="*/ 41 h 70"/>
                <a:gd name="T30" fmla="*/ 19 w 71"/>
                <a:gd name="T31" fmla="*/ 41 h 70"/>
                <a:gd name="T32" fmla="*/ 18 w 71"/>
                <a:gd name="T33" fmla="*/ 40 h 70"/>
                <a:gd name="T34" fmla="*/ 4 w 71"/>
                <a:gd name="T35" fmla="*/ 56 h 70"/>
                <a:gd name="T36" fmla="*/ 0 w 71"/>
                <a:gd name="T37" fmla="*/ 65 h 70"/>
                <a:gd name="T38" fmla="*/ 1 w 71"/>
                <a:gd name="T39" fmla="*/ 68 h 70"/>
                <a:gd name="T40" fmla="*/ 4 w 71"/>
                <a:gd name="T41" fmla="*/ 70 h 70"/>
                <a:gd name="T42" fmla="*/ 13 w 71"/>
                <a:gd name="T43" fmla="*/ 66 h 70"/>
                <a:gd name="T44" fmla="*/ 29 w 71"/>
                <a:gd name="T45" fmla="*/ 51 h 70"/>
                <a:gd name="T46" fmla="*/ 69 w 71"/>
                <a:gd name="T47" fmla="*/ 2 h 70"/>
                <a:gd name="T48" fmla="*/ 71 w 71"/>
                <a:gd name="T49" fmla="*/ 0 h 70"/>
                <a:gd name="T50" fmla="*/ 69 w 71"/>
                <a:gd name="T51" fmla="*/ 1 h 70"/>
                <a:gd name="T52" fmla="*/ 18 w 71"/>
                <a:gd name="T53" fmla="*/ 40 h 70"/>
                <a:gd name="T54" fmla="*/ 19 w 71"/>
                <a:gd name="T5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" h="70">
                  <a:moveTo>
                    <a:pt x="19" y="41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31" y="29"/>
                    <a:pt x="44" y="20"/>
                    <a:pt x="53" y="13"/>
                  </a:cubicBezTo>
                  <a:cubicBezTo>
                    <a:pt x="58" y="9"/>
                    <a:pt x="62" y="6"/>
                    <a:pt x="65" y="5"/>
                  </a:cubicBezTo>
                  <a:cubicBezTo>
                    <a:pt x="68" y="3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7" y="2"/>
                    <a:pt x="66" y="5"/>
                  </a:cubicBezTo>
                  <a:cubicBezTo>
                    <a:pt x="61" y="13"/>
                    <a:pt x="48" y="30"/>
                    <a:pt x="28" y="50"/>
                  </a:cubicBezTo>
                  <a:cubicBezTo>
                    <a:pt x="21" y="57"/>
                    <a:pt x="16" y="62"/>
                    <a:pt x="12" y="65"/>
                  </a:cubicBezTo>
                  <a:cubicBezTo>
                    <a:pt x="8" y="67"/>
                    <a:pt x="6" y="68"/>
                    <a:pt x="4" y="68"/>
                  </a:cubicBezTo>
                  <a:cubicBezTo>
                    <a:pt x="3" y="68"/>
                    <a:pt x="2" y="68"/>
                    <a:pt x="2" y="67"/>
                  </a:cubicBezTo>
                  <a:cubicBezTo>
                    <a:pt x="1" y="67"/>
                    <a:pt x="1" y="66"/>
                    <a:pt x="1" y="65"/>
                  </a:cubicBezTo>
                  <a:cubicBezTo>
                    <a:pt x="1" y="64"/>
                    <a:pt x="2" y="61"/>
                    <a:pt x="5" y="57"/>
                  </a:cubicBezTo>
                  <a:cubicBezTo>
                    <a:pt x="8" y="53"/>
                    <a:pt x="12" y="48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1" y="47"/>
                    <a:pt x="7" y="52"/>
                    <a:pt x="4" y="56"/>
                  </a:cubicBezTo>
                  <a:cubicBezTo>
                    <a:pt x="1" y="60"/>
                    <a:pt x="0" y="63"/>
                    <a:pt x="0" y="65"/>
                  </a:cubicBezTo>
                  <a:cubicBezTo>
                    <a:pt x="0" y="66"/>
                    <a:pt x="0" y="67"/>
                    <a:pt x="1" y="68"/>
                  </a:cubicBezTo>
                  <a:cubicBezTo>
                    <a:pt x="2" y="69"/>
                    <a:pt x="3" y="70"/>
                    <a:pt x="4" y="70"/>
                  </a:cubicBezTo>
                  <a:cubicBezTo>
                    <a:pt x="6" y="70"/>
                    <a:pt x="9" y="68"/>
                    <a:pt x="13" y="66"/>
                  </a:cubicBezTo>
                  <a:cubicBezTo>
                    <a:pt x="17" y="63"/>
                    <a:pt x="22" y="58"/>
                    <a:pt x="29" y="51"/>
                  </a:cubicBezTo>
                  <a:cubicBezTo>
                    <a:pt x="56" y="25"/>
                    <a:pt x="69" y="2"/>
                    <a:pt x="69" y="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8" y="1"/>
                    <a:pt x="42" y="17"/>
                    <a:pt x="18" y="40"/>
                  </a:cubicBezTo>
                  <a:lnTo>
                    <a:pt x="19" y="41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1" name="Freeform 177"/>
            <p:cNvSpPr>
              <a:spLocks/>
            </p:cNvSpPr>
            <p:nvPr/>
          </p:nvSpPr>
          <p:spPr bwMode="auto">
            <a:xfrm>
              <a:off x="11990112" y="2921001"/>
              <a:ext cx="317500" cy="312738"/>
            </a:xfrm>
            <a:custGeom>
              <a:avLst/>
              <a:gdLst>
                <a:gd name="T0" fmla="*/ 50 w 71"/>
                <a:gd name="T1" fmla="*/ 30 h 70"/>
                <a:gd name="T2" fmla="*/ 0 w 71"/>
                <a:gd name="T3" fmla="*/ 70 h 70"/>
                <a:gd name="T4" fmla="*/ 40 w 71"/>
                <a:gd name="T5" fmla="*/ 20 h 70"/>
                <a:gd name="T6" fmla="*/ 68 w 71"/>
                <a:gd name="T7" fmla="*/ 3 h 70"/>
                <a:gd name="T8" fmla="*/ 50 w 71"/>
                <a:gd name="T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0">
                  <a:moveTo>
                    <a:pt x="50" y="30"/>
                  </a:moveTo>
                  <a:cubicBezTo>
                    <a:pt x="27" y="54"/>
                    <a:pt x="0" y="70"/>
                    <a:pt x="0" y="70"/>
                  </a:cubicBezTo>
                  <a:cubicBezTo>
                    <a:pt x="0" y="70"/>
                    <a:pt x="14" y="47"/>
                    <a:pt x="40" y="20"/>
                  </a:cubicBezTo>
                  <a:cubicBezTo>
                    <a:pt x="59" y="2"/>
                    <a:pt x="65" y="0"/>
                    <a:pt x="68" y="3"/>
                  </a:cubicBezTo>
                  <a:cubicBezTo>
                    <a:pt x="71" y="6"/>
                    <a:pt x="69" y="12"/>
                    <a:pt x="50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2" name="Freeform 178"/>
            <p:cNvSpPr>
              <a:spLocks/>
            </p:cNvSpPr>
            <p:nvPr/>
          </p:nvSpPr>
          <p:spPr bwMode="auto">
            <a:xfrm>
              <a:off x="11985350" y="2925764"/>
              <a:ext cx="317500" cy="312738"/>
            </a:xfrm>
            <a:custGeom>
              <a:avLst/>
              <a:gdLst>
                <a:gd name="T0" fmla="*/ 51 w 71"/>
                <a:gd name="T1" fmla="*/ 29 h 70"/>
                <a:gd name="T2" fmla="*/ 51 w 71"/>
                <a:gd name="T3" fmla="*/ 29 h 70"/>
                <a:gd name="T4" fmla="*/ 17 w 71"/>
                <a:gd name="T5" fmla="*/ 57 h 70"/>
                <a:gd name="T6" fmla="*/ 6 w 71"/>
                <a:gd name="T7" fmla="*/ 65 h 70"/>
                <a:gd name="T8" fmla="*/ 1 w 71"/>
                <a:gd name="T9" fmla="*/ 68 h 70"/>
                <a:gd name="T10" fmla="*/ 1 w 71"/>
                <a:gd name="T11" fmla="*/ 69 h 70"/>
                <a:gd name="T12" fmla="*/ 2 w 71"/>
                <a:gd name="T13" fmla="*/ 69 h 70"/>
                <a:gd name="T14" fmla="*/ 4 w 71"/>
                <a:gd name="T15" fmla="*/ 65 h 70"/>
                <a:gd name="T16" fmla="*/ 42 w 71"/>
                <a:gd name="T17" fmla="*/ 20 h 70"/>
                <a:gd name="T18" fmla="*/ 58 w 71"/>
                <a:gd name="T19" fmla="*/ 5 h 70"/>
                <a:gd name="T20" fmla="*/ 66 w 71"/>
                <a:gd name="T21" fmla="*/ 2 h 70"/>
                <a:gd name="T22" fmla="*/ 68 w 71"/>
                <a:gd name="T23" fmla="*/ 3 h 70"/>
                <a:gd name="T24" fmla="*/ 69 w 71"/>
                <a:gd name="T25" fmla="*/ 5 h 70"/>
                <a:gd name="T26" fmla="*/ 65 w 71"/>
                <a:gd name="T27" fmla="*/ 13 h 70"/>
                <a:gd name="T28" fmla="*/ 51 w 71"/>
                <a:gd name="T29" fmla="*/ 29 h 70"/>
                <a:gd name="T30" fmla="*/ 51 w 71"/>
                <a:gd name="T31" fmla="*/ 29 h 70"/>
                <a:gd name="T32" fmla="*/ 52 w 71"/>
                <a:gd name="T33" fmla="*/ 30 h 70"/>
                <a:gd name="T34" fmla="*/ 66 w 71"/>
                <a:gd name="T35" fmla="*/ 14 h 70"/>
                <a:gd name="T36" fmla="*/ 71 w 71"/>
                <a:gd name="T37" fmla="*/ 5 h 70"/>
                <a:gd name="T38" fmla="*/ 69 w 71"/>
                <a:gd name="T39" fmla="*/ 2 h 70"/>
                <a:gd name="T40" fmla="*/ 66 w 71"/>
                <a:gd name="T41" fmla="*/ 0 h 70"/>
                <a:gd name="T42" fmla="*/ 57 w 71"/>
                <a:gd name="T43" fmla="*/ 4 h 70"/>
                <a:gd name="T44" fmla="*/ 41 w 71"/>
                <a:gd name="T45" fmla="*/ 19 h 70"/>
                <a:gd name="T46" fmla="*/ 1 w 71"/>
                <a:gd name="T47" fmla="*/ 68 h 70"/>
                <a:gd name="T48" fmla="*/ 0 w 71"/>
                <a:gd name="T49" fmla="*/ 70 h 70"/>
                <a:gd name="T50" fmla="*/ 2 w 71"/>
                <a:gd name="T51" fmla="*/ 69 h 70"/>
                <a:gd name="T52" fmla="*/ 52 w 71"/>
                <a:gd name="T53" fmla="*/ 30 h 70"/>
                <a:gd name="T54" fmla="*/ 51 w 71"/>
                <a:gd name="T55" fmla="*/ 2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" h="70">
                  <a:moveTo>
                    <a:pt x="51" y="29"/>
                  </a:moveTo>
                  <a:cubicBezTo>
                    <a:pt x="51" y="29"/>
                    <a:pt x="51" y="29"/>
                    <a:pt x="51" y="29"/>
                  </a:cubicBezTo>
                  <a:cubicBezTo>
                    <a:pt x="39" y="41"/>
                    <a:pt x="27" y="50"/>
                    <a:pt x="17" y="57"/>
                  </a:cubicBezTo>
                  <a:cubicBezTo>
                    <a:pt x="12" y="61"/>
                    <a:pt x="8" y="63"/>
                    <a:pt x="6" y="65"/>
                  </a:cubicBezTo>
                  <a:cubicBezTo>
                    <a:pt x="3" y="67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3" y="68"/>
                    <a:pt x="4" y="65"/>
                  </a:cubicBezTo>
                  <a:cubicBezTo>
                    <a:pt x="9" y="57"/>
                    <a:pt x="22" y="40"/>
                    <a:pt x="42" y="20"/>
                  </a:cubicBezTo>
                  <a:cubicBezTo>
                    <a:pt x="49" y="13"/>
                    <a:pt x="54" y="8"/>
                    <a:pt x="58" y="5"/>
                  </a:cubicBezTo>
                  <a:cubicBezTo>
                    <a:pt x="62" y="3"/>
                    <a:pt x="65" y="2"/>
                    <a:pt x="66" y="2"/>
                  </a:cubicBezTo>
                  <a:cubicBezTo>
                    <a:pt x="67" y="2"/>
                    <a:pt x="68" y="2"/>
                    <a:pt x="68" y="3"/>
                  </a:cubicBezTo>
                  <a:cubicBezTo>
                    <a:pt x="69" y="3"/>
                    <a:pt x="69" y="4"/>
                    <a:pt x="69" y="5"/>
                  </a:cubicBezTo>
                  <a:cubicBezTo>
                    <a:pt x="69" y="6"/>
                    <a:pt x="68" y="9"/>
                    <a:pt x="65" y="13"/>
                  </a:cubicBezTo>
                  <a:cubicBezTo>
                    <a:pt x="63" y="17"/>
                    <a:pt x="58" y="2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9" y="23"/>
                    <a:pt x="64" y="17"/>
                    <a:pt x="66" y="14"/>
                  </a:cubicBezTo>
                  <a:cubicBezTo>
                    <a:pt x="69" y="10"/>
                    <a:pt x="71" y="7"/>
                    <a:pt x="71" y="5"/>
                  </a:cubicBezTo>
                  <a:cubicBezTo>
                    <a:pt x="71" y="4"/>
                    <a:pt x="70" y="2"/>
                    <a:pt x="69" y="2"/>
                  </a:cubicBezTo>
                  <a:cubicBezTo>
                    <a:pt x="69" y="1"/>
                    <a:pt x="67" y="0"/>
                    <a:pt x="66" y="0"/>
                  </a:cubicBezTo>
                  <a:cubicBezTo>
                    <a:pt x="64" y="0"/>
                    <a:pt x="61" y="2"/>
                    <a:pt x="57" y="4"/>
                  </a:cubicBezTo>
                  <a:cubicBezTo>
                    <a:pt x="53" y="7"/>
                    <a:pt x="48" y="12"/>
                    <a:pt x="41" y="19"/>
                  </a:cubicBezTo>
                  <a:cubicBezTo>
                    <a:pt x="14" y="45"/>
                    <a:pt x="1" y="68"/>
                    <a:pt x="1" y="6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8" y="53"/>
                    <a:pt x="52" y="30"/>
                  </a:cubicBezTo>
                  <a:lnTo>
                    <a:pt x="51" y="29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3" name="Freeform 179"/>
            <p:cNvSpPr>
              <a:spLocks/>
            </p:cNvSpPr>
            <p:nvPr/>
          </p:nvSpPr>
          <p:spPr bwMode="auto">
            <a:xfrm>
              <a:off x="11990112" y="3051176"/>
              <a:ext cx="398463" cy="182563"/>
            </a:xfrm>
            <a:custGeom>
              <a:avLst/>
              <a:gdLst>
                <a:gd name="T0" fmla="*/ 62 w 89"/>
                <a:gd name="T1" fmla="*/ 23 h 41"/>
                <a:gd name="T2" fmla="*/ 0 w 89"/>
                <a:gd name="T3" fmla="*/ 41 h 41"/>
                <a:gd name="T4" fmla="*/ 56 w 89"/>
                <a:gd name="T5" fmla="*/ 10 h 41"/>
                <a:gd name="T6" fmla="*/ 88 w 89"/>
                <a:gd name="T7" fmla="*/ 5 h 41"/>
                <a:gd name="T8" fmla="*/ 62 w 89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">
                  <a:moveTo>
                    <a:pt x="62" y="23"/>
                  </a:moveTo>
                  <a:cubicBezTo>
                    <a:pt x="30" y="36"/>
                    <a:pt x="0" y="41"/>
                    <a:pt x="0" y="41"/>
                  </a:cubicBezTo>
                  <a:cubicBezTo>
                    <a:pt x="0" y="41"/>
                    <a:pt x="21" y="24"/>
                    <a:pt x="56" y="10"/>
                  </a:cubicBezTo>
                  <a:cubicBezTo>
                    <a:pt x="80" y="0"/>
                    <a:pt x="86" y="1"/>
                    <a:pt x="88" y="5"/>
                  </a:cubicBezTo>
                  <a:cubicBezTo>
                    <a:pt x="89" y="8"/>
                    <a:pt x="86" y="13"/>
                    <a:pt x="62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4" name="Freeform 180"/>
            <p:cNvSpPr>
              <a:spLocks/>
            </p:cNvSpPr>
            <p:nvPr/>
          </p:nvSpPr>
          <p:spPr bwMode="auto">
            <a:xfrm>
              <a:off x="11980587" y="3054351"/>
              <a:ext cx="407988" cy="184150"/>
            </a:xfrm>
            <a:custGeom>
              <a:avLst/>
              <a:gdLst>
                <a:gd name="T0" fmla="*/ 64 w 91"/>
                <a:gd name="T1" fmla="*/ 22 h 41"/>
                <a:gd name="T2" fmla="*/ 63 w 91"/>
                <a:gd name="T3" fmla="*/ 22 h 41"/>
                <a:gd name="T4" fmla="*/ 21 w 91"/>
                <a:gd name="T5" fmla="*/ 35 h 41"/>
                <a:gd name="T6" fmla="*/ 7 w 91"/>
                <a:gd name="T7" fmla="*/ 38 h 41"/>
                <a:gd name="T8" fmla="*/ 2 w 91"/>
                <a:gd name="T9" fmla="*/ 39 h 41"/>
                <a:gd name="T10" fmla="*/ 2 w 91"/>
                <a:gd name="T11" fmla="*/ 40 h 41"/>
                <a:gd name="T12" fmla="*/ 3 w 91"/>
                <a:gd name="T13" fmla="*/ 40 h 41"/>
                <a:gd name="T14" fmla="*/ 7 w 91"/>
                <a:gd name="T15" fmla="*/ 37 h 41"/>
                <a:gd name="T16" fmla="*/ 58 w 91"/>
                <a:gd name="T17" fmla="*/ 10 h 41"/>
                <a:gd name="T18" fmla="*/ 85 w 91"/>
                <a:gd name="T19" fmla="*/ 2 h 41"/>
                <a:gd name="T20" fmla="*/ 89 w 91"/>
                <a:gd name="T21" fmla="*/ 4 h 41"/>
                <a:gd name="T22" fmla="*/ 90 w 91"/>
                <a:gd name="T23" fmla="*/ 5 h 41"/>
                <a:gd name="T24" fmla="*/ 85 w 91"/>
                <a:gd name="T25" fmla="*/ 11 h 41"/>
                <a:gd name="T26" fmla="*/ 63 w 91"/>
                <a:gd name="T27" fmla="*/ 22 h 41"/>
                <a:gd name="T28" fmla="*/ 64 w 91"/>
                <a:gd name="T29" fmla="*/ 22 h 41"/>
                <a:gd name="T30" fmla="*/ 64 w 91"/>
                <a:gd name="T31" fmla="*/ 23 h 41"/>
                <a:gd name="T32" fmla="*/ 85 w 91"/>
                <a:gd name="T33" fmla="*/ 12 h 41"/>
                <a:gd name="T34" fmla="*/ 91 w 91"/>
                <a:gd name="T35" fmla="*/ 5 h 41"/>
                <a:gd name="T36" fmla="*/ 91 w 91"/>
                <a:gd name="T37" fmla="*/ 3 h 41"/>
                <a:gd name="T38" fmla="*/ 85 w 91"/>
                <a:gd name="T39" fmla="*/ 0 h 41"/>
                <a:gd name="T40" fmla="*/ 58 w 91"/>
                <a:gd name="T41" fmla="*/ 8 h 41"/>
                <a:gd name="T42" fmla="*/ 2 w 91"/>
                <a:gd name="T43" fmla="*/ 39 h 41"/>
                <a:gd name="T44" fmla="*/ 0 w 91"/>
                <a:gd name="T45" fmla="*/ 41 h 41"/>
                <a:gd name="T46" fmla="*/ 2 w 91"/>
                <a:gd name="T47" fmla="*/ 40 h 41"/>
                <a:gd name="T48" fmla="*/ 64 w 91"/>
                <a:gd name="T49" fmla="*/ 23 h 41"/>
                <a:gd name="T50" fmla="*/ 64 w 91"/>
                <a:gd name="T51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41">
                  <a:moveTo>
                    <a:pt x="64" y="22"/>
                  </a:moveTo>
                  <a:cubicBezTo>
                    <a:pt x="63" y="22"/>
                    <a:pt x="63" y="22"/>
                    <a:pt x="63" y="22"/>
                  </a:cubicBezTo>
                  <a:cubicBezTo>
                    <a:pt x="48" y="28"/>
                    <a:pt x="33" y="32"/>
                    <a:pt x="21" y="35"/>
                  </a:cubicBezTo>
                  <a:cubicBezTo>
                    <a:pt x="15" y="36"/>
                    <a:pt x="11" y="37"/>
                    <a:pt x="7" y="38"/>
                  </a:cubicBezTo>
                  <a:cubicBezTo>
                    <a:pt x="4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4" y="39"/>
                    <a:pt x="7" y="37"/>
                  </a:cubicBezTo>
                  <a:cubicBezTo>
                    <a:pt x="14" y="32"/>
                    <a:pt x="32" y="20"/>
                    <a:pt x="58" y="10"/>
                  </a:cubicBezTo>
                  <a:cubicBezTo>
                    <a:pt x="73" y="4"/>
                    <a:pt x="81" y="2"/>
                    <a:pt x="85" y="2"/>
                  </a:cubicBezTo>
                  <a:cubicBezTo>
                    <a:pt x="88" y="2"/>
                    <a:pt x="89" y="3"/>
                    <a:pt x="89" y="4"/>
                  </a:cubicBezTo>
                  <a:cubicBezTo>
                    <a:pt x="90" y="4"/>
                    <a:pt x="90" y="5"/>
                    <a:pt x="90" y="5"/>
                  </a:cubicBezTo>
                  <a:cubicBezTo>
                    <a:pt x="90" y="6"/>
                    <a:pt x="88" y="8"/>
                    <a:pt x="85" y="11"/>
                  </a:cubicBezTo>
                  <a:cubicBezTo>
                    <a:pt x="81" y="14"/>
                    <a:pt x="74" y="17"/>
                    <a:pt x="63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4" y="18"/>
                    <a:pt x="81" y="15"/>
                    <a:pt x="85" y="12"/>
                  </a:cubicBezTo>
                  <a:cubicBezTo>
                    <a:pt x="89" y="9"/>
                    <a:pt x="91" y="7"/>
                    <a:pt x="91" y="5"/>
                  </a:cubicBezTo>
                  <a:cubicBezTo>
                    <a:pt x="91" y="4"/>
                    <a:pt x="91" y="4"/>
                    <a:pt x="91" y="3"/>
                  </a:cubicBezTo>
                  <a:cubicBezTo>
                    <a:pt x="90" y="2"/>
                    <a:pt x="88" y="0"/>
                    <a:pt x="85" y="0"/>
                  </a:cubicBezTo>
                  <a:cubicBezTo>
                    <a:pt x="80" y="0"/>
                    <a:pt x="72" y="3"/>
                    <a:pt x="58" y="8"/>
                  </a:cubicBezTo>
                  <a:cubicBezTo>
                    <a:pt x="23" y="23"/>
                    <a:pt x="2" y="39"/>
                    <a:pt x="2" y="3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0"/>
                    <a:pt x="33" y="35"/>
                    <a:pt x="64" y="23"/>
                  </a:cubicBezTo>
                  <a:lnTo>
                    <a:pt x="64" y="2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5" name="Freeform 181"/>
            <p:cNvSpPr>
              <a:spLocks/>
            </p:cNvSpPr>
            <p:nvPr/>
          </p:nvSpPr>
          <p:spPr bwMode="auto">
            <a:xfrm>
              <a:off x="11594825" y="3230564"/>
              <a:ext cx="400050" cy="182563"/>
            </a:xfrm>
            <a:custGeom>
              <a:avLst/>
              <a:gdLst>
                <a:gd name="T0" fmla="*/ 28 w 89"/>
                <a:gd name="T1" fmla="*/ 18 h 41"/>
                <a:gd name="T2" fmla="*/ 89 w 89"/>
                <a:gd name="T3" fmla="*/ 0 h 41"/>
                <a:gd name="T4" fmla="*/ 33 w 89"/>
                <a:gd name="T5" fmla="*/ 31 h 41"/>
                <a:gd name="T6" fmla="*/ 1 w 89"/>
                <a:gd name="T7" fmla="*/ 36 h 41"/>
                <a:gd name="T8" fmla="*/ 28 w 89"/>
                <a:gd name="T9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">
                  <a:moveTo>
                    <a:pt x="28" y="18"/>
                  </a:moveTo>
                  <a:cubicBezTo>
                    <a:pt x="59" y="5"/>
                    <a:pt x="89" y="0"/>
                    <a:pt x="89" y="0"/>
                  </a:cubicBezTo>
                  <a:cubicBezTo>
                    <a:pt x="89" y="0"/>
                    <a:pt x="68" y="17"/>
                    <a:pt x="33" y="31"/>
                  </a:cubicBezTo>
                  <a:cubicBezTo>
                    <a:pt x="9" y="41"/>
                    <a:pt x="3" y="40"/>
                    <a:pt x="1" y="36"/>
                  </a:cubicBezTo>
                  <a:cubicBezTo>
                    <a:pt x="0" y="33"/>
                    <a:pt x="4" y="28"/>
                    <a:pt x="28" y="1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6" name="Freeform 182"/>
            <p:cNvSpPr>
              <a:spLocks/>
            </p:cNvSpPr>
            <p:nvPr/>
          </p:nvSpPr>
          <p:spPr bwMode="auto">
            <a:xfrm>
              <a:off x="11594825" y="3225801"/>
              <a:ext cx="407988" cy="184150"/>
            </a:xfrm>
            <a:custGeom>
              <a:avLst/>
              <a:gdLst>
                <a:gd name="T0" fmla="*/ 28 w 91"/>
                <a:gd name="T1" fmla="*/ 19 h 41"/>
                <a:gd name="T2" fmla="*/ 28 w 91"/>
                <a:gd name="T3" fmla="*/ 19 h 41"/>
                <a:gd name="T4" fmla="*/ 70 w 91"/>
                <a:gd name="T5" fmla="*/ 6 h 41"/>
                <a:gd name="T6" fmla="*/ 84 w 91"/>
                <a:gd name="T7" fmla="*/ 3 h 41"/>
                <a:gd name="T8" fmla="*/ 89 w 91"/>
                <a:gd name="T9" fmla="*/ 2 h 41"/>
                <a:gd name="T10" fmla="*/ 89 w 91"/>
                <a:gd name="T11" fmla="*/ 1 h 41"/>
                <a:gd name="T12" fmla="*/ 89 w 91"/>
                <a:gd name="T13" fmla="*/ 1 h 41"/>
                <a:gd name="T14" fmla="*/ 85 w 91"/>
                <a:gd name="T15" fmla="*/ 4 h 41"/>
                <a:gd name="T16" fmla="*/ 33 w 91"/>
                <a:gd name="T17" fmla="*/ 31 h 41"/>
                <a:gd name="T18" fmla="*/ 6 w 91"/>
                <a:gd name="T19" fmla="*/ 39 h 41"/>
                <a:gd name="T20" fmla="*/ 2 w 91"/>
                <a:gd name="T21" fmla="*/ 37 h 41"/>
                <a:gd name="T22" fmla="*/ 2 w 91"/>
                <a:gd name="T23" fmla="*/ 36 h 41"/>
                <a:gd name="T24" fmla="*/ 7 w 91"/>
                <a:gd name="T25" fmla="*/ 30 h 41"/>
                <a:gd name="T26" fmla="*/ 28 w 91"/>
                <a:gd name="T27" fmla="*/ 19 h 41"/>
                <a:gd name="T28" fmla="*/ 28 w 91"/>
                <a:gd name="T29" fmla="*/ 19 h 41"/>
                <a:gd name="T30" fmla="*/ 27 w 91"/>
                <a:gd name="T31" fmla="*/ 18 h 41"/>
                <a:gd name="T32" fmla="*/ 6 w 91"/>
                <a:gd name="T33" fmla="*/ 29 h 41"/>
                <a:gd name="T34" fmla="*/ 0 w 91"/>
                <a:gd name="T35" fmla="*/ 36 h 41"/>
                <a:gd name="T36" fmla="*/ 1 w 91"/>
                <a:gd name="T37" fmla="*/ 38 h 41"/>
                <a:gd name="T38" fmla="*/ 6 w 91"/>
                <a:gd name="T39" fmla="*/ 41 h 41"/>
                <a:gd name="T40" fmla="*/ 33 w 91"/>
                <a:gd name="T41" fmla="*/ 33 h 41"/>
                <a:gd name="T42" fmla="*/ 89 w 91"/>
                <a:gd name="T43" fmla="*/ 2 h 41"/>
                <a:gd name="T44" fmla="*/ 91 w 91"/>
                <a:gd name="T45" fmla="*/ 0 h 41"/>
                <a:gd name="T46" fmla="*/ 89 w 91"/>
                <a:gd name="T47" fmla="*/ 1 h 41"/>
                <a:gd name="T48" fmla="*/ 27 w 91"/>
                <a:gd name="T49" fmla="*/ 18 h 41"/>
                <a:gd name="T50" fmla="*/ 28 w 91"/>
                <a:gd name="T5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41">
                  <a:moveTo>
                    <a:pt x="28" y="19"/>
                  </a:moveTo>
                  <a:cubicBezTo>
                    <a:pt x="28" y="19"/>
                    <a:pt x="28" y="19"/>
                    <a:pt x="28" y="19"/>
                  </a:cubicBezTo>
                  <a:cubicBezTo>
                    <a:pt x="43" y="13"/>
                    <a:pt x="59" y="9"/>
                    <a:pt x="70" y="6"/>
                  </a:cubicBezTo>
                  <a:cubicBezTo>
                    <a:pt x="76" y="5"/>
                    <a:pt x="81" y="4"/>
                    <a:pt x="84" y="3"/>
                  </a:cubicBezTo>
                  <a:cubicBezTo>
                    <a:pt x="87" y="2"/>
                    <a:pt x="89" y="2"/>
                    <a:pt x="89" y="2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7" y="2"/>
                    <a:pt x="85" y="4"/>
                  </a:cubicBezTo>
                  <a:cubicBezTo>
                    <a:pt x="77" y="9"/>
                    <a:pt x="59" y="21"/>
                    <a:pt x="33" y="31"/>
                  </a:cubicBezTo>
                  <a:cubicBezTo>
                    <a:pt x="19" y="37"/>
                    <a:pt x="11" y="39"/>
                    <a:pt x="6" y="39"/>
                  </a:cubicBezTo>
                  <a:cubicBezTo>
                    <a:pt x="3" y="39"/>
                    <a:pt x="2" y="38"/>
                    <a:pt x="2" y="37"/>
                  </a:cubicBezTo>
                  <a:cubicBezTo>
                    <a:pt x="2" y="37"/>
                    <a:pt x="2" y="36"/>
                    <a:pt x="2" y="36"/>
                  </a:cubicBezTo>
                  <a:cubicBezTo>
                    <a:pt x="2" y="35"/>
                    <a:pt x="3" y="33"/>
                    <a:pt x="7" y="30"/>
                  </a:cubicBezTo>
                  <a:cubicBezTo>
                    <a:pt x="11" y="27"/>
                    <a:pt x="17" y="24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17" y="23"/>
                    <a:pt x="10" y="26"/>
                    <a:pt x="6" y="29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37"/>
                    <a:pt x="1" y="37"/>
                    <a:pt x="1" y="38"/>
                  </a:cubicBezTo>
                  <a:cubicBezTo>
                    <a:pt x="1" y="39"/>
                    <a:pt x="3" y="41"/>
                    <a:pt x="6" y="41"/>
                  </a:cubicBezTo>
                  <a:cubicBezTo>
                    <a:pt x="11" y="41"/>
                    <a:pt x="19" y="38"/>
                    <a:pt x="33" y="33"/>
                  </a:cubicBezTo>
                  <a:cubicBezTo>
                    <a:pt x="68" y="18"/>
                    <a:pt x="89" y="2"/>
                    <a:pt x="89" y="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59" y="6"/>
                    <a:pt x="27" y="18"/>
                  </a:cubicBezTo>
                  <a:lnTo>
                    <a:pt x="28" y="19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7" name="Freeform 183"/>
            <p:cNvSpPr>
              <a:spLocks/>
            </p:cNvSpPr>
            <p:nvPr/>
          </p:nvSpPr>
          <p:spPr bwMode="auto">
            <a:xfrm>
              <a:off x="11994875" y="3230564"/>
              <a:ext cx="179388" cy="398463"/>
            </a:xfrm>
            <a:custGeom>
              <a:avLst/>
              <a:gdLst>
                <a:gd name="T0" fmla="*/ 17 w 40"/>
                <a:gd name="T1" fmla="*/ 61 h 89"/>
                <a:gd name="T2" fmla="*/ 0 w 40"/>
                <a:gd name="T3" fmla="*/ 0 h 89"/>
                <a:gd name="T4" fmla="*/ 30 w 40"/>
                <a:gd name="T5" fmla="*/ 56 h 89"/>
                <a:gd name="T6" fmla="*/ 36 w 40"/>
                <a:gd name="T7" fmla="*/ 88 h 89"/>
                <a:gd name="T8" fmla="*/ 17 w 40"/>
                <a:gd name="T9" fmla="*/ 6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9">
                  <a:moveTo>
                    <a:pt x="17" y="61"/>
                  </a:moveTo>
                  <a:cubicBezTo>
                    <a:pt x="4" y="30"/>
                    <a:pt x="0" y="0"/>
                    <a:pt x="0" y="0"/>
                  </a:cubicBezTo>
                  <a:cubicBezTo>
                    <a:pt x="0" y="0"/>
                    <a:pt x="16" y="21"/>
                    <a:pt x="30" y="56"/>
                  </a:cubicBezTo>
                  <a:cubicBezTo>
                    <a:pt x="40" y="80"/>
                    <a:pt x="39" y="86"/>
                    <a:pt x="36" y="88"/>
                  </a:cubicBezTo>
                  <a:cubicBezTo>
                    <a:pt x="32" y="89"/>
                    <a:pt x="27" y="86"/>
                    <a:pt x="17" y="6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8" name="Freeform 184"/>
            <p:cNvSpPr>
              <a:spLocks/>
            </p:cNvSpPr>
            <p:nvPr/>
          </p:nvSpPr>
          <p:spPr bwMode="auto">
            <a:xfrm>
              <a:off x="11990112" y="3221039"/>
              <a:ext cx="179388" cy="407988"/>
            </a:xfrm>
            <a:custGeom>
              <a:avLst/>
              <a:gdLst>
                <a:gd name="T0" fmla="*/ 18 w 40"/>
                <a:gd name="T1" fmla="*/ 63 h 91"/>
                <a:gd name="T2" fmla="*/ 19 w 40"/>
                <a:gd name="T3" fmla="*/ 63 h 91"/>
                <a:gd name="T4" fmla="*/ 5 w 40"/>
                <a:gd name="T5" fmla="*/ 21 h 91"/>
                <a:gd name="T6" fmla="*/ 2 w 40"/>
                <a:gd name="T7" fmla="*/ 7 h 91"/>
                <a:gd name="T8" fmla="*/ 1 w 40"/>
                <a:gd name="T9" fmla="*/ 2 h 91"/>
                <a:gd name="T10" fmla="*/ 1 w 40"/>
                <a:gd name="T11" fmla="*/ 2 h 91"/>
                <a:gd name="T12" fmla="*/ 0 w 40"/>
                <a:gd name="T13" fmla="*/ 3 h 91"/>
                <a:gd name="T14" fmla="*/ 3 w 40"/>
                <a:gd name="T15" fmla="*/ 6 h 91"/>
                <a:gd name="T16" fmla="*/ 31 w 40"/>
                <a:gd name="T17" fmla="*/ 58 h 91"/>
                <a:gd name="T18" fmla="*/ 38 w 40"/>
                <a:gd name="T19" fmla="*/ 85 h 91"/>
                <a:gd name="T20" fmla="*/ 36 w 40"/>
                <a:gd name="T21" fmla="*/ 89 h 91"/>
                <a:gd name="T22" fmla="*/ 35 w 40"/>
                <a:gd name="T23" fmla="*/ 89 h 91"/>
                <a:gd name="T24" fmla="*/ 29 w 40"/>
                <a:gd name="T25" fmla="*/ 84 h 91"/>
                <a:gd name="T26" fmla="*/ 19 w 40"/>
                <a:gd name="T27" fmla="*/ 63 h 91"/>
                <a:gd name="T28" fmla="*/ 18 w 40"/>
                <a:gd name="T29" fmla="*/ 63 h 91"/>
                <a:gd name="T30" fmla="*/ 17 w 40"/>
                <a:gd name="T31" fmla="*/ 64 h 91"/>
                <a:gd name="T32" fmla="*/ 28 w 40"/>
                <a:gd name="T33" fmla="*/ 85 h 91"/>
                <a:gd name="T34" fmla="*/ 35 w 40"/>
                <a:gd name="T35" fmla="*/ 91 h 91"/>
                <a:gd name="T36" fmla="*/ 37 w 40"/>
                <a:gd name="T37" fmla="*/ 90 h 91"/>
                <a:gd name="T38" fmla="*/ 40 w 40"/>
                <a:gd name="T39" fmla="*/ 85 h 91"/>
                <a:gd name="T40" fmla="*/ 32 w 40"/>
                <a:gd name="T41" fmla="*/ 58 h 91"/>
                <a:gd name="T42" fmla="*/ 1 w 40"/>
                <a:gd name="T43" fmla="*/ 2 h 91"/>
                <a:gd name="T44" fmla="*/ 0 w 40"/>
                <a:gd name="T45" fmla="*/ 0 h 91"/>
                <a:gd name="T46" fmla="*/ 0 w 40"/>
                <a:gd name="T47" fmla="*/ 2 h 91"/>
                <a:gd name="T48" fmla="*/ 17 w 40"/>
                <a:gd name="T49" fmla="*/ 64 h 91"/>
                <a:gd name="T50" fmla="*/ 18 w 40"/>
                <a:gd name="T51" fmla="*/ 6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91">
                  <a:moveTo>
                    <a:pt x="18" y="63"/>
                  </a:moveTo>
                  <a:cubicBezTo>
                    <a:pt x="19" y="63"/>
                    <a:pt x="19" y="63"/>
                    <a:pt x="19" y="63"/>
                  </a:cubicBezTo>
                  <a:cubicBezTo>
                    <a:pt x="12" y="48"/>
                    <a:pt x="8" y="32"/>
                    <a:pt x="5" y="21"/>
                  </a:cubicBezTo>
                  <a:cubicBezTo>
                    <a:pt x="4" y="15"/>
                    <a:pt x="3" y="11"/>
                    <a:pt x="2" y="7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3" y="6"/>
                  </a:cubicBezTo>
                  <a:cubicBezTo>
                    <a:pt x="8" y="14"/>
                    <a:pt x="20" y="32"/>
                    <a:pt x="31" y="58"/>
                  </a:cubicBezTo>
                  <a:cubicBezTo>
                    <a:pt x="36" y="72"/>
                    <a:pt x="38" y="80"/>
                    <a:pt x="38" y="85"/>
                  </a:cubicBezTo>
                  <a:cubicBezTo>
                    <a:pt x="38" y="88"/>
                    <a:pt x="38" y="89"/>
                    <a:pt x="36" y="89"/>
                  </a:cubicBezTo>
                  <a:cubicBezTo>
                    <a:pt x="36" y="89"/>
                    <a:pt x="36" y="89"/>
                    <a:pt x="35" y="89"/>
                  </a:cubicBezTo>
                  <a:cubicBezTo>
                    <a:pt x="34" y="89"/>
                    <a:pt x="32" y="88"/>
                    <a:pt x="29" y="84"/>
                  </a:cubicBezTo>
                  <a:cubicBezTo>
                    <a:pt x="26" y="80"/>
                    <a:pt x="23" y="74"/>
                    <a:pt x="19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22" y="74"/>
                    <a:pt x="25" y="81"/>
                    <a:pt x="28" y="85"/>
                  </a:cubicBezTo>
                  <a:cubicBezTo>
                    <a:pt x="31" y="89"/>
                    <a:pt x="33" y="91"/>
                    <a:pt x="35" y="91"/>
                  </a:cubicBezTo>
                  <a:cubicBezTo>
                    <a:pt x="36" y="91"/>
                    <a:pt x="36" y="91"/>
                    <a:pt x="37" y="90"/>
                  </a:cubicBezTo>
                  <a:cubicBezTo>
                    <a:pt x="39" y="90"/>
                    <a:pt x="40" y="88"/>
                    <a:pt x="40" y="85"/>
                  </a:cubicBezTo>
                  <a:cubicBezTo>
                    <a:pt x="40" y="80"/>
                    <a:pt x="38" y="72"/>
                    <a:pt x="32" y="58"/>
                  </a:cubicBezTo>
                  <a:cubicBezTo>
                    <a:pt x="17" y="23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5" y="32"/>
                    <a:pt x="17" y="64"/>
                  </a:cubicBezTo>
                  <a:lnTo>
                    <a:pt x="18" y="6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9" name="Freeform 185"/>
            <p:cNvSpPr>
              <a:spLocks/>
            </p:cNvSpPr>
            <p:nvPr/>
          </p:nvSpPr>
          <p:spPr bwMode="auto">
            <a:xfrm>
              <a:off x="11810725" y="2835276"/>
              <a:ext cx="184150" cy="398463"/>
            </a:xfrm>
            <a:custGeom>
              <a:avLst/>
              <a:gdLst>
                <a:gd name="T0" fmla="*/ 23 w 41"/>
                <a:gd name="T1" fmla="*/ 28 h 89"/>
                <a:gd name="T2" fmla="*/ 41 w 41"/>
                <a:gd name="T3" fmla="*/ 89 h 89"/>
                <a:gd name="T4" fmla="*/ 10 w 41"/>
                <a:gd name="T5" fmla="*/ 33 h 89"/>
                <a:gd name="T6" fmla="*/ 5 w 41"/>
                <a:gd name="T7" fmla="*/ 1 h 89"/>
                <a:gd name="T8" fmla="*/ 23 w 41"/>
                <a:gd name="T9" fmla="*/ 2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89">
                  <a:moveTo>
                    <a:pt x="23" y="28"/>
                  </a:moveTo>
                  <a:cubicBezTo>
                    <a:pt x="36" y="59"/>
                    <a:pt x="41" y="89"/>
                    <a:pt x="41" y="89"/>
                  </a:cubicBezTo>
                  <a:cubicBezTo>
                    <a:pt x="41" y="89"/>
                    <a:pt x="25" y="68"/>
                    <a:pt x="10" y="33"/>
                  </a:cubicBezTo>
                  <a:cubicBezTo>
                    <a:pt x="0" y="9"/>
                    <a:pt x="1" y="3"/>
                    <a:pt x="5" y="1"/>
                  </a:cubicBezTo>
                  <a:cubicBezTo>
                    <a:pt x="8" y="0"/>
                    <a:pt x="13" y="3"/>
                    <a:pt x="23" y="2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0" name="Freeform 186"/>
            <p:cNvSpPr>
              <a:spLocks/>
            </p:cNvSpPr>
            <p:nvPr/>
          </p:nvSpPr>
          <p:spPr bwMode="auto">
            <a:xfrm>
              <a:off x="11818662" y="2835276"/>
              <a:ext cx="179388" cy="407988"/>
            </a:xfrm>
            <a:custGeom>
              <a:avLst/>
              <a:gdLst>
                <a:gd name="T0" fmla="*/ 21 w 40"/>
                <a:gd name="T1" fmla="*/ 28 h 91"/>
                <a:gd name="T2" fmla="*/ 21 w 40"/>
                <a:gd name="T3" fmla="*/ 28 h 91"/>
                <a:gd name="T4" fmla="*/ 34 w 40"/>
                <a:gd name="T5" fmla="*/ 70 h 91"/>
                <a:gd name="T6" fmla="*/ 37 w 40"/>
                <a:gd name="T7" fmla="*/ 84 h 91"/>
                <a:gd name="T8" fmla="*/ 38 w 40"/>
                <a:gd name="T9" fmla="*/ 89 h 91"/>
                <a:gd name="T10" fmla="*/ 39 w 40"/>
                <a:gd name="T11" fmla="*/ 89 h 91"/>
                <a:gd name="T12" fmla="*/ 39 w 40"/>
                <a:gd name="T13" fmla="*/ 88 h 91"/>
                <a:gd name="T14" fmla="*/ 36 w 40"/>
                <a:gd name="T15" fmla="*/ 85 h 91"/>
                <a:gd name="T16" fmla="*/ 9 w 40"/>
                <a:gd name="T17" fmla="*/ 33 h 91"/>
                <a:gd name="T18" fmla="*/ 1 w 40"/>
                <a:gd name="T19" fmla="*/ 6 h 91"/>
                <a:gd name="T20" fmla="*/ 3 w 40"/>
                <a:gd name="T21" fmla="*/ 2 h 91"/>
                <a:gd name="T22" fmla="*/ 4 w 40"/>
                <a:gd name="T23" fmla="*/ 1 h 91"/>
                <a:gd name="T24" fmla="*/ 10 w 40"/>
                <a:gd name="T25" fmla="*/ 7 h 91"/>
                <a:gd name="T26" fmla="*/ 21 w 40"/>
                <a:gd name="T27" fmla="*/ 28 h 91"/>
                <a:gd name="T28" fmla="*/ 21 w 40"/>
                <a:gd name="T29" fmla="*/ 28 h 91"/>
                <a:gd name="T30" fmla="*/ 22 w 40"/>
                <a:gd name="T31" fmla="*/ 27 h 91"/>
                <a:gd name="T32" fmla="*/ 11 w 40"/>
                <a:gd name="T33" fmla="*/ 6 h 91"/>
                <a:gd name="T34" fmla="*/ 4 w 40"/>
                <a:gd name="T35" fmla="*/ 0 h 91"/>
                <a:gd name="T36" fmla="*/ 2 w 40"/>
                <a:gd name="T37" fmla="*/ 1 h 91"/>
                <a:gd name="T38" fmla="*/ 0 w 40"/>
                <a:gd name="T39" fmla="*/ 6 h 91"/>
                <a:gd name="T40" fmla="*/ 8 w 40"/>
                <a:gd name="T41" fmla="*/ 33 h 91"/>
                <a:gd name="T42" fmla="*/ 38 w 40"/>
                <a:gd name="T43" fmla="*/ 89 h 91"/>
                <a:gd name="T44" fmla="*/ 40 w 40"/>
                <a:gd name="T45" fmla="*/ 91 h 91"/>
                <a:gd name="T46" fmla="*/ 39 w 40"/>
                <a:gd name="T47" fmla="*/ 89 h 91"/>
                <a:gd name="T48" fmla="*/ 22 w 40"/>
                <a:gd name="T49" fmla="*/ 27 h 91"/>
                <a:gd name="T50" fmla="*/ 21 w 40"/>
                <a:gd name="T51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91">
                  <a:moveTo>
                    <a:pt x="21" y="28"/>
                  </a:moveTo>
                  <a:cubicBezTo>
                    <a:pt x="21" y="28"/>
                    <a:pt x="21" y="28"/>
                    <a:pt x="21" y="28"/>
                  </a:cubicBezTo>
                  <a:cubicBezTo>
                    <a:pt x="27" y="43"/>
                    <a:pt x="31" y="59"/>
                    <a:pt x="34" y="70"/>
                  </a:cubicBezTo>
                  <a:cubicBezTo>
                    <a:pt x="36" y="76"/>
                    <a:pt x="37" y="80"/>
                    <a:pt x="37" y="84"/>
                  </a:cubicBezTo>
                  <a:cubicBezTo>
                    <a:pt x="38" y="87"/>
                    <a:pt x="38" y="89"/>
                    <a:pt x="38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8" y="87"/>
                    <a:pt x="36" y="85"/>
                  </a:cubicBezTo>
                  <a:cubicBezTo>
                    <a:pt x="31" y="77"/>
                    <a:pt x="19" y="59"/>
                    <a:pt x="9" y="33"/>
                  </a:cubicBezTo>
                  <a:cubicBezTo>
                    <a:pt x="3" y="19"/>
                    <a:pt x="1" y="11"/>
                    <a:pt x="1" y="6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7" y="3"/>
                    <a:pt x="10" y="7"/>
                  </a:cubicBezTo>
                  <a:cubicBezTo>
                    <a:pt x="13" y="11"/>
                    <a:pt x="16" y="17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17" y="17"/>
                    <a:pt x="14" y="10"/>
                    <a:pt x="11" y="6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0" y="6"/>
                  </a:cubicBezTo>
                  <a:cubicBezTo>
                    <a:pt x="0" y="11"/>
                    <a:pt x="2" y="19"/>
                    <a:pt x="8" y="33"/>
                  </a:cubicBezTo>
                  <a:cubicBezTo>
                    <a:pt x="22" y="68"/>
                    <a:pt x="38" y="89"/>
                    <a:pt x="38" y="8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5" y="58"/>
                    <a:pt x="22" y="27"/>
                  </a:cubicBezTo>
                  <a:lnTo>
                    <a:pt x="21" y="28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1" name="Freeform 187"/>
            <p:cNvSpPr>
              <a:spLocks/>
            </p:cNvSpPr>
            <p:nvPr/>
          </p:nvSpPr>
          <p:spPr bwMode="auto">
            <a:xfrm>
              <a:off x="11990112" y="3230564"/>
              <a:ext cx="398463" cy="182563"/>
            </a:xfrm>
            <a:custGeom>
              <a:avLst/>
              <a:gdLst>
                <a:gd name="T0" fmla="*/ 56 w 89"/>
                <a:gd name="T1" fmla="*/ 31 h 41"/>
                <a:gd name="T2" fmla="*/ 0 w 89"/>
                <a:gd name="T3" fmla="*/ 0 h 41"/>
                <a:gd name="T4" fmla="*/ 61 w 89"/>
                <a:gd name="T5" fmla="*/ 18 h 41"/>
                <a:gd name="T6" fmla="*/ 88 w 89"/>
                <a:gd name="T7" fmla="*/ 37 h 41"/>
                <a:gd name="T8" fmla="*/ 56 w 89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">
                  <a:moveTo>
                    <a:pt x="56" y="31"/>
                  </a:moveTo>
                  <a:cubicBezTo>
                    <a:pt x="25" y="18"/>
                    <a:pt x="0" y="0"/>
                    <a:pt x="0" y="0"/>
                  </a:cubicBezTo>
                  <a:cubicBezTo>
                    <a:pt x="0" y="0"/>
                    <a:pt x="27" y="4"/>
                    <a:pt x="61" y="18"/>
                  </a:cubicBezTo>
                  <a:cubicBezTo>
                    <a:pt x="86" y="28"/>
                    <a:pt x="89" y="33"/>
                    <a:pt x="88" y="37"/>
                  </a:cubicBezTo>
                  <a:cubicBezTo>
                    <a:pt x="86" y="40"/>
                    <a:pt x="80" y="41"/>
                    <a:pt x="56" y="3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2" name="Freeform 188"/>
            <p:cNvSpPr>
              <a:spLocks/>
            </p:cNvSpPr>
            <p:nvPr/>
          </p:nvSpPr>
          <p:spPr bwMode="auto">
            <a:xfrm>
              <a:off x="11980587" y="3225801"/>
              <a:ext cx="407988" cy="184150"/>
            </a:xfrm>
            <a:custGeom>
              <a:avLst/>
              <a:gdLst>
                <a:gd name="T0" fmla="*/ 58 w 91"/>
                <a:gd name="T1" fmla="*/ 32 h 41"/>
                <a:gd name="T2" fmla="*/ 58 w 91"/>
                <a:gd name="T3" fmla="*/ 32 h 41"/>
                <a:gd name="T4" fmla="*/ 19 w 91"/>
                <a:gd name="T5" fmla="*/ 11 h 41"/>
                <a:gd name="T6" fmla="*/ 7 w 91"/>
                <a:gd name="T7" fmla="*/ 4 h 41"/>
                <a:gd name="T8" fmla="*/ 3 w 91"/>
                <a:gd name="T9" fmla="*/ 1 h 41"/>
                <a:gd name="T10" fmla="*/ 2 w 91"/>
                <a:gd name="T11" fmla="*/ 1 h 41"/>
                <a:gd name="T12" fmla="*/ 2 w 91"/>
                <a:gd name="T13" fmla="*/ 2 h 41"/>
                <a:gd name="T14" fmla="*/ 7 w 91"/>
                <a:gd name="T15" fmla="*/ 3 h 41"/>
                <a:gd name="T16" fmla="*/ 63 w 91"/>
                <a:gd name="T17" fmla="*/ 20 h 41"/>
                <a:gd name="T18" fmla="*/ 84 w 91"/>
                <a:gd name="T19" fmla="*/ 30 h 41"/>
                <a:gd name="T20" fmla="*/ 89 w 91"/>
                <a:gd name="T21" fmla="*/ 36 h 41"/>
                <a:gd name="T22" fmla="*/ 89 w 91"/>
                <a:gd name="T23" fmla="*/ 38 h 41"/>
                <a:gd name="T24" fmla="*/ 85 w 91"/>
                <a:gd name="T25" fmla="*/ 40 h 41"/>
                <a:gd name="T26" fmla="*/ 58 w 91"/>
                <a:gd name="T27" fmla="*/ 32 h 41"/>
                <a:gd name="T28" fmla="*/ 58 w 91"/>
                <a:gd name="T29" fmla="*/ 32 h 41"/>
                <a:gd name="T30" fmla="*/ 58 w 91"/>
                <a:gd name="T31" fmla="*/ 33 h 41"/>
                <a:gd name="T32" fmla="*/ 85 w 91"/>
                <a:gd name="T33" fmla="*/ 41 h 41"/>
                <a:gd name="T34" fmla="*/ 90 w 91"/>
                <a:gd name="T35" fmla="*/ 38 h 41"/>
                <a:gd name="T36" fmla="*/ 91 w 91"/>
                <a:gd name="T37" fmla="*/ 36 h 41"/>
                <a:gd name="T38" fmla="*/ 85 w 91"/>
                <a:gd name="T39" fmla="*/ 29 h 41"/>
                <a:gd name="T40" fmla="*/ 64 w 91"/>
                <a:gd name="T41" fmla="*/ 19 h 41"/>
                <a:gd name="T42" fmla="*/ 2 w 91"/>
                <a:gd name="T43" fmla="*/ 1 h 41"/>
                <a:gd name="T44" fmla="*/ 0 w 91"/>
                <a:gd name="T45" fmla="*/ 0 h 41"/>
                <a:gd name="T46" fmla="*/ 2 w 91"/>
                <a:gd name="T47" fmla="*/ 2 h 41"/>
                <a:gd name="T48" fmla="*/ 58 w 91"/>
                <a:gd name="T49" fmla="*/ 33 h 41"/>
                <a:gd name="T50" fmla="*/ 58 w 91"/>
                <a:gd name="T51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41">
                  <a:moveTo>
                    <a:pt x="58" y="32"/>
                  </a:moveTo>
                  <a:cubicBezTo>
                    <a:pt x="58" y="32"/>
                    <a:pt x="58" y="32"/>
                    <a:pt x="58" y="32"/>
                  </a:cubicBezTo>
                  <a:cubicBezTo>
                    <a:pt x="43" y="25"/>
                    <a:pt x="29" y="18"/>
                    <a:pt x="19" y="11"/>
                  </a:cubicBezTo>
                  <a:cubicBezTo>
                    <a:pt x="14" y="8"/>
                    <a:pt x="10" y="6"/>
                    <a:pt x="7" y="4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2"/>
                    <a:pt x="7" y="3"/>
                  </a:cubicBezTo>
                  <a:cubicBezTo>
                    <a:pt x="16" y="4"/>
                    <a:pt x="37" y="9"/>
                    <a:pt x="63" y="20"/>
                  </a:cubicBezTo>
                  <a:cubicBezTo>
                    <a:pt x="74" y="24"/>
                    <a:pt x="80" y="28"/>
                    <a:pt x="84" y="30"/>
                  </a:cubicBezTo>
                  <a:cubicBezTo>
                    <a:pt x="88" y="33"/>
                    <a:pt x="89" y="35"/>
                    <a:pt x="89" y="36"/>
                  </a:cubicBezTo>
                  <a:cubicBezTo>
                    <a:pt x="89" y="37"/>
                    <a:pt x="89" y="37"/>
                    <a:pt x="89" y="38"/>
                  </a:cubicBezTo>
                  <a:cubicBezTo>
                    <a:pt x="89" y="39"/>
                    <a:pt x="88" y="40"/>
                    <a:pt x="85" y="40"/>
                  </a:cubicBezTo>
                  <a:cubicBezTo>
                    <a:pt x="80" y="40"/>
                    <a:pt x="72" y="38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72" y="39"/>
                    <a:pt x="80" y="41"/>
                    <a:pt x="85" y="41"/>
                  </a:cubicBezTo>
                  <a:cubicBezTo>
                    <a:pt x="88" y="41"/>
                    <a:pt x="90" y="40"/>
                    <a:pt x="90" y="38"/>
                  </a:cubicBezTo>
                  <a:cubicBezTo>
                    <a:pt x="91" y="38"/>
                    <a:pt x="91" y="37"/>
                    <a:pt x="91" y="36"/>
                  </a:cubicBezTo>
                  <a:cubicBezTo>
                    <a:pt x="91" y="34"/>
                    <a:pt x="89" y="32"/>
                    <a:pt x="85" y="29"/>
                  </a:cubicBezTo>
                  <a:cubicBezTo>
                    <a:pt x="81" y="26"/>
                    <a:pt x="74" y="23"/>
                    <a:pt x="64" y="19"/>
                  </a:cubicBezTo>
                  <a:cubicBezTo>
                    <a:pt x="29" y="4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7" y="20"/>
                    <a:pt x="58" y="33"/>
                  </a:cubicBezTo>
                  <a:lnTo>
                    <a:pt x="58" y="3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3" name="Freeform 189"/>
            <p:cNvSpPr>
              <a:spLocks/>
            </p:cNvSpPr>
            <p:nvPr/>
          </p:nvSpPr>
          <p:spPr bwMode="auto">
            <a:xfrm>
              <a:off x="11594825" y="3051176"/>
              <a:ext cx="400050" cy="182563"/>
            </a:xfrm>
            <a:custGeom>
              <a:avLst/>
              <a:gdLst>
                <a:gd name="T0" fmla="*/ 33 w 89"/>
                <a:gd name="T1" fmla="*/ 10 h 41"/>
                <a:gd name="T2" fmla="*/ 89 w 89"/>
                <a:gd name="T3" fmla="*/ 41 h 41"/>
                <a:gd name="T4" fmla="*/ 28 w 89"/>
                <a:gd name="T5" fmla="*/ 23 h 41"/>
                <a:gd name="T6" fmla="*/ 1 w 89"/>
                <a:gd name="T7" fmla="*/ 4 h 41"/>
                <a:gd name="T8" fmla="*/ 33 w 89"/>
                <a:gd name="T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">
                  <a:moveTo>
                    <a:pt x="33" y="10"/>
                  </a:moveTo>
                  <a:cubicBezTo>
                    <a:pt x="64" y="23"/>
                    <a:pt x="89" y="41"/>
                    <a:pt x="89" y="41"/>
                  </a:cubicBezTo>
                  <a:cubicBezTo>
                    <a:pt x="89" y="41"/>
                    <a:pt x="63" y="37"/>
                    <a:pt x="28" y="23"/>
                  </a:cubicBezTo>
                  <a:cubicBezTo>
                    <a:pt x="4" y="13"/>
                    <a:pt x="0" y="8"/>
                    <a:pt x="1" y="4"/>
                  </a:cubicBezTo>
                  <a:cubicBezTo>
                    <a:pt x="3" y="1"/>
                    <a:pt x="9" y="0"/>
                    <a:pt x="33" y="1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4" name="Freeform 190"/>
            <p:cNvSpPr>
              <a:spLocks/>
            </p:cNvSpPr>
            <p:nvPr/>
          </p:nvSpPr>
          <p:spPr bwMode="auto">
            <a:xfrm>
              <a:off x="11599587" y="3054351"/>
              <a:ext cx="403225" cy="179388"/>
            </a:xfrm>
            <a:custGeom>
              <a:avLst/>
              <a:gdLst>
                <a:gd name="T0" fmla="*/ 32 w 90"/>
                <a:gd name="T1" fmla="*/ 9 h 40"/>
                <a:gd name="T2" fmla="*/ 32 w 90"/>
                <a:gd name="T3" fmla="*/ 9 h 40"/>
                <a:gd name="T4" fmla="*/ 71 w 90"/>
                <a:gd name="T5" fmla="*/ 30 h 40"/>
                <a:gd name="T6" fmla="*/ 83 w 90"/>
                <a:gd name="T7" fmla="*/ 37 h 40"/>
                <a:gd name="T8" fmla="*/ 88 w 90"/>
                <a:gd name="T9" fmla="*/ 40 h 40"/>
                <a:gd name="T10" fmla="*/ 88 w 90"/>
                <a:gd name="T11" fmla="*/ 40 h 40"/>
                <a:gd name="T12" fmla="*/ 88 w 90"/>
                <a:gd name="T13" fmla="*/ 39 h 40"/>
                <a:gd name="T14" fmla="*/ 83 w 90"/>
                <a:gd name="T15" fmla="*/ 38 h 40"/>
                <a:gd name="T16" fmla="*/ 27 w 90"/>
                <a:gd name="T17" fmla="*/ 21 h 40"/>
                <a:gd name="T18" fmla="*/ 6 w 90"/>
                <a:gd name="T19" fmla="*/ 11 h 40"/>
                <a:gd name="T20" fmla="*/ 1 w 90"/>
                <a:gd name="T21" fmla="*/ 5 h 40"/>
                <a:gd name="T22" fmla="*/ 1 w 90"/>
                <a:gd name="T23" fmla="*/ 3 h 40"/>
                <a:gd name="T24" fmla="*/ 6 w 90"/>
                <a:gd name="T25" fmla="*/ 1 h 40"/>
                <a:gd name="T26" fmla="*/ 32 w 90"/>
                <a:gd name="T27" fmla="*/ 9 h 40"/>
                <a:gd name="T28" fmla="*/ 32 w 90"/>
                <a:gd name="T29" fmla="*/ 9 h 40"/>
                <a:gd name="T30" fmla="*/ 32 w 90"/>
                <a:gd name="T31" fmla="*/ 8 h 40"/>
                <a:gd name="T32" fmla="*/ 6 w 90"/>
                <a:gd name="T33" fmla="*/ 0 h 40"/>
                <a:gd name="T34" fmla="*/ 0 w 90"/>
                <a:gd name="T35" fmla="*/ 3 h 40"/>
                <a:gd name="T36" fmla="*/ 0 w 90"/>
                <a:gd name="T37" fmla="*/ 5 h 40"/>
                <a:gd name="T38" fmla="*/ 5 w 90"/>
                <a:gd name="T39" fmla="*/ 12 h 40"/>
                <a:gd name="T40" fmla="*/ 27 w 90"/>
                <a:gd name="T41" fmla="*/ 22 h 40"/>
                <a:gd name="T42" fmla="*/ 88 w 90"/>
                <a:gd name="T43" fmla="*/ 40 h 40"/>
                <a:gd name="T44" fmla="*/ 90 w 90"/>
                <a:gd name="T45" fmla="*/ 40 h 40"/>
                <a:gd name="T46" fmla="*/ 88 w 90"/>
                <a:gd name="T47" fmla="*/ 39 h 40"/>
                <a:gd name="T48" fmla="*/ 32 w 90"/>
                <a:gd name="T49" fmla="*/ 8 h 40"/>
                <a:gd name="T50" fmla="*/ 32 w 90"/>
                <a:gd name="T5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" h="40">
                  <a:moveTo>
                    <a:pt x="32" y="9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47" y="16"/>
                    <a:pt x="61" y="23"/>
                    <a:pt x="71" y="30"/>
                  </a:cubicBezTo>
                  <a:cubicBezTo>
                    <a:pt x="76" y="33"/>
                    <a:pt x="80" y="35"/>
                    <a:pt x="83" y="37"/>
                  </a:cubicBezTo>
                  <a:cubicBezTo>
                    <a:pt x="86" y="39"/>
                    <a:pt x="88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8" y="39"/>
                    <a:pt x="86" y="39"/>
                    <a:pt x="83" y="38"/>
                  </a:cubicBezTo>
                  <a:cubicBezTo>
                    <a:pt x="74" y="37"/>
                    <a:pt x="53" y="32"/>
                    <a:pt x="27" y="21"/>
                  </a:cubicBezTo>
                  <a:cubicBezTo>
                    <a:pt x="16" y="17"/>
                    <a:pt x="10" y="13"/>
                    <a:pt x="6" y="11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2" y="2"/>
                    <a:pt x="3" y="1"/>
                    <a:pt x="6" y="1"/>
                  </a:cubicBezTo>
                  <a:cubicBezTo>
                    <a:pt x="10" y="1"/>
                    <a:pt x="18" y="3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8" y="2"/>
                    <a:pt x="10" y="0"/>
                    <a:pt x="6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9"/>
                    <a:pt x="5" y="12"/>
                  </a:cubicBezTo>
                  <a:cubicBezTo>
                    <a:pt x="9" y="14"/>
                    <a:pt x="16" y="18"/>
                    <a:pt x="27" y="22"/>
                  </a:cubicBezTo>
                  <a:cubicBezTo>
                    <a:pt x="62" y="37"/>
                    <a:pt x="88" y="40"/>
                    <a:pt x="88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8" y="39"/>
                    <a:pt x="64" y="21"/>
                    <a:pt x="32" y="8"/>
                  </a:cubicBezTo>
                  <a:lnTo>
                    <a:pt x="32" y="9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5" name="Freeform 191"/>
            <p:cNvSpPr>
              <a:spLocks/>
            </p:cNvSpPr>
            <p:nvPr/>
          </p:nvSpPr>
          <p:spPr bwMode="auto">
            <a:xfrm>
              <a:off x="11810725" y="3230564"/>
              <a:ext cx="184150" cy="398463"/>
            </a:xfrm>
            <a:custGeom>
              <a:avLst/>
              <a:gdLst>
                <a:gd name="T0" fmla="*/ 10 w 41"/>
                <a:gd name="T1" fmla="*/ 56 h 89"/>
                <a:gd name="T2" fmla="*/ 41 w 41"/>
                <a:gd name="T3" fmla="*/ 0 h 89"/>
                <a:gd name="T4" fmla="*/ 23 w 41"/>
                <a:gd name="T5" fmla="*/ 61 h 89"/>
                <a:gd name="T6" fmla="*/ 4 w 41"/>
                <a:gd name="T7" fmla="*/ 88 h 89"/>
                <a:gd name="T8" fmla="*/ 10 w 41"/>
                <a:gd name="T9" fmla="*/ 5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89">
                  <a:moveTo>
                    <a:pt x="10" y="56"/>
                  </a:moveTo>
                  <a:cubicBezTo>
                    <a:pt x="23" y="25"/>
                    <a:pt x="41" y="0"/>
                    <a:pt x="41" y="0"/>
                  </a:cubicBezTo>
                  <a:cubicBezTo>
                    <a:pt x="41" y="0"/>
                    <a:pt x="37" y="26"/>
                    <a:pt x="23" y="61"/>
                  </a:cubicBezTo>
                  <a:cubicBezTo>
                    <a:pt x="13" y="85"/>
                    <a:pt x="8" y="89"/>
                    <a:pt x="4" y="88"/>
                  </a:cubicBezTo>
                  <a:cubicBezTo>
                    <a:pt x="1" y="86"/>
                    <a:pt x="0" y="80"/>
                    <a:pt x="10" y="5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7" name="Freeform 192"/>
            <p:cNvSpPr>
              <a:spLocks/>
            </p:cNvSpPr>
            <p:nvPr/>
          </p:nvSpPr>
          <p:spPr bwMode="auto">
            <a:xfrm>
              <a:off x="11815487" y="3221039"/>
              <a:ext cx="182563" cy="407988"/>
            </a:xfrm>
            <a:custGeom>
              <a:avLst/>
              <a:gdLst>
                <a:gd name="T0" fmla="*/ 9 w 41"/>
                <a:gd name="T1" fmla="*/ 58 h 91"/>
                <a:gd name="T2" fmla="*/ 9 w 41"/>
                <a:gd name="T3" fmla="*/ 58 h 91"/>
                <a:gd name="T4" fmla="*/ 30 w 41"/>
                <a:gd name="T5" fmla="*/ 19 h 91"/>
                <a:gd name="T6" fmla="*/ 37 w 41"/>
                <a:gd name="T7" fmla="*/ 7 h 91"/>
                <a:gd name="T8" fmla="*/ 40 w 41"/>
                <a:gd name="T9" fmla="*/ 3 h 91"/>
                <a:gd name="T10" fmla="*/ 40 w 41"/>
                <a:gd name="T11" fmla="*/ 2 h 91"/>
                <a:gd name="T12" fmla="*/ 39 w 41"/>
                <a:gd name="T13" fmla="*/ 2 h 91"/>
                <a:gd name="T14" fmla="*/ 38 w 41"/>
                <a:gd name="T15" fmla="*/ 7 h 91"/>
                <a:gd name="T16" fmla="*/ 21 w 41"/>
                <a:gd name="T17" fmla="*/ 63 h 91"/>
                <a:gd name="T18" fmla="*/ 11 w 41"/>
                <a:gd name="T19" fmla="*/ 84 h 91"/>
                <a:gd name="T20" fmla="*/ 5 w 41"/>
                <a:gd name="T21" fmla="*/ 89 h 91"/>
                <a:gd name="T22" fmla="*/ 4 w 41"/>
                <a:gd name="T23" fmla="*/ 89 h 91"/>
                <a:gd name="T24" fmla="*/ 1 w 41"/>
                <a:gd name="T25" fmla="*/ 85 h 91"/>
                <a:gd name="T26" fmla="*/ 9 w 41"/>
                <a:gd name="T27" fmla="*/ 58 h 91"/>
                <a:gd name="T28" fmla="*/ 9 w 41"/>
                <a:gd name="T29" fmla="*/ 58 h 91"/>
                <a:gd name="T30" fmla="*/ 8 w 41"/>
                <a:gd name="T31" fmla="*/ 58 h 91"/>
                <a:gd name="T32" fmla="*/ 0 w 41"/>
                <a:gd name="T33" fmla="*/ 85 h 91"/>
                <a:gd name="T34" fmla="*/ 3 w 41"/>
                <a:gd name="T35" fmla="*/ 90 h 91"/>
                <a:gd name="T36" fmla="*/ 5 w 41"/>
                <a:gd name="T37" fmla="*/ 91 h 91"/>
                <a:gd name="T38" fmla="*/ 12 w 41"/>
                <a:gd name="T39" fmla="*/ 85 h 91"/>
                <a:gd name="T40" fmla="*/ 23 w 41"/>
                <a:gd name="T41" fmla="*/ 64 h 91"/>
                <a:gd name="T42" fmla="*/ 40 w 41"/>
                <a:gd name="T43" fmla="*/ 2 h 91"/>
                <a:gd name="T44" fmla="*/ 41 w 41"/>
                <a:gd name="T45" fmla="*/ 0 h 91"/>
                <a:gd name="T46" fmla="*/ 39 w 41"/>
                <a:gd name="T47" fmla="*/ 2 h 91"/>
                <a:gd name="T48" fmla="*/ 8 w 41"/>
                <a:gd name="T49" fmla="*/ 58 h 91"/>
                <a:gd name="T50" fmla="*/ 9 w 41"/>
                <a:gd name="T51" fmla="*/ 5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91">
                  <a:moveTo>
                    <a:pt x="9" y="58"/>
                  </a:moveTo>
                  <a:cubicBezTo>
                    <a:pt x="9" y="58"/>
                    <a:pt x="9" y="58"/>
                    <a:pt x="9" y="58"/>
                  </a:cubicBezTo>
                  <a:cubicBezTo>
                    <a:pt x="16" y="43"/>
                    <a:pt x="24" y="29"/>
                    <a:pt x="30" y="19"/>
                  </a:cubicBezTo>
                  <a:cubicBezTo>
                    <a:pt x="33" y="14"/>
                    <a:pt x="35" y="10"/>
                    <a:pt x="37" y="7"/>
                  </a:cubicBezTo>
                  <a:cubicBezTo>
                    <a:pt x="39" y="4"/>
                    <a:pt x="40" y="3"/>
                    <a:pt x="40" y="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4"/>
                    <a:pt x="38" y="7"/>
                  </a:cubicBezTo>
                  <a:cubicBezTo>
                    <a:pt x="37" y="16"/>
                    <a:pt x="32" y="37"/>
                    <a:pt x="21" y="63"/>
                  </a:cubicBezTo>
                  <a:cubicBezTo>
                    <a:pt x="17" y="74"/>
                    <a:pt x="14" y="80"/>
                    <a:pt x="11" y="84"/>
                  </a:cubicBezTo>
                  <a:cubicBezTo>
                    <a:pt x="8" y="88"/>
                    <a:pt x="6" y="89"/>
                    <a:pt x="5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1" y="88"/>
                    <a:pt x="1" y="85"/>
                  </a:cubicBezTo>
                  <a:cubicBezTo>
                    <a:pt x="1" y="80"/>
                    <a:pt x="3" y="72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2" y="72"/>
                    <a:pt x="0" y="80"/>
                    <a:pt x="0" y="85"/>
                  </a:cubicBezTo>
                  <a:cubicBezTo>
                    <a:pt x="0" y="88"/>
                    <a:pt x="1" y="90"/>
                    <a:pt x="3" y="90"/>
                  </a:cubicBezTo>
                  <a:cubicBezTo>
                    <a:pt x="4" y="90"/>
                    <a:pt x="4" y="91"/>
                    <a:pt x="5" y="91"/>
                  </a:cubicBezTo>
                  <a:cubicBezTo>
                    <a:pt x="7" y="91"/>
                    <a:pt x="9" y="89"/>
                    <a:pt x="12" y="85"/>
                  </a:cubicBezTo>
                  <a:cubicBezTo>
                    <a:pt x="15" y="81"/>
                    <a:pt x="18" y="74"/>
                    <a:pt x="23" y="64"/>
                  </a:cubicBezTo>
                  <a:cubicBezTo>
                    <a:pt x="37" y="29"/>
                    <a:pt x="40" y="2"/>
                    <a:pt x="40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21" y="27"/>
                    <a:pt x="8" y="58"/>
                  </a:cubicBezTo>
                  <a:lnTo>
                    <a:pt x="9" y="58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8" name="Freeform 193"/>
            <p:cNvSpPr>
              <a:spLocks/>
            </p:cNvSpPr>
            <p:nvPr/>
          </p:nvSpPr>
          <p:spPr bwMode="auto">
            <a:xfrm>
              <a:off x="11994875" y="2835276"/>
              <a:ext cx="179388" cy="398463"/>
            </a:xfrm>
            <a:custGeom>
              <a:avLst/>
              <a:gdLst>
                <a:gd name="T0" fmla="*/ 30 w 40"/>
                <a:gd name="T1" fmla="*/ 33 h 89"/>
                <a:gd name="T2" fmla="*/ 0 w 40"/>
                <a:gd name="T3" fmla="*/ 89 h 89"/>
                <a:gd name="T4" fmla="*/ 17 w 40"/>
                <a:gd name="T5" fmla="*/ 28 h 89"/>
                <a:gd name="T6" fmla="*/ 36 w 40"/>
                <a:gd name="T7" fmla="*/ 1 h 89"/>
                <a:gd name="T8" fmla="*/ 30 w 40"/>
                <a:gd name="T9" fmla="*/ 3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9">
                  <a:moveTo>
                    <a:pt x="30" y="33"/>
                  </a:moveTo>
                  <a:cubicBezTo>
                    <a:pt x="17" y="64"/>
                    <a:pt x="0" y="89"/>
                    <a:pt x="0" y="89"/>
                  </a:cubicBezTo>
                  <a:cubicBezTo>
                    <a:pt x="0" y="89"/>
                    <a:pt x="3" y="63"/>
                    <a:pt x="17" y="28"/>
                  </a:cubicBezTo>
                  <a:cubicBezTo>
                    <a:pt x="27" y="4"/>
                    <a:pt x="32" y="0"/>
                    <a:pt x="36" y="1"/>
                  </a:cubicBezTo>
                  <a:cubicBezTo>
                    <a:pt x="40" y="3"/>
                    <a:pt x="40" y="9"/>
                    <a:pt x="30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9" name="Freeform 194"/>
            <p:cNvSpPr>
              <a:spLocks/>
            </p:cNvSpPr>
            <p:nvPr/>
          </p:nvSpPr>
          <p:spPr bwMode="auto">
            <a:xfrm>
              <a:off x="11990112" y="2835276"/>
              <a:ext cx="179388" cy="407988"/>
            </a:xfrm>
            <a:custGeom>
              <a:avLst/>
              <a:gdLst>
                <a:gd name="T0" fmla="*/ 31 w 40"/>
                <a:gd name="T1" fmla="*/ 33 h 91"/>
                <a:gd name="T2" fmla="*/ 31 w 40"/>
                <a:gd name="T3" fmla="*/ 33 h 91"/>
                <a:gd name="T4" fmla="*/ 11 w 40"/>
                <a:gd name="T5" fmla="*/ 72 h 91"/>
                <a:gd name="T6" fmla="*/ 3 w 40"/>
                <a:gd name="T7" fmla="*/ 84 h 91"/>
                <a:gd name="T8" fmla="*/ 0 w 40"/>
                <a:gd name="T9" fmla="*/ 88 h 91"/>
                <a:gd name="T10" fmla="*/ 1 w 40"/>
                <a:gd name="T11" fmla="*/ 89 h 91"/>
                <a:gd name="T12" fmla="*/ 1 w 40"/>
                <a:gd name="T13" fmla="*/ 89 h 91"/>
                <a:gd name="T14" fmla="*/ 2 w 40"/>
                <a:gd name="T15" fmla="*/ 84 h 91"/>
                <a:gd name="T16" fmla="*/ 19 w 40"/>
                <a:gd name="T17" fmla="*/ 28 h 91"/>
                <a:gd name="T18" fmla="*/ 29 w 40"/>
                <a:gd name="T19" fmla="*/ 7 h 91"/>
                <a:gd name="T20" fmla="*/ 36 w 40"/>
                <a:gd name="T21" fmla="*/ 2 h 91"/>
                <a:gd name="T22" fmla="*/ 37 w 40"/>
                <a:gd name="T23" fmla="*/ 2 h 91"/>
                <a:gd name="T24" fmla="*/ 39 w 40"/>
                <a:gd name="T25" fmla="*/ 6 h 91"/>
                <a:gd name="T26" fmla="*/ 31 w 40"/>
                <a:gd name="T27" fmla="*/ 33 h 91"/>
                <a:gd name="T28" fmla="*/ 31 w 40"/>
                <a:gd name="T29" fmla="*/ 33 h 91"/>
                <a:gd name="T30" fmla="*/ 32 w 40"/>
                <a:gd name="T31" fmla="*/ 33 h 91"/>
                <a:gd name="T32" fmla="*/ 40 w 40"/>
                <a:gd name="T33" fmla="*/ 6 h 91"/>
                <a:gd name="T34" fmla="*/ 37 w 40"/>
                <a:gd name="T35" fmla="*/ 1 h 91"/>
                <a:gd name="T36" fmla="*/ 36 w 40"/>
                <a:gd name="T37" fmla="*/ 0 h 91"/>
                <a:gd name="T38" fmla="*/ 28 w 40"/>
                <a:gd name="T39" fmla="*/ 6 h 91"/>
                <a:gd name="T40" fmla="*/ 18 w 40"/>
                <a:gd name="T41" fmla="*/ 27 h 91"/>
                <a:gd name="T42" fmla="*/ 0 w 40"/>
                <a:gd name="T43" fmla="*/ 89 h 91"/>
                <a:gd name="T44" fmla="*/ 0 w 40"/>
                <a:gd name="T45" fmla="*/ 91 h 91"/>
                <a:gd name="T46" fmla="*/ 1 w 40"/>
                <a:gd name="T47" fmla="*/ 89 h 91"/>
                <a:gd name="T48" fmla="*/ 32 w 40"/>
                <a:gd name="T49" fmla="*/ 33 h 91"/>
                <a:gd name="T50" fmla="*/ 31 w 40"/>
                <a:gd name="T51" fmla="*/ 3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91">
                  <a:moveTo>
                    <a:pt x="31" y="33"/>
                  </a:moveTo>
                  <a:cubicBezTo>
                    <a:pt x="31" y="33"/>
                    <a:pt x="31" y="33"/>
                    <a:pt x="31" y="33"/>
                  </a:cubicBezTo>
                  <a:cubicBezTo>
                    <a:pt x="24" y="48"/>
                    <a:pt x="17" y="62"/>
                    <a:pt x="11" y="72"/>
                  </a:cubicBezTo>
                  <a:cubicBezTo>
                    <a:pt x="8" y="77"/>
                    <a:pt x="5" y="81"/>
                    <a:pt x="3" y="84"/>
                  </a:cubicBezTo>
                  <a:cubicBezTo>
                    <a:pt x="1" y="87"/>
                    <a:pt x="0" y="88"/>
                    <a:pt x="0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7"/>
                    <a:pt x="2" y="84"/>
                  </a:cubicBezTo>
                  <a:cubicBezTo>
                    <a:pt x="3" y="75"/>
                    <a:pt x="8" y="54"/>
                    <a:pt x="19" y="28"/>
                  </a:cubicBezTo>
                  <a:cubicBezTo>
                    <a:pt x="23" y="17"/>
                    <a:pt x="27" y="11"/>
                    <a:pt x="29" y="7"/>
                  </a:cubicBezTo>
                  <a:cubicBezTo>
                    <a:pt x="32" y="3"/>
                    <a:pt x="34" y="2"/>
                    <a:pt x="36" y="2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8" y="2"/>
                    <a:pt x="39" y="3"/>
                    <a:pt x="39" y="6"/>
                  </a:cubicBezTo>
                  <a:cubicBezTo>
                    <a:pt x="39" y="11"/>
                    <a:pt x="37" y="19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8" y="19"/>
                    <a:pt x="40" y="11"/>
                    <a:pt x="40" y="6"/>
                  </a:cubicBezTo>
                  <a:cubicBezTo>
                    <a:pt x="40" y="3"/>
                    <a:pt x="39" y="1"/>
                    <a:pt x="37" y="1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3" y="0"/>
                    <a:pt x="31" y="2"/>
                    <a:pt x="28" y="6"/>
                  </a:cubicBezTo>
                  <a:cubicBezTo>
                    <a:pt x="26" y="10"/>
                    <a:pt x="22" y="17"/>
                    <a:pt x="18" y="27"/>
                  </a:cubicBezTo>
                  <a:cubicBezTo>
                    <a:pt x="3" y="62"/>
                    <a:pt x="0" y="89"/>
                    <a:pt x="0" y="8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9" y="64"/>
                    <a:pt x="32" y="33"/>
                  </a:cubicBezTo>
                  <a:lnTo>
                    <a:pt x="31" y="3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0" name="Freeform 195"/>
            <p:cNvSpPr>
              <a:spLocks/>
            </p:cNvSpPr>
            <p:nvPr/>
          </p:nvSpPr>
          <p:spPr bwMode="auto">
            <a:xfrm>
              <a:off x="11990112" y="3221039"/>
              <a:ext cx="420688" cy="120650"/>
            </a:xfrm>
            <a:custGeom>
              <a:avLst/>
              <a:gdLst>
                <a:gd name="T0" fmla="*/ 61 w 94"/>
                <a:gd name="T1" fmla="*/ 22 h 27"/>
                <a:gd name="T2" fmla="*/ 0 w 94"/>
                <a:gd name="T3" fmla="*/ 2 h 27"/>
                <a:gd name="T4" fmla="*/ 64 w 94"/>
                <a:gd name="T5" fmla="*/ 8 h 27"/>
                <a:gd name="T6" fmla="*/ 93 w 94"/>
                <a:gd name="T7" fmla="*/ 21 h 27"/>
                <a:gd name="T8" fmla="*/ 61 w 94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7">
                  <a:moveTo>
                    <a:pt x="61" y="22"/>
                  </a:moveTo>
                  <a:cubicBezTo>
                    <a:pt x="28" y="15"/>
                    <a:pt x="0" y="2"/>
                    <a:pt x="0" y="2"/>
                  </a:cubicBezTo>
                  <a:cubicBezTo>
                    <a:pt x="0" y="2"/>
                    <a:pt x="27" y="0"/>
                    <a:pt x="64" y="8"/>
                  </a:cubicBezTo>
                  <a:cubicBezTo>
                    <a:pt x="89" y="13"/>
                    <a:pt x="94" y="17"/>
                    <a:pt x="93" y="21"/>
                  </a:cubicBezTo>
                  <a:cubicBezTo>
                    <a:pt x="93" y="24"/>
                    <a:pt x="87" y="27"/>
                    <a:pt x="61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1" name="Freeform 196"/>
            <p:cNvSpPr>
              <a:spLocks/>
            </p:cNvSpPr>
            <p:nvPr/>
          </p:nvSpPr>
          <p:spPr bwMode="auto">
            <a:xfrm>
              <a:off x="11980587" y="3230564"/>
              <a:ext cx="430213" cy="103188"/>
            </a:xfrm>
            <a:custGeom>
              <a:avLst/>
              <a:gdLst>
                <a:gd name="T0" fmla="*/ 63 w 96"/>
                <a:gd name="T1" fmla="*/ 20 h 23"/>
                <a:gd name="T2" fmla="*/ 63 w 96"/>
                <a:gd name="T3" fmla="*/ 19 h 23"/>
                <a:gd name="T4" fmla="*/ 21 w 96"/>
                <a:gd name="T5" fmla="*/ 7 h 23"/>
                <a:gd name="T6" fmla="*/ 7 w 96"/>
                <a:gd name="T7" fmla="*/ 2 h 23"/>
                <a:gd name="T8" fmla="*/ 3 w 96"/>
                <a:gd name="T9" fmla="*/ 0 h 23"/>
                <a:gd name="T10" fmla="*/ 2 w 96"/>
                <a:gd name="T11" fmla="*/ 0 h 23"/>
                <a:gd name="T12" fmla="*/ 2 w 96"/>
                <a:gd name="T13" fmla="*/ 1 h 23"/>
                <a:gd name="T14" fmla="*/ 5 w 96"/>
                <a:gd name="T15" fmla="*/ 1 h 23"/>
                <a:gd name="T16" fmla="*/ 12 w 96"/>
                <a:gd name="T17" fmla="*/ 1 h 23"/>
                <a:gd name="T18" fmla="*/ 66 w 96"/>
                <a:gd name="T19" fmla="*/ 6 h 23"/>
                <a:gd name="T20" fmla="*/ 89 w 96"/>
                <a:gd name="T21" fmla="*/ 13 h 23"/>
                <a:gd name="T22" fmla="*/ 94 w 96"/>
                <a:gd name="T23" fmla="*/ 16 h 23"/>
                <a:gd name="T24" fmla="*/ 95 w 96"/>
                <a:gd name="T25" fmla="*/ 18 h 23"/>
                <a:gd name="T26" fmla="*/ 95 w 96"/>
                <a:gd name="T27" fmla="*/ 18 h 23"/>
                <a:gd name="T28" fmla="*/ 93 w 96"/>
                <a:gd name="T29" fmla="*/ 21 h 23"/>
                <a:gd name="T30" fmla="*/ 86 w 96"/>
                <a:gd name="T31" fmla="*/ 22 h 23"/>
                <a:gd name="T32" fmla="*/ 63 w 96"/>
                <a:gd name="T33" fmla="*/ 19 h 23"/>
                <a:gd name="T34" fmla="*/ 63 w 96"/>
                <a:gd name="T35" fmla="*/ 20 h 23"/>
                <a:gd name="T36" fmla="*/ 63 w 96"/>
                <a:gd name="T37" fmla="*/ 20 h 23"/>
                <a:gd name="T38" fmla="*/ 86 w 96"/>
                <a:gd name="T39" fmla="*/ 23 h 23"/>
                <a:gd name="T40" fmla="*/ 93 w 96"/>
                <a:gd name="T41" fmla="*/ 22 h 23"/>
                <a:gd name="T42" fmla="*/ 96 w 96"/>
                <a:gd name="T43" fmla="*/ 19 h 23"/>
                <a:gd name="T44" fmla="*/ 96 w 96"/>
                <a:gd name="T45" fmla="*/ 18 h 23"/>
                <a:gd name="T46" fmla="*/ 95 w 96"/>
                <a:gd name="T47" fmla="*/ 15 h 23"/>
                <a:gd name="T48" fmla="*/ 66 w 96"/>
                <a:gd name="T49" fmla="*/ 5 h 23"/>
                <a:gd name="T50" fmla="*/ 12 w 96"/>
                <a:gd name="T51" fmla="*/ 0 h 23"/>
                <a:gd name="T52" fmla="*/ 2 w 96"/>
                <a:gd name="T53" fmla="*/ 0 h 23"/>
                <a:gd name="T54" fmla="*/ 0 w 96"/>
                <a:gd name="T55" fmla="*/ 0 h 23"/>
                <a:gd name="T56" fmla="*/ 2 w 96"/>
                <a:gd name="T57" fmla="*/ 1 h 23"/>
                <a:gd name="T58" fmla="*/ 63 w 96"/>
                <a:gd name="T5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23">
                  <a:moveTo>
                    <a:pt x="63" y="20"/>
                  </a:moveTo>
                  <a:cubicBezTo>
                    <a:pt x="63" y="19"/>
                    <a:pt x="63" y="19"/>
                    <a:pt x="63" y="19"/>
                  </a:cubicBezTo>
                  <a:cubicBezTo>
                    <a:pt x="47" y="16"/>
                    <a:pt x="32" y="11"/>
                    <a:pt x="21" y="7"/>
                  </a:cubicBezTo>
                  <a:cubicBezTo>
                    <a:pt x="15" y="5"/>
                    <a:pt x="11" y="3"/>
                    <a:pt x="7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7" y="1"/>
                    <a:pt x="9" y="1"/>
                    <a:pt x="12" y="1"/>
                  </a:cubicBezTo>
                  <a:cubicBezTo>
                    <a:pt x="23" y="1"/>
                    <a:pt x="42" y="2"/>
                    <a:pt x="66" y="6"/>
                  </a:cubicBezTo>
                  <a:cubicBezTo>
                    <a:pt x="78" y="9"/>
                    <a:pt x="85" y="11"/>
                    <a:pt x="89" y="13"/>
                  </a:cubicBezTo>
                  <a:cubicBezTo>
                    <a:pt x="91" y="14"/>
                    <a:pt x="93" y="15"/>
                    <a:pt x="94" y="16"/>
                  </a:cubicBezTo>
                  <a:cubicBezTo>
                    <a:pt x="94" y="16"/>
                    <a:pt x="95" y="17"/>
                    <a:pt x="95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4" y="19"/>
                    <a:pt x="94" y="20"/>
                    <a:pt x="93" y="21"/>
                  </a:cubicBezTo>
                  <a:cubicBezTo>
                    <a:pt x="91" y="21"/>
                    <a:pt x="89" y="22"/>
                    <a:pt x="86" y="22"/>
                  </a:cubicBezTo>
                  <a:cubicBezTo>
                    <a:pt x="81" y="22"/>
                    <a:pt x="74" y="21"/>
                    <a:pt x="63" y="19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74" y="22"/>
                    <a:pt x="81" y="23"/>
                    <a:pt x="86" y="23"/>
                  </a:cubicBezTo>
                  <a:cubicBezTo>
                    <a:pt x="89" y="23"/>
                    <a:pt x="92" y="23"/>
                    <a:pt x="93" y="22"/>
                  </a:cubicBezTo>
                  <a:cubicBezTo>
                    <a:pt x="95" y="21"/>
                    <a:pt x="96" y="20"/>
                    <a:pt x="96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7"/>
                    <a:pt x="96" y="16"/>
                    <a:pt x="95" y="15"/>
                  </a:cubicBezTo>
                  <a:cubicBezTo>
                    <a:pt x="92" y="12"/>
                    <a:pt x="84" y="9"/>
                    <a:pt x="66" y="5"/>
                  </a:cubicBezTo>
                  <a:cubicBezTo>
                    <a:pt x="42" y="0"/>
                    <a:pt x="23" y="0"/>
                    <a:pt x="12" y="0"/>
                  </a:cubicBezTo>
                  <a:cubicBezTo>
                    <a:pt x="6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0" y="14"/>
                    <a:pt x="63" y="2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2" name="Freeform 197"/>
            <p:cNvSpPr>
              <a:spLocks/>
            </p:cNvSpPr>
            <p:nvPr/>
          </p:nvSpPr>
          <p:spPr bwMode="auto">
            <a:xfrm>
              <a:off x="11572600" y="3122614"/>
              <a:ext cx="422275" cy="120650"/>
            </a:xfrm>
            <a:custGeom>
              <a:avLst/>
              <a:gdLst>
                <a:gd name="T0" fmla="*/ 33 w 94"/>
                <a:gd name="T1" fmla="*/ 5 h 27"/>
                <a:gd name="T2" fmla="*/ 94 w 94"/>
                <a:gd name="T3" fmla="*/ 25 h 27"/>
                <a:gd name="T4" fmla="*/ 30 w 94"/>
                <a:gd name="T5" fmla="*/ 19 h 27"/>
                <a:gd name="T6" fmla="*/ 1 w 94"/>
                <a:gd name="T7" fmla="*/ 6 h 27"/>
                <a:gd name="T8" fmla="*/ 33 w 94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7">
                  <a:moveTo>
                    <a:pt x="33" y="5"/>
                  </a:moveTo>
                  <a:cubicBezTo>
                    <a:pt x="66" y="12"/>
                    <a:pt x="94" y="25"/>
                    <a:pt x="94" y="25"/>
                  </a:cubicBezTo>
                  <a:cubicBezTo>
                    <a:pt x="94" y="25"/>
                    <a:pt x="68" y="27"/>
                    <a:pt x="30" y="19"/>
                  </a:cubicBezTo>
                  <a:cubicBezTo>
                    <a:pt x="5" y="14"/>
                    <a:pt x="0" y="10"/>
                    <a:pt x="1" y="6"/>
                  </a:cubicBezTo>
                  <a:cubicBezTo>
                    <a:pt x="2" y="3"/>
                    <a:pt x="8" y="0"/>
                    <a:pt x="33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3" name="Freeform 198"/>
            <p:cNvSpPr>
              <a:spLocks/>
            </p:cNvSpPr>
            <p:nvPr/>
          </p:nvSpPr>
          <p:spPr bwMode="auto">
            <a:xfrm>
              <a:off x="11572600" y="3130551"/>
              <a:ext cx="430213" cy="103188"/>
            </a:xfrm>
            <a:custGeom>
              <a:avLst/>
              <a:gdLst>
                <a:gd name="T0" fmla="*/ 33 w 96"/>
                <a:gd name="T1" fmla="*/ 3 h 23"/>
                <a:gd name="T2" fmla="*/ 33 w 96"/>
                <a:gd name="T3" fmla="*/ 4 h 23"/>
                <a:gd name="T4" fmla="*/ 76 w 96"/>
                <a:gd name="T5" fmla="*/ 16 h 23"/>
                <a:gd name="T6" fmla="*/ 89 w 96"/>
                <a:gd name="T7" fmla="*/ 21 h 23"/>
                <a:gd name="T8" fmla="*/ 94 w 96"/>
                <a:gd name="T9" fmla="*/ 23 h 23"/>
                <a:gd name="T10" fmla="*/ 94 w 96"/>
                <a:gd name="T11" fmla="*/ 23 h 23"/>
                <a:gd name="T12" fmla="*/ 94 w 96"/>
                <a:gd name="T13" fmla="*/ 22 h 23"/>
                <a:gd name="T14" fmla="*/ 91 w 96"/>
                <a:gd name="T15" fmla="*/ 22 h 23"/>
                <a:gd name="T16" fmla="*/ 84 w 96"/>
                <a:gd name="T17" fmla="*/ 22 h 23"/>
                <a:gd name="T18" fmla="*/ 31 w 96"/>
                <a:gd name="T19" fmla="*/ 17 h 23"/>
                <a:gd name="T20" fmla="*/ 7 w 96"/>
                <a:gd name="T21" fmla="*/ 10 h 23"/>
                <a:gd name="T22" fmla="*/ 3 w 96"/>
                <a:gd name="T23" fmla="*/ 7 h 23"/>
                <a:gd name="T24" fmla="*/ 2 w 96"/>
                <a:gd name="T25" fmla="*/ 5 h 23"/>
                <a:gd name="T26" fmla="*/ 2 w 96"/>
                <a:gd name="T27" fmla="*/ 4 h 23"/>
                <a:gd name="T28" fmla="*/ 4 w 96"/>
                <a:gd name="T29" fmla="*/ 2 h 23"/>
                <a:gd name="T30" fmla="*/ 10 w 96"/>
                <a:gd name="T31" fmla="*/ 1 h 23"/>
                <a:gd name="T32" fmla="*/ 33 w 96"/>
                <a:gd name="T33" fmla="*/ 4 h 23"/>
                <a:gd name="T34" fmla="*/ 33 w 96"/>
                <a:gd name="T35" fmla="*/ 3 h 23"/>
                <a:gd name="T36" fmla="*/ 33 w 96"/>
                <a:gd name="T37" fmla="*/ 3 h 23"/>
                <a:gd name="T38" fmla="*/ 10 w 96"/>
                <a:gd name="T39" fmla="*/ 0 h 23"/>
                <a:gd name="T40" fmla="*/ 3 w 96"/>
                <a:gd name="T41" fmla="*/ 1 h 23"/>
                <a:gd name="T42" fmla="*/ 0 w 96"/>
                <a:gd name="T43" fmla="*/ 4 h 23"/>
                <a:gd name="T44" fmla="*/ 0 w 96"/>
                <a:gd name="T45" fmla="*/ 5 h 23"/>
                <a:gd name="T46" fmla="*/ 2 w 96"/>
                <a:gd name="T47" fmla="*/ 8 h 23"/>
                <a:gd name="T48" fmla="*/ 30 w 96"/>
                <a:gd name="T49" fmla="*/ 18 h 23"/>
                <a:gd name="T50" fmla="*/ 84 w 96"/>
                <a:gd name="T51" fmla="*/ 23 h 23"/>
                <a:gd name="T52" fmla="*/ 94 w 96"/>
                <a:gd name="T53" fmla="*/ 23 h 23"/>
                <a:gd name="T54" fmla="*/ 96 w 96"/>
                <a:gd name="T55" fmla="*/ 23 h 23"/>
                <a:gd name="T56" fmla="*/ 94 w 96"/>
                <a:gd name="T57" fmla="*/ 22 h 23"/>
                <a:gd name="T58" fmla="*/ 33 w 96"/>
                <a:gd name="T5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23">
                  <a:moveTo>
                    <a:pt x="33" y="3"/>
                  </a:moveTo>
                  <a:cubicBezTo>
                    <a:pt x="33" y="4"/>
                    <a:pt x="33" y="4"/>
                    <a:pt x="33" y="4"/>
                  </a:cubicBezTo>
                  <a:cubicBezTo>
                    <a:pt x="50" y="7"/>
                    <a:pt x="65" y="12"/>
                    <a:pt x="76" y="16"/>
                  </a:cubicBezTo>
                  <a:cubicBezTo>
                    <a:pt x="81" y="18"/>
                    <a:pt x="86" y="20"/>
                    <a:pt x="89" y="21"/>
                  </a:cubicBezTo>
                  <a:cubicBezTo>
                    <a:pt x="92" y="22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3" y="22"/>
                    <a:pt x="91" y="22"/>
                  </a:cubicBezTo>
                  <a:cubicBezTo>
                    <a:pt x="90" y="22"/>
                    <a:pt x="87" y="22"/>
                    <a:pt x="84" y="22"/>
                  </a:cubicBezTo>
                  <a:cubicBezTo>
                    <a:pt x="73" y="22"/>
                    <a:pt x="54" y="21"/>
                    <a:pt x="31" y="17"/>
                  </a:cubicBezTo>
                  <a:cubicBezTo>
                    <a:pt x="19" y="14"/>
                    <a:pt x="11" y="12"/>
                    <a:pt x="7" y="10"/>
                  </a:cubicBezTo>
                  <a:cubicBezTo>
                    <a:pt x="5" y="9"/>
                    <a:pt x="3" y="8"/>
                    <a:pt x="3" y="7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3"/>
                    <a:pt x="4" y="2"/>
                  </a:cubicBezTo>
                  <a:cubicBezTo>
                    <a:pt x="5" y="2"/>
                    <a:pt x="7" y="1"/>
                    <a:pt x="10" y="1"/>
                  </a:cubicBezTo>
                  <a:cubicBezTo>
                    <a:pt x="15" y="1"/>
                    <a:pt x="22" y="2"/>
                    <a:pt x="33" y="4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23" y="1"/>
                    <a:pt x="15" y="0"/>
                    <a:pt x="10" y="0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5" y="11"/>
                    <a:pt x="12" y="14"/>
                    <a:pt x="30" y="18"/>
                  </a:cubicBezTo>
                  <a:cubicBezTo>
                    <a:pt x="54" y="23"/>
                    <a:pt x="73" y="23"/>
                    <a:pt x="84" y="23"/>
                  </a:cubicBezTo>
                  <a:cubicBezTo>
                    <a:pt x="90" y="23"/>
                    <a:pt x="94" y="23"/>
                    <a:pt x="94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66" y="9"/>
                    <a:pt x="33" y="3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4" name="Freeform 199"/>
            <p:cNvSpPr>
              <a:spLocks/>
            </p:cNvSpPr>
            <p:nvPr/>
          </p:nvSpPr>
          <p:spPr bwMode="auto">
            <a:xfrm>
              <a:off x="11886925" y="3230564"/>
              <a:ext cx="115888" cy="420688"/>
            </a:xfrm>
            <a:custGeom>
              <a:avLst/>
              <a:gdLst>
                <a:gd name="T0" fmla="*/ 5 w 26"/>
                <a:gd name="T1" fmla="*/ 61 h 94"/>
                <a:gd name="T2" fmla="*/ 24 w 26"/>
                <a:gd name="T3" fmla="*/ 0 h 94"/>
                <a:gd name="T4" fmla="*/ 18 w 26"/>
                <a:gd name="T5" fmla="*/ 64 h 94"/>
                <a:gd name="T6" fmla="*/ 5 w 26"/>
                <a:gd name="T7" fmla="*/ 93 h 94"/>
                <a:gd name="T8" fmla="*/ 5 w 26"/>
                <a:gd name="T9" fmla="*/ 6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4">
                  <a:moveTo>
                    <a:pt x="5" y="61"/>
                  </a:moveTo>
                  <a:cubicBezTo>
                    <a:pt x="11" y="28"/>
                    <a:pt x="24" y="0"/>
                    <a:pt x="24" y="0"/>
                  </a:cubicBezTo>
                  <a:cubicBezTo>
                    <a:pt x="24" y="0"/>
                    <a:pt x="26" y="27"/>
                    <a:pt x="18" y="64"/>
                  </a:cubicBezTo>
                  <a:cubicBezTo>
                    <a:pt x="13" y="89"/>
                    <a:pt x="9" y="94"/>
                    <a:pt x="5" y="93"/>
                  </a:cubicBezTo>
                  <a:cubicBezTo>
                    <a:pt x="2" y="92"/>
                    <a:pt x="0" y="87"/>
                    <a:pt x="5" y="6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5" name="Freeform 200"/>
            <p:cNvSpPr>
              <a:spLocks/>
            </p:cNvSpPr>
            <p:nvPr/>
          </p:nvSpPr>
          <p:spPr bwMode="auto">
            <a:xfrm>
              <a:off x="11891687" y="3221039"/>
              <a:ext cx="106363" cy="430213"/>
            </a:xfrm>
            <a:custGeom>
              <a:avLst/>
              <a:gdLst>
                <a:gd name="T0" fmla="*/ 4 w 24"/>
                <a:gd name="T1" fmla="*/ 63 h 96"/>
                <a:gd name="T2" fmla="*/ 4 w 24"/>
                <a:gd name="T3" fmla="*/ 63 h 96"/>
                <a:gd name="T4" fmla="*/ 16 w 24"/>
                <a:gd name="T5" fmla="*/ 20 h 96"/>
                <a:gd name="T6" fmla="*/ 21 w 24"/>
                <a:gd name="T7" fmla="*/ 7 h 96"/>
                <a:gd name="T8" fmla="*/ 23 w 24"/>
                <a:gd name="T9" fmla="*/ 2 h 96"/>
                <a:gd name="T10" fmla="*/ 23 w 24"/>
                <a:gd name="T11" fmla="*/ 2 h 96"/>
                <a:gd name="T12" fmla="*/ 22 w 24"/>
                <a:gd name="T13" fmla="*/ 2 h 96"/>
                <a:gd name="T14" fmla="*/ 22 w 24"/>
                <a:gd name="T15" fmla="*/ 5 h 96"/>
                <a:gd name="T16" fmla="*/ 22 w 24"/>
                <a:gd name="T17" fmla="*/ 12 h 96"/>
                <a:gd name="T18" fmla="*/ 17 w 24"/>
                <a:gd name="T19" fmla="*/ 66 h 96"/>
                <a:gd name="T20" fmla="*/ 10 w 24"/>
                <a:gd name="T21" fmla="*/ 89 h 96"/>
                <a:gd name="T22" fmla="*/ 8 w 24"/>
                <a:gd name="T23" fmla="*/ 94 h 96"/>
                <a:gd name="T24" fmla="*/ 5 w 24"/>
                <a:gd name="T25" fmla="*/ 95 h 96"/>
                <a:gd name="T26" fmla="*/ 5 w 24"/>
                <a:gd name="T27" fmla="*/ 95 h 96"/>
                <a:gd name="T28" fmla="*/ 2 w 24"/>
                <a:gd name="T29" fmla="*/ 93 h 96"/>
                <a:gd name="T30" fmla="*/ 1 w 24"/>
                <a:gd name="T31" fmla="*/ 86 h 96"/>
                <a:gd name="T32" fmla="*/ 4 w 24"/>
                <a:gd name="T33" fmla="*/ 63 h 96"/>
                <a:gd name="T34" fmla="*/ 4 w 24"/>
                <a:gd name="T35" fmla="*/ 63 h 96"/>
                <a:gd name="T36" fmla="*/ 3 w 24"/>
                <a:gd name="T37" fmla="*/ 63 h 96"/>
                <a:gd name="T38" fmla="*/ 0 w 24"/>
                <a:gd name="T39" fmla="*/ 86 h 96"/>
                <a:gd name="T40" fmla="*/ 1 w 24"/>
                <a:gd name="T41" fmla="*/ 93 h 96"/>
                <a:gd name="T42" fmla="*/ 4 w 24"/>
                <a:gd name="T43" fmla="*/ 96 h 96"/>
                <a:gd name="T44" fmla="*/ 5 w 24"/>
                <a:gd name="T45" fmla="*/ 96 h 96"/>
                <a:gd name="T46" fmla="*/ 8 w 24"/>
                <a:gd name="T47" fmla="*/ 94 h 96"/>
                <a:gd name="T48" fmla="*/ 18 w 24"/>
                <a:gd name="T49" fmla="*/ 66 h 96"/>
                <a:gd name="T50" fmla="*/ 24 w 24"/>
                <a:gd name="T51" fmla="*/ 12 h 96"/>
                <a:gd name="T52" fmla="*/ 23 w 24"/>
                <a:gd name="T53" fmla="*/ 2 h 96"/>
                <a:gd name="T54" fmla="*/ 23 w 24"/>
                <a:gd name="T55" fmla="*/ 0 h 96"/>
                <a:gd name="T56" fmla="*/ 22 w 24"/>
                <a:gd name="T57" fmla="*/ 2 h 96"/>
                <a:gd name="T58" fmla="*/ 3 w 24"/>
                <a:gd name="T59" fmla="*/ 63 h 96"/>
                <a:gd name="T60" fmla="*/ 4 w 24"/>
                <a:gd name="T61" fmla="*/ 6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96">
                  <a:moveTo>
                    <a:pt x="4" y="63"/>
                  </a:moveTo>
                  <a:cubicBezTo>
                    <a:pt x="4" y="63"/>
                    <a:pt x="4" y="63"/>
                    <a:pt x="4" y="63"/>
                  </a:cubicBezTo>
                  <a:cubicBezTo>
                    <a:pt x="7" y="47"/>
                    <a:pt x="12" y="31"/>
                    <a:pt x="16" y="20"/>
                  </a:cubicBezTo>
                  <a:cubicBezTo>
                    <a:pt x="18" y="15"/>
                    <a:pt x="20" y="10"/>
                    <a:pt x="21" y="7"/>
                  </a:cubicBezTo>
                  <a:cubicBezTo>
                    <a:pt x="22" y="4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3"/>
                    <a:pt x="22" y="5"/>
                  </a:cubicBezTo>
                  <a:cubicBezTo>
                    <a:pt x="22" y="6"/>
                    <a:pt x="22" y="9"/>
                    <a:pt x="22" y="12"/>
                  </a:cubicBezTo>
                  <a:cubicBezTo>
                    <a:pt x="22" y="23"/>
                    <a:pt x="21" y="42"/>
                    <a:pt x="17" y="66"/>
                  </a:cubicBezTo>
                  <a:cubicBezTo>
                    <a:pt x="15" y="77"/>
                    <a:pt x="12" y="85"/>
                    <a:pt x="10" y="89"/>
                  </a:cubicBezTo>
                  <a:cubicBezTo>
                    <a:pt x="9" y="91"/>
                    <a:pt x="8" y="93"/>
                    <a:pt x="8" y="94"/>
                  </a:cubicBezTo>
                  <a:cubicBezTo>
                    <a:pt x="7" y="94"/>
                    <a:pt x="6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4" y="94"/>
                    <a:pt x="3" y="94"/>
                    <a:pt x="2" y="93"/>
                  </a:cubicBezTo>
                  <a:cubicBezTo>
                    <a:pt x="2" y="91"/>
                    <a:pt x="1" y="89"/>
                    <a:pt x="1" y="86"/>
                  </a:cubicBezTo>
                  <a:cubicBezTo>
                    <a:pt x="1" y="81"/>
                    <a:pt x="2" y="74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74"/>
                    <a:pt x="0" y="81"/>
                    <a:pt x="0" y="86"/>
                  </a:cubicBezTo>
                  <a:cubicBezTo>
                    <a:pt x="0" y="89"/>
                    <a:pt x="0" y="92"/>
                    <a:pt x="1" y="93"/>
                  </a:cubicBezTo>
                  <a:cubicBezTo>
                    <a:pt x="2" y="95"/>
                    <a:pt x="3" y="96"/>
                    <a:pt x="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" y="96"/>
                    <a:pt x="7" y="95"/>
                    <a:pt x="8" y="94"/>
                  </a:cubicBezTo>
                  <a:cubicBezTo>
                    <a:pt x="12" y="91"/>
                    <a:pt x="15" y="84"/>
                    <a:pt x="18" y="66"/>
                  </a:cubicBezTo>
                  <a:cubicBezTo>
                    <a:pt x="23" y="42"/>
                    <a:pt x="24" y="23"/>
                    <a:pt x="24" y="12"/>
                  </a:cubicBezTo>
                  <a:cubicBezTo>
                    <a:pt x="24" y="6"/>
                    <a:pt x="23" y="2"/>
                    <a:pt x="23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9" y="30"/>
                    <a:pt x="3" y="63"/>
                  </a:cubicBezTo>
                  <a:lnTo>
                    <a:pt x="4" y="6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6" name="Freeform 201"/>
            <p:cNvSpPr>
              <a:spLocks/>
            </p:cNvSpPr>
            <p:nvPr/>
          </p:nvSpPr>
          <p:spPr bwMode="auto">
            <a:xfrm>
              <a:off x="11985350" y="2813051"/>
              <a:ext cx="115888" cy="420688"/>
            </a:xfrm>
            <a:custGeom>
              <a:avLst/>
              <a:gdLst>
                <a:gd name="T0" fmla="*/ 21 w 26"/>
                <a:gd name="T1" fmla="*/ 33 h 94"/>
                <a:gd name="T2" fmla="*/ 2 w 26"/>
                <a:gd name="T3" fmla="*/ 94 h 94"/>
                <a:gd name="T4" fmla="*/ 7 w 26"/>
                <a:gd name="T5" fmla="*/ 30 h 94"/>
                <a:gd name="T6" fmla="*/ 20 w 26"/>
                <a:gd name="T7" fmla="*/ 1 h 94"/>
                <a:gd name="T8" fmla="*/ 21 w 26"/>
                <a:gd name="T9" fmla="*/ 3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4">
                  <a:moveTo>
                    <a:pt x="21" y="33"/>
                  </a:moveTo>
                  <a:cubicBezTo>
                    <a:pt x="14" y="66"/>
                    <a:pt x="2" y="94"/>
                    <a:pt x="2" y="94"/>
                  </a:cubicBezTo>
                  <a:cubicBezTo>
                    <a:pt x="2" y="94"/>
                    <a:pt x="0" y="67"/>
                    <a:pt x="7" y="30"/>
                  </a:cubicBezTo>
                  <a:cubicBezTo>
                    <a:pt x="12" y="5"/>
                    <a:pt x="16" y="0"/>
                    <a:pt x="20" y="1"/>
                  </a:cubicBezTo>
                  <a:cubicBezTo>
                    <a:pt x="24" y="2"/>
                    <a:pt x="26" y="7"/>
                    <a:pt x="21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7" name="Freeform 202"/>
            <p:cNvSpPr>
              <a:spLocks/>
            </p:cNvSpPr>
            <p:nvPr/>
          </p:nvSpPr>
          <p:spPr bwMode="auto">
            <a:xfrm>
              <a:off x="11990112" y="2813051"/>
              <a:ext cx="103188" cy="430213"/>
            </a:xfrm>
            <a:custGeom>
              <a:avLst/>
              <a:gdLst>
                <a:gd name="T0" fmla="*/ 20 w 23"/>
                <a:gd name="T1" fmla="*/ 33 h 96"/>
                <a:gd name="T2" fmla="*/ 19 w 23"/>
                <a:gd name="T3" fmla="*/ 33 h 96"/>
                <a:gd name="T4" fmla="*/ 7 w 23"/>
                <a:gd name="T5" fmla="*/ 76 h 96"/>
                <a:gd name="T6" fmla="*/ 2 w 23"/>
                <a:gd name="T7" fmla="*/ 89 h 96"/>
                <a:gd name="T8" fmla="*/ 0 w 23"/>
                <a:gd name="T9" fmla="*/ 93 h 96"/>
                <a:gd name="T10" fmla="*/ 1 w 23"/>
                <a:gd name="T11" fmla="*/ 94 h 96"/>
                <a:gd name="T12" fmla="*/ 1 w 23"/>
                <a:gd name="T13" fmla="*/ 94 h 96"/>
                <a:gd name="T14" fmla="*/ 1 w 23"/>
                <a:gd name="T15" fmla="*/ 91 h 96"/>
                <a:gd name="T16" fmla="*/ 1 w 23"/>
                <a:gd name="T17" fmla="*/ 84 h 96"/>
                <a:gd name="T18" fmla="*/ 6 w 23"/>
                <a:gd name="T19" fmla="*/ 30 h 96"/>
                <a:gd name="T20" fmla="*/ 13 w 23"/>
                <a:gd name="T21" fmla="*/ 7 h 96"/>
                <a:gd name="T22" fmla="*/ 16 w 23"/>
                <a:gd name="T23" fmla="*/ 2 h 96"/>
                <a:gd name="T24" fmla="*/ 18 w 23"/>
                <a:gd name="T25" fmla="*/ 1 h 96"/>
                <a:gd name="T26" fmla="*/ 19 w 23"/>
                <a:gd name="T27" fmla="*/ 1 h 96"/>
                <a:gd name="T28" fmla="*/ 21 w 23"/>
                <a:gd name="T29" fmla="*/ 3 h 96"/>
                <a:gd name="T30" fmla="*/ 22 w 23"/>
                <a:gd name="T31" fmla="*/ 10 h 96"/>
                <a:gd name="T32" fmla="*/ 19 w 23"/>
                <a:gd name="T33" fmla="*/ 33 h 96"/>
                <a:gd name="T34" fmla="*/ 20 w 23"/>
                <a:gd name="T35" fmla="*/ 33 h 96"/>
                <a:gd name="T36" fmla="*/ 20 w 23"/>
                <a:gd name="T37" fmla="*/ 33 h 96"/>
                <a:gd name="T38" fmla="*/ 23 w 23"/>
                <a:gd name="T39" fmla="*/ 10 h 96"/>
                <a:gd name="T40" fmla="*/ 22 w 23"/>
                <a:gd name="T41" fmla="*/ 3 h 96"/>
                <a:gd name="T42" fmla="*/ 19 w 23"/>
                <a:gd name="T43" fmla="*/ 0 h 96"/>
                <a:gd name="T44" fmla="*/ 18 w 23"/>
                <a:gd name="T45" fmla="*/ 0 h 96"/>
                <a:gd name="T46" fmla="*/ 15 w 23"/>
                <a:gd name="T47" fmla="*/ 2 h 96"/>
                <a:gd name="T48" fmla="*/ 5 w 23"/>
                <a:gd name="T49" fmla="*/ 30 h 96"/>
                <a:gd name="T50" fmla="*/ 0 w 23"/>
                <a:gd name="T51" fmla="*/ 84 h 96"/>
                <a:gd name="T52" fmla="*/ 0 w 23"/>
                <a:gd name="T53" fmla="*/ 94 h 96"/>
                <a:gd name="T54" fmla="*/ 0 w 23"/>
                <a:gd name="T55" fmla="*/ 96 h 96"/>
                <a:gd name="T56" fmla="*/ 1 w 23"/>
                <a:gd name="T57" fmla="*/ 94 h 96"/>
                <a:gd name="T58" fmla="*/ 20 w 23"/>
                <a:gd name="T59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" h="96">
                  <a:moveTo>
                    <a:pt x="20" y="33"/>
                  </a:moveTo>
                  <a:cubicBezTo>
                    <a:pt x="19" y="33"/>
                    <a:pt x="19" y="33"/>
                    <a:pt x="19" y="33"/>
                  </a:cubicBezTo>
                  <a:cubicBezTo>
                    <a:pt x="16" y="49"/>
                    <a:pt x="11" y="65"/>
                    <a:pt x="7" y="76"/>
                  </a:cubicBezTo>
                  <a:cubicBezTo>
                    <a:pt x="5" y="81"/>
                    <a:pt x="3" y="86"/>
                    <a:pt x="2" y="89"/>
                  </a:cubicBezTo>
                  <a:cubicBezTo>
                    <a:pt x="1" y="92"/>
                    <a:pt x="0" y="93"/>
                    <a:pt x="0" y="93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3"/>
                    <a:pt x="1" y="91"/>
                  </a:cubicBezTo>
                  <a:cubicBezTo>
                    <a:pt x="1" y="90"/>
                    <a:pt x="1" y="87"/>
                    <a:pt x="1" y="84"/>
                  </a:cubicBezTo>
                  <a:cubicBezTo>
                    <a:pt x="1" y="73"/>
                    <a:pt x="2" y="54"/>
                    <a:pt x="6" y="30"/>
                  </a:cubicBezTo>
                  <a:cubicBezTo>
                    <a:pt x="9" y="18"/>
                    <a:pt x="11" y="11"/>
                    <a:pt x="13" y="7"/>
                  </a:cubicBezTo>
                  <a:cubicBezTo>
                    <a:pt x="14" y="5"/>
                    <a:pt x="15" y="3"/>
                    <a:pt x="16" y="2"/>
                  </a:cubicBezTo>
                  <a:cubicBezTo>
                    <a:pt x="17" y="2"/>
                    <a:pt x="17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2"/>
                    <a:pt x="20" y="2"/>
                    <a:pt x="21" y="3"/>
                  </a:cubicBezTo>
                  <a:cubicBezTo>
                    <a:pt x="22" y="5"/>
                    <a:pt x="22" y="7"/>
                    <a:pt x="22" y="10"/>
                  </a:cubicBezTo>
                  <a:cubicBezTo>
                    <a:pt x="22" y="15"/>
                    <a:pt x="21" y="22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22"/>
                    <a:pt x="23" y="15"/>
                    <a:pt x="23" y="10"/>
                  </a:cubicBezTo>
                  <a:cubicBezTo>
                    <a:pt x="23" y="7"/>
                    <a:pt x="23" y="4"/>
                    <a:pt x="22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5" y="2"/>
                  </a:cubicBezTo>
                  <a:cubicBezTo>
                    <a:pt x="12" y="4"/>
                    <a:pt x="9" y="12"/>
                    <a:pt x="5" y="30"/>
                  </a:cubicBezTo>
                  <a:cubicBezTo>
                    <a:pt x="1" y="54"/>
                    <a:pt x="0" y="73"/>
                    <a:pt x="0" y="84"/>
                  </a:cubicBezTo>
                  <a:cubicBezTo>
                    <a:pt x="0" y="90"/>
                    <a:pt x="0" y="94"/>
                    <a:pt x="0" y="9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4" y="66"/>
                    <a:pt x="20" y="33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8" name="Freeform 203"/>
            <p:cNvSpPr>
              <a:spLocks/>
            </p:cNvSpPr>
            <p:nvPr/>
          </p:nvSpPr>
          <p:spPr bwMode="auto">
            <a:xfrm>
              <a:off x="11990112" y="3230564"/>
              <a:ext cx="255588" cy="361950"/>
            </a:xfrm>
            <a:custGeom>
              <a:avLst/>
              <a:gdLst>
                <a:gd name="T0" fmla="*/ 30 w 57"/>
                <a:gd name="T1" fmla="*/ 57 h 81"/>
                <a:gd name="T2" fmla="*/ 0 w 57"/>
                <a:gd name="T3" fmla="*/ 0 h 81"/>
                <a:gd name="T4" fmla="*/ 42 w 57"/>
                <a:gd name="T5" fmla="*/ 49 h 81"/>
                <a:gd name="T6" fmla="*/ 53 w 57"/>
                <a:gd name="T7" fmla="*/ 79 h 81"/>
                <a:gd name="T8" fmla="*/ 30 w 57"/>
                <a:gd name="T9" fmla="*/ 5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1">
                  <a:moveTo>
                    <a:pt x="30" y="57"/>
                  </a:moveTo>
                  <a:cubicBezTo>
                    <a:pt x="11" y="29"/>
                    <a:pt x="0" y="0"/>
                    <a:pt x="0" y="0"/>
                  </a:cubicBezTo>
                  <a:cubicBezTo>
                    <a:pt x="0" y="0"/>
                    <a:pt x="21" y="17"/>
                    <a:pt x="42" y="49"/>
                  </a:cubicBezTo>
                  <a:cubicBezTo>
                    <a:pt x="56" y="70"/>
                    <a:pt x="57" y="77"/>
                    <a:pt x="53" y="79"/>
                  </a:cubicBezTo>
                  <a:cubicBezTo>
                    <a:pt x="50" y="81"/>
                    <a:pt x="44" y="78"/>
                    <a:pt x="30" y="5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9" name="Freeform 204"/>
            <p:cNvSpPr>
              <a:spLocks/>
            </p:cNvSpPr>
            <p:nvPr/>
          </p:nvSpPr>
          <p:spPr bwMode="auto">
            <a:xfrm>
              <a:off x="11985350" y="3221039"/>
              <a:ext cx="255588" cy="368300"/>
            </a:xfrm>
            <a:custGeom>
              <a:avLst/>
              <a:gdLst>
                <a:gd name="T0" fmla="*/ 31 w 57"/>
                <a:gd name="T1" fmla="*/ 59 h 82"/>
                <a:gd name="T2" fmla="*/ 31 w 57"/>
                <a:gd name="T3" fmla="*/ 58 h 82"/>
                <a:gd name="T4" fmla="*/ 10 w 57"/>
                <a:gd name="T5" fmla="*/ 20 h 82"/>
                <a:gd name="T6" fmla="*/ 4 w 57"/>
                <a:gd name="T7" fmla="*/ 7 h 82"/>
                <a:gd name="T8" fmla="*/ 2 w 57"/>
                <a:gd name="T9" fmla="*/ 2 h 82"/>
                <a:gd name="T10" fmla="*/ 1 w 57"/>
                <a:gd name="T11" fmla="*/ 2 h 82"/>
                <a:gd name="T12" fmla="*/ 1 w 57"/>
                <a:gd name="T13" fmla="*/ 3 h 82"/>
                <a:gd name="T14" fmla="*/ 5 w 57"/>
                <a:gd name="T15" fmla="*/ 6 h 82"/>
                <a:gd name="T16" fmla="*/ 42 w 57"/>
                <a:gd name="T17" fmla="*/ 51 h 82"/>
                <a:gd name="T18" fmla="*/ 55 w 57"/>
                <a:gd name="T19" fmla="*/ 77 h 82"/>
                <a:gd name="T20" fmla="*/ 54 w 57"/>
                <a:gd name="T21" fmla="*/ 80 h 82"/>
                <a:gd name="T22" fmla="*/ 52 w 57"/>
                <a:gd name="T23" fmla="*/ 81 h 82"/>
                <a:gd name="T24" fmla="*/ 45 w 57"/>
                <a:gd name="T25" fmla="*/ 76 h 82"/>
                <a:gd name="T26" fmla="*/ 31 w 57"/>
                <a:gd name="T27" fmla="*/ 58 h 82"/>
                <a:gd name="T28" fmla="*/ 31 w 57"/>
                <a:gd name="T29" fmla="*/ 59 h 82"/>
                <a:gd name="T30" fmla="*/ 30 w 57"/>
                <a:gd name="T31" fmla="*/ 59 h 82"/>
                <a:gd name="T32" fmla="*/ 44 w 57"/>
                <a:gd name="T33" fmla="*/ 77 h 82"/>
                <a:gd name="T34" fmla="*/ 52 w 57"/>
                <a:gd name="T35" fmla="*/ 82 h 82"/>
                <a:gd name="T36" fmla="*/ 55 w 57"/>
                <a:gd name="T37" fmla="*/ 81 h 82"/>
                <a:gd name="T38" fmla="*/ 57 w 57"/>
                <a:gd name="T39" fmla="*/ 77 h 82"/>
                <a:gd name="T40" fmla="*/ 43 w 57"/>
                <a:gd name="T41" fmla="*/ 50 h 82"/>
                <a:gd name="T42" fmla="*/ 2 w 57"/>
                <a:gd name="T43" fmla="*/ 2 h 82"/>
                <a:gd name="T44" fmla="*/ 0 w 57"/>
                <a:gd name="T45" fmla="*/ 0 h 82"/>
                <a:gd name="T46" fmla="*/ 1 w 57"/>
                <a:gd name="T47" fmla="*/ 2 h 82"/>
                <a:gd name="T48" fmla="*/ 30 w 57"/>
                <a:gd name="T49" fmla="*/ 59 h 82"/>
                <a:gd name="T50" fmla="*/ 31 w 57"/>
                <a:gd name="T51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82">
                  <a:moveTo>
                    <a:pt x="31" y="59"/>
                  </a:moveTo>
                  <a:cubicBezTo>
                    <a:pt x="31" y="58"/>
                    <a:pt x="31" y="58"/>
                    <a:pt x="31" y="58"/>
                  </a:cubicBezTo>
                  <a:cubicBezTo>
                    <a:pt x="22" y="44"/>
                    <a:pt x="15" y="30"/>
                    <a:pt x="10" y="20"/>
                  </a:cubicBezTo>
                  <a:cubicBezTo>
                    <a:pt x="7" y="14"/>
                    <a:pt x="5" y="10"/>
                    <a:pt x="4" y="7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4"/>
                    <a:pt x="5" y="6"/>
                  </a:cubicBezTo>
                  <a:cubicBezTo>
                    <a:pt x="11" y="12"/>
                    <a:pt x="26" y="28"/>
                    <a:pt x="42" y="51"/>
                  </a:cubicBezTo>
                  <a:cubicBezTo>
                    <a:pt x="52" y="66"/>
                    <a:pt x="55" y="74"/>
                    <a:pt x="55" y="77"/>
                  </a:cubicBezTo>
                  <a:cubicBezTo>
                    <a:pt x="55" y="79"/>
                    <a:pt x="55" y="80"/>
                    <a:pt x="54" y="80"/>
                  </a:cubicBezTo>
                  <a:cubicBezTo>
                    <a:pt x="53" y="81"/>
                    <a:pt x="53" y="81"/>
                    <a:pt x="52" y="81"/>
                  </a:cubicBezTo>
                  <a:cubicBezTo>
                    <a:pt x="51" y="81"/>
                    <a:pt x="49" y="80"/>
                    <a:pt x="45" y="76"/>
                  </a:cubicBezTo>
                  <a:cubicBezTo>
                    <a:pt x="42" y="73"/>
                    <a:pt x="37" y="67"/>
                    <a:pt x="31" y="58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6" y="68"/>
                    <a:pt x="41" y="74"/>
                    <a:pt x="44" y="77"/>
                  </a:cubicBezTo>
                  <a:cubicBezTo>
                    <a:pt x="48" y="81"/>
                    <a:pt x="50" y="82"/>
                    <a:pt x="52" y="82"/>
                  </a:cubicBezTo>
                  <a:cubicBezTo>
                    <a:pt x="53" y="82"/>
                    <a:pt x="54" y="82"/>
                    <a:pt x="55" y="81"/>
                  </a:cubicBezTo>
                  <a:cubicBezTo>
                    <a:pt x="56" y="81"/>
                    <a:pt x="57" y="79"/>
                    <a:pt x="57" y="77"/>
                  </a:cubicBezTo>
                  <a:cubicBezTo>
                    <a:pt x="57" y="73"/>
                    <a:pt x="53" y="65"/>
                    <a:pt x="43" y="50"/>
                  </a:cubicBezTo>
                  <a:cubicBezTo>
                    <a:pt x="22" y="19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2" y="31"/>
                    <a:pt x="30" y="59"/>
                  </a:cubicBezTo>
                  <a:lnTo>
                    <a:pt x="31" y="59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0" name="Freeform 205"/>
            <p:cNvSpPr>
              <a:spLocks/>
            </p:cNvSpPr>
            <p:nvPr/>
          </p:nvSpPr>
          <p:spPr bwMode="auto">
            <a:xfrm>
              <a:off x="11742462" y="2871789"/>
              <a:ext cx="252413" cy="361950"/>
            </a:xfrm>
            <a:custGeom>
              <a:avLst/>
              <a:gdLst>
                <a:gd name="T0" fmla="*/ 26 w 56"/>
                <a:gd name="T1" fmla="*/ 24 h 81"/>
                <a:gd name="T2" fmla="*/ 56 w 56"/>
                <a:gd name="T3" fmla="*/ 81 h 81"/>
                <a:gd name="T4" fmla="*/ 15 w 56"/>
                <a:gd name="T5" fmla="*/ 32 h 81"/>
                <a:gd name="T6" fmla="*/ 3 w 56"/>
                <a:gd name="T7" fmla="*/ 2 h 81"/>
                <a:gd name="T8" fmla="*/ 26 w 56"/>
                <a:gd name="T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1">
                  <a:moveTo>
                    <a:pt x="26" y="24"/>
                  </a:moveTo>
                  <a:cubicBezTo>
                    <a:pt x="45" y="52"/>
                    <a:pt x="56" y="81"/>
                    <a:pt x="56" y="81"/>
                  </a:cubicBezTo>
                  <a:cubicBezTo>
                    <a:pt x="56" y="81"/>
                    <a:pt x="36" y="64"/>
                    <a:pt x="15" y="32"/>
                  </a:cubicBezTo>
                  <a:cubicBezTo>
                    <a:pt x="0" y="10"/>
                    <a:pt x="0" y="4"/>
                    <a:pt x="3" y="2"/>
                  </a:cubicBezTo>
                  <a:cubicBezTo>
                    <a:pt x="6" y="0"/>
                    <a:pt x="12" y="3"/>
                    <a:pt x="26" y="2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1" name="Freeform 206"/>
            <p:cNvSpPr>
              <a:spLocks/>
            </p:cNvSpPr>
            <p:nvPr/>
          </p:nvSpPr>
          <p:spPr bwMode="auto">
            <a:xfrm>
              <a:off x="11747225" y="2874964"/>
              <a:ext cx="247650" cy="358775"/>
            </a:xfrm>
            <a:custGeom>
              <a:avLst/>
              <a:gdLst>
                <a:gd name="T0" fmla="*/ 25 w 55"/>
                <a:gd name="T1" fmla="*/ 23 h 80"/>
                <a:gd name="T2" fmla="*/ 25 w 55"/>
                <a:gd name="T3" fmla="*/ 24 h 80"/>
                <a:gd name="T4" fmla="*/ 47 w 55"/>
                <a:gd name="T5" fmla="*/ 62 h 80"/>
                <a:gd name="T6" fmla="*/ 52 w 55"/>
                <a:gd name="T7" fmla="*/ 75 h 80"/>
                <a:gd name="T8" fmla="*/ 54 w 55"/>
                <a:gd name="T9" fmla="*/ 80 h 80"/>
                <a:gd name="T10" fmla="*/ 55 w 55"/>
                <a:gd name="T11" fmla="*/ 80 h 80"/>
                <a:gd name="T12" fmla="*/ 55 w 55"/>
                <a:gd name="T13" fmla="*/ 79 h 80"/>
                <a:gd name="T14" fmla="*/ 52 w 55"/>
                <a:gd name="T15" fmla="*/ 76 h 80"/>
                <a:gd name="T16" fmla="*/ 14 w 55"/>
                <a:gd name="T17" fmla="*/ 31 h 80"/>
                <a:gd name="T18" fmla="*/ 1 w 55"/>
                <a:gd name="T19" fmla="*/ 5 h 80"/>
                <a:gd name="T20" fmla="*/ 2 w 55"/>
                <a:gd name="T21" fmla="*/ 2 h 80"/>
                <a:gd name="T22" fmla="*/ 4 w 55"/>
                <a:gd name="T23" fmla="*/ 1 h 80"/>
                <a:gd name="T24" fmla="*/ 11 w 55"/>
                <a:gd name="T25" fmla="*/ 6 h 80"/>
                <a:gd name="T26" fmla="*/ 25 w 55"/>
                <a:gd name="T27" fmla="*/ 24 h 80"/>
                <a:gd name="T28" fmla="*/ 25 w 55"/>
                <a:gd name="T29" fmla="*/ 23 h 80"/>
                <a:gd name="T30" fmla="*/ 26 w 55"/>
                <a:gd name="T31" fmla="*/ 23 h 80"/>
                <a:gd name="T32" fmla="*/ 12 w 55"/>
                <a:gd name="T33" fmla="*/ 5 h 80"/>
                <a:gd name="T34" fmla="*/ 4 w 55"/>
                <a:gd name="T35" fmla="*/ 0 h 80"/>
                <a:gd name="T36" fmla="*/ 2 w 55"/>
                <a:gd name="T37" fmla="*/ 1 h 80"/>
                <a:gd name="T38" fmla="*/ 0 w 55"/>
                <a:gd name="T39" fmla="*/ 5 h 80"/>
                <a:gd name="T40" fmla="*/ 13 w 55"/>
                <a:gd name="T41" fmla="*/ 32 h 80"/>
                <a:gd name="T42" fmla="*/ 54 w 55"/>
                <a:gd name="T43" fmla="*/ 80 h 80"/>
                <a:gd name="T44" fmla="*/ 55 w 55"/>
                <a:gd name="T45" fmla="*/ 79 h 80"/>
                <a:gd name="T46" fmla="*/ 26 w 55"/>
                <a:gd name="T47" fmla="*/ 23 h 80"/>
                <a:gd name="T48" fmla="*/ 25 w 55"/>
                <a:gd name="T4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80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34" y="38"/>
                    <a:pt x="42" y="52"/>
                    <a:pt x="47" y="62"/>
                  </a:cubicBezTo>
                  <a:cubicBezTo>
                    <a:pt x="49" y="68"/>
                    <a:pt x="51" y="72"/>
                    <a:pt x="52" y="75"/>
                  </a:cubicBezTo>
                  <a:cubicBezTo>
                    <a:pt x="54" y="78"/>
                    <a:pt x="54" y="80"/>
                    <a:pt x="54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9"/>
                    <a:pt x="54" y="78"/>
                    <a:pt x="52" y="76"/>
                  </a:cubicBezTo>
                  <a:cubicBezTo>
                    <a:pt x="45" y="70"/>
                    <a:pt x="30" y="54"/>
                    <a:pt x="14" y="31"/>
                  </a:cubicBezTo>
                  <a:cubicBezTo>
                    <a:pt x="4" y="16"/>
                    <a:pt x="1" y="8"/>
                    <a:pt x="1" y="5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1"/>
                    <a:pt x="8" y="2"/>
                    <a:pt x="11" y="6"/>
                  </a:cubicBezTo>
                  <a:cubicBezTo>
                    <a:pt x="14" y="9"/>
                    <a:pt x="19" y="15"/>
                    <a:pt x="25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0" y="14"/>
                    <a:pt x="15" y="8"/>
                    <a:pt x="12" y="5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3" y="17"/>
                    <a:pt x="13" y="32"/>
                  </a:cubicBezTo>
                  <a:cubicBezTo>
                    <a:pt x="34" y="63"/>
                    <a:pt x="54" y="80"/>
                    <a:pt x="54" y="80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9"/>
                    <a:pt x="45" y="51"/>
                    <a:pt x="26" y="23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2" name="Freeform 207"/>
            <p:cNvSpPr>
              <a:spLocks/>
            </p:cNvSpPr>
            <p:nvPr/>
          </p:nvSpPr>
          <p:spPr bwMode="auto">
            <a:xfrm>
              <a:off x="11631337" y="3230564"/>
              <a:ext cx="363538" cy="250825"/>
            </a:xfrm>
            <a:custGeom>
              <a:avLst/>
              <a:gdLst>
                <a:gd name="T0" fmla="*/ 24 w 81"/>
                <a:gd name="T1" fmla="*/ 30 h 56"/>
                <a:gd name="T2" fmla="*/ 81 w 81"/>
                <a:gd name="T3" fmla="*/ 0 h 56"/>
                <a:gd name="T4" fmla="*/ 32 w 81"/>
                <a:gd name="T5" fmla="*/ 41 h 56"/>
                <a:gd name="T6" fmla="*/ 2 w 81"/>
                <a:gd name="T7" fmla="*/ 53 h 56"/>
                <a:gd name="T8" fmla="*/ 24 w 81"/>
                <a:gd name="T9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6">
                  <a:moveTo>
                    <a:pt x="24" y="30"/>
                  </a:moveTo>
                  <a:cubicBezTo>
                    <a:pt x="52" y="11"/>
                    <a:pt x="81" y="0"/>
                    <a:pt x="81" y="0"/>
                  </a:cubicBezTo>
                  <a:cubicBezTo>
                    <a:pt x="81" y="0"/>
                    <a:pt x="64" y="20"/>
                    <a:pt x="32" y="41"/>
                  </a:cubicBezTo>
                  <a:cubicBezTo>
                    <a:pt x="11" y="56"/>
                    <a:pt x="4" y="56"/>
                    <a:pt x="2" y="53"/>
                  </a:cubicBezTo>
                  <a:cubicBezTo>
                    <a:pt x="0" y="50"/>
                    <a:pt x="3" y="44"/>
                    <a:pt x="24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3" name="Freeform 208"/>
            <p:cNvSpPr>
              <a:spLocks/>
            </p:cNvSpPr>
            <p:nvPr/>
          </p:nvSpPr>
          <p:spPr bwMode="auto">
            <a:xfrm>
              <a:off x="11634512" y="3225801"/>
              <a:ext cx="368300" cy="250825"/>
            </a:xfrm>
            <a:custGeom>
              <a:avLst/>
              <a:gdLst>
                <a:gd name="T0" fmla="*/ 23 w 82"/>
                <a:gd name="T1" fmla="*/ 31 h 56"/>
                <a:gd name="T2" fmla="*/ 24 w 82"/>
                <a:gd name="T3" fmla="*/ 31 h 56"/>
                <a:gd name="T4" fmla="*/ 62 w 82"/>
                <a:gd name="T5" fmla="*/ 10 h 56"/>
                <a:gd name="T6" fmla="*/ 75 w 82"/>
                <a:gd name="T7" fmla="*/ 4 h 56"/>
                <a:gd name="T8" fmla="*/ 80 w 82"/>
                <a:gd name="T9" fmla="*/ 2 h 56"/>
                <a:gd name="T10" fmla="*/ 80 w 82"/>
                <a:gd name="T11" fmla="*/ 1 h 56"/>
                <a:gd name="T12" fmla="*/ 79 w 82"/>
                <a:gd name="T13" fmla="*/ 1 h 56"/>
                <a:gd name="T14" fmla="*/ 76 w 82"/>
                <a:gd name="T15" fmla="*/ 4 h 56"/>
                <a:gd name="T16" fmla="*/ 31 w 82"/>
                <a:gd name="T17" fmla="*/ 42 h 56"/>
                <a:gd name="T18" fmla="*/ 5 w 82"/>
                <a:gd name="T19" fmla="*/ 55 h 56"/>
                <a:gd name="T20" fmla="*/ 2 w 82"/>
                <a:gd name="T21" fmla="*/ 54 h 56"/>
                <a:gd name="T22" fmla="*/ 1 w 82"/>
                <a:gd name="T23" fmla="*/ 52 h 56"/>
                <a:gd name="T24" fmla="*/ 6 w 82"/>
                <a:gd name="T25" fmla="*/ 45 h 56"/>
                <a:gd name="T26" fmla="*/ 24 w 82"/>
                <a:gd name="T27" fmla="*/ 31 h 56"/>
                <a:gd name="T28" fmla="*/ 23 w 82"/>
                <a:gd name="T29" fmla="*/ 31 h 56"/>
                <a:gd name="T30" fmla="*/ 23 w 82"/>
                <a:gd name="T31" fmla="*/ 30 h 56"/>
                <a:gd name="T32" fmla="*/ 5 w 82"/>
                <a:gd name="T33" fmla="*/ 44 h 56"/>
                <a:gd name="T34" fmla="*/ 0 w 82"/>
                <a:gd name="T35" fmla="*/ 52 h 56"/>
                <a:gd name="T36" fmla="*/ 1 w 82"/>
                <a:gd name="T37" fmla="*/ 55 h 56"/>
                <a:gd name="T38" fmla="*/ 5 w 82"/>
                <a:gd name="T39" fmla="*/ 56 h 56"/>
                <a:gd name="T40" fmla="*/ 32 w 82"/>
                <a:gd name="T41" fmla="*/ 43 h 56"/>
                <a:gd name="T42" fmla="*/ 80 w 82"/>
                <a:gd name="T43" fmla="*/ 2 h 56"/>
                <a:gd name="T44" fmla="*/ 82 w 82"/>
                <a:gd name="T45" fmla="*/ 0 h 56"/>
                <a:gd name="T46" fmla="*/ 80 w 82"/>
                <a:gd name="T47" fmla="*/ 1 h 56"/>
                <a:gd name="T48" fmla="*/ 23 w 82"/>
                <a:gd name="T49" fmla="*/ 30 h 56"/>
                <a:gd name="T50" fmla="*/ 23 w 82"/>
                <a:gd name="T51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6">
                  <a:moveTo>
                    <a:pt x="23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38" y="22"/>
                    <a:pt x="52" y="15"/>
                    <a:pt x="62" y="10"/>
                  </a:cubicBezTo>
                  <a:cubicBezTo>
                    <a:pt x="68" y="7"/>
                    <a:pt x="72" y="5"/>
                    <a:pt x="75" y="4"/>
                  </a:cubicBezTo>
                  <a:cubicBezTo>
                    <a:pt x="78" y="3"/>
                    <a:pt x="80" y="2"/>
                    <a:pt x="80" y="2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9" y="1"/>
                    <a:pt x="78" y="2"/>
                    <a:pt x="76" y="4"/>
                  </a:cubicBezTo>
                  <a:cubicBezTo>
                    <a:pt x="70" y="11"/>
                    <a:pt x="54" y="26"/>
                    <a:pt x="31" y="42"/>
                  </a:cubicBezTo>
                  <a:cubicBezTo>
                    <a:pt x="16" y="52"/>
                    <a:pt x="8" y="55"/>
                    <a:pt x="5" y="55"/>
                  </a:cubicBezTo>
                  <a:cubicBezTo>
                    <a:pt x="3" y="55"/>
                    <a:pt x="2" y="55"/>
                    <a:pt x="2" y="54"/>
                  </a:cubicBezTo>
                  <a:cubicBezTo>
                    <a:pt x="1" y="53"/>
                    <a:pt x="1" y="53"/>
                    <a:pt x="1" y="52"/>
                  </a:cubicBezTo>
                  <a:cubicBezTo>
                    <a:pt x="1" y="51"/>
                    <a:pt x="2" y="48"/>
                    <a:pt x="6" y="45"/>
                  </a:cubicBezTo>
                  <a:cubicBezTo>
                    <a:pt x="9" y="42"/>
                    <a:pt x="15" y="37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6"/>
                    <a:pt x="8" y="41"/>
                    <a:pt x="5" y="44"/>
                  </a:cubicBezTo>
                  <a:cubicBezTo>
                    <a:pt x="1" y="48"/>
                    <a:pt x="0" y="50"/>
                    <a:pt x="0" y="52"/>
                  </a:cubicBezTo>
                  <a:cubicBezTo>
                    <a:pt x="0" y="53"/>
                    <a:pt x="0" y="54"/>
                    <a:pt x="1" y="55"/>
                  </a:cubicBezTo>
                  <a:cubicBezTo>
                    <a:pt x="2" y="56"/>
                    <a:pt x="3" y="56"/>
                    <a:pt x="5" y="56"/>
                  </a:cubicBezTo>
                  <a:cubicBezTo>
                    <a:pt x="9" y="56"/>
                    <a:pt x="17" y="53"/>
                    <a:pt x="32" y="43"/>
                  </a:cubicBezTo>
                  <a:cubicBezTo>
                    <a:pt x="63" y="22"/>
                    <a:pt x="80" y="2"/>
                    <a:pt x="80" y="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51" y="11"/>
                    <a:pt x="23" y="30"/>
                  </a:cubicBezTo>
                  <a:lnTo>
                    <a:pt x="23" y="31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4" name="Freeform 209"/>
            <p:cNvSpPr>
              <a:spLocks/>
            </p:cNvSpPr>
            <p:nvPr/>
          </p:nvSpPr>
          <p:spPr bwMode="auto">
            <a:xfrm>
              <a:off x="11990112" y="2982914"/>
              <a:ext cx="363538" cy="250825"/>
            </a:xfrm>
            <a:custGeom>
              <a:avLst/>
              <a:gdLst>
                <a:gd name="T0" fmla="*/ 57 w 81"/>
                <a:gd name="T1" fmla="*/ 26 h 56"/>
                <a:gd name="T2" fmla="*/ 0 w 81"/>
                <a:gd name="T3" fmla="*/ 56 h 56"/>
                <a:gd name="T4" fmla="*/ 49 w 81"/>
                <a:gd name="T5" fmla="*/ 14 h 56"/>
                <a:gd name="T6" fmla="*/ 79 w 81"/>
                <a:gd name="T7" fmla="*/ 3 h 56"/>
                <a:gd name="T8" fmla="*/ 57 w 81"/>
                <a:gd name="T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6">
                  <a:moveTo>
                    <a:pt x="57" y="26"/>
                  </a:moveTo>
                  <a:cubicBezTo>
                    <a:pt x="29" y="45"/>
                    <a:pt x="0" y="56"/>
                    <a:pt x="0" y="56"/>
                  </a:cubicBezTo>
                  <a:cubicBezTo>
                    <a:pt x="0" y="56"/>
                    <a:pt x="18" y="36"/>
                    <a:pt x="49" y="14"/>
                  </a:cubicBezTo>
                  <a:cubicBezTo>
                    <a:pt x="71" y="0"/>
                    <a:pt x="77" y="0"/>
                    <a:pt x="79" y="3"/>
                  </a:cubicBezTo>
                  <a:cubicBezTo>
                    <a:pt x="81" y="6"/>
                    <a:pt x="79" y="12"/>
                    <a:pt x="57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5" name="Freeform 210"/>
            <p:cNvSpPr>
              <a:spLocks/>
            </p:cNvSpPr>
            <p:nvPr/>
          </p:nvSpPr>
          <p:spPr bwMode="auto">
            <a:xfrm>
              <a:off x="11980587" y="2982914"/>
              <a:ext cx="368300" cy="255588"/>
            </a:xfrm>
            <a:custGeom>
              <a:avLst/>
              <a:gdLst>
                <a:gd name="T0" fmla="*/ 59 w 82"/>
                <a:gd name="T1" fmla="*/ 26 h 57"/>
                <a:gd name="T2" fmla="*/ 58 w 82"/>
                <a:gd name="T3" fmla="*/ 26 h 57"/>
                <a:gd name="T4" fmla="*/ 20 w 82"/>
                <a:gd name="T5" fmla="*/ 47 h 57"/>
                <a:gd name="T6" fmla="*/ 7 w 82"/>
                <a:gd name="T7" fmla="*/ 53 h 57"/>
                <a:gd name="T8" fmla="*/ 2 w 82"/>
                <a:gd name="T9" fmla="*/ 55 h 57"/>
                <a:gd name="T10" fmla="*/ 2 w 82"/>
                <a:gd name="T11" fmla="*/ 56 h 57"/>
                <a:gd name="T12" fmla="*/ 3 w 82"/>
                <a:gd name="T13" fmla="*/ 56 h 57"/>
                <a:gd name="T14" fmla="*/ 6 w 82"/>
                <a:gd name="T15" fmla="*/ 53 h 57"/>
                <a:gd name="T16" fmla="*/ 51 w 82"/>
                <a:gd name="T17" fmla="*/ 15 h 57"/>
                <a:gd name="T18" fmla="*/ 77 w 82"/>
                <a:gd name="T19" fmla="*/ 2 h 57"/>
                <a:gd name="T20" fmla="*/ 80 w 82"/>
                <a:gd name="T21" fmla="*/ 3 h 57"/>
                <a:gd name="T22" fmla="*/ 81 w 82"/>
                <a:gd name="T23" fmla="*/ 5 h 57"/>
                <a:gd name="T24" fmla="*/ 76 w 82"/>
                <a:gd name="T25" fmla="*/ 12 h 57"/>
                <a:gd name="T26" fmla="*/ 58 w 82"/>
                <a:gd name="T27" fmla="*/ 26 h 57"/>
                <a:gd name="T28" fmla="*/ 59 w 82"/>
                <a:gd name="T29" fmla="*/ 26 h 57"/>
                <a:gd name="T30" fmla="*/ 59 w 82"/>
                <a:gd name="T31" fmla="*/ 27 h 57"/>
                <a:gd name="T32" fmla="*/ 77 w 82"/>
                <a:gd name="T33" fmla="*/ 13 h 57"/>
                <a:gd name="T34" fmla="*/ 82 w 82"/>
                <a:gd name="T35" fmla="*/ 5 h 57"/>
                <a:gd name="T36" fmla="*/ 81 w 82"/>
                <a:gd name="T37" fmla="*/ 2 h 57"/>
                <a:gd name="T38" fmla="*/ 77 w 82"/>
                <a:gd name="T39" fmla="*/ 0 h 57"/>
                <a:gd name="T40" fmla="*/ 51 w 82"/>
                <a:gd name="T41" fmla="*/ 14 h 57"/>
                <a:gd name="T42" fmla="*/ 2 w 82"/>
                <a:gd name="T43" fmla="*/ 55 h 57"/>
                <a:gd name="T44" fmla="*/ 0 w 82"/>
                <a:gd name="T45" fmla="*/ 57 h 57"/>
                <a:gd name="T46" fmla="*/ 3 w 82"/>
                <a:gd name="T47" fmla="*/ 56 h 57"/>
                <a:gd name="T48" fmla="*/ 59 w 82"/>
                <a:gd name="T49" fmla="*/ 27 h 57"/>
                <a:gd name="T50" fmla="*/ 59 w 82"/>
                <a:gd name="T51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7">
                  <a:moveTo>
                    <a:pt x="59" y="26"/>
                  </a:moveTo>
                  <a:cubicBezTo>
                    <a:pt x="58" y="26"/>
                    <a:pt x="58" y="26"/>
                    <a:pt x="58" y="26"/>
                  </a:cubicBezTo>
                  <a:cubicBezTo>
                    <a:pt x="45" y="35"/>
                    <a:pt x="30" y="42"/>
                    <a:pt x="20" y="47"/>
                  </a:cubicBezTo>
                  <a:cubicBezTo>
                    <a:pt x="15" y="50"/>
                    <a:pt x="10" y="52"/>
                    <a:pt x="7" y="53"/>
                  </a:cubicBezTo>
                  <a:cubicBezTo>
                    <a:pt x="4" y="54"/>
                    <a:pt x="2" y="55"/>
                    <a:pt x="2" y="5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4" y="55"/>
                    <a:pt x="6" y="53"/>
                  </a:cubicBezTo>
                  <a:cubicBezTo>
                    <a:pt x="12" y="46"/>
                    <a:pt x="28" y="31"/>
                    <a:pt x="51" y="15"/>
                  </a:cubicBezTo>
                  <a:cubicBezTo>
                    <a:pt x="66" y="5"/>
                    <a:pt x="74" y="2"/>
                    <a:pt x="77" y="2"/>
                  </a:cubicBezTo>
                  <a:cubicBezTo>
                    <a:pt x="79" y="2"/>
                    <a:pt x="80" y="2"/>
                    <a:pt x="80" y="3"/>
                  </a:cubicBezTo>
                  <a:cubicBezTo>
                    <a:pt x="81" y="4"/>
                    <a:pt x="81" y="4"/>
                    <a:pt x="81" y="5"/>
                  </a:cubicBezTo>
                  <a:cubicBezTo>
                    <a:pt x="81" y="6"/>
                    <a:pt x="80" y="9"/>
                    <a:pt x="76" y="12"/>
                  </a:cubicBezTo>
                  <a:cubicBezTo>
                    <a:pt x="73" y="15"/>
                    <a:pt x="67" y="20"/>
                    <a:pt x="58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8" y="21"/>
                    <a:pt x="74" y="16"/>
                    <a:pt x="77" y="13"/>
                  </a:cubicBezTo>
                  <a:cubicBezTo>
                    <a:pt x="81" y="9"/>
                    <a:pt x="82" y="7"/>
                    <a:pt x="82" y="5"/>
                  </a:cubicBezTo>
                  <a:cubicBezTo>
                    <a:pt x="82" y="4"/>
                    <a:pt x="82" y="3"/>
                    <a:pt x="81" y="2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73" y="1"/>
                    <a:pt x="66" y="4"/>
                    <a:pt x="51" y="14"/>
                  </a:cubicBezTo>
                  <a:cubicBezTo>
                    <a:pt x="19" y="35"/>
                    <a:pt x="2" y="55"/>
                    <a:pt x="2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1" y="46"/>
                    <a:pt x="59" y="27"/>
                  </a:cubicBezTo>
                  <a:lnTo>
                    <a:pt x="59" y="2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6" name="Freeform 211"/>
            <p:cNvSpPr>
              <a:spLocks/>
            </p:cNvSpPr>
            <p:nvPr/>
          </p:nvSpPr>
          <p:spPr bwMode="auto">
            <a:xfrm>
              <a:off x="11990112" y="3122614"/>
              <a:ext cx="420688" cy="111125"/>
            </a:xfrm>
            <a:custGeom>
              <a:avLst/>
              <a:gdLst>
                <a:gd name="T0" fmla="*/ 64 w 94"/>
                <a:gd name="T1" fmla="*/ 19 h 25"/>
                <a:gd name="T2" fmla="*/ 0 w 94"/>
                <a:gd name="T3" fmla="*/ 25 h 25"/>
                <a:gd name="T4" fmla="*/ 61 w 94"/>
                <a:gd name="T5" fmla="*/ 5 h 25"/>
                <a:gd name="T6" fmla="*/ 93 w 94"/>
                <a:gd name="T7" fmla="*/ 5 h 25"/>
                <a:gd name="T8" fmla="*/ 64 w 94"/>
                <a:gd name="T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5">
                  <a:moveTo>
                    <a:pt x="64" y="19"/>
                  </a:moveTo>
                  <a:cubicBezTo>
                    <a:pt x="31" y="25"/>
                    <a:pt x="0" y="25"/>
                    <a:pt x="0" y="25"/>
                  </a:cubicBezTo>
                  <a:cubicBezTo>
                    <a:pt x="0" y="25"/>
                    <a:pt x="24" y="12"/>
                    <a:pt x="61" y="5"/>
                  </a:cubicBezTo>
                  <a:cubicBezTo>
                    <a:pt x="86" y="0"/>
                    <a:pt x="92" y="2"/>
                    <a:pt x="93" y="5"/>
                  </a:cubicBezTo>
                  <a:cubicBezTo>
                    <a:pt x="94" y="9"/>
                    <a:pt x="89" y="13"/>
                    <a:pt x="64" y="1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7" name="Freeform 212"/>
            <p:cNvSpPr>
              <a:spLocks/>
            </p:cNvSpPr>
            <p:nvPr/>
          </p:nvSpPr>
          <p:spPr bwMode="auto">
            <a:xfrm>
              <a:off x="11980587" y="3127376"/>
              <a:ext cx="430213" cy="106363"/>
            </a:xfrm>
            <a:custGeom>
              <a:avLst/>
              <a:gdLst>
                <a:gd name="T0" fmla="*/ 66 w 96"/>
                <a:gd name="T1" fmla="*/ 18 h 24"/>
                <a:gd name="T2" fmla="*/ 66 w 96"/>
                <a:gd name="T3" fmla="*/ 17 h 24"/>
                <a:gd name="T4" fmla="*/ 6 w 96"/>
                <a:gd name="T5" fmla="*/ 23 h 24"/>
                <a:gd name="T6" fmla="*/ 2 w 96"/>
                <a:gd name="T7" fmla="*/ 23 h 24"/>
                <a:gd name="T8" fmla="*/ 2 w 96"/>
                <a:gd name="T9" fmla="*/ 24 h 24"/>
                <a:gd name="T10" fmla="*/ 3 w 96"/>
                <a:gd name="T11" fmla="*/ 24 h 24"/>
                <a:gd name="T12" fmla="*/ 7 w 96"/>
                <a:gd name="T13" fmla="*/ 22 h 24"/>
                <a:gd name="T14" fmla="*/ 63 w 96"/>
                <a:gd name="T15" fmla="*/ 4 h 24"/>
                <a:gd name="T16" fmla="*/ 86 w 96"/>
                <a:gd name="T17" fmla="*/ 1 h 24"/>
                <a:gd name="T18" fmla="*/ 93 w 96"/>
                <a:gd name="T19" fmla="*/ 2 h 24"/>
                <a:gd name="T20" fmla="*/ 94 w 96"/>
                <a:gd name="T21" fmla="*/ 5 h 24"/>
                <a:gd name="T22" fmla="*/ 95 w 96"/>
                <a:gd name="T23" fmla="*/ 5 h 24"/>
                <a:gd name="T24" fmla="*/ 93 w 96"/>
                <a:gd name="T25" fmla="*/ 8 h 24"/>
                <a:gd name="T26" fmla="*/ 66 w 96"/>
                <a:gd name="T27" fmla="*/ 17 h 24"/>
                <a:gd name="T28" fmla="*/ 66 w 96"/>
                <a:gd name="T29" fmla="*/ 18 h 24"/>
                <a:gd name="T30" fmla="*/ 66 w 96"/>
                <a:gd name="T31" fmla="*/ 18 h 24"/>
                <a:gd name="T32" fmla="*/ 90 w 96"/>
                <a:gd name="T33" fmla="*/ 11 h 24"/>
                <a:gd name="T34" fmla="*/ 94 w 96"/>
                <a:gd name="T35" fmla="*/ 8 h 24"/>
                <a:gd name="T36" fmla="*/ 96 w 96"/>
                <a:gd name="T37" fmla="*/ 5 h 24"/>
                <a:gd name="T38" fmla="*/ 96 w 96"/>
                <a:gd name="T39" fmla="*/ 4 h 24"/>
                <a:gd name="T40" fmla="*/ 93 w 96"/>
                <a:gd name="T41" fmla="*/ 1 h 24"/>
                <a:gd name="T42" fmla="*/ 86 w 96"/>
                <a:gd name="T43" fmla="*/ 0 h 24"/>
                <a:gd name="T44" fmla="*/ 63 w 96"/>
                <a:gd name="T45" fmla="*/ 3 h 24"/>
                <a:gd name="T46" fmla="*/ 2 w 96"/>
                <a:gd name="T47" fmla="*/ 23 h 24"/>
                <a:gd name="T48" fmla="*/ 0 w 96"/>
                <a:gd name="T49" fmla="*/ 24 h 24"/>
                <a:gd name="T50" fmla="*/ 2 w 96"/>
                <a:gd name="T51" fmla="*/ 24 h 24"/>
                <a:gd name="T52" fmla="*/ 6 w 96"/>
                <a:gd name="T53" fmla="*/ 24 h 24"/>
                <a:gd name="T54" fmla="*/ 66 w 96"/>
                <a:gd name="T55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" h="24">
                  <a:moveTo>
                    <a:pt x="66" y="18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40" y="22"/>
                    <a:pt x="16" y="23"/>
                    <a:pt x="6" y="23"/>
                  </a:cubicBezTo>
                  <a:cubicBezTo>
                    <a:pt x="4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4" y="23"/>
                    <a:pt x="7" y="22"/>
                  </a:cubicBezTo>
                  <a:cubicBezTo>
                    <a:pt x="15" y="18"/>
                    <a:pt x="35" y="10"/>
                    <a:pt x="63" y="4"/>
                  </a:cubicBezTo>
                  <a:cubicBezTo>
                    <a:pt x="74" y="2"/>
                    <a:pt x="81" y="1"/>
                    <a:pt x="86" y="1"/>
                  </a:cubicBezTo>
                  <a:cubicBezTo>
                    <a:pt x="89" y="1"/>
                    <a:pt x="91" y="2"/>
                    <a:pt x="93" y="2"/>
                  </a:cubicBezTo>
                  <a:cubicBezTo>
                    <a:pt x="94" y="3"/>
                    <a:pt x="94" y="4"/>
                    <a:pt x="94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5" y="6"/>
                    <a:pt x="94" y="7"/>
                    <a:pt x="93" y="8"/>
                  </a:cubicBezTo>
                  <a:cubicBezTo>
                    <a:pt x="91" y="10"/>
                    <a:pt x="83" y="13"/>
                    <a:pt x="66" y="17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78" y="16"/>
                    <a:pt x="85" y="14"/>
                    <a:pt x="90" y="11"/>
                  </a:cubicBezTo>
                  <a:cubicBezTo>
                    <a:pt x="92" y="10"/>
                    <a:pt x="93" y="9"/>
                    <a:pt x="94" y="8"/>
                  </a:cubicBezTo>
                  <a:cubicBezTo>
                    <a:pt x="95" y="7"/>
                    <a:pt x="96" y="6"/>
                    <a:pt x="96" y="5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5" y="3"/>
                    <a:pt x="95" y="2"/>
                    <a:pt x="93" y="1"/>
                  </a:cubicBezTo>
                  <a:cubicBezTo>
                    <a:pt x="92" y="0"/>
                    <a:pt x="89" y="0"/>
                    <a:pt x="86" y="0"/>
                  </a:cubicBezTo>
                  <a:cubicBezTo>
                    <a:pt x="81" y="0"/>
                    <a:pt x="74" y="1"/>
                    <a:pt x="63" y="3"/>
                  </a:cubicBezTo>
                  <a:cubicBezTo>
                    <a:pt x="26" y="11"/>
                    <a:pt x="2" y="23"/>
                    <a:pt x="2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4" y="24"/>
                    <a:pt x="6" y="24"/>
                  </a:cubicBezTo>
                  <a:cubicBezTo>
                    <a:pt x="16" y="24"/>
                    <a:pt x="40" y="24"/>
                    <a:pt x="66" y="18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8" name="Freeform 214"/>
            <p:cNvSpPr>
              <a:spLocks/>
            </p:cNvSpPr>
            <p:nvPr/>
          </p:nvSpPr>
          <p:spPr bwMode="auto">
            <a:xfrm>
              <a:off x="11572600" y="3225801"/>
              <a:ext cx="422275" cy="115888"/>
            </a:xfrm>
            <a:custGeom>
              <a:avLst/>
              <a:gdLst>
                <a:gd name="T0" fmla="*/ 31 w 94"/>
                <a:gd name="T1" fmla="*/ 7 h 26"/>
                <a:gd name="T2" fmla="*/ 94 w 94"/>
                <a:gd name="T3" fmla="*/ 1 h 26"/>
                <a:gd name="T4" fmla="*/ 33 w 94"/>
                <a:gd name="T5" fmla="*/ 21 h 26"/>
                <a:gd name="T6" fmla="*/ 1 w 94"/>
                <a:gd name="T7" fmla="*/ 21 h 26"/>
                <a:gd name="T8" fmla="*/ 31 w 94"/>
                <a:gd name="T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6">
                  <a:moveTo>
                    <a:pt x="31" y="7"/>
                  </a:moveTo>
                  <a:cubicBezTo>
                    <a:pt x="63" y="0"/>
                    <a:pt x="94" y="1"/>
                    <a:pt x="94" y="1"/>
                  </a:cubicBezTo>
                  <a:cubicBezTo>
                    <a:pt x="94" y="1"/>
                    <a:pt x="70" y="13"/>
                    <a:pt x="33" y="21"/>
                  </a:cubicBezTo>
                  <a:cubicBezTo>
                    <a:pt x="8" y="26"/>
                    <a:pt x="2" y="24"/>
                    <a:pt x="1" y="21"/>
                  </a:cubicBezTo>
                  <a:cubicBezTo>
                    <a:pt x="0" y="17"/>
                    <a:pt x="5" y="13"/>
                    <a:pt x="31" y="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9" name="Freeform 215"/>
            <p:cNvSpPr>
              <a:spLocks/>
            </p:cNvSpPr>
            <p:nvPr/>
          </p:nvSpPr>
          <p:spPr bwMode="auto">
            <a:xfrm>
              <a:off x="11572600" y="3230564"/>
              <a:ext cx="430213" cy="106363"/>
            </a:xfrm>
            <a:custGeom>
              <a:avLst/>
              <a:gdLst>
                <a:gd name="T0" fmla="*/ 31 w 96"/>
                <a:gd name="T1" fmla="*/ 6 h 24"/>
                <a:gd name="T2" fmla="*/ 31 w 96"/>
                <a:gd name="T3" fmla="*/ 7 h 24"/>
                <a:gd name="T4" fmla="*/ 90 w 96"/>
                <a:gd name="T5" fmla="*/ 1 h 24"/>
                <a:gd name="T6" fmla="*/ 94 w 96"/>
                <a:gd name="T7" fmla="*/ 1 h 24"/>
                <a:gd name="T8" fmla="*/ 94 w 96"/>
                <a:gd name="T9" fmla="*/ 0 h 24"/>
                <a:gd name="T10" fmla="*/ 94 w 96"/>
                <a:gd name="T11" fmla="*/ 0 h 24"/>
                <a:gd name="T12" fmla="*/ 89 w 96"/>
                <a:gd name="T13" fmla="*/ 2 h 24"/>
                <a:gd name="T14" fmla="*/ 33 w 96"/>
                <a:gd name="T15" fmla="*/ 20 h 24"/>
                <a:gd name="T16" fmla="*/ 10 w 96"/>
                <a:gd name="T17" fmla="*/ 23 h 24"/>
                <a:gd name="T18" fmla="*/ 4 w 96"/>
                <a:gd name="T19" fmla="*/ 22 h 24"/>
                <a:gd name="T20" fmla="*/ 2 w 96"/>
                <a:gd name="T21" fmla="*/ 19 h 24"/>
                <a:gd name="T22" fmla="*/ 2 w 96"/>
                <a:gd name="T23" fmla="*/ 19 h 24"/>
                <a:gd name="T24" fmla="*/ 3 w 96"/>
                <a:gd name="T25" fmla="*/ 16 h 24"/>
                <a:gd name="T26" fmla="*/ 31 w 96"/>
                <a:gd name="T27" fmla="*/ 7 h 24"/>
                <a:gd name="T28" fmla="*/ 31 w 96"/>
                <a:gd name="T29" fmla="*/ 6 h 24"/>
                <a:gd name="T30" fmla="*/ 30 w 96"/>
                <a:gd name="T31" fmla="*/ 6 h 24"/>
                <a:gd name="T32" fmla="*/ 7 w 96"/>
                <a:gd name="T33" fmla="*/ 12 h 24"/>
                <a:gd name="T34" fmla="*/ 2 w 96"/>
                <a:gd name="T35" fmla="*/ 16 h 24"/>
                <a:gd name="T36" fmla="*/ 0 w 96"/>
                <a:gd name="T37" fmla="*/ 19 h 24"/>
                <a:gd name="T38" fmla="*/ 1 w 96"/>
                <a:gd name="T39" fmla="*/ 20 h 24"/>
                <a:gd name="T40" fmla="*/ 3 w 96"/>
                <a:gd name="T41" fmla="*/ 23 h 24"/>
                <a:gd name="T42" fmla="*/ 10 w 96"/>
                <a:gd name="T43" fmla="*/ 24 h 24"/>
                <a:gd name="T44" fmla="*/ 34 w 96"/>
                <a:gd name="T45" fmla="*/ 21 h 24"/>
                <a:gd name="T46" fmla="*/ 94 w 96"/>
                <a:gd name="T47" fmla="*/ 1 h 24"/>
                <a:gd name="T48" fmla="*/ 96 w 96"/>
                <a:gd name="T49" fmla="*/ 0 h 24"/>
                <a:gd name="T50" fmla="*/ 94 w 96"/>
                <a:gd name="T51" fmla="*/ 0 h 24"/>
                <a:gd name="T52" fmla="*/ 90 w 96"/>
                <a:gd name="T53" fmla="*/ 0 h 24"/>
                <a:gd name="T54" fmla="*/ 30 w 96"/>
                <a:gd name="T55" fmla="*/ 6 h 24"/>
                <a:gd name="T56" fmla="*/ 31 w 96"/>
                <a:gd name="T57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24">
                  <a:moveTo>
                    <a:pt x="31" y="6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56" y="2"/>
                    <a:pt x="81" y="1"/>
                    <a:pt x="90" y="1"/>
                  </a:cubicBezTo>
                  <a:cubicBezTo>
                    <a:pt x="92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2" y="1"/>
                    <a:pt x="89" y="2"/>
                  </a:cubicBezTo>
                  <a:cubicBezTo>
                    <a:pt x="81" y="6"/>
                    <a:pt x="61" y="14"/>
                    <a:pt x="33" y="20"/>
                  </a:cubicBezTo>
                  <a:cubicBezTo>
                    <a:pt x="22" y="22"/>
                    <a:pt x="15" y="23"/>
                    <a:pt x="10" y="23"/>
                  </a:cubicBezTo>
                  <a:cubicBezTo>
                    <a:pt x="7" y="23"/>
                    <a:pt x="5" y="22"/>
                    <a:pt x="4" y="22"/>
                  </a:cubicBezTo>
                  <a:cubicBezTo>
                    <a:pt x="2" y="21"/>
                    <a:pt x="2" y="20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7"/>
                    <a:pt x="3" y="16"/>
                  </a:cubicBezTo>
                  <a:cubicBezTo>
                    <a:pt x="5" y="14"/>
                    <a:pt x="13" y="11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18" y="8"/>
                    <a:pt x="11" y="10"/>
                    <a:pt x="7" y="12"/>
                  </a:cubicBezTo>
                  <a:cubicBezTo>
                    <a:pt x="4" y="14"/>
                    <a:pt x="3" y="15"/>
                    <a:pt x="2" y="16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2" y="22"/>
                    <a:pt x="3" y="23"/>
                  </a:cubicBezTo>
                  <a:cubicBezTo>
                    <a:pt x="5" y="24"/>
                    <a:pt x="7" y="24"/>
                    <a:pt x="10" y="24"/>
                  </a:cubicBezTo>
                  <a:cubicBezTo>
                    <a:pt x="15" y="24"/>
                    <a:pt x="22" y="23"/>
                    <a:pt x="34" y="21"/>
                  </a:cubicBezTo>
                  <a:cubicBezTo>
                    <a:pt x="71" y="13"/>
                    <a:pt x="94" y="1"/>
                    <a:pt x="94" y="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2" y="0"/>
                    <a:pt x="90" y="0"/>
                  </a:cubicBezTo>
                  <a:cubicBezTo>
                    <a:pt x="81" y="0"/>
                    <a:pt x="56" y="0"/>
                    <a:pt x="30" y="6"/>
                  </a:cubicBezTo>
                  <a:lnTo>
                    <a:pt x="31" y="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0" name="Freeform 216"/>
            <p:cNvSpPr>
              <a:spLocks/>
            </p:cNvSpPr>
            <p:nvPr/>
          </p:nvSpPr>
          <p:spPr bwMode="auto">
            <a:xfrm>
              <a:off x="11990112" y="3230564"/>
              <a:ext cx="115888" cy="420688"/>
            </a:xfrm>
            <a:custGeom>
              <a:avLst/>
              <a:gdLst>
                <a:gd name="T0" fmla="*/ 6 w 26"/>
                <a:gd name="T1" fmla="*/ 64 h 94"/>
                <a:gd name="T2" fmla="*/ 1 w 26"/>
                <a:gd name="T3" fmla="*/ 0 h 94"/>
                <a:gd name="T4" fmla="*/ 20 w 26"/>
                <a:gd name="T5" fmla="*/ 61 h 94"/>
                <a:gd name="T6" fmla="*/ 20 w 26"/>
                <a:gd name="T7" fmla="*/ 93 h 94"/>
                <a:gd name="T8" fmla="*/ 6 w 26"/>
                <a:gd name="T9" fmla="*/ 6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4">
                  <a:moveTo>
                    <a:pt x="6" y="64"/>
                  </a:moveTo>
                  <a:cubicBezTo>
                    <a:pt x="0" y="31"/>
                    <a:pt x="1" y="0"/>
                    <a:pt x="1" y="0"/>
                  </a:cubicBezTo>
                  <a:cubicBezTo>
                    <a:pt x="1" y="0"/>
                    <a:pt x="13" y="24"/>
                    <a:pt x="20" y="61"/>
                  </a:cubicBezTo>
                  <a:cubicBezTo>
                    <a:pt x="26" y="86"/>
                    <a:pt x="24" y="92"/>
                    <a:pt x="20" y="93"/>
                  </a:cubicBezTo>
                  <a:cubicBezTo>
                    <a:pt x="16" y="94"/>
                    <a:pt x="12" y="89"/>
                    <a:pt x="6" y="6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1" name="Freeform 217"/>
            <p:cNvSpPr>
              <a:spLocks/>
            </p:cNvSpPr>
            <p:nvPr/>
          </p:nvSpPr>
          <p:spPr bwMode="auto">
            <a:xfrm>
              <a:off x="11990112" y="3221039"/>
              <a:ext cx="106363" cy="430213"/>
            </a:xfrm>
            <a:custGeom>
              <a:avLst/>
              <a:gdLst>
                <a:gd name="T0" fmla="*/ 6 w 24"/>
                <a:gd name="T1" fmla="*/ 66 h 96"/>
                <a:gd name="T2" fmla="*/ 7 w 24"/>
                <a:gd name="T3" fmla="*/ 65 h 96"/>
                <a:gd name="T4" fmla="*/ 1 w 24"/>
                <a:gd name="T5" fmla="*/ 6 h 96"/>
                <a:gd name="T6" fmla="*/ 1 w 24"/>
                <a:gd name="T7" fmla="*/ 2 h 96"/>
                <a:gd name="T8" fmla="*/ 1 w 24"/>
                <a:gd name="T9" fmla="*/ 2 h 96"/>
                <a:gd name="T10" fmla="*/ 0 w 24"/>
                <a:gd name="T11" fmla="*/ 3 h 96"/>
                <a:gd name="T12" fmla="*/ 2 w 24"/>
                <a:gd name="T13" fmla="*/ 7 h 96"/>
                <a:gd name="T14" fmla="*/ 20 w 24"/>
                <a:gd name="T15" fmla="*/ 63 h 96"/>
                <a:gd name="T16" fmla="*/ 23 w 24"/>
                <a:gd name="T17" fmla="*/ 86 h 96"/>
                <a:gd name="T18" fmla="*/ 22 w 24"/>
                <a:gd name="T19" fmla="*/ 92 h 96"/>
                <a:gd name="T20" fmla="*/ 20 w 24"/>
                <a:gd name="T21" fmla="*/ 94 h 96"/>
                <a:gd name="T22" fmla="*/ 19 w 24"/>
                <a:gd name="T23" fmla="*/ 94 h 96"/>
                <a:gd name="T24" fmla="*/ 17 w 24"/>
                <a:gd name="T25" fmla="*/ 93 h 96"/>
                <a:gd name="T26" fmla="*/ 7 w 24"/>
                <a:gd name="T27" fmla="*/ 65 h 96"/>
                <a:gd name="T28" fmla="*/ 6 w 24"/>
                <a:gd name="T29" fmla="*/ 66 h 96"/>
                <a:gd name="T30" fmla="*/ 6 w 24"/>
                <a:gd name="T31" fmla="*/ 66 h 96"/>
                <a:gd name="T32" fmla="*/ 13 w 24"/>
                <a:gd name="T33" fmla="*/ 90 h 96"/>
                <a:gd name="T34" fmla="*/ 16 w 24"/>
                <a:gd name="T35" fmla="*/ 94 h 96"/>
                <a:gd name="T36" fmla="*/ 19 w 24"/>
                <a:gd name="T37" fmla="*/ 96 h 96"/>
                <a:gd name="T38" fmla="*/ 20 w 24"/>
                <a:gd name="T39" fmla="*/ 96 h 96"/>
                <a:gd name="T40" fmla="*/ 23 w 24"/>
                <a:gd name="T41" fmla="*/ 93 h 96"/>
                <a:gd name="T42" fmla="*/ 24 w 24"/>
                <a:gd name="T43" fmla="*/ 86 h 96"/>
                <a:gd name="T44" fmla="*/ 21 w 24"/>
                <a:gd name="T45" fmla="*/ 63 h 96"/>
                <a:gd name="T46" fmla="*/ 1 w 24"/>
                <a:gd name="T47" fmla="*/ 2 h 96"/>
                <a:gd name="T48" fmla="*/ 0 w 24"/>
                <a:gd name="T49" fmla="*/ 0 h 96"/>
                <a:gd name="T50" fmla="*/ 0 w 24"/>
                <a:gd name="T51" fmla="*/ 2 h 96"/>
                <a:gd name="T52" fmla="*/ 0 w 24"/>
                <a:gd name="T53" fmla="*/ 6 h 96"/>
                <a:gd name="T54" fmla="*/ 6 w 24"/>
                <a:gd name="T55" fmla="*/ 6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96">
                  <a:moveTo>
                    <a:pt x="6" y="66"/>
                  </a:moveTo>
                  <a:cubicBezTo>
                    <a:pt x="7" y="65"/>
                    <a:pt x="7" y="65"/>
                    <a:pt x="7" y="65"/>
                  </a:cubicBezTo>
                  <a:cubicBezTo>
                    <a:pt x="2" y="40"/>
                    <a:pt x="1" y="15"/>
                    <a:pt x="1" y="6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2" y="7"/>
                  </a:cubicBezTo>
                  <a:cubicBezTo>
                    <a:pt x="6" y="15"/>
                    <a:pt x="14" y="35"/>
                    <a:pt x="20" y="63"/>
                  </a:cubicBezTo>
                  <a:cubicBezTo>
                    <a:pt x="22" y="74"/>
                    <a:pt x="23" y="81"/>
                    <a:pt x="23" y="86"/>
                  </a:cubicBezTo>
                  <a:cubicBezTo>
                    <a:pt x="23" y="89"/>
                    <a:pt x="22" y="91"/>
                    <a:pt x="22" y="92"/>
                  </a:cubicBezTo>
                  <a:cubicBezTo>
                    <a:pt x="21" y="94"/>
                    <a:pt x="21" y="94"/>
                    <a:pt x="20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8" y="94"/>
                    <a:pt x="17" y="94"/>
                    <a:pt x="17" y="93"/>
                  </a:cubicBezTo>
                  <a:cubicBezTo>
                    <a:pt x="14" y="91"/>
                    <a:pt x="11" y="83"/>
                    <a:pt x="7" y="65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8" y="78"/>
                    <a:pt x="11" y="85"/>
                    <a:pt x="13" y="90"/>
                  </a:cubicBezTo>
                  <a:cubicBezTo>
                    <a:pt x="14" y="92"/>
                    <a:pt x="15" y="93"/>
                    <a:pt x="16" y="94"/>
                  </a:cubicBezTo>
                  <a:cubicBezTo>
                    <a:pt x="17" y="95"/>
                    <a:pt x="18" y="96"/>
                    <a:pt x="1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1" y="95"/>
                    <a:pt x="22" y="95"/>
                    <a:pt x="23" y="93"/>
                  </a:cubicBezTo>
                  <a:cubicBezTo>
                    <a:pt x="24" y="91"/>
                    <a:pt x="24" y="89"/>
                    <a:pt x="24" y="86"/>
                  </a:cubicBezTo>
                  <a:cubicBezTo>
                    <a:pt x="24" y="81"/>
                    <a:pt x="23" y="74"/>
                    <a:pt x="21" y="63"/>
                  </a:cubicBezTo>
                  <a:cubicBezTo>
                    <a:pt x="13" y="25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15"/>
                    <a:pt x="0" y="40"/>
                    <a:pt x="6" y="66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2" name="Freeform 218"/>
            <p:cNvSpPr>
              <a:spLocks/>
            </p:cNvSpPr>
            <p:nvPr/>
          </p:nvSpPr>
          <p:spPr bwMode="auto">
            <a:xfrm>
              <a:off x="11882162" y="2813051"/>
              <a:ext cx="115888" cy="420688"/>
            </a:xfrm>
            <a:custGeom>
              <a:avLst/>
              <a:gdLst>
                <a:gd name="T0" fmla="*/ 19 w 26"/>
                <a:gd name="T1" fmla="*/ 30 h 94"/>
                <a:gd name="T2" fmla="*/ 25 w 26"/>
                <a:gd name="T3" fmla="*/ 94 h 94"/>
                <a:gd name="T4" fmla="*/ 5 w 26"/>
                <a:gd name="T5" fmla="*/ 33 h 94"/>
                <a:gd name="T6" fmla="*/ 6 w 26"/>
                <a:gd name="T7" fmla="*/ 1 h 94"/>
                <a:gd name="T8" fmla="*/ 19 w 26"/>
                <a:gd name="T9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4">
                  <a:moveTo>
                    <a:pt x="19" y="30"/>
                  </a:moveTo>
                  <a:cubicBezTo>
                    <a:pt x="26" y="63"/>
                    <a:pt x="25" y="94"/>
                    <a:pt x="25" y="94"/>
                  </a:cubicBezTo>
                  <a:cubicBezTo>
                    <a:pt x="25" y="94"/>
                    <a:pt x="13" y="70"/>
                    <a:pt x="5" y="33"/>
                  </a:cubicBezTo>
                  <a:cubicBezTo>
                    <a:pt x="0" y="8"/>
                    <a:pt x="2" y="2"/>
                    <a:pt x="6" y="1"/>
                  </a:cubicBezTo>
                  <a:cubicBezTo>
                    <a:pt x="9" y="0"/>
                    <a:pt x="14" y="5"/>
                    <a:pt x="19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3" name="Freeform 219"/>
            <p:cNvSpPr>
              <a:spLocks/>
            </p:cNvSpPr>
            <p:nvPr/>
          </p:nvSpPr>
          <p:spPr bwMode="auto">
            <a:xfrm>
              <a:off x="11886925" y="2813051"/>
              <a:ext cx="107950" cy="430213"/>
            </a:xfrm>
            <a:custGeom>
              <a:avLst/>
              <a:gdLst>
                <a:gd name="T0" fmla="*/ 18 w 24"/>
                <a:gd name="T1" fmla="*/ 30 h 96"/>
                <a:gd name="T2" fmla="*/ 17 w 24"/>
                <a:gd name="T3" fmla="*/ 31 h 96"/>
                <a:gd name="T4" fmla="*/ 23 w 24"/>
                <a:gd name="T5" fmla="*/ 90 h 96"/>
                <a:gd name="T6" fmla="*/ 23 w 24"/>
                <a:gd name="T7" fmla="*/ 94 h 96"/>
                <a:gd name="T8" fmla="*/ 24 w 24"/>
                <a:gd name="T9" fmla="*/ 94 h 96"/>
                <a:gd name="T10" fmla="*/ 24 w 24"/>
                <a:gd name="T11" fmla="*/ 93 h 96"/>
                <a:gd name="T12" fmla="*/ 22 w 24"/>
                <a:gd name="T13" fmla="*/ 89 h 96"/>
                <a:gd name="T14" fmla="*/ 5 w 24"/>
                <a:gd name="T15" fmla="*/ 33 h 96"/>
                <a:gd name="T16" fmla="*/ 1 w 24"/>
                <a:gd name="T17" fmla="*/ 10 h 96"/>
                <a:gd name="T18" fmla="*/ 2 w 24"/>
                <a:gd name="T19" fmla="*/ 4 h 96"/>
                <a:gd name="T20" fmla="*/ 5 w 24"/>
                <a:gd name="T21" fmla="*/ 2 h 96"/>
                <a:gd name="T22" fmla="*/ 5 w 24"/>
                <a:gd name="T23" fmla="*/ 2 h 96"/>
                <a:gd name="T24" fmla="*/ 8 w 24"/>
                <a:gd name="T25" fmla="*/ 3 h 96"/>
                <a:gd name="T26" fmla="*/ 17 w 24"/>
                <a:gd name="T27" fmla="*/ 31 h 96"/>
                <a:gd name="T28" fmla="*/ 18 w 24"/>
                <a:gd name="T29" fmla="*/ 30 h 96"/>
                <a:gd name="T30" fmla="*/ 18 w 24"/>
                <a:gd name="T31" fmla="*/ 30 h 96"/>
                <a:gd name="T32" fmla="*/ 12 w 24"/>
                <a:gd name="T33" fmla="*/ 6 h 96"/>
                <a:gd name="T34" fmla="*/ 9 w 24"/>
                <a:gd name="T35" fmla="*/ 2 h 96"/>
                <a:gd name="T36" fmla="*/ 5 w 24"/>
                <a:gd name="T37" fmla="*/ 0 h 96"/>
                <a:gd name="T38" fmla="*/ 4 w 24"/>
                <a:gd name="T39" fmla="*/ 0 h 96"/>
                <a:gd name="T40" fmla="*/ 1 w 24"/>
                <a:gd name="T41" fmla="*/ 3 h 96"/>
                <a:gd name="T42" fmla="*/ 0 w 24"/>
                <a:gd name="T43" fmla="*/ 10 h 96"/>
                <a:gd name="T44" fmla="*/ 3 w 24"/>
                <a:gd name="T45" fmla="*/ 33 h 96"/>
                <a:gd name="T46" fmla="*/ 23 w 24"/>
                <a:gd name="T47" fmla="*/ 94 h 96"/>
                <a:gd name="T48" fmla="*/ 24 w 24"/>
                <a:gd name="T49" fmla="*/ 96 h 96"/>
                <a:gd name="T50" fmla="*/ 24 w 24"/>
                <a:gd name="T51" fmla="*/ 94 h 96"/>
                <a:gd name="T52" fmla="*/ 24 w 24"/>
                <a:gd name="T53" fmla="*/ 90 h 96"/>
                <a:gd name="T54" fmla="*/ 18 w 24"/>
                <a:gd name="T55" fmla="*/ 3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96">
                  <a:moveTo>
                    <a:pt x="18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23" y="56"/>
                    <a:pt x="23" y="81"/>
                    <a:pt x="23" y="90"/>
                  </a:cubicBezTo>
                  <a:cubicBezTo>
                    <a:pt x="23" y="92"/>
                    <a:pt x="23" y="94"/>
                    <a:pt x="23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93"/>
                    <a:pt x="23" y="92"/>
                    <a:pt x="22" y="89"/>
                  </a:cubicBezTo>
                  <a:cubicBezTo>
                    <a:pt x="19" y="81"/>
                    <a:pt x="10" y="61"/>
                    <a:pt x="5" y="33"/>
                  </a:cubicBezTo>
                  <a:cubicBezTo>
                    <a:pt x="2" y="22"/>
                    <a:pt x="1" y="15"/>
                    <a:pt x="1" y="10"/>
                  </a:cubicBezTo>
                  <a:cubicBezTo>
                    <a:pt x="1" y="7"/>
                    <a:pt x="2" y="5"/>
                    <a:pt x="2" y="4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7" y="2"/>
                    <a:pt x="8" y="3"/>
                  </a:cubicBezTo>
                  <a:cubicBezTo>
                    <a:pt x="10" y="5"/>
                    <a:pt x="14" y="13"/>
                    <a:pt x="17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6" y="18"/>
                    <a:pt x="14" y="11"/>
                    <a:pt x="12" y="6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1" y="3"/>
                  </a:cubicBezTo>
                  <a:cubicBezTo>
                    <a:pt x="1" y="4"/>
                    <a:pt x="0" y="7"/>
                    <a:pt x="0" y="10"/>
                  </a:cubicBezTo>
                  <a:cubicBezTo>
                    <a:pt x="0" y="15"/>
                    <a:pt x="1" y="22"/>
                    <a:pt x="3" y="33"/>
                  </a:cubicBezTo>
                  <a:cubicBezTo>
                    <a:pt x="11" y="70"/>
                    <a:pt x="23" y="94"/>
                    <a:pt x="23" y="9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4"/>
                    <a:pt x="24" y="92"/>
                    <a:pt x="24" y="90"/>
                  </a:cubicBezTo>
                  <a:cubicBezTo>
                    <a:pt x="24" y="80"/>
                    <a:pt x="24" y="56"/>
                    <a:pt x="18" y="3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4" name="Freeform 220"/>
            <p:cNvSpPr>
              <a:spLocks/>
            </p:cNvSpPr>
            <p:nvPr/>
          </p:nvSpPr>
          <p:spPr bwMode="auto">
            <a:xfrm>
              <a:off x="11990112" y="3230564"/>
              <a:ext cx="366713" cy="250825"/>
            </a:xfrm>
            <a:custGeom>
              <a:avLst/>
              <a:gdLst>
                <a:gd name="T0" fmla="*/ 49 w 82"/>
                <a:gd name="T1" fmla="*/ 41 h 56"/>
                <a:gd name="T2" fmla="*/ 0 w 82"/>
                <a:gd name="T3" fmla="*/ 0 h 56"/>
                <a:gd name="T4" fmla="*/ 57 w 82"/>
                <a:gd name="T5" fmla="*/ 29 h 56"/>
                <a:gd name="T6" fmla="*/ 80 w 82"/>
                <a:gd name="T7" fmla="*/ 52 h 56"/>
                <a:gd name="T8" fmla="*/ 49 w 82"/>
                <a:gd name="T9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6">
                  <a:moveTo>
                    <a:pt x="49" y="41"/>
                  </a:moveTo>
                  <a:cubicBezTo>
                    <a:pt x="21" y="23"/>
                    <a:pt x="0" y="0"/>
                    <a:pt x="0" y="0"/>
                  </a:cubicBezTo>
                  <a:cubicBezTo>
                    <a:pt x="0" y="0"/>
                    <a:pt x="26" y="8"/>
                    <a:pt x="57" y="29"/>
                  </a:cubicBezTo>
                  <a:cubicBezTo>
                    <a:pt x="79" y="44"/>
                    <a:pt x="82" y="49"/>
                    <a:pt x="80" y="52"/>
                  </a:cubicBezTo>
                  <a:cubicBezTo>
                    <a:pt x="77" y="56"/>
                    <a:pt x="71" y="55"/>
                    <a:pt x="49" y="4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5" name="Freeform 221"/>
            <p:cNvSpPr>
              <a:spLocks/>
            </p:cNvSpPr>
            <p:nvPr/>
          </p:nvSpPr>
          <p:spPr bwMode="auto">
            <a:xfrm>
              <a:off x="11980587" y="3225801"/>
              <a:ext cx="373063" cy="250825"/>
            </a:xfrm>
            <a:custGeom>
              <a:avLst/>
              <a:gdLst>
                <a:gd name="T0" fmla="*/ 51 w 83"/>
                <a:gd name="T1" fmla="*/ 42 h 56"/>
                <a:gd name="T2" fmla="*/ 52 w 83"/>
                <a:gd name="T3" fmla="*/ 41 h 56"/>
                <a:gd name="T4" fmla="*/ 17 w 83"/>
                <a:gd name="T5" fmla="*/ 14 h 56"/>
                <a:gd name="T6" fmla="*/ 7 w 83"/>
                <a:gd name="T7" fmla="*/ 5 h 56"/>
                <a:gd name="T8" fmla="*/ 3 w 83"/>
                <a:gd name="T9" fmla="*/ 1 h 56"/>
                <a:gd name="T10" fmla="*/ 2 w 83"/>
                <a:gd name="T11" fmla="*/ 1 h 56"/>
                <a:gd name="T12" fmla="*/ 2 w 83"/>
                <a:gd name="T13" fmla="*/ 2 h 56"/>
                <a:gd name="T14" fmla="*/ 7 w 83"/>
                <a:gd name="T15" fmla="*/ 3 h 56"/>
                <a:gd name="T16" fmla="*/ 59 w 83"/>
                <a:gd name="T17" fmla="*/ 31 h 56"/>
                <a:gd name="T18" fmla="*/ 77 w 83"/>
                <a:gd name="T19" fmla="*/ 44 h 56"/>
                <a:gd name="T20" fmla="*/ 82 w 83"/>
                <a:gd name="T21" fmla="*/ 51 h 56"/>
                <a:gd name="T22" fmla="*/ 81 w 83"/>
                <a:gd name="T23" fmla="*/ 53 h 56"/>
                <a:gd name="T24" fmla="*/ 78 w 83"/>
                <a:gd name="T25" fmla="*/ 54 h 56"/>
                <a:gd name="T26" fmla="*/ 52 w 83"/>
                <a:gd name="T27" fmla="*/ 41 h 56"/>
                <a:gd name="T28" fmla="*/ 51 w 83"/>
                <a:gd name="T29" fmla="*/ 42 h 56"/>
                <a:gd name="T30" fmla="*/ 51 w 83"/>
                <a:gd name="T31" fmla="*/ 43 h 56"/>
                <a:gd name="T32" fmla="*/ 78 w 83"/>
                <a:gd name="T33" fmla="*/ 56 h 56"/>
                <a:gd name="T34" fmla="*/ 82 w 83"/>
                <a:gd name="T35" fmla="*/ 54 h 56"/>
                <a:gd name="T36" fmla="*/ 83 w 83"/>
                <a:gd name="T37" fmla="*/ 51 h 56"/>
                <a:gd name="T38" fmla="*/ 78 w 83"/>
                <a:gd name="T39" fmla="*/ 43 h 56"/>
                <a:gd name="T40" fmla="*/ 59 w 83"/>
                <a:gd name="T41" fmla="*/ 30 h 56"/>
                <a:gd name="T42" fmla="*/ 3 w 83"/>
                <a:gd name="T43" fmla="*/ 1 h 56"/>
                <a:gd name="T44" fmla="*/ 0 w 83"/>
                <a:gd name="T45" fmla="*/ 0 h 56"/>
                <a:gd name="T46" fmla="*/ 2 w 83"/>
                <a:gd name="T47" fmla="*/ 2 h 56"/>
                <a:gd name="T48" fmla="*/ 51 w 83"/>
                <a:gd name="T49" fmla="*/ 43 h 56"/>
                <a:gd name="T50" fmla="*/ 51 w 83"/>
                <a:gd name="T5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56">
                  <a:moveTo>
                    <a:pt x="51" y="42"/>
                  </a:moveTo>
                  <a:cubicBezTo>
                    <a:pt x="52" y="41"/>
                    <a:pt x="52" y="41"/>
                    <a:pt x="52" y="41"/>
                  </a:cubicBezTo>
                  <a:cubicBezTo>
                    <a:pt x="38" y="32"/>
                    <a:pt x="25" y="22"/>
                    <a:pt x="17" y="14"/>
                  </a:cubicBezTo>
                  <a:cubicBezTo>
                    <a:pt x="12" y="10"/>
                    <a:pt x="9" y="7"/>
                    <a:pt x="7" y="5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2"/>
                    <a:pt x="7" y="3"/>
                  </a:cubicBezTo>
                  <a:cubicBezTo>
                    <a:pt x="15" y="7"/>
                    <a:pt x="35" y="15"/>
                    <a:pt x="59" y="31"/>
                  </a:cubicBezTo>
                  <a:cubicBezTo>
                    <a:pt x="68" y="37"/>
                    <a:pt x="73" y="41"/>
                    <a:pt x="77" y="44"/>
                  </a:cubicBezTo>
                  <a:cubicBezTo>
                    <a:pt x="80" y="48"/>
                    <a:pt x="82" y="50"/>
                    <a:pt x="82" y="51"/>
                  </a:cubicBezTo>
                  <a:cubicBezTo>
                    <a:pt x="82" y="52"/>
                    <a:pt x="81" y="53"/>
                    <a:pt x="81" y="53"/>
                  </a:cubicBezTo>
                  <a:cubicBezTo>
                    <a:pt x="80" y="54"/>
                    <a:pt x="80" y="54"/>
                    <a:pt x="78" y="54"/>
                  </a:cubicBezTo>
                  <a:cubicBezTo>
                    <a:pt x="74" y="54"/>
                    <a:pt x="67" y="51"/>
                    <a:pt x="52" y="4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66" y="52"/>
                    <a:pt x="74" y="56"/>
                    <a:pt x="78" y="56"/>
                  </a:cubicBezTo>
                  <a:cubicBezTo>
                    <a:pt x="80" y="56"/>
                    <a:pt x="81" y="55"/>
                    <a:pt x="82" y="54"/>
                  </a:cubicBezTo>
                  <a:cubicBezTo>
                    <a:pt x="82" y="53"/>
                    <a:pt x="83" y="52"/>
                    <a:pt x="83" y="51"/>
                  </a:cubicBezTo>
                  <a:cubicBezTo>
                    <a:pt x="83" y="49"/>
                    <a:pt x="81" y="47"/>
                    <a:pt x="78" y="43"/>
                  </a:cubicBezTo>
                  <a:cubicBezTo>
                    <a:pt x="74" y="40"/>
                    <a:pt x="68" y="36"/>
                    <a:pt x="59" y="30"/>
                  </a:cubicBezTo>
                  <a:cubicBezTo>
                    <a:pt x="28" y="9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3" y="24"/>
                    <a:pt x="51" y="43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6" name="Freeform 222"/>
            <p:cNvSpPr>
              <a:spLocks/>
            </p:cNvSpPr>
            <p:nvPr/>
          </p:nvSpPr>
          <p:spPr bwMode="auto">
            <a:xfrm>
              <a:off x="11631337" y="2982914"/>
              <a:ext cx="363538" cy="250825"/>
            </a:xfrm>
            <a:custGeom>
              <a:avLst/>
              <a:gdLst>
                <a:gd name="T0" fmla="*/ 32 w 81"/>
                <a:gd name="T1" fmla="*/ 15 h 56"/>
                <a:gd name="T2" fmla="*/ 81 w 81"/>
                <a:gd name="T3" fmla="*/ 56 h 56"/>
                <a:gd name="T4" fmla="*/ 24 w 81"/>
                <a:gd name="T5" fmla="*/ 27 h 56"/>
                <a:gd name="T6" fmla="*/ 2 w 81"/>
                <a:gd name="T7" fmla="*/ 4 h 56"/>
                <a:gd name="T8" fmla="*/ 32 w 81"/>
                <a:gd name="T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6">
                  <a:moveTo>
                    <a:pt x="32" y="15"/>
                  </a:moveTo>
                  <a:cubicBezTo>
                    <a:pt x="60" y="33"/>
                    <a:pt x="81" y="56"/>
                    <a:pt x="81" y="56"/>
                  </a:cubicBezTo>
                  <a:cubicBezTo>
                    <a:pt x="81" y="56"/>
                    <a:pt x="56" y="48"/>
                    <a:pt x="24" y="27"/>
                  </a:cubicBezTo>
                  <a:cubicBezTo>
                    <a:pt x="2" y="12"/>
                    <a:pt x="0" y="7"/>
                    <a:pt x="2" y="4"/>
                  </a:cubicBezTo>
                  <a:cubicBezTo>
                    <a:pt x="4" y="0"/>
                    <a:pt x="10" y="1"/>
                    <a:pt x="32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7" name="Freeform 223"/>
            <p:cNvSpPr>
              <a:spLocks/>
            </p:cNvSpPr>
            <p:nvPr/>
          </p:nvSpPr>
          <p:spPr bwMode="auto">
            <a:xfrm>
              <a:off x="11634512" y="2987676"/>
              <a:ext cx="368300" cy="250825"/>
            </a:xfrm>
            <a:custGeom>
              <a:avLst/>
              <a:gdLst>
                <a:gd name="T0" fmla="*/ 31 w 82"/>
                <a:gd name="T1" fmla="*/ 14 h 56"/>
                <a:gd name="T2" fmla="*/ 31 w 82"/>
                <a:gd name="T3" fmla="*/ 14 h 56"/>
                <a:gd name="T4" fmla="*/ 65 w 82"/>
                <a:gd name="T5" fmla="*/ 42 h 56"/>
                <a:gd name="T6" fmla="*/ 76 w 82"/>
                <a:gd name="T7" fmla="*/ 51 h 56"/>
                <a:gd name="T8" fmla="*/ 79 w 82"/>
                <a:gd name="T9" fmla="*/ 55 h 56"/>
                <a:gd name="T10" fmla="*/ 80 w 82"/>
                <a:gd name="T11" fmla="*/ 55 h 56"/>
                <a:gd name="T12" fmla="*/ 80 w 82"/>
                <a:gd name="T13" fmla="*/ 54 h 56"/>
                <a:gd name="T14" fmla="*/ 76 w 82"/>
                <a:gd name="T15" fmla="*/ 52 h 56"/>
                <a:gd name="T16" fmla="*/ 23 w 82"/>
                <a:gd name="T17" fmla="*/ 25 h 56"/>
                <a:gd name="T18" fmla="*/ 5 w 82"/>
                <a:gd name="T19" fmla="*/ 12 h 56"/>
                <a:gd name="T20" fmla="*/ 1 w 82"/>
                <a:gd name="T21" fmla="*/ 5 h 56"/>
                <a:gd name="T22" fmla="*/ 1 w 82"/>
                <a:gd name="T23" fmla="*/ 3 h 56"/>
                <a:gd name="T24" fmla="*/ 4 w 82"/>
                <a:gd name="T25" fmla="*/ 2 h 56"/>
                <a:gd name="T26" fmla="*/ 31 w 82"/>
                <a:gd name="T27" fmla="*/ 14 h 56"/>
                <a:gd name="T28" fmla="*/ 31 w 82"/>
                <a:gd name="T29" fmla="*/ 14 h 56"/>
                <a:gd name="T30" fmla="*/ 31 w 82"/>
                <a:gd name="T31" fmla="*/ 13 h 56"/>
                <a:gd name="T32" fmla="*/ 4 w 82"/>
                <a:gd name="T33" fmla="*/ 0 h 56"/>
                <a:gd name="T34" fmla="*/ 0 w 82"/>
                <a:gd name="T35" fmla="*/ 2 h 56"/>
                <a:gd name="T36" fmla="*/ 0 w 82"/>
                <a:gd name="T37" fmla="*/ 5 h 56"/>
                <a:gd name="T38" fmla="*/ 4 w 82"/>
                <a:gd name="T39" fmla="*/ 13 h 56"/>
                <a:gd name="T40" fmla="*/ 23 w 82"/>
                <a:gd name="T41" fmla="*/ 26 h 56"/>
                <a:gd name="T42" fmla="*/ 80 w 82"/>
                <a:gd name="T43" fmla="*/ 55 h 56"/>
                <a:gd name="T44" fmla="*/ 82 w 82"/>
                <a:gd name="T45" fmla="*/ 56 h 56"/>
                <a:gd name="T46" fmla="*/ 80 w 82"/>
                <a:gd name="T47" fmla="*/ 54 h 56"/>
                <a:gd name="T48" fmla="*/ 31 w 82"/>
                <a:gd name="T49" fmla="*/ 13 h 56"/>
                <a:gd name="T50" fmla="*/ 31 w 82"/>
                <a:gd name="T51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6"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  <a:cubicBezTo>
                    <a:pt x="45" y="24"/>
                    <a:pt x="57" y="34"/>
                    <a:pt x="65" y="42"/>
                  </a:cubicBezTo>
                  <a:cubicBezTo>
                    <a:pt x="70" y="46"/>
                    <a:pt x="73" y="49"/>
                    <a:pt x="76" y="51"/>
                  </a:cubicBezTo>
                  <a:cubicBezTo>
                    <a:pt x="78" y="54"/>
                    <a:pt x="79" y="55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78" y="54"/>
                    <a:pt x="76" y="52"/>
                  </a:cubicBezTo>
                  <a:cubicBezTo>
                    <a:pt x="67" y="49"/>
                    <a:pt x="47" y="41"/>
                    <a:pt x="23" y="25"/>
                  </a:cubicBezTo>
                  <a:cubicBezTo>
                    <a:pt x="14" y="19"/>
                    <a:pt x="9" y="15"/>
                    <a:pt x="5" y="12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8" y="1"/>
                    <a:pt x="16" y="5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16" y="4"/>
                    <a:pt x="9" y="0"/>
                    <a:pt x="4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9"/>
                    <a:pt x="4" y="13"/>
                  </a:cubicBezTo>
                  <a:cubicBezTo>
                    <a:pt x="8" y="16"/>
                    <a:pt x="14" y="20"/>
                    <a:pt x="23" y="26"/>
                  </a:cubicBezTo>
                  <a:cubicBezTo>
                    <a:pt x="54" y="47"/>
                    <a:pt x="80" y="55"/>
                    <a:pt x="80" y="5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59" y="32"/>
                    <a:pt x="31" y="13"/>
                  </a:cubicBezTo>
                  <a:lnTo>
                    <a:pt x="31" y="14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8" name="Freeform 224"/>
            <p:cNvSpPr>
              <a:spLocks/>
            </p:cNvSpPr>
            <p:nvPr/>
          </p:nvSpPr>
          <p:spPr bwMode="auto">
            <a:xfrm>
              <a:off x="11742462" y="3230564"/>
              <a:ext cx="252413" cy="366713"/>
            </a:xfrm>
            <a:custGeom>
              <a:avLst/>
              <a:gdLst>
                <a:gd name="T0" fmla="*/ 15 w 56"/>
                <a:gd name="T1" fmla="*/ 49 h 82"/>
                <a:gd name="T2" fmla="*/ 56 w 56"/>
                <a:gd name="T3" fmla="*/ 0 h 82"/>
                <a:gd name="T4" fmla="*/ 27 w 56"/>
                <a:gd name="T5" fmla="*/ 57 h 82"/>
                <a:gd name="T6" fmla="*/ 4 w 56"/>
                <a:gd name="T7" fmla="*/ 79 h 82"/>
                <a:gd name="T8" fmla="*/ 15 w 56"/>
                <a:gd name="T9" fmla="*/ 4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2">
                  <a:moveTo>
                    <a:pt x="15" y="49"/>
                  </a:moveTo>
                  <a:cubicBezTo>
                    <a:pt x="34" y="21"/>
                    <a:pt x="56" y="0"/>
                    <a:pt x="56" y="0"/>
                  </a:cubicBezTo>
                  <a:cubicBezTo>
                    <a:pt x="56" y="0"/>
                    <a:pt x="48" y="25"/>
                    <a:pt x="27" y="57"/>
                  </a:cubicBezTo>
                  <a:cubicBezTo>
                    <a:pt x="13" y="79"/>
                    <a:pt x="7" y="82"/>
                    <a:pt x="4" y="79"/>
                  </a:cubicBezTo>
                  <a:cubicBezTo>
                    <a:pt x="0" y="77"/>
                    <a:pt x="1" y="71"/>
                    <a:pt x="15" y="4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9" name="Freeform 225"/>
            <p:cNvSpPr>
              <a:spLocks/>
            </p:cNvSpPr>
            <p:nvPr/>
          </p:nvSpPr>
          <p:spPr bwMode="auto">
            <a:xfrm>
              <a:off x="11747225" y="3221039"/>
              <a:ext cx="250825" cy="371475"/>
            </a:xfrm>
            <a:custGeom>
              <a:avLst/>
              <a:gdLst>
                <a:gd name="T0" fmla="*/ 14 w 56"/>
                <a:gd name="T1" fmla="*/ 51 h 83"/>
                <a:gd name="T2" fmla="*/ 15 w 56"/>
                <a:gd name="T3" fmla="*/ 52 h 83"/>
                <a:gd name="T4" fmla="*/ 42 w 56"/>
                <a:gd name="T5" fmla="*/ 17 h 83"/>
                <a:gd name="T6" fmla="*/ 51 w 56"/>
                <a:gd name="T7" fmla="*/ 6 h 83"/>
                <a:gd name="T8" fmla="*/ 55 w 56"/>
                <a:gd name="T9" fmla="*/ 3 h 83"/>
                <a:gd name="T10" fmla="*/ 55 w 56"/>
                <a:gd name="T11" fmla="*/ 2 h 83"/>
                <a:gd name="T12" fmla="*/ 54 w 56"/>
                <a:gd name="T13" fmla="*/ 2 h 83"/>
                <a:gd name="T14" fmla="*/ 53 w 56"/>
                <a:gd name="T15" fmla="*/ 6 h 83"/>
                <a:gd name="T16" fmla="*/ 25 w 56"/>
                <a:gd name="T17" fmla="*/ 59 h 83"/>
                <a:gd name="T18" fmla="*/ 12 w 56"/>
                <a:gd name="T19" fmla="*/ 77 h 83"/>
                <a:gd name="T20" fmla="*/ 5 w 56"/>
                <a:gd name="T21" fmla="*/ 81 h 83"/>
                <a:gd name="T22" fmla="*/ 3 w 56"/>
                <a:gd name="T23" fmla="*/ 81 h 83"/>
                <a:gd name="T24" fmla="*/ 2 w 56"/>
                <a:gd name="T25" fmla="*/ 78 h 83"/>
                <a:gd name="T26" fmla="*/ 15 w 56"/>
                <a:gd name="T27" fmla="*/ 52 h 83"/>
                <a:gd name="T28" fmla="*/ 14 w 56"/>
                <a:gd name="T29" fmla="*/ 51 h 83"/>
                <a:gd name="T30" fmla="*/ 14 w 56"/>
                <a:gd name="T31" fmla="*/ 51 h 83"/>
                <a:gd name="T32" fmla="*/ 0 w 56"/>
                <a:gd name="T33" fmla="*/ 78 h 83"/>
                <a:gd name="T34" fmla="*/ 2 w 56"/>
                <a:gd name="T35" fmla="*/ 82 h 83"/>
                <a:gd name="T36" fmla="*/ 5 w 56"/>
                <a:gd name="T37" fmla="*/ 83 h 83"/>
                <a:gd name="T38" fmla="*/ 13 w 56"/>
                <a:gd name="T39" fmla="*/ 78 h 83"/>
                <a:gd name="T40" fmla="*/ 26 w 56"/>
                <a:gd name="T41" fmla="*/ 59 h 83"/>
                <a:gd name="T42" fmla="*/ 55 w 56"/>
                <a:gd name="T43" fmla="*/ 2 h 83"/>
                <a:gd name="T44" fmla="*/ 56 w 56"/>
                <a:gd name="T45" fmla="*/ 0 h 83"/>
                <a:gd name="T46" fmla="*/ 54 w 56"/>
                <a:gd name="T47" fmla="*/ 2 h 83"/>
                <a:gd name="T48" fmla="*/ 14 w 56"/>
                <a:gd name="T49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83">
                  <a:moveTo>
                    <a:pt x="14" y="51"/>
                  </a:moveTo>
                  <a:cubicBezTo>
                    <a:pt x="15" y="52"/>
                    <a:pt x="15" y="52"/>
                    <a:pt x="15" y="52"/>
                  </a:cubicBezTo>
                  <a:cubicBezTo>
                    <a:pt x="24" y="38"/>
                    <a:pt x="34" y="25"/>
                    <a:pt x="42" y="17"/>
                  </a:cubicBezTo>
                  <a:cubicBezTo>
                    <a:pt x="46" y="12"/>
                    <a:pt x="49" y="9"/>
                    <a:pt x="51" y="6"/>
                  </a:cubicBezTo>
                  <a:cubicBezTo>
                    <a:pt x="54" y="4"/>
                    <a:pt x="55" y="3"/>
                    <a:pt x="55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4"/>
                    <a:pt x="53" y="6"/>
                  </a:cubicBezTo>
                  <a:cubicBezTo>
                    <a:pt x="49" y="15"/>
                    <a:pt x="41" y="35"/>
                    <a:pt x="25" y="59"/>
                  </a:cubicBezTo>
                  <a:cubicBezTo>
                    <a:pt x="20" y="68"/>
                    <a:pt x="15" y="73"/>
                    <a:pt x="12" y="77"/>
                  </a:cubicBezTo>
                  <a:cubicBezTo>
                    <a:pt x="8" y="80"/>
                    <a:pt x="6" y="81"/>
                    <a:pt x="5" y="81"/>
                  </a:cubicBezTo>
                  <a:cubicBezTo>
                    <a:pt x="4" y="81"/>
                    <a:pt x="4" y="81"/>
                    <a:pt x="3" y="81"/>
                  </a:cubicBezTo>
                  <a:cubicBezTo>
                    <a:pt x="2" y="80"/>
                    <a:pt x="2" y="79"/>
                    <a:pt x="2" y="78"/>
                  </a:cubicBezTo>
                  <a:cubicBezTo>
                    <a:pt x="2" y="74"/>
                    <a:pt x="5" y="66"/>
                    <a:pt x="15" y="5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4" y="66"/>
                    <a:pt x="0" y="73"/>
                    <a:pt x="0" y="78"/>
                  </a:cubicBezTo>
                  <a:cubicBezTo>
                    <a:pt x="0" y="80"/>
                    <a:pt x="1" y="81"/>
                    <a:pt x="2" y="82"/>
                  </a:cubicBezTo>
                  <a:cubicBezTo>
                    <a:pt x="3" y="82"/>
                    <a:pt x="4" y="83"/>
                    <a:pt x="5" y="83"/>
                  </a:cubicBezTo>
                  <a:cubicBezTo>
                    <a:pt x="7" y="83"/>
                    <a:pt x="9" y="81"/>
                    <a:pt x="13" y="78"/>
                  </a:cubicBezTo>
                  <a:cubicBezTo>
                    <a:pt x="16" y="74"/>
                    <a:pt x="21" y="68"/>
                    <a:pt x="26" y="59"/>
                  </a:cubicBezTo>
                  <a:cubicBezTo>
                    <a:pt x="47" y="28"/>
                    <a:pt x="55" y="2"/>
                    <a:pt x="55" y="2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32" y="23"/>
                    <a:pt x="14" y="51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0" name="Freeform 226"/>
            <p:cNvSpPr>
              <a:spLocks/>
            </p:cNvSpPr>
            <p:nvPr/>
          </p:nvSpPr>
          <p:spPr bwMode="auto">
            <a:xfrm>
              <a:off x="11990112" y="2867026"/>
              <a:ext cx="250825" cy="366713"/>
            </a:xfrm>
            <a:custGeom>
              <a:avLst/>
              <a:gdLst>
                <a:gd name="T0" fmla="*/ 41 w 56"/>
                <a:gd name="T1" fmla="*/ 33 h 82"/>
                <a:gd name="T2" fmla="*/ 0 w 56"/>
                <a:gd name="T3" fmla="*/ 82 h 82"/>
                <a:gd name="T4" fmla="*/ 29 w 56"/>
                <a:gd name="T5" fmla="*/ 25 h 82"/>
                <a:gd name="T6" fmla="*/ 53 w 56"/>
                <a:gd name="T7" fmla="*/ 3 h 82"/>
                <a:gd name="T8" fmla="*/ 41 w 56"/>
                <a:gd name="T9" fmla="*/ 3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2">
                  <a:moveTo>
                    <a:pt x="41" y="33"/>
                  </a:moveTo>
                  <a:cubicBezTo>
                    <a:pt x="23" y="61"/>
                    <a:pt x="0" y="82"/>
                    <a:pt x="0" y="82"/>
                  </a:cubicBezTo>
                  <a:cubicBezTo>
                    <a:pt x="0" y="82"/>
                    <a:pt x="9" y="57"/>
                    <a:pt x="29" y="25"/>
                  </a:cubicBezTo>
                  <a:cubicBezTo>
                    <a:pt x="44" y="3"/>
                    <a:pt x="49" y="0"/>
                    <a:pt x="53" y="3"/>
                  </a:cubicBezTo>
                  <a:cubicBezTo>
                    <a:pt x="56" y="5"/>
                    <a:pt x="56" y="11"/>
                    <a:pt x="41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1" name="Freeform 227"/>
            <p:cNvSpPr>
              <a:spLocks/>
            </p:cNvSpPr>
            <p:nvPr/>
          </p:nvSpPr>
          <p:spPr bwMode="auto">
            <a:xfrm>
              <a:off x="11985350" y="2871789"/>
              <a:ext cx="250825" cy="371475"/>
            </a:xfrm>
            <a:custGeom>
              <a:avLst/>
              <a:gdLst>
                <a:gd name="T0" fmla="*/ 42 w 56"/>
                <a:gd name="T1" fmla="*/ 32 h 83"/>
                <a:gd name="T2" fmla="*/ 42 w 56"/>
                <a:gd name="T3" fmla="*/ 31 h 83"/>
                <a:gd name="T4" fmla="*/ 14 w 56"/>
                <a:gd name="T5" fmla="*/ 66 h 83"/>
                <a:gd name="T6" fmla="*/ 5 w 56"/>
                <a:gd name="T7" fmla="*/ 77 h 83"/>
                <a:gd name="T8" fmla="*/ 1 w 56"/>
                <a:gd name="T9" fmla="*/ 80 h 83"/>
                <a:gd name="T10" fmla="*/ 1 w 56"/>
                <a:gd name="T11" fmla="*/ 81 h 83"/>
                <a:gd name="T12" fmla="*/ 2 w 56"/>
                <a:gd name="T13" fmla="*/ 81 h 83"/>
                <a:gd name="T14" fmla="*/ 4 w 56"/>
                <a:gd name="T15" fmla="*/ 77 h 83"/>
                <a:gd name="T16" fmla="*/ 31 w 56"/>
                <a:gd name="T17" fmla="*/ 24 h 83"/>
                <a:gd name="T18" fmla="*/ 44 w 56"/>
                <a:gd name="T19" fmla="*/ 6 h 83"/>
                <a:gd name="T20" fmla="*/ 52 w 56"/>
                <a:gd name="T21" fmla="*/ 2 h 83"/>
                <a:gd name="T22" fmla="*/ 53 w 56"/>
                <a:gd name="T23" fmla="*/ 2 h 83"/>
                <a:gd name="T24" fmla="*/ 55 w 56"/>
                <a:gd name="T25" fmla="*/ 5 h 83"/>
                <a:gd name="T26" fmla="*/ 42 w 56"/>
                <a:gd name="T27" fmla="*/ 31 h 83"/>
                <a:gd name="T28" fmla="*/ 42 w 56"/>
                <a:gd name="T29" fmla="*/ 32 h 83"/>
                <a:gd name="T30" fmla="*/ 43 w 56"/>
                <a:gd name="T31" fmla="*/ 32 h 83"/>
                <a:gd name="T32" fmla="*/ 56 w 56"/>
                <a:gd name="T33" fmla="*/ 5 h 83"/>
                <a:gd name="T34" fmla="*/ 54 w 56"/>
                <a:gd name="T35" fmla="*/ 1 h 83"/>
                <a:gd name="T36" fmla="*/ 52 w 56"/>
                <a:gd name="T37" fmla="*/ 0 h 83"/>
                <a:gd name="T38" fmla="*/ 44 w 56"/>
                <a:gd name="T39" fmla="*/ 5 h 83"/>
                <a:gd name="T40" fmla="*/ 30 w 56"/>
                <a:gd name="T41" fmla="*/ 24 h 83"/>
                <a:gd name="T42" fmla="*/ 1 w 56"/>
                <a:gd name="T43" fmla="*/ 81 h 83"/>
                <a:gd name="T44" fmla="*/ 0 w 56"/>
                <a:gd name="T45" fmla="*/ 83 h 83"/>
                <a:gd name="T46" fmla="*/ 2 w 56"/>
                <a:gd name="T47" fmla="*/ 81 h 83"/>
                <a:gd name="T48" fmla="*/ 43 w 56"/>
                <a:gd name="T49" fmla="*/ 32 h 83"/>
                <a:gd name="T50" fmla="*/ 42 w 56"/>
                <a:gd name="T51" fmla="*/ 3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83">
                  <a:moveTo>
                    <a:pt x="42" y="32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32" y="45"/>
                    <a:pt x="22" y="58"/>
                    <a:pt x="14" y="66"/>
                  </a:cubicBezTo>
                  <a:cubicBezTo>
                    <a:pt x="11" y="71"/>
                    <a:pt x="7" y="74"/>
                    <a:pt x="5" y="77"/>
                  </a:cubicBezTo>
                  <a:cubicBezTo>
                    <a:pt x="2" y="79"/>
                    <a:pt x="1" y="80"/>
                    <a:pt x="1" y="80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3" y="79"/>
                    <a:pt x="4" y="77"/>
                  </a:cubicBezTo>
                  <a:cubicBezTo>
                    <a:pt x="7" y="68"/>
                    <a:pt x="15" y="48"/>
                    <a:pt x="31" y="24"/>
                  </a:cubicBezTo>
                  <a:cubicBezTo>
                    <a:pt x="37" y="15"/>
                    <a:pt x="41" y="10"/>
                    <a:pt x="44" y="6"/>
                  </a:cubicBezTo>
                  <a:cubicBezTo>
                    <a:pt x="48" y="3"/>
                    <a:pt x="50" y="2"/>
                    <a:pt x="52" y="2"/>
                  </a:cubicBezTo>
                  <a:cubicBezTo>
                    <a:pt x="52" y="2"/>
                    <a:pt x="53" y="2"/>
                    <a:pt x="53" y="2"/>
                  </a:cubicBezTo>
                  <a:cubicBezTo>
                    <a:pt x="54" y="3"/>
                    <a:pt x="55" y="3"/>
                    <a:pt x="55" y="5"/>
                  </a:cubicBezTo>
                  <a:cubicBezTo>
                    <a:pt x="55" y="9"/>
                    <a:pt x="51" y="16"/>
                    <a:pt x="42" y="3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53" y="17"/>
                    <a:pt x="56" y="9"/>
                    <a:pt x="56" y="5"/>
                  </a:cubicBezTo>
                  <a:cubicBezTo>
                    <a:pt x="56" y="3"/>
                    <a:pt x="55" y="2"/>
                    <a:pt x="54" y="1"/>
                  </a:cubicBezTo>
                  <a:cubicBezTo>
                    <a:pt x="53" y="1"/>
                    <a:pt x="52" y="0"/>
                    <a:pt x="52" y="0"/>
                  </a:cubicBezTo>
                  <a:cubicBezTo>
                    <a:pt x="49" y="0"/>
                    <a:pt x="47" y="2"/>
                    <a:pt x="44" y="5"/>
                  </a:cubicBezTo>
                  <a:cubicBezTo>
                    <a:pt x="40" y="9"/>
                    <a:pt x="36" y="15"/>
                    <a:pt x="30" y="24"/>
                  </a:cubicBezTo>
                  <a:cubicBezTo>
                    <a:pt x="9" y="55"/>
                    <a:pt x="1" y="80"/>
                    <a:pt x="1" y="8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4" y="60"/>
                    <a:pt x="43" y="32"/>
                  </a:cubicBezTo>
                  <a:lnTo>
                    <a:pt x="42" y="3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909" name="Freeform 157"/>
          <p:cNvSpPr>
            <a:spLocks/>
          </p:cNvSpPr>
          <p:nvPr/>
        </p:nvSpPr>
        <p:spPr bwMode="auto">
          <a:xfrm>
            <a:off x="7156305" y="3663282"/>
            <a:ext cx="1479550" cy="188913"/>
          </a:xfrm>
          <a:custGeom>
            <a:avLst/>
            <a:gdLst>
              <a:gd name="T0" fmla="*/ 324 w 330"/>
              <a:gd name="T1" fmla="*/ 28 h 42"/>
              <a:gd name="T2" fmla="*/ 200 w 330"/>
              <a:gd name="T3" fmla="*/ 28 h 42"/>
              <a:gd name="T4" fmla="*/ 193 w 330"/>
              <a:gd name="T5" fmla="*/ 21 h 42"/>
              <a:gd name="T6" fmla="*/ 200 w 330"/>
              <a:gd name="T7" fmla="*/ 14 h 42"/>
              <a:gd name="T8" fmla="*/ 247 w 330"/>
              <a:gd name="T9" fmla="*/ 14 h 42"/>
              <a:gd name="T10" fmla="*/ 252 w 330"/>
              <a:gd name="T11" fmla="*/ 7 h 42"/>
              <a:gd name="T12" fmla="*/ 245 w 330"/>
              <a:gd name="T13" fmla="*/ 0 h 42"/>
              <a:gd name="T14" fmla="*/ 7 w 330"/>
              <a:gd name="T15" fmla="*/ 0 h 42"/>
              <a:gd name="T16" fmla="*/ 0 w 330"/>
              <a:gd name="T17" fmla="*/ 7 h 42"/>
              <a:gd name="T18" fmla="*/ 5 w 330"/>
              <a:gd name="T19" fmla="*/ 14 h 42"/>
              <a:gd name="T20" fmla="*/ 143 w 330"/>
              <a:gd name="T21" fmla="*/ 14 h 42"/>
              <a:gd name="T22" fmla="*/ 150 w 330"/>
              <a:gd name="T23" fmla="*/ 21 h 42"/>
              <a:gd name="T24" fmla="*/ 143 w 330"/>
              <a:gd name="T25" fmla="*/ 28 h 42"/>
              <a:gd name="T26" fmla="*/ 82 w 330"/>
              <a:gd name="T27" fmla="*/ 28 h 42"/>
              <a:gd name="T28" fmla="*/ 77 w 330"/>
              <a:gd name="T29" fmla="*/ 35 h 42"/>
              <a:gd name="T30" fmla="*/ 84 w 330"/>
              <a:gd name="T31" fmla="*/ 42 h 42"/>
              <a:gd name="T32" fmla="*/ 323 w 330"/>
              <a:gd name="T33" fmla="*/ 42 h 42"/>
              <a:gd name="T34" fmla="*/ 330 w 330"/>
              <a:gd name="T35" fmla="*/ 35 h 42"/>
              <a:gd name="T36" fmla="*/ 324 w 330"/>
              <a:gd name="T37" fmla="*/ 2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42">
                <a:moveTo>
                  <a:pt x="324" y="28"/>
                </a:moveTo>
                <a:cubicBezTo>
                  <a:pt x="200" y="28"/>
                  <a:pt x="200" y="28"/>
                  <a:pt x="200" y="28"/>
                </a:cubicBezTo>
                <a:cubicBezTo>
                  <a:pt x="196" y="28"/>
                  <a:pt x="193" y="25"/>
                  <a:pt x="193" y="21"/>
                </a:cubicBezTo>
                <a:cubicBezTo>
                  <a:pt x="193" y="17"/>
                  <a:pt x="196" y="14"/>
                  <a:pt x="200" y="14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2" y="10"/>
                  <a:pt x="252" y="7"/>
                </a:cubicBezTo>
                <a:cubicBezTo>
                  <a:pt x="252" y="3"/>
                  <a:pt x="249" y="0"/>
                  <a:pt x="245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"/>
                  <a:pt x="2" y="13"/>
                  <a:pt x="5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7" y="14"/>
                  <a:pt x="150" y="17"/>
                  <a:pt x="150" y="21"/>
                </a:cubicBezTo>
                <a:cubicBezTo>
                  <a:pt x="150" y="25"/>
                  <a:pt x="147" y="28"/>
                  <a:pt x="143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79" y="29"/>
                  <a:pt x="77" y="32"/>
                  <a:pt x="77" y="35"/>
                </a:cubicBezTo>
                <a:cubicBezTo>
                  <a:pt x="77" y="39"/>
                  <a:pt x="80" y="42"/>
                  <a:pt x="84" y="42"/>
                </a:cubicBezTo>
                <a:cubicBezTo>
                  <a:pt x="323" y="42"/>
                  <a:pt x="323" y="42"/>
                  <a:pt x="323" y="42"/>
                </a:cubicBezTo>
                <a:cubicBezTo>
                  <a:pt x="326" y="42"/>
                  <a:pt x="330" y="39"/>
                  <a:pt x="330" y="35"/>
                </a:cubicBezTo>
                <a:cubicBezTo>
                  <a:pt x="330" y="32"/>
                  <a:pt x="327" y="29"/>
                  <a:pt x="324" y="28"/>
                </a:cubicBezTo>
                <a:close/>
              </a:path>
            </a:pathLst>
          </a:custGeom>
          <a:solidFill>
            <a:srgbClr val="332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910" name="组合 1909"/>
          <p:cNvGrpSpPr/>
          <p:nvPr/>
        </p:nvGrpSpPr>
        <p:grpSpPr>
          <a:xfrm>
            <a:off x="7856374" y="2494758"/>
            <a:ext cx="1027113" cy="1027113"/>
            <a:chOff x="9315450" y="2130425"/>
            <a:chExt cx="1027113" cy="1027113"/>
          </a:xfrm>
        </p:grpSpPr>
        <p:sp>
          <p:nvSpPr>
            <p:cNvPr id="2042" name="Freeform 293"/>
            <p:cNvSpPr>
              <a:spLocks/>
            </p:cNvSpPr>
            <p:nvPr/>
          </p:nvSpPr>
          <p:spPr bwMode="auto">
            <a:xfrm>
              <a:off x="9315450" y="2130425"/>
              <a:ext cx="1027113" cy="1027113"/>
            </a:xfrm>
            <a:custGeom>
              <a:avLst/>
              <a:gdLst>
                <a:gd name="T0" fmla="*/ 93 w 229"/>
                <a:gd name="T1" fmla="*/ 208 h 229"/>
                <a:gd name="T2" fmla="*/ 75 w 229"/>
                <a:gd name="T3" fmla="*/ 202 h 229"/>
                <a:gd name="T4" fmla="*/ 59 w 229"/>
                <a:gd name="T5" fmla="*/ 193 h 229"/>
                <a:gd name="T6" fmla="*/ 45 w 229"/>
                <a:gd name="T7" fmla="*/ 180 h 229"/>
                <a:gd name="T8" fmla="*/ 33 w 229"/>
                <a:gd name="T9" fmla="*/ 166 h 229"/>
                <a:gd name="T10" fmla="*/ 25 w 229"/>
                <a:gd name="T11" fmla="*/ 149 h 229"/>
                <a:gd name="T12" fmla="*/ 20 w 229"/>
                <a:gd name="T13" fmla="*/ 131 h 229"/>
                <a:gd name="T14" fmla="*/ 19 w 229"/>
                <a:gd name="T15" fmla="*/ 112 h 229"/>
                <a:gd name="T16" fmla="*/ 21 w 229"/>
                <a:gd name="T17" fmla="*/ 93 h 229"/>
                <a:gd name="T18" fmla="*/ 27 w 229"/>
                <a:gd name="T19" fmla="*/ 75 h 229"/>
                <a:gd name="T20" fmla="*/ 36 w 229"/>
                <a:gd name="T21" fmla="*/ 59 h 229"/>
                <a:gd name="T22" fmla="*/ 48 w 229"/>
                <a:gd name="T23" fmla="*/ 45 h 229"/>
                <a:gd name="T24" fmla="*/ 63 w 229"/>
                <a:gd name="T25" fmla="*/ 33 h 229"/>
                <a:gd name="T26" fmla="*/ 80 w 229"/>
                <a:gd name="T27" fmla="*/ 25 h 229"/>
                <a:gd name="T28" fmla="*/ 98 w 229"/>
                <a:gd name="T29" fmla="*/ 20 h 229"/>
                <a:gd name="T30" fmla="*/ 117 w 229"/>
                <a:gd name="T31" fmla="*/ 19 h 229"/>
                <a:gd name="T32" fmla="*/ 136 w 229"/>
                <a:gd name="T33" fmla="*/ 21 h 229"/>
                <a:gd name="T34" fmla="*/ 154 w 229"/>
                <a:gd name="T35" fmla="*/ 27 h 229"/>
                <a:gd name="T36" fmla="*/ 170 w 229"/>
                <a:gd name="T37" fmla="*/ 36 h 229"/>
                <a:gd name="T38" fmla="*/ 184 w 229"/>
                <a:gd name="T39" fmla="*/ 48 h 229"/>
                <a:gd name="T40" fmla="*/ 196 w 229"/>
                <a:gd name="T41" fmla="*/ 63 h 229"/>
                <a:gd name="T42" fmla="*/ 204 w 229"/>
                <a:gd name="T43" fmla="*/ 80 h 229"/>
                <a:gd name="T44" fmla="*/ 209 w 229"/>
                <a:gd name="T45" fmla="*/ 98 h 229"/>
                <a:gd name="T46" fmla="*/ 210 w 229"/>
                <a:gd name="T47" fmla="*/ 117 h 229"/>
                <a:gd name="T48" fmla="*/ 208 w 229"/>
                <a:gd name="T49" fmla="*/ 136 h 229"/>
                <a:gd name="T50" fmla="*/ 202 w 229"/>
                <a:gd name="T51" fmla="*/ 154 h 229"/>
                <a:gd name="T52" fmla="*/ 193 w 229"/>
                <a:gd name="T53" fmla="*/ 170 h 229"/>
                <a:gd name="T54" fmla="*/ 180 w 229"/>
                <a:gd name="T55" fmla="*/ 184 h 229"/>
                <a:gd name="T56" fmla="*/ 166 w 229"/>
                <a:gd name="T57" fmla="*/ 196 h 229"/>
                <a:gd name="T58" fmla="*/ 149 w 229"/>
                <a:gd name="T59" fmla="*/ 204 h 229"/>
                <a:gd name="T60" fmla="*/ 131 w 229"/>
                <a:gd name="T61" fmla="*/ 209 h 229"/>
                <a:gd name="T62" fmla="*/ 112 w 229"/>
                <a:gd name="T63" fmla="*/ 210 h 229"/>
                <a:gd name="T64" fmla="*/ 93 w 229"/>
                <a:gd name="T65" fmla="*/ 20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9" h="229">
                  <a:moveTo>
                    <a:pt x="93" y="208"/>
                  </a:moveTo>
                  <a:cubicBezTo>
                    <a:pt x="89" y="227"/>
                    <a:pt x="68" y="219"/>
                    <a:pt x="75" y="202"/>
                  </a:cubicBezTo>
                  <a:cubicBezTo>
                    <a:pt x="68" y="219"/>
                    <a:pt x="48" y="208"/>
                    <a:pt x="59" y="193"/>
                  </a:cubicBezTo>
                  <a:cubicBezTo>
                    <a:pt x="48" y="208"/>
                    <a:pt x="31" y="194"/>
                    <a:pt x="45" y="180"/>
                  </a:cubicBezTo>
                  <a:cubicBezTo>
                    <a:pt x="31" y="194"/>
                    <a:pt x="17" y="176"/>
                    <a:pt x="33" y="166"/>
                  </a:cubicBezTo>
                  <a:cubicBezTo>
                    <a:pt x="17" y="176"/>
                    <a:pt x="7" y="156"/>
                    <a:pt x="25" y="149"/>
                  </a:cubicBezTo>
                  <a:cubicBezTo>
                    <a:pt x="7" y="156"/>
                    <a:pt x="1" y="134"/>
                    <a:pt x="20" y="131"/>
                  </a:cubicBezTo>
                  <a:cubicBezTo>
                    <a:pt x="1" y="134"/>
                    <a:pt x="0" y="111"/>
                    <a:pt x="19" y="112"/>
                  </a:cubicBezTo>
                  <a:cubicBezTo>
                    <a:pt x="0" y="111"/>
                    <a:pt x="2" y="89"/>
                    <a:pt x="21" y="93"/>
                  </a:cubicBezTo>
                  <a:cubicBezTo>
                    <a:pt x="2" y="89"/>
                    <a:pt x="9" y="68"/>
                    <a:pt x="27" y="75"/>
                  </a:cubicBezTo>
                  <a:cubicBezTo>
                    <a:pt x="9" y="68"/>
                    <a:pt x="21" y="48"/>
                    <a:pt x="36" y="59"/>
                  </a:cubicBezTo>
                  <a:cubicBezTo>
                    <a:pt x="21" y="48"/>
                    <a:pt x="35" y="31"/>
                    <a:pt x="48" y="45"/>
                  </a:cubicBezTo>
                  <a:cubicBezTo>
                    <a:pt x="35" y="31"/>
                    <a:pt x="53" y="17"/>
                    <a:pt x="63" y="33"/>
                  </a:cubicBezTo>
                  <a:cubicBezTo>
                    <a:pt x="53" y="17"/>
                    <a:pt x="73" y="7"/>
                    <a:pt x="80" y="25"/>
                  </a:cubicBezTo>
                  <a:cubicBezTo>
                    <a:pt x="73" y="7"/>
                    <a:pt x="95" y="1"/>
                    <a:pt x="98" y="20"/>
                  </a:cubicBezTo>
                  <a:cubicBezTo>
                    <a:pt x="95" y="1"/>
                    <a:pt x="118" y="0"/>
                    <a:pt x="117" y="19"/>
                  </a:cubicBezTo>
                  <a:cubicBezTo>
                    <a:pt x="118" y="0"/>
                    <a:pt x="140" y="2"/>
                    <a:pt x="136" y="21"/>
                  </a:cubicBezTo>
                  <a:cubicBezTo>
                    <a:pt x="140" y="2"/>
                    <a:pt x="161" y="9"/>
                    <a:pt x="154" y="27"/>
                  </a:cubicBezTo>
                  <a:cubicBezTo>
                    <a:pt x="161" y="9"/>
                    <a:pt x="181" y="21"/>
                    <a:pt x="170" y="36"/>
                  </a:cubicBezTo>
                  <a:cubicBezTo>
                    <a:pt x="181" y="21"/>
                    <a:pt x="198" y="35"/>
                    <a:pt x="184" y="48"/>
                  </a:cubicBezTo>
                  <a:cubicBezTo>
                    <a:pt x="198" y="35"/>
                    <a:pt x="212" y="53"/>
                    <a:pt x="196" y="63"/>
                  </a:cubicBezTo>
                  <a:cubicBezTo>
                    <a:pt x="212" y="53"/>
                    <a:pt x="222" y="73"/>
                    <a:pt x="204" y="80"/>
                  </a:cubicBezTo>
                  <a:cubicBezTo>
                    <a:pt x="222" y="73"/>
                    <a:pt x="228" y="95"/>
                    <a:pt x="209" y="98"/>
                  </a:cubicBezTo>
                  <a:cubicBezTo>
                    <a:pt x="228" y="95"/>
                    <a:pt x="229" y="118"/>
                    <a:pt x="210" y="117"/>
                  </a:cubicBezTo>
                  <a:cubicBezTo>
                    <a:pt x="229" y="118"/>
                    <a:pt x="227" y="140"/>
                    <a:pt x="208" y="136"/>
                  </a:cubicBezTo>
                  <a:cubicBezTo>
                    <a:pt x="227" y="140"/>
                    <a:pt x="219" y="161"/>
                    <a:pt x="202" y="154"/>
                  </a:cubicBezTo>
                  <a:cubicBezTo>
                    <a:pt x="219" y="161"/>
                    <a:pt x="208" y="181"/>
                    <a:pt x="193" y="170"/>
                  </a:cubicBezTo>
                  <a:cubicBezTo>
                    <a:pt x="208" y="181"/>
                    <a:pt x="194" y="198"/>
                    <a:pt x="180" y="184"/>
                  </a:cubicBezTo>
                  <a:cubicBezTo>
                    <a:pt x="194" y="198"/>
                    <a:pt x="176" y="212"/>
                    <a:pt x="166" y="196"/>
                  </a:cubicBezTo>
                  <a:cubicBezTo>
                    <a:pt x="176" y="212"/>
                    <a:pt x="156" y="222"/>
                    <a:pt x="149" y="204"/>
                  </a:cubicBezTo>
                  <a:cubicBezTo>
                    <a:pt x="156" y="222"/>
                    <a:pt x="134" y="228"/>
                    <a:pt x="131" y="209"/>
                  </a:cubicBezTo>
                  <a:cubicBezTo>
                    <a:pt x="134" y="228"/>
                    <a:pt x="111" y="229"/>
                    <a:pt x="112" y="210"/>
                  </a:cubicBezTo>
                  <a:cubicBezTo>
                    <a:pt x="111" y="229"/>
                    <a:pt x="89" y="227"/>
                    <a:pt x="93" y="208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3" name="Freeform 294"/>
            <p:cNvSpPr>
              <a:spLocks/>
            </p:cNvSpPr>
            <p:nvPr/>
          </p:nvSpPr>
          <p:spPr bwMode="auto">
            <a:xfrm>
              <a:off x="9826625" y="2611438"/>
              <a:ext cx="479425" cy="71438"/>
            </a:xfrm>
            <a:custGeom>
              <a:avLst/>
              <a:gdLst>
                <a:gd name="T0" fmla="*/ 71 w 107"/>
                <a:gd name="T1" fmla="*/ 16 h 16"/>
                <a:gd name="T2" fmla="*/ 0 w 107"/>
                <a:gd name="T3" fmla="*/ 7 h 16"/>
                <a:gd name="T4" fmla="*/ 71 w 107"/>
                <a:gd name="T5" fmla="*/ 0 h 16"/>
                <a:gd name="T6" fmla="*/ 107 w 107"/>
                <a:gd name="T7" fmla="*/ 8 h 16"/>
                <a:gd name="T8" fmla="*/ 71 w 10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6">
                  <a:moveTo>
                    <a:pt x="71" y="16"/>
                  </a:moveTo>
                  <a:cubicBezTo>
                    <a:pt x="33" y="16"/>
                    <a:pt x="0" y="7"/>
                    <a:pt x="0" y="7"/>
                  </a:cubicBezTo>
                  <a:cubicBezTo>
                    <a:pt x="0" y="7"/>
                    <a:pt x="29" y="0"/>
                    <a:pt x="71" y="0"/>
                  </a:cubicBezTo>
                  <a:cubicBezTo>
                    <a:pt x="101" y="0"/>
                    <a:pt x="107" y="4"/>
                    <a:pt x="107" y="8"/>
                  </a:cubicBezTo>
                  <a:cubicBezTo>
                    <a:pt x="107" y="13"/>
                    <a:pt x="101" y="16"/>
                    <a:pt x="71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4" name="Freeform 295"/>
            <p:cNvSpPr>
              <a:spLocks/>
            </p:cNvSpPr>
            <p:nvPr/>
          </p:nvSpPr>
          <p:spPr bwMode="auto">
            <a:xfrm>
              <a:off x="9812337" y="2606675"/>
              <a:ext cx="498475" cy="80963"/>
            </a:xfrm>
            <a:custGeom>
              <a:avLst/>
              <a:gdLst>
                <a:gd name="T0" fmla="*/ 74 w 111"/>
                <a:gd name="T1" fmla="*/ 17 h 18"/>
                <a:gd name="T2" fmla="*/ 74 w 111"/>
                <a:gd name="T3" fmla="*/ 16 h 18"/>
                <a:gd name="T4" fmla="*/ 25 w 111"/>
                <a:gd name="T5" fmla="*/ 12 h 18"/>
                <a:gd name="T6" fmla="*/ 9 w 111"/>
                <a:gd name="T7" fmla="*/ 9 h 18"/>
                <a:gd name="T8" fmla="*/ 3 w 111"/>
                <a:gd name="T9" fmla="*/ 8 h 18"/>
                <a:gd name="T10" fmla="*/ 3 w 111"/>
                <a:gd name="T11" fmla="*/ 8 h 18"/>
                <a:gd name="T12" fmla="*/ 3 w 111"/>
                <a:gd name="T13" fmla="*/ 9 h 18"/>
                <a:gd name="T14" fmla="*/ 8 w 111"/>
                <a:gd name="T15" fmla="*/ 8 h 18"/>
                <a:gd name="T16" fmla="*/ 72 w 111"/>
                <a:gd name="T17" fmla="*/ 2 h 18"/>
                <a:gd name="T18" fmla="*/ 74 w 111"/>
                <a:gd name="T19" fmla="*/ 2 h 18"/>
                <a:gd name="T20" fmla="*/ 103 w 111"/>
                <a:gd name="T21" fmla="*/ 4 h 18"/>
                <a:gd name="T22" fmla="*/ 108 w 111"/>
                <a:gd name="T23" fmla="*/ 7 h 18"/>
                <a:gd name="T24" fmla="*/ 109 w 111"/>
                <a:gd name="T25" fmla="*/ 9 h 18"/>
                <a:gd name="T26" fmla="*/ 109 w 111"/>
                <a:gd name="T27" fmla="*/ 9 h 18"/>
                <a:gd name="T28" fmla="*/ 110 w 111"/>
                <a:gd name="T29" fmla="*/ 9 h 18"/>
                <a:gd name="T30" fmla="*/ 109 w 111"/>
                <a:gd name="T31" fmla="*/ 9 h 18"/>
                <a:gd name="T32" fmla="*/ 108 w 111"/>
                <a:gd name="T33" fmla="*/ 12 h 18"/>
                <a:gd name="T34" fmla="*/ 77 w 111"/>
                <a:gd name="T35" fmla="*/ 16 h 18"/>
                <a:gd name="T36" fmla="*/ 74 w 111"/>
                <a:gd name="T37" fmla="*/ 16 h 18"/>
                <a:gd name="T38" fmla="*/ 74 w 111"/>
                <a:gd name="T39" fmla="*/ 17 h 18"/>
                <a:gd name="T40" fmla="*/ 74 w 111"/>
                <a:gd name="T41" fmla="*/ 18 h 18"/>
                <a:gd name="T42" fmla="*/ 77 w 111"/>
                <a:gd name="T43" fmla="*/ 18 h 18"/>
                <a:gd name="T44" fmla="*/ 104 w 111"/>
                <a:gd name="T45" fmla="*/ 15 h 18"/>
                <a:gd name="T46" fmla="*/ 109 w 111"/>
                <a:gd name="T47" fmla="*/ 13 h 18"/>
                <a:gd name="T48" fmla="*/ 111 w 111"/>
                <a:gd name="T49" fmla="*/ 9 h 18"/>
                <a:gd name="T50" fmla="*/ 111 w 111"/>
                <a:gd name="T51" fmla="*/ 9 h 18"/>
                <a:gd name="T52" fmla="*/ 111 w 111"/>
                <a:gd name="T53" fmla="*/ 9 h 18"/>
                <a:gd name="T54" fmla="*/ 110 w 111"/>
                <a:gd name="T55" fmla="*/ 9 h 18"/>
                <a:gd name="T56" fmla="*/ 111 w 111"/>
                <a:gd name="T57" fmla="*/ 9 h 18"/>
                <a:gd name="T58" fmla="*/ 111 w 111"/>
                <a:gd name="T59" fmla="*/ 9 h 18"/>
                <a:gd name="T60" fmla="*/ 110 w 111"/>
                <a:gd name="T61" fmla="*/ 9 h 18"/>
                <a:gd name="T62" fmla="*/ 111 w 111"/>
                <a:gd name="T63" fmla="*/ 9 h 18"/>
                <a:gd name="T64" fmla="*/ 111 w 111"/>
                <a:gd name="T65" fmla="*/ 9 h 18"/>
                <a:gd name="T66" fmla="*/ 109 w 111"/>
                <a:gd name="T67" fmla="*/ 6 h 18"/>
                <a:gd name="T68" fmla="*/ 74 w 111"/>
                <a:gd name="T69" fmla="*/ 0 h 18"/>
                <a:gd name="T70" fmla="*/ 72 w 111"/>
                <a:gd name="T71" fmla="*/ 0 h 18"/>
                <a:gd name="T72" fmla="*/ 3 w 111"/>
                <a:gd name="T73" fmla="*/ 8 h 18"/>
                <a:gd name="T74" fmla="*/ 0 w 111"/>
                <a:gd name="T75" fmla="*/ 8 h 18"/>
                <a:gd name="T76" fmla="*/ 3 w 111"/>
                <a:gd name="T77" fmla="*/ 9 h 18"/>
                <a:gd name="T78" fmla="*/ 74 w 111"/>
                <a:gd name="T79" fmla="*/ 18 h 18"/>
                <a:gd name="T80" fmla="*/ 74 w 111"/>
                <a:gd name="T8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18">
                  <a:moveTo>
                    <a:pt x="74" y="17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55" y="16"/>
                    <a:pt x="38" y="14"/>
                    <a:pt x="25" y="12"/>
                  </a:cubicBezTo>
                  <a:cubicBezTo>
                    <a:pt x="18" y="11"/>
                    <a:pt x="13" y="10"/>
                    <a:pt x="9" y="9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5" y="9"/>
                    <a:pt x="8" y="8"/>
                  </a:cubicBezTo>
                  <a:cubicBezTo>
                    <a:pt x="18" y="6"/>
                    <a:pt x="41" y="2"/>
                    <a:pt x="72" y="2"/>
                  </a:cubicBezTo>
                  <a:cubicBezTo>
                    <a:pt x="73" y="2"/>
                    <a:pt x="74" y="2"/>
                    <a:pt x="74" y="2"/>
                  </a:cubicBezTo>
                  <a:cubicBezTo>
                    <a:pt x="89" y="2"/>
                    <a:pt x="98" y="3"/>
                    <a:pt x="103" y="4"/>
                  </a:cubicBezTo>
                  <a:cubicBezTo>
                    <a:pt x="106" y="5"/>
                    <a:pt x="107" y="6"/>
                    <a:pt x="108" y="7"/>
                  </a:cubicBezTo>
                  <a:cubicBezTo>
                    <a:pt x="109" y="7"/>
                    <a:pt x="109" y="8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10"/>
                    <a:pt x="109" y="11"/>
                    <a:pt x="108" y="12"/>
                  </a:cubicBezTo>
                  <a:cubicBezTo>
                    <a:pt x="106" y="14"/>
                    <a:pt x="97" y="16"/>
                    <a:pt x="77" y="16"/>
                  </a:cubicBezTo>
                  <a:cubicBezTo>
                    <a:pt x="76" y="16"/>
                    <a:pt x="75" y="16"/>
                    <a:pt x="74" y="16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5" y="18"/>
                    <a:pt x="76" y="18"/>
                    <a:pt x="77" y="18"/>
                  </a:cubicBezTo>
                  <a:cubicBezTo>
                    <a:pt x="90" y="18"/>
                    <a:pt x="99" y="17"/>
                    <a:pt x="104" y="15"/>
                  </a:cubicBezTo>
                  <a:cubicBezTo>
                    <a:pt x="106" y="15"/>
                    <a:pt x="108" y="14"/>
                    <a:pt x="109" y="13"/>
                  </a:cubicBezTo>
                  <a:cubicBezTo>
                    <a:pt x="110" y="12"/>
                    <a:pt x="111" y="10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8"/>
                    <a:pt x="110" y="7"/>
                    <a:pt x="109" y="6"/>
                  </a:cubicBezTo>
                  <a:cubicBezTo>
                    <a:pt x="105" y="2"/>
                    <a:pt x="97" y="0"/>
                    <a:pt x="74" y="0"/>
                  </a:cubicBezTo>
                  <a:cubicBezTo>
                    <a:pt x="74" y="0"/>
                    <a:pt x="73" y="0"/>
                    <a:pt x="72" y="0"/>
                  </a:cubicBezTo>
                  <a:cubicBezTo>
                    <a:pt x="31" y="0"/>
                    <a:pt x="3" y="8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6" y="17"/>
                    <a:pt x="74" y="18"/>
                  </a:cubicBezTo>
                  <a:lnTo>
                    <a:pt x="74" y="1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5" name="Freeform 296"/>
            <p:cNvSpPr>
              <a:spLocks/>
            </p:cNvSpPr>
            <p:nvPr/>
          </p:nvSpPr>
          <p:spPr bwMode="auto">
            <a:xfrm>
              <a:off x="9350375" y="2606675"/>
              <a:ext cx="481013" cy="71438"/>
            </a:xfrm>
            <a:custGeom>
              <a:avLst/>
              <a:gdLst>
                <a:gd name="T0" fmla="*/ 36 w 107"/>
                <a:gd name="T1" fmla="*/ 0 h 16"/>
                <a:gd name="T2" fmla="*/ 107 w 107"/>
                <a:gd name="T3" fmla="*/ 8 h 16"/>
                <a:gd name="T4" fmla="*/ 35 w 107"/>
                <a:gd name="T5" fmla="*/ 16 h 16"/>
                <a:gd name="T6" fmla="*/ 0 w 107"/>
                <a:gd name="T7" fmla="*/ 8 h 16"/>
                <a:gd name="T8" fmla="*/ 36 w 10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6">
                  <a:moveTo>
                    <a:pt x="36" y="0"/>
                  </a:moveTo>
                  <a:cubicBezTo>
                    <a:pt x="73" y="0"/>
                    <a:pt x="107" y="8"/>
                    <a:pt x="107" y="8"/>
                  </a:cubicBezTo>
                  <a:cubicBezTo>
                    <a:pt x="107" y="8"/>
                    <a:pt x="78" y="16"/>
                    <a:pt x="35" y="16"/>
                  </a:cubicBezTo>
                  <a:cubicBezTo>
                    <a:pt x="6" y="16"/>
                    <a:pt x="0" y="12"/>
                    <a:pt x="0" y="8"/>
                  </a:cubicBezTo>
                  <a:cubicBezTo>
                    <a:pt x="0" y="3"/>
                    <a:pt x="6" y="0"/>
                    <a:pt x="3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6" name="Freeform 297"/>
            <p:cNvSpPr>
              <a:spLocks/>
            </p:cNvSpPr>
            <p:nvPr/>
          </p:nvSpPr>
          <p:spPr bwMode="auto">
            <a:xfrm>
              <a:off x="9347200" y="2601913"/>
              <a:ext cx="496888" cy="80963"/>
            </a:xfrm>
            <a:custGeom>
              <a:avLst/>
              <a:gdLst>
                <a:gd name="T0" fmla="*/ 37 w 111"/>
                <a:gd name="T1" fmla="*/ 1 h 18"/>
                <a:gd name="T2" fmla="*/ 37 w 111"/>
                <a:gd name="T3" fmla="*/ 2 h 18"/>
                <a:gd name="T4" fmla="*/ 86 w 111"/>
                <a:gd name="T5" fmla="*/ 6 h 18"/>
                <a:gd name="T6" fmla="*/ 102 w 111"/>
                <a:gd name="T7" fmla="*/ 9 h 18"/>
                <a:gd name="T8" fmla="*/ 108 w 111"/>
                <a:gd name="T9" fmla="*/ 10 h 18"/>
                <a:gd name="T10" fmla="*/ 108 w 111"/>
                <a:gd name="T11" fmla="*/ 9 h 18"/>
                <a:gd name="T12" fmla="*/ 108 w 111"/>
                <a:gd name="T13" fmla="*/ 9 h 18"/>
                <a:gd name="T14" fmla="*/ 103 w 111"/>
                <a:gd name="T15" fmla="*/ 10 h 18"/>
                <a:gd name="T16" fmla="*/ 39 w 111"/>
                <a:gd name="T17" fmla="*/ 16 h 18"/>
                <a:gd name="T18" fmla="*/ 36 w 111"/>
                <a:gd name="T19" fmla="*/ 16 h 18"/>
                <a:gd name="T20" fmla="*/ 8 w 111"/>
                <a:gd name="T21" fmla="*/ 14 h 18"/>
                <a:gd name="T22" fmla="*/ 3 w 111"/>
                <a:gd name="T23" fmla="*/ 11 h 18"/>
                <a:gd name="T24" fmla="*/ 2 w 111"/>
                <a:gd name="T25" fmla="*/ 9 h 18"/>
                <a:gd name="T26" fmla="*/ 2 w 111"/>
                <a:gd name="T27" fmla="*/ 9 h 18"/>
                <a:gd name="T28" fmla="*/ 1 w 111"/>
                <a:gd name="T29" fmla="*/ 9 h 18"/>
                <a:gd name="T30" fmla="*/ 2 w 111"/>
                <a:gd name="T31" fmla="*/ 9 h 18"/>
                <a:gd name="T32" fmla="*/ 2 w 111"/>
                <a:gd name="T33" fmla="*/ 9 h 18"/>
                <a:gd name="T34" fmla="*/ 1 w 111"/>
                <a:gd name="T35" fmla="*/ 9 h 18"/>
                <a:gd name="T36" fmla="*/ 2 w 111"/>
                <a:gd name="T37" fmla="*/ 9 h 18"/>
                <a:gd name="T38" fmla="*/ 2 w 111"/>
                <a:gd name="T39" fmla="*/ 9 h 18"/>
                <a:gd name="T40" fmla="*/ 2 w 111"/>
                <a:gd name="T41" fmla="*/ 9 h 18"/>
                <a:gd name="T42" fmla="*/ 3 w 111"/>
                <a:gd name="T43" fmla="*/ 6 h 18"/>
                <a:gd name="T44" fmla="*/ 34 w 111"/>
                <a:gd name="T45" fmla="*/ 2 h 18"/>
                <a:gd name="T46" fmla="*/ 37 w 111"/>
                <a:gd name="T47" fmla="*/ 2 h 18"/>
                <a:gd name="T48" fmla="*/ 37 w 111"/>
                <a:gd name="T49" fmla="*/ 1 h 18"/>
                <a:gd name="T50" fmla="*/ 37 w 111"/>
                <a:gd name="T51" fmla="*/ 0 h 18"/>
                <a:gd name="T52" fmla="*/ 34 w 111"/>
                <a:gd name="T53" fmla="*/ 0 h 18"/>
                <a:gd name="T54" fmla="*/ 7 w 111"/>
                <a:gd name="T55" fmla="*/ 3 h 18"/>
                <a:gd name="T56" fmla="*/ 2 w 111"/>
                <a:gd name="T57" fmla="*/ 5 h 18"/>
                <a:gd name="T58" fmla="*/ 0 w 111"/>
                <a:gd name="T59" fmla="*/ 9 h 18"/>
                <a:gd name="T60" fmla="*/ 1 w 111"/>
                <a:gd name="T61" fmla="*/ 9 h 18"/>
                <a:gd name="T62" fmla="*/ 0 w 111"/>
                <a:gd name="T63" fmla="*/ 9 h 18"/>
                <a:gd name="T64" fmla="*/ 0 w 111"/>
                <a:gd name="T65" fmla="*/ 9 h 18"/>
                <a:gd name="T66" fmla="*/ 2 w 111"/>
                <a:gd name="T67" fmla="*/ 12 h 18"/>
                <a:gd name="T68" fmla="*/ 36 w 111"/>
                <a:gd name="T69" fmla="*/ 18 h 18"/>
                <a:gd name="T70" fmla="*/ 39 w 111"/>
                <a:gd name="T71" fmla="*/ 18 h 18"/>
                <a:gd name="T72" fmla="*/ 108 w 111"/>
                <a:gd name="T73" fmla="*/ 10 h 18"/>
                <a:gd name="T74" fmla="*/ 111 w 111"/>
                <a:gd name="T75" fmla="*/ 9 h 18"/>
                <a:gd name="T76" fmla="*/ 108 w 111"/>
                <a:gd name="T77" fmla="*/ 9 h 18"/>
                <a:gd name="T78" fmla="*/ 37 w 111"/>
                <a:gd name="T79" fmla="*/ 0 h 18"/>
                <a:gd name="T80" fmla="*/ 37 w 111"/>
                <a:gd name="T8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18">
                  <a:moveTo>
                    <a:pt x="37" y="1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55" y="2"/>
                    <a:pt x="73" y="4"/>
                    <a:pt x="86" y="6"/>
                  </a:cubicBezTo>
                  <a:cubicBezTo>
                    <a:pt x="93" y="7"/>
                    <a:pt x="98" y="8"/>
                    <a:pt x="102" y="9"/>
                  </a:cubicBezTo>
                  <a:cubicBezTo>
                    <a:pt x="106" y="10"/>
                    <a:pt x="108" y="10"/>
                    <a:pt x="108" y="10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6" y="9"/>
                    <a:pt x="103" y="10"/>
                  </a:cubicBezTo>
                  <a:cubicBezTo>
                    <a:pt x="93" y="12"/>
                    <a:pt x="70" y="16"/>
                    <a:pt x="39" y="16"/>
                  </a:cubicBezTo>
                  <a:cubicBezTo>
                    <a:pt x="38" y="16"/>
                    <a:pt x="37" y="16"/>
                    <a:pt x="36" y="16"/>
                  </a:cubicBezTo>
                  <a:cubicBezTo>
                    <a:pt x="22" y="16"/>
                    <a:pt x="13" y="15"/>
                    <a:pt x="8" y="14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2" y="11"/>
                    <a:pt x="2" y="10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7"/>
                    <a:pt x="3" y="6"/>
                  </a:cubicBezTo>
                  <a:cubicBezTo>
                    <a:pt x="5" y="4"/>
                    <a:pt x="14" y="2"/>
                    <a:pt x="34" y="2"/>
                  </a:cubicBezTo>
                  <a:cubicBezTo>
                    <a:pt x="35" y="2"/>
                    <a:pt x="36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20" y="0"/>
                    <a:pt x="12" y="1"/>
                    <a:pt x="7" y="3"/>
                  </a:cubicBezTo>
                  <a:cubicBezTo>
                    <a:pt x="5" y="3"/>
                    <a:pt x="3" y="4"/>
                    <a:pt x="2" y="5"/>
                  </a:cubicBezTo>
                  <a:cubicBezTo>
                    <a:pt x="1" y="6"/>
                    <a:pt x="0" y="8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16"/>
                    <a:pt x="14" y="17"/>
                    <a:pt x="36" y="18"/>
                  </a:cubicBezTo>
                  <a:cubicBezTo>
                    <a:pt x="37" y="18"/>
                    <a:pt x="38" y="18"/>
                    <a:pt x="39" y="18"/>
                  </a:cubicBezTo>
                  <a:cubicBezTo>
                    <a:pt x="80" y="18"/>
                    <a:pt x="108" y="10"/>
                    <a:pt x="108" y="10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75" y="1"/>
                    <a:pt x="37" y="0"/>
                  </a:cubicBezTo>
                  <a:lnTo>
                    <a:pt x="37" y="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7" name="Freeform 298"/>
            <p:cNvSpPr>
              <a:spLocks/>
            </p:cNvSpPr>
            <p:nvPr/>
          </p:nvSpPr>
          <p:spPr bwMode="auto">
            <a:xfrm>
              <a:off x="9790112" y="2641600"/>
              <a:ext cx="73025" cy="481013"/>
            </a:xfrm>
            <a:custGeom>
              <a:avLst/>
              <a:gdLst>
                <a:gd name="T0" fmla="*/ 0 w 16"/>
                <a:gd name="T1" fmla="*/ 71 h 107"/>
                <a:gd name="T2" fmla="*/ 8 w 16"/>
                <a:gd name="T3" fmla="*/ 0 h 107"/>
                <a:gd name="T4" fmla="*/ 16 w 16"/>
                <a:gd name="T5" fmla="*/ 71 h 107"/>
                <a:gd name="T6" fmla="*/ 8 w 16"/>
                <a:gd name="T7" fmla="*/ 107 h 107"/>
                <a:gd name="T8" fmla="*/ 0 w 16"/>
                <a:gd name="T9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7">
                  <a:moveTo>
                    <a:pt x="0" y="71"/>
                  </a:moveTo>
                  <a:cubicBezTo>
                    <a:pt x="0" y="33"/>
                    <a:pt x="8" y="0"/>
                    <a:pt x="8" y="0"/>
                  </a:cubicBezTo>
                  <a:cubicBezTo>
                    <a:pt x="8" y="0"/>
                    <a:pt x="16" y="29"/>
                    <a:pt x="16" y="71"/>
                  </a:cubicBezTo>
                  <a:cubicBezTo>
                    <a:pt x="16" y="101"/>
                    <a:pt x="12" y="107"/>
                    <a:pt x="8" y="107"/>
                  </a:cubicBezTo>
                  <a:cubicBezTo>
                    <a:pt x="3" y="107"/>
                    <a:pt x="0" y="101"/>
                    <a:pt x="0" y="7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8" name="Freeform 299"/>
            <p:cNvSpPr>
              <a:spLocks/>
            </p:cNvSpPr>
            <p:nvPr/>
          </p:nvSpPr>
          <p:spPr bwMode="auto">
            <a:xfrm>
              <a:off x="9785350" y="2628900"/>
              <a:ext cx="80963" cy="498475"/>
            </a:xfrm>
            <a:custGeom>
              <a:avLst/>
              <a:gdLst>
                <a:gd name="T0" fmla="*/ 1 w 18"/>
                <a:gd name="T1" fmla="*/ 74 h 111"/>
                <a:gd name="T2" fmla="*/ 2 w 18"/>
                <a:gd name="T3" fmla="*/ 74 h 111"/>
                <a:gd name="T4" fmla="*/ 6 w 18"/>
                <a:gd name="T5" fmla="*/ 25 h 111"/>
                <a:gd name="T6" fmla="*/ 9 w 18"/>
                <a:gd name="T7" fmla="*/ 9 h 111"/>
                <a:gd name="T8" fmla="*/ 10 w 18"/>
                <a:gd name="T9" fmla="*/ 3 h 111"/>
                <a:gd name="T10" fmla="*/ 9 w 18"/>
                <a:gd name="T11" fmla="*/ 3 h 111"/>
                <a:gd name="T12" fmla="*/ 9 w 18"/>
                <a:gd name="T13" fmla="*/ 3 h 111"/>
                <a:gd name="T14" fmla="*/ 10 w 18"/>
                <a:gd name="T15" fmla="*/ 8 h 111"/>
                <a:gd name="T16" fmla="*/ 16 w 18"/>
                <a:gd name="T17" fmla="*/ 72 h 111"/>
                <a:gd name="T18" fmla="*/ 16 w 18"/>
                <a:gd name="T19" fmla="*/ 74 h 111"/>
                <a:gd name="T20" fmla="*/ 14 w 18"/>
                <a:gd name="T21" fmla="*/ 103 h 111"/>
                <a:gd name="T22" fmla="*/ 11 w 18"/>
                <a:gd name="T23" fmla="*/ 108 h 111"/>
                <a:gd name="T24" fmla="*/ 9 w 18"/>
                <a:gd name="T25" fmla="*/ 109 h 111"/>
                <a:gd name="T26" fmla="*/ 9 w 18"/>
                <a:gd name="T27" fmla="*/ 109 h 111"/>
                <a:gd name="T28" fmla="*/ 9 w 18"/>
                <a:gd name="T29" fmla="*/ 110 h 111"/>
                <a:gd name="T30" fmla="*/ 9 w 18"/>
                <a:gd name="T31" fmla="*/ 109 h 111"/>
                <a:gd name="T32" fmla="*/ 6 w 18"/>
                <a:gd name="T33" fmla="*/ 108 h 111"/>
                <a:gd name="T34" fmla="*/ 2 w 18"/>
                <a:gd name="T35" fmla="*/ 77 h 111"/>
                <a:gd name="T36" fmla="*/ 2 w 18"/>
                <a:gd name="T37" fmla="*/ 74 h 111"/>
                <a:gd name="T38" fmla="*/ 1 w 18"/>
                <a:gd name="T39" fmla="*/ 74 h 111"/>
                <a:gd name="T40" fmla="*/ 0 w 18"/>
                <a:gd name="T41" fmla="*/ 74 h 111"/>
                <a:gd name="T42" fmla="*/ 0 w 18"/>
                <a:gd name="T43" fmla="*/ 77 h 111"/>
                <a:gd name="T44" fmla="*/ 3 w 18"/>
                <a:gd name="T45" fmla="*/ 104 h 111"/>
                <a:gd name="T46" fmla="*/ 5 w 18"/>
                <a:gd name="T47" fmla="*/ 109 h 111"/>
                <a:gd name="T48" fmla="*/ 9 w 18"/>
                <a:gd name="T49" fmla="*/ 111 h 111"/>
                <a:gd name="T50" fmla="*/ 9 w 18"/>
                <a:gd name="T51" fmla="*/ 111 h 111"/>
                <a:gd name="T52" fmla="*/ 9 w 18"/>
                <a:gd name="T53" fmla="*/ 111 h 111"/>
                <a:gd name="T54" fmla="*/ 9 w 18"/>
                <a:gd name="T55" fmla="*/ 110 h 111"/>
                <a:gd name="T56" fmla="*/ 9 w 18"/>
                <a:gd name="T57" fmla="*/ 111 h 111"/>
                <a:gd name="T58" fmla="*/ 9 w 18"/>
                <a:gd name="T59" fmla="*/ 111 h 111"/>
                <a:gd name="T60" fmla="*/ 9 w 18"/>
                <a:gd name="T61" fmla="*/ 110 h 111"/>
                <a:gd name="T62" fmla="*/ 9 w 18"/>
                <a:gd name="T63" fmla="*/ 111 h 111"/>
                <a:gd name="T64" fmla="*/ 12 w 18"/>
                <a:gd name="T65" fmla="*/ 109 h 111"/>
                <a:gd name="T66" fmla="*/ 18 w 18"/>
                <a:gd name="T67" fmla="*/ 74 h 111"/>
                <a:gd name="T68" fmla="*/ 18 w 18"/>
                <a:gd name="T69" fmla="*/ 72 h 111"/>
                <a:gd name="T70" fmla="*/ 10 w 18"/>
                <a:gd name="T71" fmla="*/ 3 h 111"/>
                <a:gd name="T72" fmla="*/ 9 w 18"/>
                <a:gd name="T73" fmla="*/ 0 h 111"/>
                <a:gd name="T74" fmla="*/ 9 w 18"/>
                <a:gd name="T75" fmla="*/ 3 h 111"/>
                <a:gd name="T76" fmla="*/ 0 w 18"/>
                <a:gd name="T77" fmla="*/ 74 h 111"/>
                <a:gd name="T78" fmla="*/ 1 w 18"/>
                <a:gd name="T79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11">
                  <a:moveTo>
                    <a:pt x="1" y="74"/>
                  </a:moveTo>
                  <a:cubicBezTo>
                    <a:pt x="2" y="74"/>
                    <a:pt x="2" y="74"/>
                    <a:pt x="2" y="74"/>
                  </a:cubicBezTo>
                  <a:cubicBezTo>
                    <a:pt x="2" y="55"/>
                    <a:pt x="4" y="38"/>
                    <a:pt x="6" y="25"/>
                  </a:cubicBezTo>
                  <a:cubicBezTo>
                    <a:pt x="7" y="18"/>
                    <a:pt x="8" y="13"/>
                    <a:pt x="9" y="9"/>
                  </a:cubicBezTo>
                  <a:cubicBezTo>
                    <a:pt x="10" y="5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5"/>
                    <a:pt x="10" y="8"/>
                  </a:cubicBezTo>
                  <a:cubicBezTo>
                    <a:pt x="12" y="18"/>
                    <a:pt x="16" y="41"/>
                    <a:pt x="16" y="72"/>
                  </a:cubicBezTo>
                  <a:cubicBezTo>
                    <a:pt x="16" y="73"/>
                    <a:pt x="16" y="74"/>
                    <a:pt x="16" y="74"/>
                  </a:cubicBezTo>
                  <a:cubicBezTo>
                    <a:pt x="16" y="89"/>
                    <a:pt x="15" y="98"/>
                    <a:pt x="14" y="103"/>
                  </a:cubicBezTo>
                  <a:cubicBezTo>
                    <a:pt x="13" y="106"/>
                    <a:pt x="12" y="107"/>
                    <a:pt x="11" y="108"/>
                  </a:cubicBezTo>
                  <a:cubicBezTo>
                    <a:pt x="11" y="109"/>
                    <a:pt x="10" y="109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8" y="109"/>
                    <a:pt x="7" y="109"/>
                    <a:pt x="6" y="108"/>
                  </a:cubicBezTo>
                  <a:cubicBezTo>
                    <a:pt x="4" y="106"/>
                    <a:pt x="2" y="97"/>
                    <a:pt x="2" y="77"/>
                  </a:cubicBezTo>
                  <a:cubicBezTo>
                    <a:pt x="2" y="76"/>
                    <a:pt x="2" y="75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0" y="76"/>
                    <a:pt x="0" y="77"/>
                  </a:cubicBezTo>
                  <a:cubicBezTo>
                    <a:pt x="0" y="90"/>
                    <a:pt x="1" y="99"/>
                    <a:pt x="3" y="104"/>
                  </a:cubicBezTo>
                  <a:cubicBezTo>
                    <a:pt x="3" y="106"/>
                    <a:pt x="4" y="108"/>
                    <a:pt x="5" y="109"/>
                  </a:cubicBezTo>
                  <a:cubicBezTo>
                    <a:pt x="6" y="110"/>
                    <a:pt x="8" y="111"/>
                    <a:pt x="9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10" y="111"/>
                    <a:pt x="11" y="110"/>
                    <a:pt x="12" y="109"/>
                  </a:cubicBezTo>
                  <a:cubicBezTo>
                    <a:pt x="16" y="105"/>
                    <a:pt x="17" y="97"/>
                    <a:pt x="18" y="74"/>
                  </a:cubicBezTo>
                  <a:cubicBezTo>
                    <a:pt x="18" y="74"/>
                    <a:pt x="18" y="73"/>
                    <a:pt x="18" y="72"/>
                  </a:cubicBezTo>
                  <a:cubicBezTo>
                    <a:pt x="18" y="31"/>
                    <a:pt x="10" y="3"/>
                    <a:pt x="1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1" y="36"/>
                    <a:pt x="0" y="74"/>
                  </a:cubicBezTo>
                  <a:lnTo>
                    <a:pt x="1" y="7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" name="Freeform 300"/>
            <p:cNvSpPr>
              <a:spLocks/>
            </p:cNvSpPr>
            <p:nvPr/>
          </p:nvSpPr>
          <p:spPr bwMode="auto">
            <a:xfrm>
              <a:off x="9794875" y="2166938"/>
              <a:ext cx="71438" cy="479425"/>
            </a:xfrm>
            <a:custGeom>
              <a:avLst/>
              <a:gdLst>
                <a:gd name="T0" fmla="*/ 16 w 16"/>
                <a:gd name="T1" fmla="*/ 36 h 107"/>
                <a:gd name="T2" fmla="*/ 7 w 16"/>
                <a:gd name="T3" fmla="*/ 107 h 107"/>
                <a:gd name="T4" fmla="*/ 0 w 16"/>
                <a:gd name="T5" fmla="*/ 35 h 107"/>
                <a:gd name="T6" fmla="*/ 8 w 16"/>
                <a:gd name="T7" fmla="*/ 0 h 107"/>
                <a:gd name="T8" fmla="*/ 16 w 16"/>
                <a:gd name="T9" fmla="*/ 3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7">
                  <a:moveTo>
                    <a:pt x="16" y="36"/>
                  </a:moveTo>
                  <a:cubicBezTo>
                    <a:pt x="16" y="73"/>
                    <a:pt x="7" y="107"/>
                    <a:pt x="7" y="107"/>
                  </a:cubicBezTo>
                  <a:cubicBezTo>
                    <a:pt x="7" y="107"/>
                    <a:pt x="0" y="78"/>
                    <a:pt x="0" y="35"/>
                  </a:cubicBezTo>
                  <a:cubicBezTo>
                    <a:pt x="0" y="6"/>
                    <a:pt x="4" y="0"/>
                    <a:pt x="8" y="0"/>
                  </a:cubicBezTo>
                  <a:cubicBezTo>
                    <a:pt x="13" y="0"/>
                    <a:pt x="16" y="6"/>
                    <a:pt x="16" y="3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0" name="Freeform 301"/>
            <p:cNvSpPr>
              <a:spLocks/>
            </p:cNvSpPr>
            <p:nvPr/>
          </p:nvSpPr>
          <p:spPr bwMode="auto">
            <a:xfrm>
              <a:off x="9790112" y="2162175"/>
              <a:ext cx="80963" cy="498475"/>
            </a:xfrm>
            <a:custGeom>
              <a:avLst/>
              <a:gdLst>
                <a:gd name="T0" fmla="*/ 17 w 18"/>
                <a:gd name="T1" fmla="*/ 37 h 111"/>
                <a:gd name="T2" fmla="*/ 16 w 18"/>
                <a:gd name="T3" fmla="*/ 37 h 111"/>
                <a:gd name="T4" fmla="*/ 12 w 18"/>
                <a:gd name="T5" fmla="*/ 86 h 111"/>
                <a:gd name="T6" fmla="*/ 9 w 18"/>
                <a:gd name="T7" fmla="*/ 102 h 111"/>
                <a:gd name="T8" fmla="*/ 8 w 18"/>
                <a:gd name="T9" fmla="*/ 108 h 111"/>
                <a:gd name="T10" fmla="*/ 8 w 18"/>
                <a:gd name="T11" fmla="*/ 108 h 111"/>
                <a:gd name="T12" fmla="*/ 9 w 18"/>
                <a:gd name="T13" fmla="*/ 108 h 111"/>
                <a:gd name="T14" fmla="*/ 8 w 18"/>
                <a:gd name="T15" fmla="*/ 103 h 111"/>
                <a:gd name="T16" fmla="*/ 2 w 18"/>
                <a:gd name="T17" fmla="*/ 39 h 111"/>
                <a:gd name="T18" fmla="*/ 2 w 18"/>
                <a:gd name="T19" fmla="*/ 36 h 111"/>
                <a:gd name="T20" fmla="*/ 4 w 18"/>
                <a:gd name="T21" fmla="*/ 8 h 111"/>
                <a:gd name="T22" fmla="*/ 7 w 18"/>
                <a:gd name="T23" fmla="*/ 3 h 111"/>
                <a:gd name="T24" fmla="*/ 9 w 18"/>
                <a:gd name="T25" fmla="*/ 2 h 111"/>
                <a:gd name="T26" fmla="*/ 9 w 18"/>
                <a:gd name="T27" fmla="*/ 2 h 111"/>
                <a:gd name="T28" fmla="*/ 9 w 18"/>
                <a:gd name="T29" fmla="*/ 2 h 111"/>
                <a:gd name="T30" fmla="*/ 9 w 18"/>
                <a:gd name="T31" fmla="*/ 2 h 111"/>
                <a:gd name="T32" fmla="*/ 12 w 18"/>
                <a:gd name="T33" fmla="*/ 3 h 111"/>
                <a:gd name="T34" fmla="*/ 16 w 18"/>
                <a:gd name="T35" fmla="*/ 34 h 111"/>
                <a:gd name="T36" fmla="*/ 16 w 18"/>
                <a:gd name="T37" fmla="*/ 37 h 111"/>
                <a:gd name="T38" fmla="*/ 17 w 18"/>
                <a:gd name="T39" fmla="*/ 37 h 111"/>
                <a:gd name="T40" fmla="*/ 18 w 18"/>
                <a:gd name="T41" fmla="*/ 37 h 111"/>
                <a:gd name="T42" fmla="*/ 18 w 18"/>
                <a:gd name="T43" fmla="*/ 34 h 111"/>
                <a:gd name="T44" fmla="*/ 15 w 18"/>
                <a:gd name="T45" fmla="*/ 7 h 111"/>
                <a:gd name="T46" fmla="*/ 13 w 18"/>
                <a:gd name="T47" fmla="*/ 2 h 111"/>
                <a:gd name="T48" fmla="*/ 9 w 18"/>
                <a:gd name="T49" fmla="*/ 0 h 111"/>
                <a:gd name="T50" fmla="*/ 9 w 18"/>
                <a:gd name="T51" fmla="*/ 1 h 111"/>
                <a:gd name="T52" fmla="*/ 9 w 18"/>
                <a:gd name="T53" fmla="*/ 0 h 111"/>
                <a:gd name="T54" fmla="*/ 9 w 18"/>
                <a:gd name="T55" fmla="*/ 0 h 111"/>
                <a:gd name="T56" fmla="*/ 6 w 18"/>
                <a:gd name="T57" fmla="*/ 2 h 111"/>
                <a:gd name="T58" fmla="*/ 0 w 18"/>
                <a:gd name="T59" fmla="*/ 36 h 111"/>
                <a:gd name="T60" fmla="*/ 0 w 18"/>
                <a:gd name="T61" fmla="*/ 39 h 111"/>
                <a:gd name="T62" fmla="*/ 8 w 18"/>
                <a:gd name="T63" fmla="*/ 108 h 111"/>
                <a:gd name="T64" fmla="*/ 8 w 18"/>
                <a:gd name="T65" fmla="*/ 111 h 111"/>
                <a:gd name="T66" fmla="*/ 9 w 18"/>
                <a:gd name="T67" fmla="*/ 108 h 111"/>
                <a:gd name="T68" fmla="*/ 18 w 18"/>
                <a:gd name="T69" fmla="*/ 37 h 111"/>
                <a:gd name="T70" fmla="*/ 17 w 18"/>
                <a:gd name="T71" fmla="*/ 3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111">
                  <a:moveTo>
                    <a:pt x="17" y="37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6" y="55"/>
                    <a:pt x="14" y="73"/>
                    <a:pt x="12" y="86"/>
                  </a:cubicBezTo>
                  <a:cubicBezTo>
                    <a:pt x="11" y="93"/>
                    <a:pt x="10" y="98"/>
                    <a:pt x="9" y="102"/>
                  </a:cubicBezTo>
                  <a:cubicBezTo>
                    <a:pt x="8" y="106"/>
                    <a:pt x="8" y="108"/>
                    <a:pt x="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9" y="108"/>
                    <a:pt x="9" y="106"/>
                    <a:pt x="8" y="103"/>
                  </a:cubicBezTo>
                  <a:cubicBezTo>
                    <a:pt x="6" y="93"/>
                    <a:pt x="2" y="70"/>
                    <a:pt x="2" y="39"/>
                  </a:cubicBezTo>
                  <a:cubicBezTo>
                    <a:pt x="2" y="38"/>
                    <a:pt x="2" y="37"/>
                    <a:pt x="2" y="36"/>
                  </a:cubicBezTo>
                  <a:cubicBezTo>
                    <a:pt x="2" y="22"/>
                    <a:pt x="3" y="13"/>
                    <a:pt x="4" y="8"/>
                  </a:cubicBezTo>
                  <a:cubicBezTo>
                    <a:pt x="5" y="5"/>
                    <a:pt x="6" y="4"/>
                    <a:pt x="7" y="3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4" y="5"/>
                    <a:pt x="16" y="14"/>
                    <a:pt x="16" y="34"/>
                  </a:cubicBezTo>
                  <a:cubicBezTo>
                    <a:pt x="16" y="35"/>
                    <a:pt x="16" y="36"/>
                    <a:pt x="16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5"/>
                    <a:pt x="18" y="34"/>
                  </a:cubicBezTo>
                  <a:cubicBezTo>
                    <a:pt x="18" y="21"/>
                    <a:pt x="17" y="12"/>
                    <a:pt x="15" y="7"/>
                  </a:cubicBezTo>
                  <a:cubicBezTo>
                    <a:pt x="15" y="5"/>
                    <a:pt x="14" y="3"/>
                    <a:pt x="13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1"/>
                    <a:pt x="6" y="2"/>
                  </a:cubicBezTo>
                  <a:cubicBezTo>
                    <a:pt x="2" y="5"/>
                    <a:pt x="0" y="14"/>
                    <a:pt x="0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80"/>
                    <a:pt x="8" y="108"/>
                    <a:pt x="8" y="108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9" y="108"/>
                    <a:pt x="17" y="75"/>
                    <a:pt x="18" y="37"/>
                  </a:cubicBezTo>
                  <a:lnTo>
                    <a:pt x="17" y="3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1" name="Freeform 302"/>
            <p:cNvSpPr>
              <a:spLocks/>
            </p:cNvSpPr>
            <p:nvPr/>
          </p:nvSpPr>
          <p:spPr bwMode="auto">
            <a:xfrm>
              <a:off x="9826625" y="2641600"/>
              <a:ext cx="349250" cy="355600"/>
            </a:xfrm>
            <a:custGeom>
              <a:avLst/>
              <a:gdLst>
                <a:gd name="T0" fmla="*/ 45 w 78"/>
                <a:gd name="T1" fmla="*/ 57 h 79"/>
                <a:gd name="T2" fmla="*/ 0 w 78"/>
                <a:gd name="T3" fmla="*/ 0 h 79"/>
                <a:gd name="T4" fmla="*/ 56 w 78"/>
                <a:gd name="T5" fmla="*/ 45 h 79"/>
                <a:gd name="T6" fmla="*/ 75 w 78"/>
                <a:gd name="T7" fmla="*/ 76 h 79"/>
                <a:gd name="T8" fmla="*/ 45 w 78"/>
                <a:gd name="T9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9">
                  <a:moveTo>
                    <a:pt x="45" y="57"/>
                  </a:moveTo>
                  <a:cubicBezTo>
                    <a:pt x="18" y="30"/>
                    <a:pt x="0" y="0"/>
                    <a:pt x="0" y="0"/>
                  </a:cubicBezTo>
                  <a:cubicBezTo>
                    <a:pt x="0" y="0"/>
                    <a:pt x="26" y="15"/>
                    <a:pt x="56" y="45"/>
                  </a:cubicBezTo>
                  <a:cubicBezTo>
                    <a:pt x="77" y="66"/>
                    <a:pt x="78" y="73"/>
                    <a:pt x="75" y="76"/>
                  </a:cubicBezTo>
                  <a:cubicBezTo>
                    <a:pt x="72" y="79"/>
                    <a:pt x="65" y="78"/>
                    <a:pt x="45" y="5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2" name="Freeform 303"/>
            <p:cNvSpPr>
              <a:spLocks/>
            </p:cNvSpPr>
            <p:nvPr/>
          </p:nvSpPr>
          <p:spPr bwMode="auto">
            <a:xfrm>
              <a:off x="9817100" y="2633663"/>
              <a:ext cx="354013" cy="358775"/>
            </a:xfrm>
            <a:custGeom>
              <a:avLst/>
              <a:gdLst>
                <a:gd name="T0" fmla="*/ 47 w 79"/>
                <a:gd name="T1" fmla="*/ 59 h 80"/>
                <a:gd name="T2" fmla="*/ 47 w 79"/>
                <a:gd name="T3" fmla="*/ 58 h 80"/>
                <a:gd name="T4" fmla="*/ 15 w 79"/>
                <a:gd name="T5" fmla="*/ 20 h 80"/>
                <a:gd name="T6" fmla="*/ 6 w 79"/>
                <a:gd name="T7" fmla="*/ 7 h 80"/>
                <a:gd name="T8" fmla="*/ 3 w 79"/>
                <a:gd name="T9" fmla="*/ 2 h 80"/>
                <a:gd name="T10" fmla="*/ 2 w 79"/>
                <a:gd name="T11" fmla="*/ 2 h 80"/>
                <a:gd name="T12" fmla="*/ 2 w 79"/>
                <a:gd name="T13" fmla="*/ 3 h 80"/>
                <a:gd name="T14" fmla="*/ 6 w 79"/>
                <a:gd name="T15" fmla="*/ 6 h 80"/>
                <a:gd name="T16" fmla="*/ 57 w 79"/>
                <a:gd name="T17" fmla="*/ 48 h 80"/>
                <a:gd name="T18" fmla="*/ 73 w 79"/>
                <a:gd name="T19" fmla="*/ 66 h 80"/>
                <a:gd name="T20" fmla="*/ 78 w 79"/>
                <a:gd name="T21" fmla="*/ 75 h 80"/>
                <a:gd name="T22" fmla="*/ 77 w 79"/>
                <a:gd name="T23" fmla="*/ 78 h 80"/>
                <a:gd name="T24" fmla="*/ 74 w 79"/>
                <a:gd name="T25" fmla="*/ 79 h 80"/>
                <a:gd name="T26" fmla="*/ 65 w 79"/>
                <a:gd name="T27" fmla="*/ 74 h 80"/>
                <a:gd name="T28" fmla="*/ 47 w 79"/>
                <a:gd name="T29" fmla="*/ 58 h 80"/>
                <a:gd name="T30" fmla="*/ 47 w 79"/>
                <a:gd name="T31" fmla="*/ 59 h 80"/>
                <a:gd name="T32" fmla="*/ 46 w 79"/>
                <a:gd name="T33" fmla="*/ 59 h 80"/>
                <a:gd name="T34" fmla="*/ 64 w 79"/>
                <a:gd name="T35" fmla="*/ 76 h 80"/>
                <a:gd name="T36" fmla="*/ 74 w 79"/>
                <a:gd name="T37" fmla="*/ 80 h 80"/>
                <a:gd name="T38" fmla="*/ 78 w 79"/>
                <a:gd name="T39" fmla="*/ 79 h 80"/>
                <a:gd name="T40" fmla="*/ 79 w 79"/>
                <a:gd name="T41" fmla="*/ 75 h 80"/>
                <a:gd name="T42" fmla="*/ 75 w 79"/>
                <a:gd name="T43" fmla="*/ 65 h 80"/>
                <a:gd name="T44" fmla="*/ 58 w 79"/>
                <a:gd name="T45" fmla="*/ 47 h 80"/>
                <a:gd name="T46" fmla="*/ 3 w 79"/>
                <a:gd name="T47" fmla="*/ 2 h 80"/>
                <a:gd name="T48" fmla="*/ 0 w 79"/>
                <a:gd name="T49" fmla="*/ 0 h 80"/>
                <a:gd name="T50" fmla="*/ 2 w 79"/>
                <a:gd name="T51" fmla="*/ 3 h 80"/>
                <a:gd name="T52" fmla="*/ 46 w 79"/>
                <a:gd name="T53" fmla="*/ 59 h 80"/>
                <a:gd name="T54" fmla="*/ 47 w 79"/>
                <a:gd name="T55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80">
                  <a:moveTo>
                    <a:pt x="47" y="59"/>
                  </a:moveTo>
                  <a:cubicBezTo>
                    <a:pt x="47" y="58"/>
                    <a:pt x="47" y="58"/>
                    <a:pt x="47" y="58"/>
                  </a:cubicBezTo>
                  <a:cubicBezTo>
                    <a:pt x="34" y="45"/>
                    <a:pt x="23" y="31"/>
                    <a:pt x="15" y="20"/>
                  </a:cubicBezTo>
                  <a:cubicBezTo>
                    <a:pt x="11" y="15"/>
                    <a:pt x="8" y="10"/>
                    <a:pt x="6" y="7"/>
                  </a:cubicBezTo>
                  <a:cubicBezTo>
                    <a:pt x="4" y="4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4"/>
                    <a:pt x="6" y="6"/>
                  </a:cubicBezTo>
                  <a:cubicBezTo>
                    <a:pt x="15" y="11"/>
                    <a:pt x="35" y="25"/>
                    <a:pt x="57" y="48"/>
                  </a:cubicBezTo>
                  <a:cubicBezTo>
                    <a:pt x="65" y="56"/>
                    <a:pt x="70" y="62"/>
                    <a:pt x="73" y="66"/>
                  </a:cubicBezTo>
                  <a:cubicBezTo>
                    <a:pt x="77" y="70"/>
                    <a:pt x="78" y="73"/>
                    <a:pt x="78" y="75"/>
                  </a:cubicBezTo>
                  <a:cubicBezTo>
                    <a:pt x="78" y="76"/>
                    <a:pt x="77" y="77"/>
                    <a:pt x="77" y="78"/>
                  </a:cubicBezTo>
                  <a:cubicBezTo>
                    <a:pt x="76" y="78"/>
                    <a:pt x="75" y="79"/>
                    <a:pt x="74" y="79"/>
                  </a:cubicBezTo>
                  <a:cubicBezTo>
                    <a:pt x="72" y="79"/>
                    <a:pt x="70" y="78"/>
                    <a:pt x="65" y="74"/>
                  </a:cubicBezTo>
                  <a:cubicBezTo>
                    <a:pt x="61" y="71"/>
                    <a:pt x="55" y="66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54" y="67"/>
                    <a:pt x="60" y="72"/>
                    <a:pt x="64" y="76"/>
                  </a:cubicBezTo>
                  <a:cubicBezTo>
                    <a:pt x="69" y="79"/>
                    <a:pt x="72" y="80"/>
                    <a:pt x="74" y="80"/>
                  </a:cubicBezTo>
                  <a:cubicBezTo>
                    <a:pt x="76" y="80"/>
                    <a:pt x="77" y="80"/>
                    <a:pt x="78" y="79"/>
                  </a:cubicBezTo>
                  <a:cubicBezTo>
                    <a:pt x="79" y="78"/>
                    <a:pt x="79" y="77"/>
                    <a:pt x="79" y="75"/>
                  </a:cubicBezTo>
                  <a:cubicBezTo>
                    <a:pt x="79" y="73"/>
                    <a:pt x="78" y="70"/>
                    <a:pt x="75" y="65"/>
                  </a:cubicBezTo>
                  <a:cubicBezTo>
                    <a:pt x="71" y="61"/>
                    <a:pt x="66" y="55"/>
                    <a:pt x="58" y="47"/>
                  </a:cubicBezTo>
                  <a:cubicBezTo>
                    <a:pt x="28" y="16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9" y="32"/>
                    <a:pt x="46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3" name="Freeform 304"/>
            <p:cNvSpPr>
              <a:spLocks/>
            </p:cNvSpPr>
            <p:nvPr/>
          </p:nvSpPr>
          <p:spPr bwMode="auto">
            <a:xfrm>
              <a:off x="9480550" y="2292350"/>
              <a:ext cx="350838" cy="354013"/>
            </a:xfrm>
            <a:custGeom>
              <a:avLst/>
              <a:gdLst>
                <a:gd name="T0" fmla="*/ 33 w 78"/>
                <a:gd name="T1" fmla="*/ 22 h 79"/>
                <a:gd name="T2" fmla="*/ 78 w 78"/>
                <a:gd name="T3" fmla="*/ 79 h 79"/>
                <a:gd name="T4" fmla="*/ 22 w 78"/>
                <a:gd name="T5" fmla="*/ 34 h 79"/>
                <a:gd name="T6" fmla="*/ 3 w 78"/>
                <a:gd name="T7" fmla="*/ 3 h 79"/>
                <a:gd name="T8" fmla="*/ 33 w 78"/>
                <a:gd name="T9" fmla="*/ 2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9">
                  <a:moveTo>
                    <a:pt x="33" y="22"/>
                  </a:moveTo>
                  <a:cubicBezTo>
                    <a:pt x="60" y="49"/>
                    <a:pt x="78" y="79"/>
                    <a:pt x="78" y="79"/>
                  </a:cubicBezTo>
                  <a:cubicBezTo>
                    <a:pt x="78" y="79"/>
                    <a:pt x="52" y="64"/>
                    <a:pt x="22" y="34"/>
                  </a:cubicBezTo>
                  <a:cubicBezTo>
                    <a:pt x="1" y="13"/>
                    <a:pt x="0" y="6"/>
                    <a:pt x="3" y="3"/>
                  </a:cubicBezTo>
                  <a:cubicBezTo>
                    <a:pt x="6" y="0"/>
                    <a:pt x="13" y="1"/>
                    <a:pt x="33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4" name="Freeform 305"/>
            <p:cNvSpPr>
              <a:spLocks/>
            </p:cNvSpPr>
            <p:nvPr/>
          </p:nvSpPr>
          <p:spPr bwMode="auto">
            <a:xfrm>
              <a:off x="9485312" y="2297113"/>
              <a:ext cx="354013" cy="358775"/>
            </a:xfrm>
            <a:custGeom>
              <a:avLst/>
              <a:gdLst>
                <a:gd name="T0" fmla="*/ 32 w 79"/>
                <a:gd name="T1" fmla="*/ 21 h 80"/>
                <a:gd name="T2" fmla="*/ 32 w 79"/>
                <a:gd name="T3" fmla="*/ 22 h 80"/>
                <a:gd name="T4" fmla="*/ 64 w 79"/>
                <a:gd name="T5" fmla="*/ 60 h 80"/>
                <a:gd name="T6" fmla="*/ 73 w 79"/>
                <a:gd name="T7" fmla="*/ 73 h 80"/>
                <a:gd name="T8" fmla="*/ 76 w 79"/>
                <a:gd name="T9" fmla="*/ 78 h 80"/>
                <a:gd name="T10" fmla="*/ 77 w 79"/>
                <a:gd name="T11" fmla="*/ 78 h 80"/>
                <a:gd name="T12" fmla="*/ 77 w 79"/>
                <a:gd name="T13" fmla="*/ 77 h 80"/>
                <a:gd name="T14" fmla="*/ 73 w 79"/>
                <a:gd name="T15" fmla="*/ 74 h 80"/>
                <a:gd name="T16" fmla="*/ 21 w 79"/>
                <a:gd name="T17" fmla="*/ 32 h 80"/>
                <a:gd name="T18" fmla="*/ 5 w 79"/>
                <a:gd name="T19" fmla="*/ 14 h 80"/>
                <a:gd name="T20" fmla="*/ 1 w 79"/>
                <a:gd name="T21" fmla="*/ 5 h 80"/>
                <a:gd name="T22" fmla="*/ 2 w 79"/>
                <a:gd name="T23" fmla="*/ 2 h 80"/>
                <a:gd name="T24" fmla="*/ 5 w 79"/>
                <a:gd name="T25" fmla="*/ 1 h 80"/>
                <a:gd name="T26" fmla="*/ 14 w 79"/>
                <a:gd name="T27" fmla="*/ 6 h 80"/>
                <a:gd name="T28" fmla="*/ 32 w 79"/>
                <a:gd name="T29" fmla="*/ 22 h 80"/>
                <a:gd name="T30" fmla="*/ 32 w 79"/>
                <a:gd name="T31" fmla="*/ 21 h 80"/>
                <a:gd name="T32" fmla="*/ 33 w 79"/>
                <a:gd name="T33" fmla="*/ 21 h 80"/>
                <a:gd name="T34" fmla="*/ 15 w 79"/>
                <a:gd name="T35" fmla="*/ 4 h 80"/>
                <a:gd name="T36" fmla="*/ 5 w 79"/>
                <a:gd name="T37" fmla="*/ 0 h 80"/>
                <a:gd name="T38" fmla="*/ 1 w 79"/>
                <a:gd name="T39" fmla="*/ 1 h 80"/>
                <a:gd name="T40" fmla="*/ 0 w 79"/>
                <a:gd name="T41" fmla="*/ 5 h 80"/>
                <a:gd name="T42" fmla="*/ 4 w 79"/>
                <a:gd name="T43" fmla="*/ 15 h 80"/>
                <a:gd name="T44" fmla="*/ 20 w 79"/>
                <a:gd name="T45" fmla="*/ 33 h 80"/>
                <a:gd name="T46" fmla="*/ 76 w 79"/>
                <a:gd name="T47" fmla="*/ 78 h 80"/>
                <a:gd name="T48" fmla="*/ 79 w 79"/>
                <a:gd name="T49" fmla="*/ 80 h 80"/>
                <a:gd name="T50" fmla="*/ 77 w 79"/>
                <a:gd name="T51" fmla="*/ 77 h 80"/>
                <a:gd name="T52" fmla="*/ 33 w 79"/>
                <a:gd name="T53" fmla="*/ 21 h 80"/>
                <a:gd name="T54" fmla="*/ 32 w 79"/>
                <a:gd name="T55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80">
                  <a:moveTo>
                    <a:pt x="32" y="21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45" y="35"/>
                    <a:pt x="56" y="49"/>
                    <a:pt x="64" y="60"/>
                  </a:cubicBezTo>
                  <a:cubicBezTo>
                    <a:pt x="68" y="65"/>
                    <a:pt x="71" y="70"/>
                    <a:pt x="73" y="73"/>
                  </a:cubicBezTo>
                  <a:cubicBezTo>
                    <a:pt x="75" y="76"/>
                    <a:pt x="76" y="78"/>
                    <a:pt x="76" y="78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7" y="77"/>
                    <a:pt x="75" y="76"/>
                    <a:pt x="73" y="74"/>
                  </a:cubicBezTo>
                  <a:cubicBezTo>
                    <a:pt x="64" y="69"/>
                    <a:pt x="44" y="55"/>
                    <a:pt x="21" y="32"/>
                  </a:cubicBezTo>
                  <a:cubicBezTo>
                    <a:pt x="14" y="24"/>
                    <a:pt x="9" y="18"/>
                    <a:pt x="5" y="14"/>
                  </a:cubicBezTo>
                  <a:cubicBezTo>
                    <a:pt x="2" y="9"/>
                    <a:pt x="1" y="7"/>
                    <a:pt x="1" y="5"/>
                  </a:cubicBezTo>
                  <a:cubicBezTo>
                    <a:pt x="1" y="4"/>
                    <a:pt x="2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9" y="2"/>
                    <a:pt x="14" y="6"/>
                  </a:cubicBezTo>
                  <a:cubicBezTo>
                    <a:pt x="18" y="9"/>
                    <a:pt x="24" y="14"/>
                    <a:pt x="32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5" y="13"/>
                    <a:pt x="19" y="8"/>
                    <a:pt x="15" y="4"/>
                  </a:cubicBezTo>
                  <a:cubicBezTo>
                    <a:pt x="10" y="1"/>
                    <a:pt x="7" y="0"/>
                    <a:pt x="5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7"/>
                    <a:pt x="1" y="10"/>
                    <a:pt x="4" y="15"/>
                  </a:cubicBezTo>
                  <a:cubicBezTo>
                    <a:pt x="7" y="19"/>
                    <a:pt x="13" y="25"/>
                    <a:pt x="20" y="33"/>
                  </a:cubicBezTo>
                  <a:cubicBezTo>
                    <a:pt x="50" y="63"/>
                    <a:pt x="76" y="78"/>
                    <a:pt x="76" y="78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7" y="77"/>
                    <a:pt x="59" y="48"/>
                    <a:pt x="33" y="21"/>
                  </a:cubicBezTo>
                  <a:lnTo>
                    <a:pt x="32" y="2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5" name="Freeform 306"/>
            <p:cNvSpPr>
              <a:spLocks/>
            </p:cNvSpPr>
            <p:nvPr/>
          </p:nvSpPr>
          <p:spPr bwMode="auto">
            <a:xfrm>
              <a:off x="9477375" y="2641600"/>
              <a:ext cx="354013" cy="350838"/>
            </a:xfrm>
            <a:custGeom>
              <a:avLst/>
              <a:gdLst>
                <a:gd name="T0" fmla="*/ 22 w 79"/>
                <a:gd name="T1" fmla="*/ 45 h 78"/>
                <a:gd name="T2" fmla="*/ 79 w 79"/>
                <a:gd name="T3" fmla="*/ 0 h 78"/>
                <a:gd name="T4" fmla="*/ 34 w 79"/>
                <a:gd name="T5" fmla="*/ 56 h 78"/>
                <a:gd name="T6" fmla="*/ 3 w 79"/>
                <a:gd name="T7" fmla="*/ 75 h 78"/>
                <a:gd name="T8" fmla="*/ 22 w 79"/>
                <a:gd name="T9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8">
                  <a:moveTo>
                    <a:pt x="22" y="45"/>
                  </a:moveTo>
                  <a:cubicBezTo>
                    <a:pt x="49" y="18"/>
                    <a:pt x="79" y="0"/>
                    <a:pt x="79" y="0"/>
                  </a:cubicBezTo>
                  <a:cubicBezTo>
                    <a:pt x="79" y="0"/>
                    <a:pt x="64" y="26"/>
                    <a:pt x="34" y="56"/>
                  </a:cubicBezTo>
                  <a:cubicBezTo>
                    <a:pt x="13" y="77"/>
                    <a:pt x="6" y="78"/>
                    <a:pt x="3" y="75"/>
                  </a:cubicBezTo>
                  <a:cubicBezTo>
                    <a:pt x="0" y="72"/>
                    <a:pt x="1" y="65"/>
                    <a:pt x="22" y="4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6" name="Freeform 307"/>
            <p:cNvSpPr>
              <a:spLocks/>
            </p:cNvSpPr>
            <p:nvPr/>
          </p:nvSpPr>
          <p:spPr bwMode="auto">
            <a:xfrm>
              <a:off x="9480550" y="2633663"/>
              <a:ext cx="358775" cy="354013"/>
            </a:xfrm>
            <a:custGeom>
              <a:avLst/>
              <a:gdLst>
                <a:gd name="T0" fmla="*/ 21 w 80"/>
                <a:gd name="T1" fmla="*/ 47 h 79"/>
                <a:gd name="T2" fmla="*/ 22 w 80"/>
                <a:gd name="T3" fmla="*/ 47 h 79"/>
                <a:gd name="T4" fmla="*/ 60 w 80"/>
                <a:gd name="T5" fmla="*/ 15 h 79"/>
                <a:gd name="T6" fmla="*/ 73 w 80"/>
                <a:gd name="T7" fmla="*/ 6 h 79"/>
                <a:gd name="T8" fmla="*/ 78 w 80"/>
                <a:gd name="T9" fmla="*/ 3 h 79"/>
                <a:gd name="T10" fmla="*/ 78 w 80"/>
                <a:gd name="T11" fmla="*/ 2 h 79"/>
                <a:gd name="T12" fmla="*/ 77 w 80"/>
                <a:gd name="T13" fmla="*/ 2 h 79"/>
                <a:gd name="T14" fmla="*/ 74 w 80"/>
                <a:gd name="T15" fmla="*/ 6 h 79"/>
                <a:gd name="T16" fmla="*/ 32 w 80"/>
                <a:gd name="T17" fmla="*/ 57 h 79"/>
                <a:gd name="T18" fmla="*/ 14 w 80"/>
                <a:gd name="T19" fmla="*/ 74 h 79"/>
                <a:gd name="T20" fmla="*/ 5 w 80"/>
                <a:gd name="T21" fmla="*/ 78 h 79"/>
                <a:gd name="T22" fmla="*/ 2 w 80"/>
                <a:gd name="T23" fmla="*/ 77 h 79"/>
                <a:gd name="T24" fmla="*/ 1 w 80"/>
                <a:gd name="T25" fmla="*/ 74 h 79"/>
                <a:gd name="T26" fmla="*/ 6 w 80"/>
                <a:gd name="T27" fmla="*/ 65 h 79"/>
                <a:gd name="T28" fmla="*/ 22 w 80"/>
                <a:gd name="T29" fmla="*/ 47 h 79"/>
                <a:gd name="T30" fmla="*/ 21 w 80"/>
                <a:gd name="T31" fmla="*/ 47 h 79"/>
                <a:gd name="T32" fmla="*/ 21 w 80"/>
                <a:gd name="T33" fmla="*/ 46 h 79"/>
                <a:gd name="T34" fmla="*/ 4 w 80"/>
                <a:gd name="T35" fmla="*/ 64 h 79"/>
                <a:gd name="T36" fmla="*/ 0 w 80"/>
                <a:gd name="T37" fmla="*/ 74 h 79"/>
                <a:gd name="T38" fmla="*/ 1 w 80"/>
                <a:gd name="T39" fmla="*/ 78 h 79"/>
                <a:gd name="T40" fmla="*/ 5 w 80"/>
                <a:gd name="T41" fmla="*/ 79 h 79"/>
                <a:gd name="T42" fmla="*/ 15 w 80"/>
                <a:gd name="T43" fmla="*/ 75 h 79"/>
                <a:gd name="T44" fmla="*/ 33 w 80"/>
                <a:gd name="T45" fmla="*/ 58 h 79"/>
                <a:gd name="T46" fmla="*/ 78 w 80"/>
                <a:gd name="T47" fmla="*/ 3 h 79"/>
                <a:gd name="T48" fmla="*/ 80 w 80"/>
                <a:gd name="T49" fmla="*/ 0 h 79"/>
                <a:gd name="T50" fmla="*/ 77 w 80"/>
                <a:gd name="T51" fmla="*/ 2 h 79"/>
                <a:gd name="T52" fmla="*/ 21 w 80"/>
                <a:gd name="T53" fmla="*/ 46 h 79"/>
                <a:gd name="T54" fmla="*/ 21 w 80"/>
                <a:gd name="T55" fmla="*/ 4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9">
                  <a:moveTo>
                    <a:pt x="21" y="47"/>
                  </a:moveTo>
                  <a:cubicBezTo>
                    <a:pt x="22" y="47"/>
                    <a:pt x="22" y="47"/>
                    <a:pt x="22" y="47"/>
                  </a:cubicBezTo>
                  <a:cubicBezTo>
                    <a:pt x="35" y="34"/>
                    <a:pt x="49" y="23"/>
                    <a:pt x="60" y="15"/>
                  </a:cubicBezTo>
                  <a:cubicBezTo>
                    <a:pt x="65" y="11"/>
                    <a:pt x="70" y="8"/>
                    <a:pt x="73" y="6"/>
                  </a:cubicBezTo>
                  <a:cubicBezTo>
                    <a:pt x="76" y="4"/>
                    <a:pt x="78" y="3"/>
                    <a:pt x="78" y="3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6" y="3"/>
                    <a:pt x="74" y="6"/>
                  </a:cubicBezTo>
                  <a:cubicBezTo>
                    <a:pt x="69" y="15"/>
                    <a:pt x="55" y="35"/>
                    <a:pt x="32" y="57"/>
                  </a:cubicBezTo>
                  <a:cubicBezTo>
                    <a:pt x="24" y="65"/>
                    <a:pt x="18" y="70"/>
                    <a:pt x="14" y="74"/>
                  </a:cubicBezTo>
                  <a:cubicBezTo>
                    <a:pt x="9" y="77"/>
                    <a:pt x="7" y="78"/>
                    <a:pt x="5" y="78"/>
                  </a:cubicBezTo>
                  <a:cubicBezTo>
                    <a:pt x="4" y="78"/>
                    <a:pt x="3" y="77"/>
                    <a:pt x="2" y="77"/>
                  </a:cubicBezTo>
                  <a:cubicBezTo>
                    <a:pt x="2" y="76"/>
                    <a:pt x="1" y="75"/>
                    <a:pt x="1" y="74"/>
                  </a:cubicBezTo>
                  <a:cubicBezTo>
                    <a:pt x="1" y="72"/>
                    <a:pt x="2" y="70"/>
                    <a:pt x="6" y="65"/>
                  </a:cubicBezTo>
                  <a:cubicBezTo>
                    <a:pt x="9" y="61"/>
                    <a:pt x="14" y="55"/>
                    <a:pt x="22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3" y="54"/>
                    <a:pt x="8" y="60"/>
                    <a:pt x="4" y="64"/>
                  </a:cubicBezTo>
                  <a:cubicBezTo>
                    <a:pt x="1" y="69"/>
                    <a:pt x="0" y="72"/>
                    <a:pt x="0" y="74"/>
                  </a:cubicBezTo>
                  <a:cubicBezTo>
                    <a:pt x="0" y="76"/>
                    <a:pt x="0" y="77"/>
                    <a:pt x="1" y="78"/>
                  </a:cubicBezTo>
                  <a:cubicBezTo>
                    <a:pt x="2" y="79"/>
                    <a:pt x="3" y="79"/>
                    <a:pt x="5" y="79"/>
                  </a:cubicBezTo>
                  <a:cubicBezTo>
                    <a:pt x="7" y="79"/>
                    <a:pt x="10" y="78"/>
                    <a:pt x="15" y="75"/>
                  </a:cubicBezTo>
                  <a:cubicBezTo>
                    <a:pt x="19" y="71"/>
                    <a:pt x="25" y="66"/>
                    <a:pt x="33" y="58"/>
                  </a:cubicBezTo>
                  <a:cubicBezTo>
                    <a:pt x="63" y="28"/>
                    <a:pt x="78" y="3"/>
                    <a:pt x="78" y="3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48" y="19"/>
                    <a:pt x="21" y="46"/>
                  </a:cubicBezTo>
                  <a:lnTo>
                    <a:pt x="21" y="4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7" name="Freeform 308"/>
            <p:cNvSpPr>
              <a:spLocks/>
            </p:cNvSpPr>
            <p:nvPr/>
          </p:nvSpPr>
          <p:spPr bwMode="auto">
            <a:xfrm>
              <a:off x="9826625" y="2297113"/>
              <a:ext cx="354013" cy="349250"/>
            </a:xfrm>
            <a:custGeom>
              <a:avLst/>
              <a:gdLst>
                <a:gd name="T0" fmla="*/ 57 w 79"/>
                <a:gd name="T1" fmla="*/ 33 h 78"/>
                <a:gd name="T2" fmla="*/ 0 w 79"/>
                <a:gd name="T3" fmla="*/ 78 h 78"/>
                <a:gd name="T4" fmla="*/ 45 w 79"/>
                <a:gd name="T5" fmla="*/ 22 h 78"/>
                <a:gd name="T6" fmla="*/ 76 w 79"/>
                <a:gd name="T7" fmla="*/ 3 h 78"/>
                <a:gd name="T8" fmla="*/ 57 w 79"/>
                <a:gd name="T9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8">
                  <a:moveTo>
                    <a:pt x="57" y="33"/>
                  </a:moveTo>
                  <a:cubicBezTo>
                    <a:pt x="30" y="60"/>
                    <a:pt x="0" y="78"/>
                    <a:pt x="0" y="78"/>
                  </a:cubicBezTo>
                  <a:cubicBezTo>
                    <a:pt x="0" y="78"/>
                    <a:pt x="15" y="52"/>
                    <a:pt x="45" y="22"/>
                  </a:cubicBezTo>
                  <a:cubicBezTo>
                    <a:pt x="66" y="1"/>
                    <a:pt x="73" y="0"/>
                    <a:pt x="76" y="3"/>
                  </a:cubicBezTo>
                  <a:cubicBezTo>
                    <a:pt x="79" y="6"/>
                    <a:pt x="78" y="13"/>
                    <a:pt x="57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8" name="Freeform 309"/>
            <p:cNvSpPr>
              <a:spLocks/>
            </p:cNvSpPr>
            <p:nvPr/>
          </p:nvSpPr>
          <p:spPr bwMode="auto">
            <a:xfrm>
              <a:off x="9817100" y="2301875"/>
              <a:ext cx="358775" cy="354013"/>
            </a:xfrm>
            <a:custGeom>
              <a:avLst/>
              <a:gdLst>
                <a:gd name="T0" fmla="*/ 59 w 80"/>
                <a:gd name="T1" fmla="*/ 32 h 79"/>
                <a:gd name="T2" fmla="*/ 58 w 80"/>
                <a:gd name="T3" fmla="*/ 32 h 79"/>
                <a:gd name="T4" fmla="*/ 20 w 80"/>
                <a:gd name="T5" fmla="*/ 64 h 79"/>
                <a:gd name="T6" fmla="*/ 7 w 80"/>
                <a:gd name="T7" fmla="*/ 73 h 79"/>
                <a:gd name="T8" fmla="*/ 2 w 80"/>
                <a:gd name="T9" fmla="*/ 76 h 79"/>
                <a:gd name="T10" fmla="*/ 2 w 80"/>
                <a:gd name="T11" fmla="*/ 77 h 79"/>
                <a:gd name="T12" fmla="*/ 3 w 80"/>
                <a:gd name="T13" fmla="*/ 77 h 79"/>
                <a:gd name="T14" fmla="*/ 6 w 80"/>
                <a:gd name="T15" fmla="*/ 73 h 79"/>
                <a:gd name="T16" fmla="*/ 48 w 80"/>
                <a:gd name="T17" fmla="*/ 21 h 79"/>
                <a:gd name="T18" fmla="*/ 66 w 80"/>
                <a:gd name="T19" fmla="*/ 5 h 79"/>
                <a:gd name="T20" fmla="*/ 75 w 80"/>
                <a:gd name="T21" fmla="*/ 1 h 79"/>
                <a:gd name="T22" fmla="*/ 78 w 80"/>
                <a:gd name="T23" fmla="*/ 2 h 79"/>
                <a:gd name="T24" fmla="*/ 79 w 80"/>
                <a:gd name="T25" fmla="*/ 5 h 79"/>
                <a:gd name="T26" fmla="*/ 74 w 80"/>
                <a:gd name="T27" fmla="*/ 14 h 79"/>
                <a:gd name="T28" fmla="*/ 58 w 80"/>
                <a:gd name="T29" fmla="*/ 32 h 79"/>
                <a:gd name="T30" fmla="*/ 59 w 80"/>
                <a:gd name="T31" fmla="*/ 32 h 79"/>
                <a:gd name="T32" fmla="*/ 59 w 80"/>
                <a:gd name="T33" fmla="*/ 33 h 79"/>
                <a:gd name="T34" fmla="*/ 76 w 80"/>
                <a:gd name="T35" fmla="*/ 15 h 79"/>
                <a:gd name="T36" fmla="*/ 80 w 80"/>
                <a:gd name="T37" fmla="*/ 5 h 79"/>
                <a:gd name="T38" fmla="*/ 79 w 80"/>
                <a:gd name="T39" fmla="*/ 1 h 79"/>
                <a:gd name="T40" fmla="*/ 75 w 80"/>
                <a:gd name="T41" fmla="*/ 0 h 79"/>
                <a:gd name="T42" fmla="*/ 65 w 80"/>
                <a:gd name="T43" fmla="*/ 4 h 79"/>
                <a:gd name="T44" fmla="*/ 47 w 80"/>
                <a:gd name="T45" fmla="*/ 20 h 79"/>
                <a:gd name="T46" fmla="*/ 2 w 80"/>
                <a:gd name="T47" fmla="*/ 76 h 79"/>
                <a:gd name="T48" fmla="*/ 0 w 80"/>
                <a:gd name="T49" fmla="*/ 79 h 79"/>
                <a:gd name="T50" fmla="*/ 3 w 80"/>
                <a:gd name="T51" fmla="*/ 77 h 79"/>
                <a:gd name="T52" fmla="*/ 59 w 80"/>
                <a:gd name="T53" fmla="*/ 33 h 79"/>
                <a:gd name="T54" fmla="*/ 59 w 80"/>
                <a:gd name="T55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79">
                  <a:moveTo>
                    <a:pt x="59" y="32"/>
                  </a:moveTo>
                  <a:cubicBezTo>
                    <a:pt x="58" y="32"/>
                    <a:pt x="58" y="32"/>
                    <a:pt x="58" y="32"/>
                  </a:cubicBezTo>
                  <a:cubicBezTo>
                    <a:pt x="45" y="45"/>
                    <a:pt x="31" y="56"/>
                    <a:pt x="20" y="64"/>
                  </a:cubicBezTo>
                  <a:cubicBezTo>
                    <a:pt x="15" y="68"/>
                    <a:pt x="10" y="71"/>
                    <a:pt x="7" y="73"/>
                  </a:cubicBezTo>
                  <a:cubicBezTo>
                    <a:pt x="4" y="75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4" y="75"/>
                    <a:pt x="6" y="73"/>
                  </a:cubicBezTo>
                  <a:cubicBezTo>
                    <a:pt x="11" y="64"/>
                    <a:pt x="25" y="44"/>
                    <a:pt x="48" y="21"/>
                  </a:cubicBezTo>
                  <a:cubicBezTo>
                    <a:pt x="56" y="14"/>
                    <a:pt x="62" y="9"/>
                    <a:pt x="66" y="5"/>
                  </a:cubicBezTo>
                  <a:cubicBezTo>
                    <a:pt x="70" y="2"/>
                    <a:pt x="73" y="1"/>
                    <a:pt x="75" y="1"/>
                  </a:cubicBezTo>
                  <a:cubicBezTo>
                    <a:pt x="76" y="1"/>
                    <a:pt x="77" y="2"/>
                    <a:pt x="78" y="2"/>
                  </a:cubicBezTo>
                  <a:cubicBezTo>
                    <a:pt x="78" y="3"/>
                    <a:pt x="79" y="4"/>
                    <a:pt x="79" y="5"/>
                  </a:cubicBezTo>
                  <a:cubicBezTo>
                    <a:pt x="79" y="6"/>
                    <a:pt x="78" y="9"/>
                    <a:pt x="74" y="14"/>
                  </a:cubicBezTo>
                  <a:cubicBezTo>
                    <a:pt x="71" y="18"/>
                    <a:pt x="66" y="24"/>
                    <a:pt x="58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7" y="25"/>
                    <a:pt x="72" y="19"/>
                    <a:pt x="76" y="15"/>
                  </a:cubicBezTo>
                  <a:cubicBezTo>
                    <a:pt x="79" y="10"/>
                    <a:pt x="80" y="7"/>
                    <a:pt x="80" y="5"/>
                  </a:cubicBezTo>
                  <a:cubicBezTo>
                    <a:pt x="80" y="3"/>
                    <a:pt x="80" y="2"/>
                    <a:pt x="79" y="1"/>
                  </a:cubicBezTo>
                  <a:cubicBezTo>
                    <a:pt x="78" y="0"/>
                    <a:pt x="77" y="0"/>
                    <a:pt x="75" y="0"/>
                  </a:cubicBezTo>
                  <a:cubicBezTo>
                    <a:pt x="73" y="0"/>
                    <a:pt x="70" y="1"/>
                    <a:pt x="65" y="4"/>
                  </a:cubicBezTo>
                  <a:cubicBezTo>
                    <a:pt x="61" y="7"/>
                    <a:pt x="55" y="13"/>
                    <a:pt x="47" y="20"/>
                  </a:cubicBezTo>
                  <a:cubicBezTo>
                    <a:pt x="16" y="50"/>
                    <a:pt x="2" y="76"/>
                    <a:pt x="2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2" y="59"/>
                    <a:pt x="59" y="33"/>
                  </a:cubicBezTo>
                  <a:lnTo>
                    <a:pt x="59" y="32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9" name="Freeform 310"/>
            <p:cNvSpPr>
              <a:spLocks/>
            </p:cNvSpPr>
            <p:nvPr/>
          </p:nvSpPr>
          <p:spPr bwMode="auto">
            <a:xfrm>
              <a:off x="9826625" y="2439988"/>
              <a:ext cx="452438" cy="206375"/>
            </a:xfrm>
            <a:custGeom>
              <a:avLst/>
              <a:gdLst>
                <a:gd name="T0" fmla="*/ 69 w 101"/>
                <a:gd name="T1" fmla="*/ 26 h 46"/>
                <a:gd name="T2" fmla="*/ 0 w 101"/>
                <a:gd name="T3" fmla="*/ 46 h 46"/>
                <a:gd name="T4" fmla="*/ 63 w 101"/>
                <a:gd name="T5" fmla="*/ 11 h 46"/>
                <a:gd name="T6" fmla="*/ 99 w 101"/>
                <a:gd name="T7" fmla="*/ 5 h 46"/>
                <a:gd name="T8" fmla="*/ 69 w 101"/>
                <a:gd name="T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46">
                  <a:moveTo>
                    <a:pt x="69" y="26"/>
                  </a:moveTo>
                  <a:cubicBezTo>
                    <a:pt x="34" y="40"/>
                    <a:pt x="0" y="46"/>
                    <a:pt x="0" y="46"/>
                  </a:cubicBezTo>
                  <a:cubicBezTo>
                    <a:pt x="0" y="46"/>
                    <a:pt x="24" y="27"/>
                    <a:pt x="63" y="11"/>
                  </a:cubicBezTo>
                  <a:cubicBezTo>
                    <a:pt x="90" y="0"/>
                    <a:pt x="97" y="1"/>
                    <a:pt x="99" y="5"/>
                  </a:cubicBezTo>
                  <a:cubicBezTo>
                    <a:pt x="101" y="9"/>
                    <a:pt x="96" y="15"/>
                    <a:pt x="69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0" name="Freeform 311"/>
            <p:cNvSpPr>
              <a:spLocks/>
            </p:cNvSpPr>
            <p:nvPr/>
          </p:nvSpPr>
          <p:spPr bwMode="auto">
            <a:xfrm>
              <a:off x="9817100" y="2444750"/>
              <a:ext cx="457200" cy="206375"/>
            </a:xfrm>
            <a:custGeom>
              <a:avLst/>
              <a:gdLst>
                <a:gd name="T0" fmla="*/ 71 w 102"/>
                <a:gd name="T1" fmla="*/ 25 h 46"/>
                <a:gd name="T2" fmla="*/ 71 w 102"/>
                <a:gd name="T3" fmla="*/ 24 h 46"/>
                <a:gd name="T4" fmla="*/ 23 w 102"/>
                <a:gd name="T5" fmla="*/ 39 h 46"/>
                <a:gd name="T6" fmla="*/ 8 w 102"/>
                <a:gd name="T7" fmla="*/ 43 h 46"/>
                <a:gd name="T8" fmla="*/ 2 w 102"/>
                <a:gd name="T9" fmla="*/ 44 h 46"/>
                <a:gd name="T10" fmla="*/ 2 w 102"/>
                <a:gd name="T11" fmla="*/ 45 h 46"/>
                <a:gd name="T12" fmla="*/ 3 w 102"/>
                <a:gd name="T13" fmla="*/ 45 h 46"/>
                <a:gd name="T14" fmla="*/ 7 w 102"/>
                <a:gd name="T15" fmla="*/ 42 h 46"/>
                <a:gd name="T16" fmla="*/ 65 w 102"/>
                <a:gd name="T17" fmla="*/ 11 h 46"/>
                <a:gd name="T18" fmla="*/ 95 w 102"/>
                <a:gd name="T19" fmla="*/ 2 h 46"/>
                <a:gd name="T20" fmla="*/ 99 w 102"/>
                <a:gd name="T21" fmla="*/ 3 h 46"/>
                <a:gd name="T22" fmla="*/ 100 w 102"/>
                <a:gd name="T23" fmla="*/ 4 h 46"/>
                <a:gd name="T24" fmla="*/ 100 w 102"/>
                <a:gd name="T25" fmla="*/ 6 h 46"/>
                <a:gd name="T26" fmla="*/ 95 w 102"/>
                <a:gd name="T27" fmla="*/ 12 h 46"/>
                <a:gd name="T28" fmla="*/ 71 w 102"/>
                <a:gd name="T29" fmla="*/ 24 h 46"/>
                <a:gd name="T30" fmla="*/ 71 w 102"/>
                <a:gd name="T31" fmla="*/ 25 h 46"/>
                <a:gd name="T32" fmla="*/ 71 w 102"/>
                <a:gd name="T33" fmla="*/ 25 h 46"/>
                <a:gd name="T34" fmla="*/ 95 w 102"/>
                <a:gd name="T35" fmla="*/ 14 h 46"/>
                <a:gd name="T36" fmla="*/ 102 w 102"/>
                <a:gd name="T37" fmla="*/ 6 h 46"/>
                <a:gd name="T38" fmla="*/ 101 w 102"/>
                <a:gd name="T39" fmla="*/ 4 h 46"/>
                <a:gd name="T40" fmla="*/ 99 w 102"/>
                <a:gd name="T41" fmla="*/ 1 h 46"/>
                <a:gd name="T42" fmla="*/ 95 w 102"/>
                <a:gd name="T43" fmla="*/ 0 h 46"/>
                <a:gd name="T44" fmla="*/ 65 w 102"/>
                <a:gd name="T45" fmla="*/ 9 h 46"/>
                <a:gd name="T46" fmla="*/ 2 w 102"/>
                <a:gd name="T47" fmla="*/ 44 h 46"/>
                <a:gd name="T48" fmla="*/ 0 w 102"/>
                <a:gd name="T49" fmla="*/ 46 h 46"/>
                <a:gd name="T50" fmla="*/ 2 w 102"/>
                <a:gd name="T51" fmla="*/ 45 h 46"/>
                <a:gd name="T52" fmla="*/ 71 w 102"/>
                <a:gd name="T53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" h="46">
                  <a:moveTo>
                    <a:pt x="71" y="25"/>
                  </a:moveTo>
                  <a:cubicBezTo>
                    <a:pt x="71" y="24"/>
                    <a:pt x="71" y="24"/>
                    <a:pt x="71" y="24"/>
                  </a:cubicBezTo>
                  <a:cubicBezTo>
                    <a:pt x="53" y="31"/>
                    <a:pt x="36" y="36"/>
                    <a:pt x="23" y="39"/>
                  </a:cubicBezTo>
                  <a:cubicBezTo>
                    <a:pt x="17" y="41"/>
                    <a:pt x="12" y="42"/>
                    <a:pt x="8" y="43"/>
                  </a:cubicBezTo>
                  <a:cubicBezTo>
                    <a:pt x="4" y="44"/>
                    <a:pt x="2" y="44"/>
                    <a:pt x="2" y="44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4" y="44"/>
                    <a:pt x="7" y="42"/>
                  </a:cubicBezTo>
                  <a:cubicBezTo>
                    <a:pt x="15" y="36"/>
                    <a:pt x="36" y="23"/>
                    <a:pt x="65" y="11"/>
                  </a:cubicBezTo>
                  <a:cubicBezTo>
                    <a:pt x="81" y="4"/>
                    <a:pt x="90" y="2"/>
                    <a:pt x="95" y="2"/>
                  </a:cubicBezTo>
                  <a:cubicBezTo>
                    <a:pt x="97" y="2"/>
                    <a:pt x="98" y="2"/>
                    <a:pt x="99" y="3"/>
                  </a:cubicBezTo>
                  <a:cubicBezTo>
                    <a:pt x="99" y="3"/>
                    <a:pt x="100" y="4"/>
                    <a:pt x="100" y="4"/>
                  </a:cubicBezTo>
                  <a:cubicBezTo>
                    <a:pt x="100" y="5"/>
                    <a:pt x="100" y="5"/>
                    <a:pt x="100" y="6"/>
                  </a:cubicBezTo>
                  <a:cubicBezTo>
                    <a:pt x="100" y="7"/>
                    <a:pt x="99" y="9"/>
                    <a:pt x="95" y="12"/>
                  </a:cubicBezTo>
                  <a:cubicBezTo>
                    <a:pt x="90" y="15"/>
                    <a:pt x="83" y="19"/>
                    <a:pt x="71" y="24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83" y="21"/>
                    <a:pt x="91" y="17"/>
                    <a:pt x="95" y="14"/>
                  </a:cubicBezTo>
                  <a:cubicBezTo>
                    <a:pt x="100" y="10"/>
                    <a:pt x="102" y="8"/>
                    <a:pt x="102" y="6"/>
                  </a:cubicBezTo>
                  <a:cubicBezTo>
                    <a:pt x="102" y="5"/>
                    <a:pt x="102" y="4"/>
                    <a:pt x="101" y="4"/>
                  </a:cubicBezTo>
                  <a:cubicBezTo>
                    <a:pt x="101" y="3"/>
                    <a:pt x="100" y="2"/>
                    <a:pt x="99" y="1"/>
                  </a:cubicBezTo>
                  <a:cubicBezTo>
                    <a:pt x="98" y="1"/>
                    <a:pt x="97" y="0"/>
                    <a:pt x="95" y="0"/>
                  </a:cubicBezTo>
                  <a:cubicBezTo>
                    <a:pt x="90" y="0"/>
                    <a:pt x="81" y="3"/>
                    <a:pt x="65" y="9"/>
                  </a:cubicBezTo>
                  <a:cubicBezTo>
                    <a:pt x="25" y="26"/>
                    <a:pt x="2" y="44"/>
                    <a:pt x="2" y="4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36" y="40"/>
                    <a:pt x="71" y="25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1" name="Freeform 312"/>
            <p:cNvSpPr>
              <a:spLocks/>
            </p:cNvSpPr>
            <p:nvPr/>
          </p:nvSpPr>
          <p:spPr bwMode="auto">
            <a:xfrm>
              <a:off x="9377362" y="2641600"/>
              <a:ext cx="454025" cy="206375"/>
            </a:xfrm>
            <a:custGeom>
              <a:avLst/>
              <a:gdLst>
                <a:gd name="T0" fmla="*/ 32 w 101"/>
                <a:gd name="T1" fmla="*/ 20 h 46"/>
                <a:gd name="T2" fmla="*/ 101 w 101"/>
                <a:gd name="T3" fmla="*/ 0 h 46"/>
                <a:gd name="T4" fmla="*/ 38 w 101"/>
                <a:gd name="T5" fmla="*/ 35 h 46"/>
                <a:gd name="T6" fmla="*/ 2 w 101"/>
                <a:gd name="T7" fmla="*/ 41 h 46"/>
                <a:gd name="T8" fmla="*/ 32 w 101"/>
                <a:gd name="T9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46">
                  <a:moveTo>
                    <a:pt x="32" y="20"/>
                  </a:moveTo>
                  <a:cubicBezTo>
                    <a:pt x="67" y="6"/>
                    <a:pt x="101" y="0"/>
                    <a:pt x="101" y="0"/>
                  </a:cubicBezTo>
                  <a:cubicBezTo>
                    <a:pt x="101" y="0"/>
                    <a:pt x="77" y="19"/>
                    <a:pt x="38" y="35"/>
                  </a:cubicBezTo>
                  <a:cubicBezTo>
                    <a:pt x="11" y="46"/>
                    <a:pt x="4" y="45"/>
                    <a:pt x="2" y="41"/>
                  </a:cubicBezTo>
                  <a:cubicBezTo>
                    <a:pt x="0" y="37"/>
                    <a:pt x="5" y="31"/>
                    <a:pt x="32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2" name="Freeform 313"/>
            <p:cNvSpPr>
              <a:spLocks/>
            </p:cNvSpPr>
            <p:nvPr/>
          </p:nvSpPr>
          <p:spPr bwMode="auto">
            <a:xfrm>
              <a:off x="9382125" y="2638425"/>
              <a:ext cx="457200" cy="201613"/>
            </a:xfrm>
            <a:custGeom>
              <a:avLst/>
              <a:gdLst>
                <a:gd name="T0" fmla="*/ 31 w 102"/>
                <a:gd name="T1" fmla="*/ 21 h 45"/>
                <a:gd name="T2" fmla="*/ 31 w 102"/>
                <a:gd name="T3" fmla="*/ 22 h 45"/>
                <a:gd name="T4" fmla="*/ 79 w 102"/>
                <a:gd name="T5" fmla="*/ 6 h 45"/>
                <a:gd name="T6" fmla="*/ 94 w 102"/>
                <a:gd name="T7" fmla="*/ 3 h 45"/>
                <a:gd name="T8" fmla="*/ 100 w 102"/>
                <a:gd name="T9" fmla="*/ 2 h 45"/>
                <a:gd name="T10" fmla="*/ 100 w 102"/>
                <a:gd name="T11" fmla="*/ 1 h 45"/>
                <a:gd name="T12" fmla="*/ 99 w 102"/>
                <a:gd name="T13" fmla="*/ 1 h 45"/>
                <a:gd name="T14" fmla="*/ 95 w 102"/>
                <a:gd name="T15" fmla="*/ 4 h 45"/>
                <a:gd name="T16" fmla="*/ 37 w 102"/>
                <a:gd name="T17" fmla="*/ 35 h 45"/>
                <a:gd name="T18" fmla="*/ 7 w 102"/>
                <a:gd name="T19" fmla="*/ 44 h 45"/>
                <a:gd name="T20" fmla="*/ 3 w 102"/>
                <a:gd name="T21" fmla="*/ 43 h 45"/>
                <a:gd name="T22" fmla="*/ 2 w 102"/>
                <a:gd name="T23" fmla="*/ 42 h 45"/>
                <a:gd name="T24" fmla="*/ 1 w 102"/>
                <a:gd name="T25" fmla="*/ 40 h 45"/>
                <a:gd name="T26" fmla="*/ 7 w 102"/>
                <a:gd name="T27" fmla="*/ 34 h 45"/>
                <a:gd name="T28" fmla="*/ 31 w 102"/>
                <a:gd name="T29" fmla="*/ 22 h 45"/>
                <a:gd name="T30" fmla="*/ 31 w 102"/>
                <a:gd name="T31" fmla="*/ 21 h 45"/>
                <a:gd name="T32" fmla="*/ 31 w 102"/>
                <a:gd name="T33" fmla="*/ 20 h 45"/>
                <a:gd name="T34" fmla="*/ 6 w 102"/>
                <a:gd name="T35" fmla="*/ 32 h 45"/>
                <a:gd name="T36" fmla="*/ 0 w 102"/>
                <a:gd name="T37" fmla="*/ 40 h 45"/>
                <a:gd name="T38" fmla="*/ 0 w 102"/>
                <a:gd name="T39" fmla="*/ 42 h 45"/>
                <a:gd name="T40" fmla="*/ 3 w 102"/>
                <a:gd name="T41" fmla="*/ 45 h 45"/>
                <a:gd name="T42" fmla="*/ 7 w 102"/>
                <a:gd name="T43" fmla="*/ 45 h 45"/>
                <a:gd name="T44" fmla="*/ 37 w 102"/>
                <a:gd name="T45" fmla="*/ 36 h 45"/>
                <a:gd name="T46" fmla="*/ 100 w 102"/>
                <a:gd name="T47" fmla="*/ 2 h 45"/>
                <a:gd name="T48" fmla="*/ 102 w 102"/>
                <a:gd name="T49" fmla="*/ 0 h 45"/>
                <a:gd name="T50" fmla="*/ 100 w 102"/>
                <a:gd name="T51" fmla="*/ 1 h 45"/>
                <a:gd name="T52" fmla="*/ 31 w 102"/>
                <a:gd name="T53" fmla="*/ 20 h 45"/>
                <a:gd name="T54" fmla="*/ 31 w 102"/>
                <a:gd name="T5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5">
                  <a:moveTo>
                    <a:pt x="31" y="21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49" y="15"/>
                    <a:pt x="66" y="10"/>
                    <a:pt x="79" y="6"/>
                  </a:cubicBezTo>
                  <a:cubicBezTo>
                    <a:pt x="85" y="5"/>
                    <a:pt x="90" y="4"/>
                    <a:pt x="94" y="3"/>
                  </a:cubicBezTo>
                  <a:cubicBezTo>
                    <a:pt x="98" y="2"/>
                    <a:pt x="100" y="2"/>
                    <a:pt x="100" y="2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8" y="2"/>
                    <a:pt x="95" y="4"/>
                  </a:cubicBezTo>
                  <a:cubicBezTo>
                    <a:pt x="87" y="10"/>
                    <a:pt x="66" y="23"/>
                    <a:pt x="37" y="35"/>
                  </a:cubicBezTo>
                  <a:cubicBezTo>
                    <a:pt x="21" y="42"/>
                    <a:pt x="12" y="44"/>
                    <a:pt x="7" y="44"/>
                  </a:cubicBezTo>
                  <a:cubicBezTo>
                    <a:pt x="5" y="44"/>
                    <a:pt x="4" y="44"/>
                    <a:pt x="3" y="43"/>
                  </a:cubicBezTo>
                  <a:cubicBezTo>
                    <a:pt x="2" y="43"/>
                    <a:pt x="2" y="42"/>
                    <a:pt x="2" y="42"/>
                  </a:cubicBezTo>
                  <a:cubicBezTo>
                    <a:pt x="2" y="41"/>
                    <a:pt x="1" y="41"/>
                    <a:pt x="1" y="40"/>
                  </a:cubicBezTo>
                  <a:cubicBezTo>
                    <a:pt x="1" y="39"/>
                    <a:pt x="3" y="37"/>
                    <a:pt x="7" y="34"/>
                  </a:cubicBezTo>
                  <a:cubicBezTo>
                    <a:pt x="12" y="30"/>
                    <a:pt x="19" y="27"/>
                    <a:pt x="31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9" y="25"/>
                    <a:pt x="11" y="29"/>
                    <a:pt x="6" y="32"/>
                  </a:cubicBezTo>
                  <a:cubicBezTo>
                    <a:pt x="2" y="35"/>
                    <a:pt x="0" y="38"/>
                    <a:pt x="0" y="40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3"/>
                    <a:pt x="2" y="44"/>
                    <a:pt x="3" y="45"/>
                  </a:cubicBezTo>
                  <a:cubicBezTo>
                    <a:pt x="4" y="45"/>
                    <a:pt x="5" y="45"/>
                    <a:pt x="7" y="45"/>
                  </a:cubicBezTo>
                  <a:cubicBezTo>
                    <a:pt x="12" y="45"/>
                    <a:pt x="21" y="43"/>
                    <a:pt x="37" y="36"/>
                  </a:cubicBezTo>
                  <a:cubicBezTo>
                    <a:pt x="77" y="20"/>
                    <a:pt x="100" y="2"/>
                    <a:pt x="100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66" y="6"/>
                    <a:pt x="31" y="20"/>
                  </a:cubicBezTo>
                  <a:lnTo>
                    <a:pt x="31" y="2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3" name="Freeform 314"/>
            <p:cNvSpPr>
              <a:spLocks/>
            </p:cNvSpPr>
            <p:nvPr/>
          </p:nvSpPr>
          <p:spPr bwMode="auto">
            <a:xfrm>
              <a:off x="9826625" y="2641600"/>
              <a:ext cx="206375" cy="454025"/>
            </a:xfrm>
            <a:custGeom>
              <a:avLst/>
              <a:gdLst>
                <a:gd name="T0" fmla="*/ 20 w 46"/>
                <a:gd name="T1" fmla="*/ 69 h 101"/>
                <a:gd name="T2" fmla="*/ 0 w 46"/>
                <a:gd name="T3" fmla="*/ 0 h 101"/>
                <a:gd name="T4" fmla="*/ 35 w 46"/>
                <a:gd name="T5" fmla="*/ 63 h 101"/>
                <a:gd name="T6" fmla="*/ 41 w 46"/>
                <a:gd name="T7" fmla="*/ 99 h 101"/>
                <a:gd name="T8" fmla="*/ 20 w 46"/>
                <a:gd name="T9" fmla="*/ 6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1">
                  <a:moveTo>
                    <a:pt x="20" y="69"/>
                  </a:moveTo>
                  <a:cubicBezTo>
                    <a:pt x="6" y="34"/>
                    <a:pt x="0" y="0"/>
                    <a:pt x="0" y="0"/>
                  </a:cubicBezTo>
                  <a:cubicBezTo>
                    <a:pt x="0" y="0"/>
                    <a:pt x="19" y="24"/>
                    <a:pt x="35" y="63"/>
                  </a:cubicBezTo>
                  <a:cubicBezTo>
                    <a:pt x="46" y="90"/>
                    <a:pt x="45" y="97"/>
                    <a:pt x="41" y="99"/>
                  </a:cubicBezTo>
                  <a:cubicBezTo>
                    <a:pt x="37" y="101"/>
                    <a:pt x="31" y="96"/>
                    <a:pt x="20" y="6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4" name="Freeform 315"/>
            <p:cNvSpPr>
              <a:spLocks/>
            </p:cNvSpPr>
            <p:nvPr/>
          </p:nvSpPr>
          <p:spPr bwMode="auto">
            <a:xfrm>
              <a:off x="9821862" y="2633663"/>
              <a:ext cx="201613" cy="457200"/>
            </a:xfrm>
            <a:custGeom>
              <a:avLst/>
              <a:gdLst>
                <a:gd name="T0" fmla="*/ 21 w 45"/>
                <a:gd name="T1" fmla="*/ 71 h 102"/>
                <a:gd name="T2" fmla="*/ 22 w 45"/>
                <a:gd name="T3" fmla="*/ 71 h 102"/>
                <a:gd name="T4" fmla="*/ 6 w 45"/>
                <a:gd name="T5" fmla="*/ 23 h 102"/>
                <a:gd name="T6" fmla="*/ 3 w 45"/>
                <a:gd name="T7" fmla="*/ 8 h 102"/>
                <a:gd name="T8" fmla="*/ 2 w 45"/>
                <a:gd name="T9" fmla="*/ 2 h 102"/>
                <a:gd name="T10" fmla="*/ 1 w 45"/>
                <a:gd name="T11" fmla="*/ 2 h 102"/>
                <a:gd name="T12" fmla="*/ 1 w 45"/>
                <a:gd name="T13" fmla="*/ 3 h 102"/>
                <a:gd name="T14" fmla="*/ 4 w 45"/>
                <a:gd name="T15" fmla="*/ 7 h 102"/>
                <a:gd name="T16" fmla="*/ 35 w 45"/>
                <a:gd name="T17" fmla="*/ 65 h 102"/>
                <a:gd name="T18" fmla="*/ 44 w 45"/>
                <a:gd name="T19" fmla="*/ 95 h 102"/>
                <a:gd name="T20" fmla="*/ 43 w 45"/>
                <a:gd name="T21" fmla="*/ 99 h 102"/>
                <a:gd name="T22" fmla="*/ 42 w 45"/>
                <a:gd name="T23" fmla="*/ 100 h 102"/>
                <a:gd name="T24" fmla="*/ 40 w 45"/>
                <a:gd name="T25" fmla="*/ 100 h 102"/>
                <a:gd name="T26" fmla="*/ 34 w 45"/>
                <a:gd name="T27" fmla="*/ 95 h 102"/>
                <a:gd name="T28" fmla="*/ 22 w 45"/>
                <a:gd name="T29" fmla="*/ 71 h 102"/>
                <a:gd name="T30" fmla="*/ 21 w 45"/>
                <a:gd name="T31" fmla="*/ 71 h 102"/>
                <a:gd name="T32" fmla="*/ 20 w 45"/>
                <a:gd name="T33" fmla="*/ 71 h 102"/>
                <a:gd name="T34" fmla="*/ 32 w 45"/>
                <a:gd name="T35" fmla="*/ 96 h 102"/>
                <a:gd name="T36" fmla="*/ 40 w 45"/>
                <a:gd name="T37" fmla="*/ 102 h 102"/>
                <a:gd name="T38" fmla="*/ 42 w 45"/>
                <a:gd name="T39" fmla="*/ 101 h 102"/>
                <a:gd name="T40" fmla="*/ 45 w 45"/>
                <a:gd name="T41" fmla="*/ 99 h 102"/>
                <a:gd name="T42" fmla="*/ 45 w 45"/>
                <a:gd name="T43" fmla="*/ 95 h 102"/>
                <a:gd name="T44" fmla="*/ 36 w 45"/>
                <a:gd name="T45" fmla="*/ 65 h 102"/>
                <a:gd name="T46" fmla="*/ 2 w 45"/>
                <a:gd name="T47" fmla="*/ 2 h 102"/>
                <a:gd name="T48" fmla="*/ 0 w 45"/>
                <a:gd name="T49" fmla="*/ 0 h 102"/>
                <a:gd name="T50" fmla="*/ 1 w 45"/>
                <a:gd name="T51" fmla="*/ 2 h 102"/>
                <a:gd name="T52" fmla="*/ 20 w 45"/>
                <a:gd name="T53" fmla="*/ 71 h 102"/>
                <a:gd name="T54" fmla="*/ 21 w 45"/>
                <a:gd name="T55" fmla="*/ 7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102">
                  <a:moveTo>
                    <a:pt x="21" y="71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15" y="53"/>
                    <a:pt x="10" y="36"/>
                    <a:pt x="6" y="23"/>
                  </a:cubicBezTo>
                  <a:cubicBezTo>
                    <a:pt x="5" y="17"/>
                    <a:pt x="4" y="12"/>
                    <a:pt x="3" y="8"/>
                  </a:cubicBezTo>
                  <a:cubicBezTo>
                    <a:pt x="2" y="4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4"/>
                    <a:pt x="4" y="7"/>
                  </a:cubicBezTo>
                  <a:cubicBezTo>
                    <a:pt x="10" y="15"/>
                    <a:pt x="23" y="36"/>
                    <a:pt x="35" y="65"/>
                  </a:cubicBezTo>
                  <a:cubicBezTo>
                    <a:pt x="42" y="81"/>
                    <a:pt x="44" y="90"/>
                    <a:pt x="44" y="95"/>
                  </a:cubicBezTo>
                  <a:cubicBezTo>
                    <a:pt x="44" y="97"/>
                    <a:pt x="44" y="98"/>
                    <a:pt x="43" y="99"/>
                  </a:cubicBezTo>
                  <a:cubicBezTo>
                    <a:pt x="43" y="99"/>
                    <a:pt x="42" y="100"/>
                    <a:pt x="42" y="100"/>
                  </a:cubicBezTo>
                  <a:cubicBezTo>
                    <a:pt x="41" y="100"/>
                    <a:pt x="41" y="100"/>
                    <a:pt x="40" y="100"/>
                  </a:cubicBezTo>
                  <a:cubicBezTo>
                    <a:pt x="39" y="100"/>
                    <a:pt x="37" y="99"/>
                    <a:pt x="34" y="95"/>
                  </a:cubicBezTo>
                  <a:cubicBezTo>
                    <a:pt x="30" y="90"/>
                    <a:pt x="27" y="83"/>
                    <a:pt x="22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5" y="83"/>
                    <a:pt x="29" y="91"/>
                    <a:pt x="32" y="96"/>
                  </a:cubicBezTo>
                  <a:cubicBezTo>
                    <a:pt x="35" y="100"/>
                    <a:pt x="38" y="102"/>
                    <a:pt x="40" y="102"/>
                  </a:cubicBezTo>
                  <a:cubicBezTo>
                    <a:pt x="41" y="102"/>
                    <a:pt x="42" y="102"/>
                    <a:pt x="42" y="101"/>
                  </a:cubicBezTo>
                  <a:cubicBezTo>
                    <a:pt x="43" y="101"/>
                    <a:pt x="44" y="100"/>
                    <a:pt x="45" y="99"/>
                  </a:cubicBezTo>
                  <a:cubicBezTo>
                    <a:pt x="45" y="98"/>
                    <a:pt x="45" y="97"/>
                    <a:pt x="45" y="95"/>
                  </a:cubicBezTo>
                  <a:cubicBezTo>
                    <a:pt x="45" y="90"/>
                    <a:pt x="43" y="81"/>
                    <a:pt x="36" y="65"/>
                  </a:cubicBezTo>
                  <a:cubicBezTo>
                    <a:pt x="20" y="25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6" y="36"/>
                    <a:pt x="20" y="71"/>
                  </a:cubicBezTo>
                  <a:lnTo>
                    <a:pt x="21" y="7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5" name="Freeform 316"/>
            <p:cNvSpPr>
              <a:spLocks/>
            </p:cNvSpPr>
            <p:nvPr/>
          </p:nvSpPr>
          <p:spPr bwMode="auto">
            <a:xfrm>
              <a:off x="9625012" y="2193925"/>
              <a:ext cx="206375" cy="452438"/>
            </a:xfrm>
            <a:custGeom>
              <a:avLst/>
              <a:gdLst>
                <a:gd name="T0" fmla="*/ 26 w 46"/>
                <a:gd name="T1" fmla="*/ 32 h 101"/>
                <a:gd name="T2" fmla="*/ 46 w 46"/>
                <a:gd name="T3" fmla="*/ 101 h 101"/>
                <a:gd name="T4" fmla="*/ 11 w 46"/>
                <a:gd name="T5" fmla="*/ 38 h 101"/>
                <a:gd name="T6" fmla="*/ 5 w 46"/>
                <a:gd name="T7" fmla="*/ 2 h 101"/>
                <a:gd name="T8" fmla="*/ 26 w 46"/>
                <a:gd name="T9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1">
                  <a:moveTo>
                    <a:pt x="26" y="32"/>
                  </a:moveTo>
                  <a:cubicBezTo>
                    <a:pt x="40" y="67"/>
                    <a:pt x="46" y="101"/>
                    <a:pt x="46" y="101"/>
                  </a:cubicBezTo>
                  <a:cubicBezTo>
                    <a:pt x="46" y="101"/>
                    <a:pt x="27" y="77"/>
                    <a:pt x="11" y="38"/>
                  </a:cubicBezTo>
                  <a:cubicBezTo>
                    <a:pt x="0" y="11"/>
                    <a:pt x="1" y="4"/>
                    <a:pt x="5" y="2"/>
                  </a:cubicBezTo>
                  <a:cubicBezTo>
                    <a:pt x="9" y="0"/>
                    <a:pt x="15" y="5"/>
                    <a:pt x="26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6" name="Freeform 317"/>
            <p:cNvSpPr>
              <a:spLocks/>
            </p:cNvSpPr>
            <p:nvPr/>
          </p:nvSpPr>
          <p:spPr bwMode="auto">
            <a:xfrm>
              <a:off x="9629775" y="2198688"/>
              <a:ext cx="206375" cy="457200"/>
            </a:xfrm>
            <a:custGeom>
              <a:avLst/>
              <a:gdLst>
                <a:gd name="T0" fmla="*/ 25 w 46"/>
                <a:gd name="T1" fmla="*/ 31 h 102"/>
                <a:gd name="T2" fmla="*/ 24 w 46"/>
                <a:gd name="T3" fmla="*/ 31 h 102"/>
                <a:gd name="T4" fmla="*/ 39 w 46"/>
                <a:gd name="T5" fmla="*/ 79 h 102"/>
                <a:gd name="T6" fmla="*/ 43 w 46"/>
                <a:gd name="T7" fmla="*/ 94 h 102"/>
                <a:gd name="T8" fmla="*/ 44 w 46"/>
                <a:gd name="T9" fmla="*/ 100 h 102"/>
                <a:gd name="T10" fmla="*/ 45 w 46"/>
                <a:gd name="T11" fmla="*/ 100 h 102"/>
                <a:gd name="T12" fmla="*/ 45 w 46"/>
                <a:gd name="T13" fmla="*/ 99 h 102"/>
                <a:gd name="T14" fmla="*/ 42 w 46"/>
                <a:gd name="T15" fmla="*/ 95 h 102"/>
                <a:gd name="T16" fmla="*/ 11 w 46"/>
                <a:gd name="T17" fmla="*/ 37 h 102"/>
                <a:gd name="T18" fmla="*/ 2 w 46"/>
                <a:gd name="T19" fmla="*/ 7 h 102"/>
                <a:gd name="T20" fmla="*/ 3 w 46"/>
                <a:gd name="T21" fmla="*/ 3 h 102"/>
                <a:gd name="T22" fmla="*/ 4 w 46"/>
                <a:gd name="T23" fmla="*/ 2 h 102"/>
                <a:gd name="T24" fmla="*/ 6 w 46"/>
                <a:gd name="T25" fmla="*/ 1 h 102"/>
                <a:gd name="T26" fmla="*/ 12 w 46"/>
                <a:gd name="T27" fmla="*/ 7 h 102"/>
                <a:gd name="T28" fmla="*/ 24 w 46"/>
                <a:gd name="T29" fmla="*/ 31 h 102"/>
                <a:gd name="T30" fmla="*/ 25 w 46"/>
                <a:gd name="T31" fmla="*/ 31 h 102"/>
                <a:gd name="T32" fmla="*/ 25 w 46"/>
                <a:gd name="T33" fmla="*/ 31 h 102"/>
                <a:gd name="T34" fmla="*/ 14 w 46"/>
                <a:gd name="T35" fmla="*/ 6 h 102"/>
                <a:gd name="T36" fmla="*/ 6 w 46"/>
                <a:gd name="T37" fmla="*/ 0 h 102"/>
                <a:gd name="T38" fmla="*/ 4 w 46"/>
                <a:gd name="T39" fmla="*/ 0 h 102"/>
                <a:gd name="T40" fmla="*/ 1 w 46"/>
                <a:gd name="T41" fmla="*/ 3 h 102"/>
                <a:gd name="T42" fmla="*/ 0 w 46"/>
                <a:gd name="T43" fmla="*/ 7 h 102"/>
                <a:gd name="T44" fmla="*/ 9 w 46"/>
                <a:gd name="T45" fmla="*/ 37 h 102"/>
                <a:gd name="T46" fmla="*/ 44 w 46"/>
                <a:gd name="T47" fmla="*/ 100 h 102"/>
                <a:gd name="T48" fmla="*/ 46 w 46"/>
                <a:gd name="T49" fmla="*/ 102 h 102"/>
                <a:gd name="T50" fmla="*/ 45 w 46"/>
                <a:gd name="T51" fmla="*/ 100 h 102"/>
                <a:gd name="T52" fmla="*/ 25 w 46"/>
                <a:gd name="T5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102">
                  <a:moveTo>
                    <a:pt x="25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31" y="49"/>
                    <a:pt x="36" y="66"/>
                    <a:pt x="39" y="79"/>
                  </a:cubicBezTo>
                  <a:cubicBezTo>
                    <a:pt x="41" y="85"/>
                    <a:pt x="42" y="90"/>
                    <a:pt x="43" y="94"/>
                  </a:cubicBezTo>
                  <a:cubicBezTo>
                    <a:pt x="44" y="98"/>
                    <a:pt x="44" y="100"/>
                    <a:pt x="44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99"/>
                    <a:pt x="44" y="98"/>
                    <a:pt x="42" y="95"/>
                  </a:cubicBezTo>
                  <a:cubicBezTo>
                    <a:pt x="36" y="87"/>
                    <a:pt x="23" y="66"/>
                    <a:pt x="11" y="37"/>
                  </a:cubicBezTo>
                  <a:cubicBezTo>
                    <a:pt x="4" y="21"/>
                    <a:pt x="2" y="12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7" y="1"/>
                    <a:pt x="9" y="3"/>
                    <a:pt x="12" y="7"/>
                  </a:cubicBezTo>
                  <a:cubicBezTo>
                    <a:pt x="15" y="12"/>
                    <a:pt x="19" y="19"/>
                    <a:pt x="24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1" y="19"/>
                    <a:pt x="17" y="11"/>
                    <a:pt x="14" y="6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2"/>
                    <a:pt x="3" y="21"/>
                    <a:pt x="9" y="37"/>
                  </a:cubicBezTo>
                  <a:cubicBezTo>
                    <a:pt x="26" y="77"/>
                    <a:pt x="44" y="100"/>
                    <a:pt x="44" y="100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0" y="66"/>
                    <a:pt x="25" y="31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7" name="Freeform 318"/>
            <p:cNvSpPr>
              <a:spLocks/>
            </p:cNvSpPr>
            <p:nvPr/>
          </p:nvSpPr>
          <p:spPr bwMode="auto">
            <a:xfrm>
              <a:off x="9826625" y="2641600"/>
              <a:ext cx="447675" cy="206375"/>
            </a:xfrm>
            <a:custGeom>
              <a:avLst/>
              <a:gdLst>
                <a:gd name="T0" fmla="*/ 63 w 100"/>
                <a:gd name="T1" fmla="*/ 35 h 46"/>
                <a:gd name="T2" fmla="*/ 0 w 100"/>
                <a:gd name="T3" fmla="*/ 0 h 46"/>
                <a:gd name="T4" fmla="*/ 69 w 100"/>
                <a:gd name="T5" fmla="*/ 20 h 46"/>
                <a:gd name="T6" fmla="*/ 99 w 100"/>
                <a:gd name="T7" fmla="*/ 41 h 46"/>
                <a:gd name="T8" fmla="*/ 63 w 100"/>
                <a:gd name="T9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6">
                  <a:moveTo>
                    <a:pt x="63" y="35"/>
                  </a:moveTo>
                  <a:cubicBezTo>
                    <a:pt x="28" y="21"/>
                    <a:pt x="0" y="0"/>
                    <a:pt x="0" y="0"/>
                  </a:cubicBezTo>
                  <a:cubicBezTo>
                    <a:pt x="0" y="0"/>
                    <a:pt x="30" y="4"/>
                    <a:pt x="69" y="20"/>
                  </a:cubicBezTo>
                  <a:cubicBezTo>
                    <a:pt x="96" y="32"/>
                    <a:pt x="100" y="37"/>
                    <a:pt x="99" y="41"/>
                  </a:cubicBezTo>
                  <a:cubicBezTo>
                    <a:pt x="97" y="45"/>
                    <a:pt x="90" y="46"/>
                    <a:pt x="63" y="3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8" name="Freeform 319"/>
            <p:cNvSpPr>
              <a:spLocks/>
            </p:cNvSpPr>
            <p:nvPr/>
          </p:nvSpPr>
          <p:spPr bwMode="auto">
            <a:xfrm>
              <a:off x="9817100" y="2638425"/>
              <a:ext cx="457200" cy="206375"/>
            </a:xfrm>
            <a:custGeom>
              <a:avLst/>
              <a:gdLst>
                <a:gd name="T0" fmla="*/ 65 w 102"/>
                <a:gd name="T1" fmla="*/ 36 h 46"/>
                <a:gd name="T2" fmla="*/ 65 w 102"/>
                <a:gd name="T3" fmla="*/ 35 h 46"/>
                <a:gd name="T4" fmla="*/ 21 w 102"/>
                <a:gd name="T5" fmla="*/ 13 h 46"/>
                <a:gd name="T6" fmla="*/ 7 w 102"/>
                <a:gd name="T7" fmla="*/ 4 h 46"/>
                <a:gd name="T8" fmla="*/ 3 w 102"/>
                <a:gd name="T9" fmla="*/ 1 h 46"/>
                <a:gd name="T10" fmla="*/ 2 w 102"/>
                <a:gd name="T11" fmla="*/ 1 h 46"/>
                <a:gd name="T12" fmla="*/ 2 w 102"/>
                <a:gd name="T13" fmla="*/ 2 h 46"/>
                <a:gd name="T14" fmla="*/ 7 w 102"/>
                <a:gd name="T15" fmla="*/ 3 h 46"/>
                <a:gd name="T16" fmla="*/ 71 w 102"/>
                <a:gd name="T17" fmla="*/ 22 h 46"/>
                <a:gd name="T18" fmla="*/ 95 w 102"/>
                <a:gd name="T19" fmla="*/ 34 h 46"/>
                <a:gd name="T20" fmla="*/ 100 w 102"/>
                <a:gd name="T21" fmla="*/ 41 h 46"/>
                <a:gd name="T22" fmla="*/ 100 w 102"/>
                <a:gd name="T23" fmla="*/ 42 h 46"/>
                <a:gd name="T24" fmla="*/ 98 w 102"/>
                <a:gd name="T25" fmla="*/ 44 h 46"/>
                <a:gd name="T26" fmla="*/ 95 w 102"/>
                <a:gd name="T27" fmla="*/ 45 h 46"/>
                <a:gd name="T28" fmla="*/ 65 w 102"/>
                <a:gd name="T29" fmla="*/ 35 h 46"/>
                <a:gd name="T30" fmla="*/ 65 w 102"/>
                <a:gd name="T31" fmla="*/ 36 h 46"/>
                <a:gd name="T32" fmla="*/ 65 w 102"/>
                <a:gd name="T33" fmla="*/ 37 h 46"/>
                <a:gd name="T34" fmla="*/ 95 w 102"/>
                <a:gd name="T35" fmla="*/ 46 h 46"/>
                <a:gd name="T36" fmla="*/ 99 w 102"/>
                <a:gd name="T37" fmla="*/ 45 h 46"/>
                <a:gd name="T38" fmla="*/ 101 w 102"/>
                <a:gd name="T39" fmla="*/ 43 h 46"/>
                <a:gd name="T40" fmla="*/ 102 w 102"/>
                <a:gd name="T41" fmla="*/ 41 h 46"/>
                <a:gd name="T42" fmla="*/ 95 w 102"/>
                <a:gd name="T43" fmla="*/ 33 h 46"/>
                <a:gd name="T44" fmla="*/ 71 w 102"/>
                <a:gd name="T45" fmla="*/ 21 h 46"/>
                <a:gd name="T46" fmla="*/ 2 w 102"/>
                <a:gd name="T47" fmla="*/ 1 h 46"/>
                <a:gd name="T48" fmla="*/ 0 w 102"/>
                <a:gd name="T49" fmla="*/ 0 h 46"/>
                <a:gd name="T50" fmla="*/ 2 w 102"/>
                <a:gd name="T51" fmla="*/ 2 h 46"/>
                <a:gd name="T52" fmla="*/ 65 w 102"/>
                <a:gd name="T53" fmla="*/ 37 h 46"/>
                <a:gd name="T54" fmla="*/ 65 w 102"/>
                <a:gd name="T55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6">
                  <a:moveTo>
                    <a:pt x="65" y="36"/>
                  </a:moveTo>
                  <a:cubicBezTo>
                    <a:pt x="65" y="35"/>
                    <a:pt x="65" y="35"/>
                    <a:pt x="65" y="35"/>
                  </a:cubicBezTo>
                  <a:cubicBezTo>
                    <a:pt x="48" y="28"/>
                    <a:pt x="32" y="20"/>
                    <a:pt x="21" y="13"/>
                  </a:cubicBezTo>
                  <a:cubicBezTo>
                    <a:pt x="15" y="9"/>
                    <a:pt x="11" y="6"/>
                    <a:pt x="7" y="4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2"/>
                    <a:pt x="7" y="3"/>
                  </a:cubicBezTo>
                  <a:cubicBezTo>
                    <a:pt x="17" y="5"/>
                    <a:pt x="41" y="10"/>
                    <a:pt x="71" y="22"/>
                  </a:cubicBezTo>
                  <a:cubicBezTo>
                    <a:pt x="83" y="27"/>
                    <a:pt x="90" y="31"/>
                    <a:pt x="95" y="34"/>
                  </a:cubicBezTo>
                  <a:cubicBezTo>
                    <a:pt x="99" y="37"/>
                    <a:pt x="100" y="39"/>
                    <a:pt x="100" y="41"/>
                  </a:cubicBezTo>
                  <a:cubicBezTo>
                    <a:pt x="100" y="41"/>
                    <a:pt x="100" y="42"/>
                    <a:pt x="100" y="42"/>
                  </a:cubicBezTo>
                  <a:cubicBezTo>
                    <a:pt x="100" y="43"/>
                    <a:pt x="99" y="43"/>
                    <a:pt x="98" y="44"/>
                  </a:cubicBezTo>
                  <a:cubicBezTo>
                    <a:pt x="98" y="44"/>
                    <a:pt x="97" y="45"/>
                    <a:pt x="95" y="45"/>
                  </a:cubicBezTo>
                  <a:cubicBezTo>
                    <a:pt x="90" y="45"/>
                    <a:pt x="81" y="42"/>
                    <a:pt x="65" y="35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81" y="43"/>
                    <a:pt x="90" y="46"/>
                    <a:pt x="95" y="46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4"/>
                    <a:pt x="101" y="43"/>
                  </a:cubicBezTo>
                  <a:cubicBezTo>
                    <a:pt x="102" y="42"/>
                    <a:pt x="102" y="41"/>
                    <a:pt x="102" y="41"/>
                  </a:cubicBezTo>
                  <a:cubicBezTo>
                    <a:pt x="102" y="38"/>
                    <a:pt x="100" y="36"/>
                    <a:pt x="95" y="33"/>
                  </a:cubicBezTo>
                  <a:cubicBezTo>
                    <a:pt x="91" y="30"/>
                    <a:pt x="83" y="26"/>
                    <a:pt x="71" y="21"/>
                  </a:cubicBezTo>
                  <a:cubicBezTo>
                    <a:pt x="32" y="4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0" y="22"/>
                    <a:pt x="65" y="3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9" name="Freeform 320"/>
            <p:cNvSpPr>
              <a:spLocks/>
            </p:cNvSpPr>
            <p:nvPr/>
          </p:nvSpPr>
          <p:spPr bwMode="auto">
            <a:xfrm>
              <a:off x="9382125" y="2436813"/>
              <a:ext cx="449263" cy="209550"/>
            </a:xfrm>
            <a:custGeom>
              <a:avLst/>
              <a:gdLst>
                <a:gd name="T0" fmla="*/ 37 w 100"/>
                <a:gd name="T1" fmla="*/ 12 h 47"/>
                <a:gd name="T2" fmla="*/ 100 w 100"/>
                <a:gd name="T3" fmla="*/ 47 h 47"/>
                <a:gd name="T4" fmla="*/ 31 w 100"/>
                <a:gd name="T5" fmla="*/ 27 h 47"/>
                <a:gd name="T6" fmla="*/ 1 w 100"/>
                <a:gd name="T7" fmla="*/ 6 h 47"/>
                <a:gd name="T8" fmla="*/ 37 w 100"/>
                <a:gd name="T9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7">
                  <a:moveTo>
                    <a:pt x="37" y="12"/>
                  </a:moveTo>
                  <a:cubicBezTo>
                    <a:pt x="72" y="26"/>
                    <a:pt x="100" y="47"/>
                    <a:pt x="100" y="47"/>
                  </a:cubicBezTo>
                  <a:cubicBezTo>
                    <a:pt x="100" y="47"/>
                    <a:pt x="70" y="43"/>
                    <a:pt x="31" y="27"/>
                  </a:cubicBezTo>
                  <a:cubicBezTo>
                    <a:pt x="4" y="15"/>
                    <a:pt x="0" y="10"/>
                    <a:pt x="1" y="6"/>
                  </a:cubicBezTo>
                  <a:cubicBezTo>
                    <a:pt x="3" y="1"/>
                    <a:pt x="10" y="0"/>
                    <a:pt x="37" y="1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0" name="Freeform 321"/>
            <p:cNvSpPr>
              <a:spLocks/>
            </p:cNvSpPr>
            <p:nvPr/>
          </p:nvSpPr>
          <p:spPr bwMode="auto">
            <a:xfrm>
              <a:off x="9382125" y="2444750"/>
              <a:ext cx="457200" cy="206375"/>
            </a:xfrm>
            <a:custGeom>
              <a:avLst/>
              <a:gdLst>
                <a:gd name="T0" fmla="*/ 37 w 102"/>
                <a:gd name="T1" fmla="*/ 10 h 46"/>
                <a:gd name="T2" fmla="*/ 37 w 102"/>
                <a:gd name="T3" fmla="*/ 10 h 46"/>
                <a:gd name="T4" fmla="*/ 81 w 102"/>
                <a:gd name="T5" fmla="*/ 33 h 46"/>
                <a:gd name="T6" fmla="*/ 94 w 102"/>
                <a:gd name="T7" fmla="*/ 42 h 46"/>
                <a:gd name="T8" fmla="*/ 99 w 102"/>
                <a:gd name="T9" fmla="*/ 45 h 46"/>
                <a:gd name="T10" fmla="*/ 100 w 102"/>
                <a:gd name="T11" fmla="*/ 45 h 46"/>
                <a:gd name="T12" fmla="*/ 100 w 102"/>
                <a:gd name="T13" fmla="*/ 44 h 46"/>
                <a:gd name="T14" fmla="*/ 95 w 102"/>
                <a:gd name="T15" fmla="*/ 43 h 46"/>
                <a:gd name="T16" fmla="*/ 31 w 102"/>
                <a:gd name="T17" fmla="*/ 24 h 46"/>
                <a:gd name="T18" fmla="*/ 7 w 102"/>
                <a:gd name="T19" fmla="*/ 12 h 46"/>
                <a:gd name="T20" fmla="*/ 2 w 102"/>
                <a:gd name="T21" fmla="*/ 5 h 46"/>
                <a:gd name="T22" fmla="*/ 2 w 102"/>
                <a:gd name="T23" fmla="*/ 4 h 46"/>
                <a:gd name="T24" fmla="*/ 3 w 102"/>
                <a:gd name="T25" fmla="*/ 2 h 46"/>
                <a:gd name="T26" fmla="*/ 7 w 102"/>
                <a:gd name="T27" fmla="*/ 1 h 46"/>
                <a:gd name="T28" fmla="*/ 37 w 102"/>
                <a:gd name="T29" fmla="*/ 10 h 46"/>
                <a:gd name="T30" fmla="*/ 37 w 102"/>
                <a:gd name="T31" fmla="*/ 10 h 46"/>
                <a:gd name="T32" fmla="*/ 37 w 102"/>
                <a:gd name="T33" fmla="*/ 9 h 46"/>
                <a:gd name="T34" fmla="*/ 7 w 102"/>
                <a:gd name="T35" fmla="*/ 0 h 46"/>
                <a:gd name="T36" fmla="*/ 3 w 102"/>
                <a:gd name="T37" fmla="*/ 1 h 46"/>
                <a:gd name="T38" fmla="*/ 1 w 102"/>
                <a:gd name="T39" fmla="*/ 3 h 46"/>
                <a:gd name="T40" fmla="*/ 0 w 102"/>
                <a:gd name="T41" fmla="*/ 5 h 46"/>
                <a:gd name="T42" fmla="*/ 7 w 102"/>
                <a:gd name="T43" fmla="*/ 13 h 46"/>
                <a:gd name="T44" fmla="*/ 31 w 102"/>
                <a:gd name="T45" fmla="*/ 25 h 46"/>
                <a:gd name="T46" fmla="*/ 100 w 102"/>
                <a:gd name="T47" fmla="*/ 45 h 46"/>
                <a:gd name="T48" fmla="*/ 102 w 102"/>
                <a:gd name="T49" fmla="*/ 46 h 46"/>
                <a:gd name="T50" fmla="*/ 100 w 102"/>
                <a:gd name="T51" fmla="*/ 44 h 46"/>
                <a:gd name="T52" fmla="*/ 37 w 102"/>
                <a:gd name="T53" fmla="*/ 9 h 46"/>
                <a:gd name="T54" fmla="*/ 37 w 102"/>
                <a:gd name="T55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46">
                  <a:moveTo>
                    <a:pt x="37" y="10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54" y="18"/>
                    <a:pt x="70" y="26"/>
                    <a:pt x="81" y="33"/>
                  </a:cubicBezTo>
                  <a:cubicBezTo>
                    <a:pt x="87" y="37"/>
                    <a:pt x="91" y="40"/>
                    <a:pt x="94" y="42"/>
                  </a:cubicBezTo>
                  <a:cubicBezTo>
                    <a:pt x="98" y="44"/>
                    <a:pt x="99" y="45"/>
                    <a:pt x="99" y="45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4"/>
                    <a:pt x="98" y="44"/>
                    <a:pt x="95" y="43"/>
                  </a:cubicBezTo>
                  <a:cubicBezTo>
                    <a:pt x="85" y="41"/>
                    <a:pt x="61" y="36"/>
                    <a:pt x="31" y="24"/>
                  </a:cubicBezTo>
                  <a:cubicBezTo>
                    <a:pt x="19" y="19"/>
                    <a:pt x="12" y="15"/>
                    <a:pt x="7" y="12"/>
                  </a:cubicBezTo>
                  <a:cubicBezTo>
                    <a:pt x="3" y="9"/>
                    <a:pt x="2" y="7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12" y="1"/>
                    <a:pt x="21" y="4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1" y="2"/>
                    <a:pt x="12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7"/>
                    <a:pt x="2" y="10"/>
                    <a:pt x="7" y="13"/>
                  </a:cubicBezTo>
                  <a:cubicBezTo>
                    <a:pt x="11" y="16"/>
                    <a:pt x="19" y="20"/>
                    <a:pt x="31" y="25"/>
                  </a:cubicBezTo>
                  <a:cubicBezTo>
                    <a:pt x="70" y="42"/>
                    <a:pt x="100" y="45"/>
                    <a:pt x="100" y="45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4"/>
                    <a:pt x="72" y="24"/>
                    <a:pt x="37" y="9"/>
                  </a:cubicBezTo>
                  <a:lnTo>
                    <a:pt x="37" y="10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1" name="Freeform 322"/>
            <p:cNvSpPr>
              <a:spLocks/>
            </p:cNvSpPr>
            <p:nvPr/>
          </p:nvSpPr>
          <p:spPr bwMode="auto">
            <a:xfrm>
              <a:off x="9620250" y="2641600"/>
              <a:ext cx="211138" cy="449263"/>
            </a:xfrm>
            <a:custGeom>
              <a:avLst/>
              <a:gdLst>
                <a:gd name="T0" fmla="*/ 12 w 47"/>
                <a:gd name="T1" fmla="*/ 63 h 100"/>
                <a:gd name="T2" fmla="*/ 47 w 47"/>
                <a:gd name="T3" fmla="*/ 0 h 100"/>
                <a:gd name="T4" fmla="*/ 27 w 47"/>
                <a:gd name="T5" fmla="*/ 69 h 100"/>
                <a:gd name="T6" fmla="*/ 5 w 47"/>
                <a:gd name="T7" fmla="*/ 99 h 100"/>
                <a:gd name="T8" fmla="*/ 12 w 47"/>
                <a:gd name="T9" fmla="*/ 6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00">
                  <a:moveTo>
                    <a:pt x="12" y="63"/>
                  </a:moveTo>
                  <a:cubicBezTo>
                    <a:pt x="26" y="28"/>
                    <a:pt x="47" y="0"/>
                    <a:pt x="47" y="0"/>
                  </a:cubicBezTo>
                  <a:cubicBezTo>
                    <a:pt x="47" y="0"/>
                    <a:pt x="43" y="30"/>
                    <a:pt x="27" y="69"/>
                  </a:cubicBezTo>
                  <a:cubicBezTo>
                    <a:pt x="15" y="96"/>
                    <a:pt x="10" y="100"/>
                    <a:pt x="5" y="99"/>
                  </a:cubicBezTo>
                  <a:cubicBezTo>
                    <a:pt x="1" y="97"/>
                    <a:pt x="0" y="90"/>
                    <a:pt x="12" y="6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2" name="Freeform 323"/>
            <p:cNvSpPr>
              <a:spLocks/>
            </p:cNvSpPr>
            <p:nvPr/>
          </p:nvSpPr>
          <p:spPr bwMode="auto">
            <a:xfrm>
              <a:off x="9629775" y="2633663"/>
              <a:ext cx="206375" cy="457200"/>
            </a:xfrm>
            <a:custGeom>
              <a:avLst/>
              <a:gdLst>
                <a:gd name="T0" fmla="*/ 10 w 46"/>
                <a:gd name="T1" fmla="*/ 65 h 102"/>
                <a:gd name="T2" fmla="*/ 10 w 46"/>
                <a:gd name="T3" fmla="*/ 65 h 102"/>
                <a:gd name="T4" fmla="*/ 33 w 46"/>
                <a:gd name="T5" fmla="*/ 21 h 102"/>
                <a:gd name="T6" fmla="*/ 42 w 46"/>
                <a:gd name="T7" fmla="*/ 7 h 102"/>
                <a:gd name="T8" fmla="*/ 45 w 46"/>
                <a:gd name="T9" fmla="*/ 3 h 102"/>
                <a:gd name="T10" fmla="*/ 45 w 46"/>
                <a:gd name="T11" fmla="*/ 2 h 102"/>
                <a:gd name="T12" fmla="*/ 44 w 46"/>
                <a:gd name="T13" fmla="*/ 2 h 102"/>
                <a:gd name="T14" fmla="*/ 43 w 46"/>
                <a:gd name="T15" fmla="*/ 7 h 102"/>
                <a:gd name="T16" fmla="*/ 24 w 46"/>
                <a:gd name="T17" fmla="*/ 71 h 102"/>
                <a:gd name="T18" fmla="*/ 12 w 46"/>
                <a:gd name="T19" fmla="*/ 95 h 102"/>
                <a:gd name="T20" fmla="*/ 5 w 46"/>
                <a:gd name="T21" fmla="*/ 100 h 102"/>
                <a:gd name="T22" fmla="*/ 4 w 46"/>
                <a:gd name="T23" fmla="*/ 100 h 102"/>
                <a:gd name="T24" fmla="*/ 2 w 46"/>
                <a:gd name="T25" fmla="*/ 98 h 102"/>
                <a:gd name="T26" fmla="*/ 1 w 46"/>
                <a:gd name="T27" fmla="*/ 95 h 102"/>
                <a:gd name="T28" fmla="*/ 10 w 46"/>
                <a:gd name="T29" fmla="*/ 65 h 102"/>
                <a:gd name="T30" fmla="*/ 10 w 46"/>
                <a:gd name="T31" fmla="*/ 65 h 102"/>
                <a:gd name="T32" fmla="*/ 9 w 46"/>
                <a:gd name="T33" fmla="*/ 65 h 102"/>
                <a:gd name="T34" fmla="*/ 0 w 46"/>
                <a:gd name="T35" fmla="*/ 95 h 102"/>
                <a:gd name="T36" fmla="*/ 1 w 46"/>
                <a:gd name="T37" fmla="*/ 99 h 102"/>
                <a:gd name="T38" fmla="*/ 3 w 46"/>
                <a:gd name="T39" fmla="*/ 101 h 102"/>
                <a:gd name="T40" fmla="*/ 5 w 46"/>
                <a:gd name="T41" fmla="*/ 102 h 102"/>
                <a:gd name="T42" fmla="*/ 13 w 46"/>
                <a:gd name="T43" fmla="*/ 95 h 102"/>
                <a:gd name="T44" fmla="*/ 25 w 46"/>
                <a:gd name="T45" fmla="*/ 71 h 102"/>
                <a:gd name="T46" fmla="*/ 45 w 46"/>
                <a:gd name="T47" fmla="*/ 2 h 102"/>
                <a:gd name="T48" fmla="*/ 46 w 46"/>
                <a:gd name="T49" fmla="*/ 0 h 102"/>
                <a:gd name="T50" fmla="*/ 44 w 46"/>
                <a:gd name="T51" fmla="*/ 2 h 102"/>
                <a:gd name="T52" fmla="*/ 9 w 46"/>
                <a:gd name="T53" fmla="*/ 65 h 102"/>
                <a:gd name="T54" fmla="*/ 10 w 46"/>
                <a:gd name="T55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102">
                  <a:moveTo>
                    <a:pt x="10" y="65"/>
                  </a:moveTo>
                  <a:cubicBezTo>
                    <a:pt x="10" y="65"/>
                    <a:pt x="10" y="65"/>
                    <a:pt x="10" y="65"/>
                  </a:cubicBezTo>
                  <a:cubicBezTo>
                    <a:pt x="18" y="48"/>
                    <a:pt x="26" y="32"/>
                    <a:pt x="33" y="21"/>
                  </a:cubicBezTo>
                  <a:cubicBezTo>
                    <a:pt x="37" y="15"/>
                    <a:pt x="40" y="11"/>
                    <a:pt x="42" y="7"/>
                  </a:cubicBezTo>
                  <a:cubicBezTo>
                    <a:pt x="44" y="4"/>
                    <a:pt x="45" y="3"/>
                    <a:pt x="45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4"/>
                    <a:pt x="43" y="7"/>
                  </a:cubicBezTo>
                  <a:cubicBezTo>
                    <a:pt x="41" y="17"/>
                    <a:pt x="36" y="41"/>
                    <a:pt x="24" y="71"/>
                  </a:cubicBezTo>
                  <a:cubicBezTo>
                    <a:pt x="19" y="83"/>
                    <a:pt x="15" y="90"/>
                    <a:pt x="12" y="95"/>
                  </a:cubicBezTo>
                  <a:cubicBezTo>
                    <a:pt x="9" y="99"/>
                    <a:pt x="7" y="100"/>
                    <a:pt x="5" y="100"/>
                  </a:cubicBezTo>
                  <a:cubicBezTo>
                    <a:pt x="5" y="100"/>
                    <a:pt x="4" y="100"/>
                    <a:pt x="4" y="100"/>
                  </a:cubicBezTo>
                  <a:cubicBezTo>
                    <a:pt x="3" y="100"/>
                    <a:pt x="3" y="99"/>
                    <a:pt x="2" y="98"/>
                  </a:cubicBezTo>
                  <a:cubicBezTo>
                    <a:pt x="2" y="98"/>
                    <a:pt x="1" y="97"/>
                    <a:pt x="1" y="95"/>
                  </a:cubicBezTo>
                  <a:cubicBezTo>
                    <a:pt x="1" y="90"/>
                    <a:pt x="4" y="81"/>
                    <a:pt x="1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" y="81"/>
                    <a:pt x="0" y="90"/>
                    <a:pt x="0" y="95"/>
                  </a:cubicBezTo>
                  <a:cubicBezTo>
                    <a:pt x="0" y="97"/>
                    <a:pt x="0" y="98"/>
                    <a:pt x="1" y="99"/>
                  </a:cubicBezTo>
                  <a:cubicBezTo>
                    <a:pt x="1" y="100"/>
                    <a:pt x="2" y="101"/>
                    <a:pt x="3" y="101"/>
                  </a:cubicBezTo>
                  <a:cubicBezTo>
                    <a:pt x="4" y="102"/>
                    <a:pt x="4" y="102"/>
                    <a:pt x="5" y="102"/>
                  </a:cubicBezTo>
                  <a:cubicBezTo>
                    <a:pt x="7" y="102"/>
                    <a:pt x="10" y="100"/>
                    <a:pt x="13" y="95"/>
                  </a:cubicBezTo>
                  <a:cubicBezTo>
                    <a:pt x="16" y="91"/>
                    <a:pt x="20" y="83"/>
                    <a:pt x="25" y="71"/>
                  </a:cubicBezTo>
                  <a:cubicBezTo>
                    <a:pt x="42" y="32"/>
                    <a:pt x="45" y="2"/>
                    <a:pt x="45" y="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24" y="30"/>
                    <a:pt x="9" y="65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3" name="Freeform 324"/>
            <p:cNvSpPr>
              <a:spLocks/>
            </p:cNvSpPr>
            <p:nvPr/>
          </p:nvSpPr>
          <p:spPr bwMode="auto">
            <a:xfrm>
              <a:off x="9826625" y="2198688"/>
              <a:ext cx="206375" cy="447675"/>
            </a:xfrm>
            <a:custGeom>
              <a:avLst/>
              <a:gdLst>
                <a:gd name="T0" fmla="*/ 35 w 46"/>
                <a:gd name="T1" fmla="*/ 37 h 100"/>
                <a:gd name="T2" fmla="*/ 0 w 46"/>
                <a:gd name="T3" fmla="*/ 100 h 100"/>
                <a:gd name="T4" fmla="*/ 20 w 46"/>
                <a:gd name="T5" fmla="*/ 31 h 100"/>
                <a:gd name="T6" fmla="*/ 41 w 46"/>
                <a:gd name="T7" fmla="*/ 1 h 100"/>
                <a:gd name="T8" fmla="*/ 35 w 46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0">
                  <a:moveTo>
                    <a:pt x="35" y="37"/>
                  </a:moveTo>
                  <a:cubicBezTo>
                    <a:pt x="21" y="72"/>
                    <a:pt x="0" y="100"/>
                    <a:pt x="0" y="100"/>
                  </a:cubicBezTo>
                  <a:cubicBezTo>
                    <a:pt x="0" y="100"/>
                    <a:pt x="4" y="70"/>
                    <a:pt x="20" y="31"/>
                  </a:cubicBezTo>
                  <a:cubicBezTo>
                    <a:pt x="32" y="4"/>
                    <a:pt x="37" y="0"/>
                    <a:pt x="41" y="1"/>
                  </a:cubicBezTo>
                  <a:cubicBezTo>
                    <a:pt x="45" y="3"/>
                    <a:pt x="46" y="10"/>
                    <a:pt x="35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4" name="Freeform 325"/>
            <p:cNvSpPr>
              <a:spLocks/>
            </p:cNvSpPr>
            <p:nvPr/>
          </p:nvSpPr>
          <p:spPr bwMode="auto">
            <a:xfrm>
              <a:off x="9821862" y="2198688"/>
              <a:ext cx="206375" cy="457200"/>
            </a:xfrm>
            <a:custGeom>
              <a:avLst/>
              <a:gdLst>
                <a:gd name="T0" fmla="*/ 36 w 46"/>
                <a:gd name="T1" fmla="*/ 37 h 102"/>
                <a:gd name="T2" fmla="*/ 35 w 46"/>
                <a:gd name="T3" fmla="*/ 37 h 102"/>
                <a:gd name="T4" fmla="*/ 13 w 46"/>
                <a:gd name="T5" fmla="*/ 81 h 102"/>
                <a:gd name="T6" fmla="*/ 4 w 46"/>
                <a:gd name="T7" fmla="*/ 94 h 102"/>
                <a:gd name="T8" fmla="*/ 1 w 46"/>
                <a:gd name="T9" fmla="*/ 99 h 102"/>
                <a:gd name="T10" fmla="*/ 1 w 46"/>
                <a:gd name="T11" fmla="*/ 100 h 102"/>
                <a:gd name="T12" fmla="*/ 2 w 46"/>
                <a:gd name="T13" fmla="*/ 100 h 102"/>
                <a:gd name="T14" fmla="*/ 3 w 46"/>
                <a:gd name="T15" fmla="*/ 95 h 102"/>
                <a:gd name="T16" fmla="*/ 22 w 46"/>
                <a:gd name="T17" fmla="*/ 31 h 102"/>
                <a:gd name="T18" fmla="*/ 34 w 46"/>
                <a:gd name="T19" fmla="*/ 7 h 102"/>
                <a:gd name="T20" fmla="*/ 41 w 46"/>
                <a:gd name="T21" fmla="*/ 2 h 102"/>
                <a:gd name="T22" fmla="*/ 42 w 46"/>
                <a:gd name="T23" fmla="*/ 2 h 102"/>
                <a:gd name="T24" fmla="*/ 44 w 46"/>
                <a:gd name="T25" fmla="*/ 3 h 102"/>
                <a:gd name="T26" fmla="*/ 45 w 46"/>
                <a:gd name="T27" fmla="*/ 7 h 102"/>
                <a:gd name="T28" fmla="*/ 35 w 46"/>
                <a:gd name="T29" fmla="*/ 37 h 102"/>
                <a:gd name="T30" fmla="*/ 36 w 46"/>
                <a:gd name="T31" fmla="*/ 37 h 102"/>
                <a:gd name="T32" fmla="*/ 37 w 46"/>
                <a:gd name="T33" fmla="*/ 37 h 102"/>
                <a:gd name="T34" fmla="*/ 46 w 46"/>
                <a:gd name="T35" fmla="*/ 7 h 102"/>
                <a:gd name="T36" fmla="*/ 45 w 46"/>
                <a:gd name="T37" fmla="*/ 3 h 102"/>
                <a:gd name="T38" fmla="*/ 43 w 46"/>
                <a:gd name="T39" fmla="*/ 1 h 102"/>
                <a:gd name="T40" fmla="*/ 41 w 46"/>
                <a:gd name="T41" fmla="*/ 0 h 102"/>
                <a:gd name="T42" fmla="*/ 33 w 46"/>
                <a:gd name="T43" fmla="*/ 7 h 102"/>
                <a:gd name="T44" fmla="*/ 21 w 46"/>
                <a:gd name="T45" fmla="*/ 31 h 102"/>
                <a:gd name="T46" fmla="*/ 1 w 46"/>
                <a:gd name="T47" fmla="*/ 100 h 102"/>
                <a:gd name="T48" fmla="*/ 0 w 46"/>
                <a:gd name="T49" fmla="*/ 102 h 102"/>
                <a:gd name="T50" fmla="*/ 2 w 46"/>
                <a:gd name="T51" fmla="*/ 100 h 102"/>
                <a:gd name="T52" fmla="*/ 37 w 46"/>
                <a:gd name="T53" fmla="*/ 37 h 102"/>
                <a:gd name="T54" fmla="*/ 36 w 46"/>
                <a:gd name="T55" fmla="*/ 3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102">
                  <a:moveTo>
                    <a:pt x="36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28" y="54"/>
                    <a:pt x="20" y="70"/>
                    <a:pt x="13" y="81"/>
                  </a:cubicBezTo>
                  <a:cubicBezTo>
                    <a:pt x="9" y="87"/>
                    <a:pt x="6" y="91"/>
                    <a:pt x="4" y="94"/>
                  </a:cubicBezTo>
                  <a:cubicBezTo>
                    <a:pt x="2" y="98"/>
                    <a:pt x="1" y="99"/>
                    <a:pt x="1" y="99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98"/>
                    <a:pt x="3" y="95"/>
                  </a:cubicBezTo>
                  <a:cubicBezTo>
                    <a:pt x="5" y="85"/>
                    <a:pt x="10" y="61"/>
                    <a:pt x="22" y="31"/>
                  </a:cubicBezTo>
                  <a:cubicBezTo>
                    <a:pt x="27" y="19"/>
                    <a:pt x="31" y="12"/>
                    <a:pt x="34" y="7"/>
                  </a:cubicBezTo>
                  <a:cubicBezTo>
                    <a:pt x="37" y="3"/>
                    <a:pt x="39" y="2"/>
                    <a:pt x="41" y="2"/>
                  </a:cubicBezTo>
                  <a:cubicBezTo>
                    <a:pt x="41" y="2"/>
                    <a:pt x="42" y="2"/>
                    <a:pt x="42" y="2"/>
                  </a:cubicBezTo>
                  <a:cubicBezTo>
                    <a:pt x="43" y="2"/>
                    <a:pt x="43" y="3"/>
                    <a:pt x="44" y="3"/>
                  </a:cubicBezTo>
                  <a:cubicBezTo>
                    <a:pt x="44" y="4"/>
                    <a:pt x="45" y="5"/>
                    <a:pt x="45" y="7"/>
                  </a:cubicBezTo>
                  <a:cubicBezTo>
                    <a:pt x="45" y="12"/>
                    <a:pt x="42" y="21"/>
                    <a:pt x="35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3" y="21"/>
                    <a:pt x="46" y="12"/>
                    <a:pt x="46" y="7"/>
                  </a:cubicBezTo>
                  <a:cubicBezTo>
                    <a:pt x="46" y="5"/>
                    <a:pt x="46" y="4"/>
                    <a:pt x="45" y="3"/>
                  </a:cubicBezTo>
                  <a:cubicBezTo>
                    <a:pt x="44" y="2"/>
                    <a:pt x="44" y="1"/>
                    <a:pt x="43" y="1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38" y="0"/>
                    <a:pt x="36" y="2"/>
                    <a:pt x="33" y="7"/>
                  </a:cubicBezTo>
                  <a:cubicBezTo>
                    <a:pt x="30" y="11"/>
                    <a:pt x="26" y="19"/>
                    <a:pt x="21" y="31"/>
                  </a:cubicBezTo>
                  <a:cubicBezTo>
                    <a:pt x="4" y="70"/>
                    <a:pt x="1" y="100"/>
                    <a:pt x="1" y="10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2" y="72"/>
                    <a:pt x="37" y="37"/>
                  </a:cubicBezTo>
                  <a:lnTo>
                    <a:pt x="36" y="3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5" name="Freeform 326"/>
            <p:cNvSpPr>
              <a:spLocks/>
            </p:cNvSpPr>
            <p:nvPr/>
          </p:nvSpPr>
          <p:spPr bwMode="auto">
            <a:xfrm>
              <a:off x="9826625" y="2633663"/>
              <a:ext cx="474663" cy="134938"/>
            </a:xfrm>
            <a:custGeom>
              <a:avLst/>
              <a:gdLst>
                <a:gd name="T0" fmla="*/ 69 w 106"/>
                <a:gd name="T1" fmla="*/ 24 h 30"/>
                <a:gd name="T2" fmla="*/ 0 w 106"/>
                <a:gd name="T3" fmla="*/ 2 h 30"/>
                <a:gd name="T4" fmla="*/ 72 w 106"/>
                <a:gd name="T5" fmla="*/ 8 h 30"/>
                <a:gd name="T6" fmla="*/ 105 w 106"/>
                <a:gd name="T7" fmla="*/ 23 h 30"/>
                <a:gd name="T8" fmla="*/ 69 w 106"/>
                <a:gd name="T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0">
                  <a:moveTo>
                    <a:pt x="69" y="24"/>
                  </a:moveTo>
                  <a:cubicBezTo>
                    <a:pt x="31" y="17"/>
                    <a:pt x="0" y="2"/>
                    <a:pt x="0" y="2"/>
                  </a:cubicBezTo>
                  <a:cubicBezTo>
                    <a:pt x="0" y="2"/>
                    <a:pt x="30" y="0"/>
                    <a:pt x="72" y="8"/>
                  </a:cubicBezTo>
                  <a:cubicBezTo>
                    <a:pt x="101" y="14"/>
                    <a:pt x="106" y="19"/>
                    <a:pt x="105" y="23"/>
                  </a:cubicBezTo>
                  <a:cubicBezTo>
                    <a:pt x="104" y="27"/>
                    <a:pt x="97" y="30"/>
                    <a:pt x="69" y="2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6" name="Freeform 327"/>
            <p:cNvSpPr>
              <a:spLocks/>
            </p:cNvSpPr>
            <p:nvPr/>
          </p:nvSpPr>
          <p:spPr bwMode="auto">
            <a:xfrm>
              <a:off x="9812337" y="2638425"/>
              <a:ext cx="488950" cy="120650"/>
            </a:xfrm>
            <a:custGeom>
              <a:avLst/>
              <a:gdLst>
                <a:gd name="T0" fmla="*/ 72 w 109"/>
                <a:gd name="T1" fmla="*/ 23 h 27"/>
                <a:gd name="T2" fmla="*/ 72 w 109"/>
                <a:gd name="T3" fmla="*/ 22 h 27"/>
                <a:gd name="T4" fmla="*/ 24 w 109"/>
                <a:gd name="T5" fmla="*/ 9 h 27"/>
                <a:gd name="T6" fmla="*/ 9 w 109"/>
                <a:gd name="T7" fmla="*/ 3 h 27"/>
                <a:gd name="T8" fmla="*/ 3 w 109"/>
                <a:gd name="T9" fmla="*/ 1 h 27"/>
                <a:gd name="T10" fmla="*/ 3 w 109"/>
                <a:gd name="T11" fmla="*/ 1 h 27"/>
                <a:gd name="T12" fmla="*/ 3 w 109"/>
                <a:gd name="T13" fmla="*/ 2 h 27"/>
                <a:gd name="T14" fmla="*/ 6 w 109"/>
                <a:gd name="T15" fmla="*/ 2 h 27"/>
                <a:gd name="T16" fmla="*/ 14 w 109"/>
                <a:gd name="T17" fmla="*/ 2 h 27"/>
                <a:gd name="T18" fmla="*/ 74 w 109"/>
                <a:gd name="T19" fmla="*/ 8 h 27"/>
                <a:gd name="T20" fmla="*/ 101 w 109"/>
                <a:gd name="T21" fmla="*/ 15 h 27"/>
                <a:gd name="T22" fmla="*/ 106 w 109"/>
                <a:gd name="T23" fmla="*/ 18 h 27"/>
                <a:gd name="T24" fmla="*/ 107 w 109"/>
                <a:gd name="T25" fmla="*/ 21 h 27"/>
                <a:gd name="T26" fmla="*/ 107 w 109"/>
                <a:gd name="T27" fmla="*/ 22 h 27"/>
                <a:gd name="T28" fmla="*/ 105 w 109"/>
                <a:gd name="T29" fmla="*/ 24 h 27"/>
                <a:gd name="T30" fmla="*/ 97 w 109"/>
                <a:gd name="T31" fmla="*/ 26 h 27"/>
                <a:gd name="T32" fmla="*/ 72 w 109"/>
                <a:gd name="T33" fmla="*/ 22 h 27"/>
                <a:gd name="T34" fmla="*/ 72 w 109"/>
                <a:gd name="T35" fmla="*/ 23 h 27"/>
                <a:gd name="T36" fmla="*/ 71 w 109"/>
                <a:gd name="T37" fmla="*/ 24 h 27"/>
                <a:gd name="T38" fmla="*/ 97 w 109"/>
                <a:gd name="T39" fmla="*/ 27 h 27"/>
                <a:gd name="T40" fmla="*/ 106 w 109"/>
                <a:gd name="T41" fmla="*/ 26 h 27"/>
                <a:gd name="T42" fmla="*/ 109 w 109"/>
                <a:gd name="T43" fmla="*/ 22 h 27"/>
                <a:gd name="T44" fmla="*/ 109 w 109"/>
                <a:gd name="T45" fmla="*/ 21 h 27"/>
                <a:gd name="T46" fmla="*/ 107 w 109"/>
                <a:gd name="T47" fmla="*/ 17 h 27"/>
                <a:gd name="T48" fmla="*/ 75 w 109"/>
                <a:gd name="T49" fmla="*/ 7 h 27"/>
                <a:gd name="T50" fmla="*/ 14 w 109"/>
                <a:gd name="T51" fmla="*/ 0 h 27"/>
                <a:gd name="T52" fmla="*/ 3 w 109"/>
                <a:gd name="T53" fmla="*/ 1 h 27"/>
                <a:gd name="T54" fmla="*/ 0 w 109"/>
                <a:gd name="T55" fmla="*/ 1 h 27"/>
                <a:gd name="T56" fmla="*/ 3 w 109"/>
                <a:gd name="T57" fmla="*/ 2 h 27"/>
                <a:gd name="T58" fmla="*/ 71 w 109"/>
                <a:gd name="T59" fmla="*/ 24 h 27"/>
                <a:gd name="T60" fmla="*/ 72 w 109"/>
                <a:gd name="T61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27">
                  <a:moveTo>
                    <a:pt x="72" y="23"/>
                  </a:moveTo>
                  <a:cubicBezTo>
                    <a:pt x="72" y="22"/>
                    <a:pt x="72" y="22"/>
                    <a:pt x="72" y="22"/>
                  </a:cubicBezTo>
                  <a:cubicBezTo>
                    <a:pt x="53" y="19"/>
                    <a:pt x="36" y="13"/>
                    <a:pt x="24" y="9"/>
                  </a:cubicBezTo>
                  <a:cubicBezTo>
                    <a:pt x="17" y="7"/>
                    <a:pt x="12" y="5"/>
                    <a:pt x="9" y="3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6" y="2"/>
                  </a:cubicBezTo>
                  <a:cubicBezTo>
                    <a:pt x="8" y="2"/>
                    <a:pt x="11" y="2"/>
                    <a:pt x="14" y="2"/>
                  </a:cubicBezTo>
                  <a:cubicBezTo>
                    <a:pt x="26" y="2"/>
                    <a:pt x="48" y="3"/>
                    <a:pt x="74" y="8"/>
                  </a:cubicBezTo>
                  <a:cubicBezTo>
                    <a:pt x="88" y="11"/>
                    <a:pt x="96" y="13"/>
                    <a:pt x="101" y="15"/>
                  </a:cubicBezTo>
                  <a:cubicBezTo>
                    <a:pt x="104" y="16"/>
                    <a:pt x="105" y="17"/>
                    <a:pt x="106" y="18"/>
                  </a:cubicBezTo>
                  <a:cubicBezTo>
                    <a:pt x="107" y="19"/>
                    <a:pt x="107" y="20"/>
                    <a:pt x="107" y="21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3"/>
                    <a:pt x="106" y="24"/>
                    <a:pt x="105" y="24"/>
                  </a:cubicBezTo>
                  <a:cubicBezTo>
                    <a:pt x="104" y="25"/>
                    <a:pt x="101" y="26"/>
                    <a:pt x="97" y="26"/>
                  </a:cubicBezTo>
                  <a:cubicBezTo>
                    <a:pt x="92" y="26"/>
                    <a:pt x="84" y="25"/>
                    <a:pt x="72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84" y="26"/>
                    <a:pt x="92" y="27"/>
                    <a:pt x="97" y="27"/>
                  </a:cubicBezTo>
                  <a:cubicBezTo>
                    <a:pt x="101" y="27"/>
                    <a:pt x="104" y="26"/>
                    <a:pt x="106" y="26"/>
                  </a:cubicBezTo>
                  <a:cubicBezTo>
                    <a:pt x="107" y="25"/>
                    <a:pt x="108" y="23"/>
                    <a:pt x="109" y="22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0"/>
                    <a:pt x="108" y="19"/>
                    <a:pt x="107" y="17"/>
                  </a:cubicBezTo>
                  <a:cubicBezTo>
                    <a:pt x="104" y="14"/>
                    <a:pt x="95" y="11"/>
                    <a:pt x="75" y="7"/>
                  </a:cubicBezTo>
                  <a:cubicBezTo>
                    <a:pt x="48" y="1"/>
                    <a:pt x="26" y="0"/>
                    <a:pt x="14" y="0"/>
                  </a:cubicBezTo>
                  <a:cubicBezTo>
                    <a:pt x="7" y="0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4" y="16"/>
                    <a:pt x="71" y="24"/>
                  </a:cubicBezTo>
                  <a:lnTo>
                    <a:pt x="72" y="23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7" name="Freeform 328"/>
            <p:cNvSpPr>
              <a:spLocks/>
            </p:cNvSpPr>
            <p:nvPr/>
          </p:nvSpPr>
          <p:spPr bwMode="auto">
            <a:xfrm>
              <a:off x="9355137" y="2520950"/>
              <a:ext cx="476250" cy="134938"/>
            </a:xfrm>
            <a:custGeom>
              <a:avLst/>
              <a:gdLst>
                <a:gd name="T0" fmla="*/ 37 w 106"/>
                <a:gd name="T1" fmla="*/ 6 h 30"/>
                <a:gd name="T2" fmla="*/ 106 w 106"/>
                <a:gd name="T3" fmla="*/ 28 h 30"/>
                <a:gd name="T4" fmla="*/ 34 w 106"/>
                <a:gd name="T5" fmla="*/ 22 h 30"/>
                <a:gd name="T6" fmla="*/ 1 w 106"/>
                <a:gd name="T7" fmla="*/ 7 h 30"/>
                <a:gd name="T8" fmla="*/ 37 w 106"/>
                <a:gd name="T9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0">
                  <a:moveTo>
                    <a:pt x="37" y="6"/>
                  </a:moveTo>
                  <a:cubicBezTo>
                    <a:pt x="75" y="13"/>
                    <a:pt x="106" y="28"/>
                    <a:pt x="106" y="28"/>
                  </a:cubicBezTo>
                  <a:cubicBezTo>
                    <a:pt x="106" y="28"/>
                    <a:pt x="76" y="30"/>
                    <a:pt x="34" y="22"/>
                  </a:cubicBezTo>
                  <a:cubicBezTo>
                    <a:pt x="5" y="16"/>
                    <a:pt x="0" y="11"/>
                    <a:pt x="1" y="7"/>
                  </a:cubicBezTo>
                  <a:cubicBezTo>
                    <a:pt x="2" y="3"/>
                    <a:pt x="8" y="0"/>
                    <a:pt x="37" y="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8" name="Freeform 329"/>
            <p:cNvSpPr>
              <a:spLocks/>
            </p:cNvSpPr>
            <p:nvPr/>
          </p:nvSpPr>
          <p:spPr bwMode="auto">
            <a:xfrm>
              <a:off x="9355137" y="2530475"/>
              <a:ext cx="488950" cy="120650"/>
            </a:xfrm>
            <a:custGeom>
              <a:avLst/>
              <a:gdLst>
                <a:gd name="T0" fmla="*/ 37 w 109"/>
                <a:gd name="T1" fmla="*/ 4 h 27"/>
                <a:gd name="T2" fmla="*/ 37 w 109"/>
                <a:gd name="T3" fmla="*/ 5 h 27"/>
                <a:gd name="T4" fmla="*/ 85 w 109"/>
                <a:gd name="T5" fmla="*/ 18 h 27"/>
                <a:gd name="T6" fmla="*/ 100 w 109"/>
                <a:gd name="T7" fmla="*/ 24 h 27"/>
                <a:gd name="T8" fmla="*/ 105 w 109"/>
                <a:gd name="T9" fmla="*/ 26 h 27"/>
                <a:gd name="T10" fmla="*/ 106 w 109"/>
                <a:gd name="T11" fmla="*/ 26 h 27"/>
                <a:gd name="T12" fmla="*/ 106 w 109"/>
                <a:gd name="T13" fmla="*/ 25 h 27"/>
                <a:gd name="T14" fmla="*/ 103 w 109"/>
                <a:gd name="T15" fmla="*/ 25 h 27"/>
                <a:gd name="T16" fmla="*/ 95 w 109"/>
                <a:gd name="T17" fmla="*/ 25 h 27"/>
                <a:gd name="T18" fmla="*/ 34 w 109"/>
                <a:gd name="T19" fmla="*/ 19 h 27"/>
                <a:gd name="T20" fmla="*/ 8 w 109"/>
                <a:gd name="T21" fmla="*/ 12 h 27"/>
                <a:gd name="T22" fmla="*/ 3 w 109"/>
                <a:gd name="T23" fmla="*/ 9 h 27"/>
                <a:gd name="T24" fmla="*/ 2 w 109"/>
                <a:gd name="T25" fmla="*/ 6 h 27"/>
                <a:gd name="T26" fmla="*/ 2 w 109"/>
                <a:gd name="T27" fmla="*/ 5 h 27"/>
                <a:gd name="T28" fmla="*/ 4 w 109"/>
                <a:gd name="T29" fmla="*/ 3 h 27"/>
                <a:gd name="T30" fmla="*/ 12 w 109"/>
                <a:gd name="T31" fmla="*/ 1 h 27"/>
                <a:gd name="T32" fmla="*/ 37 w 109"/>
                <a:gd name="T33" fmla="*/ 5 h 27"/>
                <a:gd name="T34" fmla="*/ 37 w 109"/>
                <a:gd name="T35" fmla="*/ 4 h 27"/>
                <a:gd name="T36" fmla="*/ 38 w 109"/>
                <a:gd name="T37" fmla="*/ 3 h 27"/>
                <a:gd name="T38" fmla="*/ 12 w 109"/>
                <a:gd name="T39" fmla="*/ 0 h 27"/>
                <a:gd name="T40" fmla="*/ 3 w 109"/>
                <a:gd name="T41" fmla="*/ 1 h 27"/>
                <a:gd name="T42" fmla="*/ 0 w 109"/>
                <a:gd name="T43" fmla="*/ 5 h 27"/>
                <a:gd name="T44" fmla="*/ 0 w 109"/>
                <a:gd name="T45" fmla="*/ 6 h 27"/>
                <a:gd name="T46" fmla="*/ 2 w 109"/>
                <a:gd name="T47" fmla="*/ 9 h 27"/>
                <a:gd name="T48" fmla="*/ 34 w 109"/>
                <a:gd name="T49" fmla="*/ 20 h 27"/>
                <a:gd name="T50" fmla="*/ 95 w 109"/>
                <a:gd name="T51" fmla="*/ 27 h 27"/>
                <a:gd name="T52" fmla="*/ 106 w 109"/>
                <a:gd name="T53" fmla="*/ 26 h 27"/>
                <a:gd name="T54" fmla="*/ 109 w 109"/>
                <a:gd name="T55" fmla="*/ 26 h 27"/>
                <a:gd name="T56" fmla="*/ 106 w 109"/>
                <a:gd name="T57" fmla="*/ 25 h 27"/>
                <a:gd name="T58" fmla="*/ 38 w 109"/>
                <a:gd name="T59" fmla="*/ 3 h 27"/>
                <a:gd name="T60" fmla="*/ 37 w 109"/>
                <a:gd name="T61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27">
                  <a:moveTo>
                    <a:pt x="37" y="4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56" y="8"/>
                    <a:pt x="73" y="14"/>
                    <a:pt x="85" y="18"/>
                  </a:cubicBezTo>
                  <a:cubicBezTo>
                    <a:pt x="91" y="20"/>
                    <a:pt x="97" y="22"/>
                    <a:pt x="100" y="24"/>
                  </a:cubicBezTo>
                  <a:cubicBezTo>
                    <a:pt x="104" y="25"/>
                    <a:pt x="105" y="26"/>
                    <a:pt x="105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5" y="25"/>
                    <a:pt x="103" y="25"/>
                  </a:cubicBezTo>
                  <a:cubicBezTo>
                    <a:pt x="101" y="25"/>
                    <a:pt x="98" y="25"/>
                    <a:pt x="95" y="25"/>
                  </a:cubicBezTo>
                  <a:cubicBezTo>
                    <a:pt x="83" y="25"/>
                    <a:pt x="61" y="24"/>
                    <a:pt x="34" y="19"/>
                  </a:cubicBezTo>
                  <a:cubicBezTo>
                    <a:pt x="21" y="16"/>
                    <a:pt x="13" y="14"/>
                    <a:pt x="8" y="12"/>
                  </a:cubicBezTo>
                  <a:cubicBezTo>
                    <a:pt x="5" y="11"/>
                    <a:pt x="4" y="9"/>
                    <a:pt x="3" y="9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5" y="2"/>
                    <a:pt x="8" y="1"/>
                    <a:pt x="12" y="1"/>
                  </a:cubicBezTo>
                  <a:cubicBezTo>
                    <a:pt x="17" y="1"/>
                    <a:pt x="25" y="2"/>
                    <a:pt x="37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5" y="1"/>
                    <a:pt x="17" y="0"/>
                    <a:pt x="12" y="0"/>
                  </a:cubicBezTo>
                  <a:cubicBezTo>
                    <a:pt x="8" y="0"/>
                    <a:pt x="5" y="0"/>
                    <a:pt x="3" y="1"/>
                  </a:cubicBezTo>
                  <a:cubicBezTo>
                    <a:pt x="2" y="2"/>
                    <a:pt x="1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5" y="13"/>
                    <a:pt x="14" y="16"/>
                    <a:pt x="34" y="20"/>
                  </a:cubicBezTo>
                  <a:cubicBezTo>
                    <a:pt x="61" y="26"/>
                    <a:pt x="83" y="27"/>
                    <a:pt x="95" y="27"/>
                  </a:cubicBezTo>
                  <a:cubicBezTo>
                    <a:pt x="102" y="27"/>
                    <a:pt x="106" y="26"/>
                    <a:pt x="106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75" y="11"/>
                    <a:pt x="38" y="3"/>
                  </a:cubicBezTo>
                  <a:lnTo>
                    <a:pt x="37" y="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9" name="Freeform 330"/>
            <p:cNvSpPr>
              <a:spLocks/>
            </p:cNvSpPr>
            <p:nvPr/>
          </p:nvSpPr>
          <p:spPr bwMode="auto">
            <a:xfrm>
              <a:off x="9705975" y="2641600"/>
              <a:ext cx="133350" cy="476250"/>
            </a:xfrm>
            <a:custGeom>
              <a:avLst/>
              <a:gdLst>
                <a:gd name="T0" fmla="*/ 6 w 30"/>
                <a:gd name="T1" fmla="*/ 69 h 106"/>
                <a:gd name="T2" fmla="*/ 28 w 30"/>
                <a:gd name="T3" fmla="*/ 0 h 106"/>
                <a:gd name="T4" fmla="*/ 22 w 30"/>
                <a:gd name="T5" fmla="*/ 72 h 106"/>
                <a:gd name="T6" fmla="*/ 7 w 30"/>
                <a:gd name="T7" fmla="*/ 105 h 106"/>
                <a:gd name="T8" fmla="*/ 6 w 30"/>
                <a:gd name="T9" fmla="*/ 6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6">
                  <a:moveTo>
                    <a:pt x="6" y="69"/>
                  </a:moveTo>
                  <a:cubicBezTo>
                    <a:pt x="13" y="31"/>
                    <a:pt x="28" y="0"/>
                    <a:pt x="28" y="0"/>
                  </a:cubicBezTo>
                  <a:cubicBezTo>
                    <a:pt x="28" y="0"/>
                    <a:pt x="30" y="30"/>
                    <a:pt x="22" y="72"/>
                  </a:cubicBezTo>
                  <a:cubicBezTo>
                    <a:pt x="16" y="101"/>
                    <a:pt x="11" y="106"/>
                    <a:pt x="7" y="105"/>
                  </a:cubicBezTo>
                  <a:cubicBezTo>
                    <a:pt x="3" y="104"/>
                    <a:pt x="0" y="97"/>
                    <a:pt x="6" y="6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0" name="Freeform 331"/>
            <p:cNvSpPr>
              <a:spLocks/>
            </p:cNvSpPr>
            <p:nvPr/>
          </p:nvSpPr>
          <p:spPr bwMode="auto">
            <a:xfrm>
              <a:off x="9713912" y="2628900"/>
              <a:ext cx="122238" cy="488950"/>
            </a:xfrm>
            <a:custGeom>
              <a:avLst/>
              <a:gdLst>
                <a:gd name="T0" fmla="*/ 4 w 27"/>
                <a:gd name="T1" fmla="*/ 72 h 109"/>
                <a:gd name="T2" fmla="*/ 5 w 27"/>
                <a:gd name="T3" fmla="*/ 72 h 109"/>
                <a:gd name="T4" fmla="*/ 18 w 27"/>
                <a:gd name="T5" fmla="*/ 24 h 109"/>
                <a:gd name="T6" fmla="*/ 24 w 27"/>
                <a:gd name="T7" fmla="*/ 9 h 109"/>
                <a:gd name="T8" fmla="*/ 26 w 27"/>
                <a:gd name="T9" fmla="*/ 3 h 109"/>
                <a:gd name="T10" fmla="*/ 26 w 27"/>
                <a:gd name="T11" fmla="*/ 3 h 109"/>
                <a:gd name="T12" fmla="*/ 25 w 27"/>
                <a:gd name="T13" fmla="*/ 3 h 109"/>
                <a:gd name="T14" fmla="*/ 25 w 27"/>
                <a:gd name="T15" fmla="*/ 6 h 109"/>
                <a:gd name="T16" fmla="*/ 25 w 27"/>
                <a:gd name="T17" fmla="*/ 14 h 109"/>
                <a:gd name="T18" fmla="*/ 19 w 27"/>
                <a:gd name="T19" fmla="*/ 74 h 109"/>
                <a:gd name="T20" fmla="*/ 12 w 27"/>
                <a:gd name="T21" fmla="*/ 101 h 109"/>
                <a:gd name="T22" fmla="*/ 9 w 27"/>
                <a:gd name="T23" fmla="*/ 106 h 109"/>
                <a:gd name="T24" fmla="*/ 6 w 27"/>
                <a:gd name="T25" fmla="*/ 107 h 109"/>
                <a:gd name="T26" fmla="*/ 5 w 27"/>
                <a:gd name="T27" fmla="*/ 107 h 109"/>
                <a:gd name="T28" fmla="*/ 3 w 27"/>
                <a:gd name="T29" fmla="*/ 105 h 109"/>
                <a:gd name="T30" fmla="*/ 1 w 27"/>
                <a:gd name="T31" fmla="*/ 97 h 109"/>
                <a:gd name="T32" fmla="*/ 5 w 27"/>
                <a:gd name="T33" fmla="*/ 72 h 109"/>
                <a:gd name="T34" fmla="*/ 4 w 27"/>
                <a:gd name="T35" fmla="*/ 72 h 109"/>
                <a:gd name="T36" fmla="*/ 3 w 27"/>
                <a:gd name="T37" fmla="*/ 71 h 109"/>
                <a:gd name="T38" fmla="*/ 0 w 27"/>
                <a:gd name="T39" fmla="*/ 97 h 109"/>
                <a:gd name="T40" fmla="*/ 1 w 27"/>
                <a:gd name="T41" fmla="*/ 106 h 109"/>
                <a:gd name="T42" fmla="*/ 5 w 27"/>
                <a:gd name="T43" fmla="*/ 109 h 109"/>
                <a:gd name="T44" fmla="*/ 6 w 27"/>
                <a:gd name="T45" fmla="*/ 109 h 109"/>
                <a:gd name="T46" fmla="*/ 9 w 27"/>
                <a:gd name="T47" fmla="*/ 107 h 109"/>
                <a:gd name="T48" fmla="*/ 20 w 27"/>
                <a:gd name="T49" fmla="*/ 75 h 109"/>
                <a:gd name="T50" fmla="*/ 27 w 27"/>
                <a:gd name="T51" fmla="*/ 14 h 109"/>
                <a:gd name="T52" fmla="*/ 26 w 27"/>
                <a:gd name="T53" fmla="*/ 3 h 109"/>
                <a:gd name="T54" fmla="*/ 26 w 27"/>
                <a:gd name="T55" fmla="*/ 0 h 109"/>
                <a:gd name="T56" fmla="*/ 25 w 27"/>
                <a:gd name="T57" fmla="*/ 3 h 109"/>
                <a:gd name="T58" fmla="*/ 3 w 27"/>
                <a:gd name="T59" fmla="*/ 71 h 109"/>
                <a:gd name="T60" fmla="*/ 4 w 27"/>
                <a:gd name="T61" fmla="*/ 7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109">
                  <a:moveTo>
                    <a:pt x="4" y="72"/>
                  </a:moveTo>
                  <a:cubicBezTo>
                    <a:pt x="5" y="72"/>
                    <a:pt x="5" y="72"/>
                    <a:pt x="5" y="72"/>
                  </a:cubicBezTo>
                  <a:cubicBezTo>
                    <a:pt x="8" y="53"/>
                    <a:pt x="14" y="36"/>
                    <a:pt x="18" y="24"/>
                  </a:cubicBezTo>
                  <a:cubicBezTo>
                    <a:pt x="20" y="17"/>
                    <a:pt x="22" y="12"/>
                    <a:pt x="24" y="9"/>
                  </a:cubicBezTo>
                  <a:cubicBezTo>
                    <a:pt x="25" y="5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4"/>
                    <a:pt x="25" y="6"/>
                  </a:cubicBezTo>
                  <a:cubicBezTo>
                    <a:pt x="25" y="8"/>
                    <a:pt x="25" y="11"/>
                    <a:pt x="25" y="14"/>
                  </a:cubicBezTo>
                  <a:cubicBezTo>
                    <a:pt x="25" y="26"/>
                    <a:pt x="24" y="48"/>
                    <a:pt x="19" y="74"/>
                  </a:cubicBezTo>
                  <a:cubicBezTo>
                    <a:pt x="16" y="88"/>
                    <a:pt x="14" y="96"/>
                    <a:pt x="12" y="101"/>
                  </a:cubicBezTo>
                  <a:cubicBezTo>
                    <a:pt x="11" y="104"/>
                    <a:pt x="9" y="105"/>
                    <a:pt x="9" y="106"/>
                  </a:cubicBezTo>
                  <a:cubicBezTo>
                    <a:pt x="8" y="107"/>
                    <a:pt x="7" y="107"/>
                    <a:pt x="6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7"/>
                    <a:pt x="3" y="106"/>
                    <a:pt x="3" y="105"/>
                  </a:cubicBezTo>
                  <a:cubicBezTo>
                    <a:pt x="2" y="104"/>
                    <a:pt x="1" y="101"/>
                    <a:pt x="1" y="97"/>
                  </a:cubicBezTo>
                  <a:cubicBezTo>
                    <a:pt x="1" y="92"/>
                    <a:pt x="2" y="84"/>
                    <a:pt x="5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84"/>
                    <a:pt x="0" y="92"/>
                    <a:pt x="0" y="97"/>
                  </a:cubicBezTo>
                  <a:cubicBezTo>
                    <a:pt x="0" y="101"/>
                    <a:pt x="0" y="104"/>
                    <a:pt x="1" y="106"/>
                  </a:cubicBezTo>
                  <a:cubicBezTo>
                    <a:pt x="2" y="107"/>
                    <a:pt x="3" y="108"/>
                    <a:pt x="5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7" y="109"/>
                    <a:pt x="8" y="108"/>
                    <a:pt x="9" y="107"/>
                  </a:cubicBezTo>
                  <a:cubicBezTo>
                    <a:pt x="13" y="104"/>
                    <a:pt x="16" y="95"/>
                    <a:pt x="20" y="75"/>
                  </a:cubicBezTo>
                  <a:cubicBezTo>
                    <a:pt x="26" y="48"/>
                    <a:pt x="27" y="26"/>
                    <a:pt x="27" y="14"/>
                  </a:cubicBezTo>
                  <a:cubicBezTo>
                    <a:pt x="27" y="7"/>
                    <a:pt x="26" y="3"/>
                    <a:pt x="26" y="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11" y="34"/>
                    <a:pt x="3" y="71"/>
                  </a:cubicBezTo>
                  <a:lnTo>
                    <a:pt x="4" y="72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1" name="Freeform 332"/>
            <p:cNvSpPr>
              <a:spLocks/>
            </p:cNvSpPr>
            <p:nvPr/>
          </p:nvSpPr>
          <p:spPr bwMode="auto">
            <a:xfrm>
              <a:off x="9817100" y="2171700"/>
              <a:ext cx="134938" cy="474663"/>
            </a:xfrm>
            <a:custGeom>
              <a:avLst/>
              <a:gdLst>
                <a:gd name="T0" fmla="*/ 24 w 30"/>
                <a:gd name="T1" fmla="*/ 37 h 106"/>
                <a:gd name="T2" fmla="*/ 2 w 30"/>
                <a:gd name="T3" fmla="*/ 106 h 106"/>
                <a:gd name="T4" fmla="*/ 8 w 30"/>
                <a:gd name="T5" fmla="*/ 34 h 106"/>
                <a:gd name="T6" fmla="*/ 23 w 30"/>
                <a:gd name="T7" fmla="*/ 1 h 106"/>
                <a:gd name="T8" fmla="*/ 24 w 30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6">
                  <a:moveTo>
                    <a:pt x="24" y="37"/>
                  </a:moveTo>
                  <a:cubicBezTo>
                    <a:pt x="17" y="75"/>
                    <a:pt x="2" y="106"/>
                    <a:pt x="2" y="106"/>
                  </a:cubicBezTo>
                  <a:cubicBezTo>
                    <a:pt x="2" y="106"/>
                    <a:pt x="0" y="76"/>
                    <a:pt x="8" y="34"/>
                  </a:cubicBezTo>
                  <a:cubicBezTo>
                    <a:pt x="14" y="5"/>
                    <a:pt x="19" y="0"/>
                    <a:pt x="23" y="1"/>
                  </a:cubicBezTo>
                  <a:cubicBezTo>
                    <a:pt x="27" y="2"/>
                    <a:pt x="30" y="8"/>
                    <a:pt x="24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2" name="Freeform 333"/>
            <p:cNvSpPr>
              <a:spLocks/>
            </p:cNvSpPr>
            <p:nvPr/>
          </p:nvSpPr>
          <p:spPr bwMode="auto">
            <a:xfrm>
              <a:off x="9821862" y="2171700"/>
              <a:ext cx="120650" cy="488950"/>
            </a:xfrm>
            <a:custGeom>
              <a:avLst/>
              <a:gdLst>
                <a:gd name="T0" fmla="*/ 23 w 27"/>
                <a:gd name="T1" fmla="*/ 37 h 109"/>
                <a:gd name="T2" fmla="*/ 22 w 27"/>
                <a:gd name="T3" fmla="*/ 37 h 109"/>
                <a:gd name="T4" fmla="*/ 9 w 27"/>
                <a:gd name="T5" fmla="*/ 85 h 109"/>
                <a:gd name="T6" fmla="*/ 3 w 27"/>
                <a:gd name="T7" fmla="*/ 100 h 109"/>
                <a:gd name="T8" fmla="*/ 1 w 27"/>
                <a:gd name="T9" fmla="*/ 105 h 109"/>
                <a:gd name="T10" fmla="*/ 1 w 27"/>
                <a:gd name="T11" fmla="*/ 106 h 109"/>
                <a:gd name="T12" fmla="*/ 2 w 27"/>
                <a:gd name="T13" fmla="*/ 106 h 109"/>
                <a:gd name="T14" fmla="*/ 2 w 27"/>
                <a:gd name="T15" fmla="*/ 103 h 109"/>
                <a:gd name="T16" fmla="*/ 2 w 27"/>
                <a:gd name="T17" fmla="*/ 95 h 109"/>
                <a:gd name="T18" fmla="*/ 8 w 27"/>
                <a:gd name="T19" fmla="*/ 34 h 109"/>
                <a:gd name="T20" fmla="*/ 15 w 27"/>
                <a:gd name="T21" fmla="*/ 8 h 109"/>
                <a:gd name="T22" fmla="*/ 18 w 27"/>
                <a:gd name="T23" fmla="*/ 3 h 109"/>
                <a:gd name="T24" fmla="*/ 21 w 27"/>
                <a:gd name="T25" fmla="*/ 2 h 109"/>
                <a:gd name="T26" fmla="*/ 22 w 27"/>
                <a:gd name="T27" fmla="*/ 2 h 109"/>
                <a:gd name="T28" fmla="*/ 24 w 27"/>
                <a:gd name="T29" fmla="*/ 4 h 109"/>
                <a:gd name="T30" fmla="*/ 26 w 27"/>
                <a:gd name="T31" fmla="*/ 12 h 109"/>
                <a:gd name="T32" fmla="*/ 22 w 27"/>
                <a:gd name="T33" fmla="*/ 37 h 109"/>
                <a:gd name="T34" fmla="*/ 23 w 27"/>
                <a:gd name="T35" fmla="*/ 37 h 109"/>
                <a:gd name="T36" fmla="*/ 24 w 27"/>
                <a:gd name="T37" fmla="*/ 38 h 109"/>
                <a:gd name="T38" fmla="*/ 27 w 27"/>
                <a:gd name="T39" fmla="*/ 12 h 109"/>
                <a:gd name="T40" fmla="*/ 26 w 27"/>
                <a:gd name="T41" fmla="*/ 3 h 109"/>
                <a:gd name="T42" fmla="*/ 22 w 27"/>
                <a:gd name="T43" fmla="*/ 0 h 109"/>
                <a:gd name="T44" fmla="*/ 21 w 27"/>
                <a:gd name="T45" fmla="*/ 0 h 109"/>
                <a:gd name="T46" fmla="*/ 17 w 27"/>
                <a:gd name="T47" fmla="*/ 2 h 109"/>
                <a:gd name="T48" fmla="*/ 7 w 27"/>
                <a:gd name="T49" fmla="*/ 34 h 109"/>
                <a:gd name="T50" fmla="*/ 0 w 27"/>
                <a:gd name="T51" fmla="*/ 95 h 109"/>
                <a:gd name="T52" fmla="*/ 1 w 27"/>
                <a:gd name="T53" fmla="*/ 106 h 109"/>
                <a:gd name="T54" fmla="*/ 1 w 27"/>
                <a:gd name="T55" fmla="*/ 109 h 109"/>
                <a:gd name="T56" fmla="*/ 2 w 27"/>
                <a:gd name="T57" fmla="*/ 106 h 109"/>
                <a:gd name="T58" fmla="*/ 24 w 27"/>
                <a:gd name="T59" fmla="*/ 38 h 109"/>
                <a:gd name="T60" fmla="*/ 23 w 27"/>
                <a:gd name="T61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" h="109">
                  <a:moveTo>
                    <a:pt x="23" y="37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19" y="56"/>
                    <a:pt x="13" y="73"/>
                    <a:pt x="9" y="85"/>
                  </a:cubicBezTo>
                  <a:cubicBezTo>
                    <a:pt x="7" y="91"/>
                    <a:pt x="5" y="97"/>
                    <a:pt x="3" y="100"/>
                  </a:cubicBezTo>
                  <a:cubicBezTo>
                    <a:pt x="2" y="104"/>
                    <a:pt x="1" y="105"/>
                    <a:pt x="1" y="105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5"/>
                    <a:pt x="2" y="103"/>
                  </a:cubicBezTo>
                  <a:cubicBezTo>
                    <a:pt x="2" y="101"/>
                    <a:pt x="2" y="98"/>
                    <a:pt x="2" y="95"/>
                  </a:cubicBezTo>
                  <a:cubicBezTo>
                    <a:pt x="2" y="83"/>
                    <a:pt x="3" y="61"/>
                    <a:pt x="8" y="34"/>
                  </a:cubicBezTo>
                  <a:cubicBezTo>
                    <a:pt x="11" y="21"/>
                    <a:pt x="13" y="13"/>
                    <a:pt x="15" y="8"/>
                  </a:cubicBezTo>
                  <a:cubicBezTo>
                    <a:pt x="16" y="5"/>
                    <a:pt x="17" y="4"/>
                    <a:pt x="18" y="3"/>
                  </a:cubicBezTo>
                  <a:cubicBezTo>
                    <a:pt x="19" y="2"/>
                    <a:pt x="20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2"/>
                    <a:pt x="24" y="4"/>
                  </a:cubicBezTo>
                  <a:cubicBezTo>
                    <a:pt x="25" y="5"/>
                    <a:pt x="26" y="8"/>
                    <a:pt x="26" y="12"/>
                  </a:cubicBezTo>
                  <a:cubicBezTo>
                    <a:pt x="26" y="17"/>
                    <a:pt x="25" y="25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6" y="25"/>
                    <a:pt x="27" y="17"/>
                    <a:pt x="27" y="12"/>
                  </a:cubicBezTo>
                  <a:cubicBezTo>
                    <a:pt x="27" y="8"/>
                    <a:pt x="26" y="5"/>
                    <a:pt x="26" y="3"/>
                  </a:cubicBezTo>
                  <a:cubicBezTo>
                    <a:pt x="25" y="2"/>
                    <a:pt x="23" y="1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19" y="1"/>
                    <a:pt x="17" y="2"/>
                  </a:cubicBezTo>
                  <a:cubicBezTo>
                    <a:pt x="14" y="5"/>
                    <a:pt x="11" y="14"/>
                    <a:pt x="7" y="34"/>
                  </a:cubicBezTo>
                  <a:cubicBezTo>
                    <a:pt x="1" y="61"/>
                    <a:pt x="0" y="83"/>
                    <a:pt x="0" y="95"/>
                  </a:cubicBezTo>
                  <a:cubicBezTo>
                    <a:pt x="0" y="102"/>
                    <a:pt x="1" y="106"/>
                    <a:pt x="1" y="10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16" y="75"/>
                    <a:pt x="24" y="38"/>
                  </a:cubicBezTo>
                  <a:lnTo>
                    <a:pt x="23" y="3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3" name="Freeform 334"/>
            <p:cNvSpPr>
              <a:spLocks/>
            </p:cNvSpPr>
            <p:nvPr/>
          </p:nvSpPr>
          <p:spPr bwMode="auto">
            <a:xfrm>
              <a:off x="9826625" y="2641600"/>
              <a:ext cx="282575" cy="409575"/>
            </a:xfrm>
            <a:custGeom>
              <a:avLst/>
              <a:gdLst>
                <a:gd name="T0" fmla="*/ 33 w 63"/>
                <a:gd name="T1" fmla="*/ 64 h 91"/>
                <a:gd name="T2" fmla="*/ 0 w 63"/>
                <a:gd name="T3" fmla="*/ 0 h 91"/>
                <a:gd name="T4" fmla="*/ 47 w 63"/>
                <a:gd name="T5" fmla="*/ 55 h 91"/>
                <a:gd name="T6" fmla="*/ 60 w 63"/>
                <a:gd name="T7" fmla="*/ 89 h 91"/>
                <a:gd name="T8" fmla="*/ 33 w 63"/>
                <a:gd name="T9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1">
                  <a:moveTo>
                    <a:pt x="33" y="64"/>
                  </a:moveTo>
                  <a:cubicBezTo>
                    <a:pt x="12" y="32"/>
                    <a:pt x="0" y="0"/>
                    <a:pt x="0" y="0"/>
                  </a:cubicBezTo>
                  <a:cubicBezTo>
                    <a:pt x="0" y="0"/>
                    <a:pt x="23" y="20"/>
                    <a:pt x="47" y="55"/>
                  </a:cubicBezTo>
                  <a:cubicBezTo>
                    <a:pt x="63" y="79"/>
                    <a:pt x="63" y="86"/>
                    <a:pt x="60" y="89"/>
                  </a:cubicBezTo>
                  <a:cubicBezTo>
                    <a:pt x="56" y="91"/>
                    <a:pt x="50" y="88"/>
                    <a:pt x="33" y="6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4" name="Freeform 335"/>
            <p:cNvSpPr>
              <a:spLocks/>
            </p:cNvSpPr>
            <p:nvPr/>
          </p:nvSpPr>
          <p:spPr bwMode="auto">
            <a:xfrm>
              <a:off x="9821862" y="2633663"/>
              <a:ext cx="282575" cy="412750"/>
            </a:xfrm>
            <a:custGeom>
              <a:avLst/>
              <a:gdLst>
                <a:gd name="T0" fmla="*/ 34 w 63"/>
                <a:gd name="T1" fmla="*/ 66 h 92"/>
                <a:gd name="T2" fmla="*/ 35 w 63"/>
                <a:gd name="T3" fmla="*/ 65 h 92"/>
                <a:gd name="T4" fmla="*/ 11 w 63"/>
                <a:gd name="T5" fmla="*/ 22 h 92"/>
                <a:gd name="T6" fmla="*/ 4 w 63"/>
                <a:gd name="T7" fmla="*/ 7 h 92"/>
                <a:gd name="T8" fmla="*/ 2 w 63"/>
                <a:gd name="T9" fmla="*/ 2 h 92"/>
                <a:gd name="T10" fmla="*/ 1 w 63"/>
                <a:gd name="T11" fmla="*/ 2 h 92"/>
                <a:gd name="T12" fmla="*/ 1 w 63"/>
                <a:gd name="T13" fmla="*/ 3 h 92"/>
                <a:gd name="T14" fmla="*/ 5 w 63"/>
                <a:gd name="T15" fmla="*/ 6 h 92"/>
                <a:gd name="T16" fmla="*/ 47 w 63"/>
                <a:gd name="T17" fmla="*/ 57 h 92"/>
                <a:gd name="T18" fmla="*/ 62 w 63"/>
                <a:gd name="T19" fmla="*/ 87 h 92"/>
                <a:gd name="T20" fmla="*/ 60 w 63"/>
                <a:gd name="T21" fmla="*/ 90 h 92"/>
                <a:gd name="T22" fmla="*/ 59 w 63"/>
                <a:gd name="T23" fmla="*/ 91 h 92"/>
                <a:gd name="T24" fmla="*/ 51 w 63"/>
                <a:gd name="T25" fmla="*/ 86 h 92"/>
                <a:gd name="T26" fmla="*/ 35 w 63"/>
                <a:gd name="T27" fmla="*/ 65 h 92"/>
                <a:gd name="T28" fmla="*/ 34 w 63"/>
                <a:gd name="T29" fmla="*/ 66 h 92"/>
                <a:gd name="T30" fmla="*/ 34 w 63"/>
                <a:gd name="T31" fmla="*/ 66 h 92"/>
                <a:gd name="T32" fmla="*/ 50 w 63"/>
                <a:gd name="T33" fmla="*/ 87 h 92"/>
                <a:gd name="T34" fmla="*/ 59 w 63"/>
                <a:gd name="T35" fmla="*/ 92 h 92"/>
                <a:gd name="T36" fmla="*/ 61 w 63"/>
                <a:gd name="T37" fmla="*/ 91 h 92"/>
                <a:gd name="T38" fmla="*/ 63 w 63"/>
                <a:gd name="T39" fmla="*/ 87 h 92"/>
                <a:gd name="T40" fmla="*/ 48 w 63"/>
                <a:gd name="T41" fmla="*/ 56 h 92"/>
                <a:gd name="T42" fmla="*/ 2 w 63"/>
                <a:gd name="T43" fmla="*/ 2 h 92"/>
                <a:gd name="T44" fmla="*/ 0 w 63"/>
                <a:gd name="T45" fmla="*/ 0 h 92"/>
                <a:gd name="T46" fmla="*/ 1 w 63"/>
                <a:gd name="T47" fmla="*/ 2 h 92"/>
                <a:gd name="T48" fmla="*/ 34 w 63"/>
                <a:gd name="T49" fmla="*/ 6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92">
                  <a:moveTo>
                    <a:pt x="34" y="66"/>
                  </a:moveTo>
                  <a:cubicBezTo>
                    <a:pt x="35" y="65"/>
                    <a:pt x="35" y="65"/>
                    <a:pt x="35" y="65"/>
                  </a:cubicBezTo>
                  <a:cubicBezTo>
                    <a:pt x="24" y="50"/>
                    <a:pt x="16" y="34"/>
                    <a:pt x="11" y="22"/>
                  </a:cubicBezTo>
                  <a:cubicBezTo>
                    <a:pt x="8" y="16"/>
                    <a:pt x="6" y="11"/>
                    <a:pt x="4" y="7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4"/>
                    <a:pt x="5" y="6"/>
                  </a:cubicBezTo>
                  <a:cubicBezTo>
                    <a:pt x="12" y="13"/>
                    <a:pt x="29" y="31"/>
                    <a:pt x="47" y="57"/>
                  </a:cubicBezTo>
                  <a:cubicBezTo>
                    <a:pt x="58" y="74"/>
                    <a:pt x="62" y="83"/>
                    <a:pt x="62" y="87"/>
                  </a:cubicBezTo>
                  <a:cubicBezTo>
                    <a:pt x="62" y="89"/>
                    <a:pt x="61" y="89"/>
                    <a:pt x="60" y="90"/>
                  </a:cubicBezTo>
                  <a:cubicBezTo>
                    <a:pt x="60" y="91"/>
                    <a:pt x="59" y="91"/>
                    <a:pt x="59" y="91"/>
                  </a:cubicBezTo>
                  <a:cubicBezTo>
                    <a:pt x="57" y="91"/>
                    <a:pt x="54" y="90"/>
                    <a:pt x="51" y="86"/>
                  </a:cubicBezTo>
                  <a:cubicBezTo>
                    <a:pt x="47" y="82"/>
                    <a:pt x="42" y="75"/>
                    <a:pt x="35" y="65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41" y="76"/>
                    <a:pt x="46" y="83"/>
                    <a:pt x="50" y="87"/>
                  </a:cubicBezTo>
                  <a:cubicBezTo>
                    <a:pt x="53" y="91"/>
                    <a:pt x="56" y="92"/>
                    <a:pt x="59" y="92"/>
                  </a:cubicBezTo>
                  <a:cubicBezTo>
                    <a:pt x="60" y="92"/>
                    <a:pt x="60" y="92"/>
                    <a:pt x="61" y="91"/>
                  </a:cubicBezTo>
                  <a:cubicBezTo>
                    <a:pt x="63" y="90"/>
                    <a:pt x="63" y="89"/>
                    <a:pt x="63" y="87"/>
                  </a:cubicBezTo>
                  <a:cubicBezTo>
                    <a:pt x="63" y="82"/>
                    <a:pt x="60" y="73"/>
                    <a:pt x="48" y="56"/>
                  </a:cubicBezTo>
                  <a:cubicBezTo>
                    <a:pt x="24" y="21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3" y="35"/>
                    <a:pt x="34" y="66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5" name="Freeform 336"/>
            <p:cNvSpPr>
              <a:spLocks/>
            </p:cNvSpPr>
            <p:nvPr/>
          </p:nvSpPr>
          <p:spPr bwMode="auto">
            <a:xfrm>
              <a:off x="9544050" y="2238375"/>
              <a:ext cx="287338" cy="407988"/>
            </a:xfrm>
            <a:custGeom>
              <a:avLst/>
              <a:gdLst>
                <a:gd name="T0" fmla="*/ 30 w 64"/>
                <a:gd name="T1" fmla="*/ 27 h 91"/>
                <a:gd name="T2" fmla="*/ 64 w 64"/>
                <a:gd name="T3" fmla="*/ 91 h 91"/>
                <a:gd name="T4" fmla="*/ 17 w 64"/>
                <a:gd name="T5" fmla="*/ 36 h 91"/>
                <a:gd name="T6" fmla="*/ 4 w 64"/>
                <a:gd name="T7" fmla="*/ 2 h 91"/>
                <a:gd name="T8" fmla="*/ 30 w 64"/>
                <a:gd name="T9" fmla="*/ 2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91">
                  <a:moveTo>
                    <a:pt x="30" y="27"/>
                  </a:moveTo>
                  <a:cubicBezTo>
                    <a:pt x="52" y="59"/>
                    <a:pt x="64" y="91"/>
                    <a:pt x="64" y="91"/>
                  </a:cubicBezTo>
                  <a:cubicBezTo>
                    <a:pt x="64" y="91"/>
                    <a:pt x="41" y="71"/>
                    <a:pt x="17" y="36"/>
                  </a:cubicBezTo>
                  <a:cubicBezTo>
                    <a:pt x="1" y="12"/>
                    <a:pt x="0" y="5"/>
                    <a:pt x="4" y="2"/>
                  </a:cubicBezTo>
                  <a:cubicBezTo>
                    <a:pt x="8" y="0"/>
                    <a:pt x="14" y="3"/>
                    <a:pt x="30" y="2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6" name="Freeform 337"/>
            <p:cNvSpPr>
              <a:spLocks/>
            </p:cNvSpPr>
            <p:nvPr/>
          </p:nvSpPr>
          <p:spPr bwMode="auto">
            <a:xfrm>
              <a:off x="9548812" y="2243138"/>
              <a:ext cx="287338" cy="412750"/>
            </a:xfrm>
            <a:custGeom>
              <a:avLst/>
              <a:gdLst>
                <a:gd name="T0" fmla="*/ 29 w 64"/>
                <a:gd name="T1" fmla="*/ 26 h 92"/>
                <a:gd name="T2" fmla="*/ 29 w 64"/>
                <a:gd name="T3" fmla="*/ 27 h 92"/>
                <a:gd name="T4" fmla="*/ 53 w 64"/>
                <a:gd name="T5" fmla="*/ 70 h 92"/>
                <a:gd name="T6" fmla="*/ 60 w 64"/>
                <a:gd name="T7" fmla="*/ 84 h 92"/>
                <a:gd name="T8" fmla="*/ 62 w 64"/>
                <a:gd name="T9" fmla="*/ 90 h 92"/>
                <a:gd name="T10" fmla="*/ 63 w 64"/>
                <a:gd name="T11" fmla="*/ 90 h 92"/>
                <a:gd name="T12" fmla="*/ 63 w 64"/>
                <a:gd name="T13" fmla="*/ 89 h 92"/>
                <a:gd name="T14" fmla="*/ 59 w 64"/>
                <a:gd name="T15" fmla="*/ 86 h 92"/>
                <a:gd name="T16" fmla="*/ 17 w 64"/>
                <a:gd name="T17" fmla="*/ 35 h 92"/>
                <a:gd name="T18" fmla="*/ 2 w 64"/>
                <a:gd name="T19" fmla="*/ 5 h 92"/>
                <a:gd name="T20" fmla="*/ 3 w 64"/>
                <a:gd name="T21" fmla="*/ 2 h 92"/>
                <a:gd name="T22" fmla="*/ 5 w 64"/>
                <a:gd name="T23" fmla="*/ 1 h 92"/>
                <a:gd name="T24" fmla="*/ 13 w 64"/>
                <a:gd name="T25" fmla="*/ 6 h 92"/>
                <a:gd name="T26" fmla="*/ 29 w 64"/>
                <a:gd name="T27" fmla="*/ 27 h 92"/>
                <a:gd name="T28" fmla="*/ 29 w 64"/>
                <a:gd name="T29" fmla="*/ 26 h 92"/>
                <a:gd name="T30" fmla="*/ 30 w 64"/>
                <a:gd name="T31" fmla="*/ 26 h 92"/>
                <a:gd name="T32" fmla="*/ 14 w 64"/>
                <a:gd name="T33" fmla="*/ 5 h 92"/>
                <a:gd name="T34" fmla="*/ 5 w 64"/>
                <a:gd name="T35" fmla="*/ 0 h 92"/>
                <a:gd name="T36" fmla="*/ 3 w 64"/>
                <a:gd name="T37" fmla="*/ 1 h 92"/>
                <a:gd name="T38" fmla="*/ 0 w 64"/>
                <a:gd name="T39" fmla="*/ 5 h 92"/>
                <a:gd name="T40" fmla="*/ 16 w 64"/>
                <a:gd name="T41" fmla="*/ 35 h 92"/>
                <a:gd name="T42" fmla="*/ 62 w 64"/>
                <a:gd name="T43" fmla="*/ 90 h 92"/>
                <a:gd name="T44" fmla="*/ 64 w 64"/>
                <a:gd name="T45" fmla="*/ 92 h 92"/>
                <a:gd name="T46" fmla="*/ 63 w 64"/>
                <a:gd name="T47" fmla="*/ 89 h 92"/>
                <a:gd name="T48" fmla="*/ 30 w 64"/>
                <a:gd name="T49" fmla="*/ 26 h 92"/>
                <a:gd name="T50" fmla="*/ 29 w 64"/>
                <a:gd name="T51" fmla="*/ 2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92">
                  <a:moveTo>
                    <a:pt x="29" y="26"/>
                  </a:moveTo>
                  <a:cubicBezTo>
                    <a:pt x="29" y="27"/>
                    <a:pt x="29" y="27"/>
                    <a:pt x="29" y="27"/>
                  </a:cubicBezTo>
                  <a:cubicBezTo>
                    <a:pt x="39" y="42"/>
                    <a:pt x="48" y="58"/>
                    <a:pt x="53" y="70"/>
                  </a:cubicBezTo>
                  <a:cubicBezTo>
                    <a:pt x="56" y="76"/>
                    <a:pt x="58" y="81"/>
                    <a:pt x="60" y="84"/>
                  </a:cubicBezTo>
                  <a:cubicBezTo>
                    <a:pt x="61" y="88"/>
                    <a:pt x="62" y="90"/>
                    <a:pt x="62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2" y="88"/>
                    <a:pt x="59" y="86"/>
                  </a:cubicBezTo>
                  <a:cubicBezTo>
                    <a:pt x="52" y="79"/>
                    <a:pt x="35" y="61"/>
                    <a:pt x="17" y="35"/>
                  </a:cubicBezTo>
                  <a:cubicBezTo>
                    <a:pt x="5" y="18"/>
                    <a:pt x="2" y="9"/>
                    <a:pt x="2" y="5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7" y="1"/>
                    <a:pt x="10" y="2"/>
                    <a:pt x="13" y="6"/>
                  </a:cubicBezTo>
                  <a:cubicBezTo>
                    <a:pt x="17" y="10"/>
                    <a:pt x="22" y="17"/>
                    <a:pt x="29" y="27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3" y="16"/>
                    <a:pt x="18" y="9"/>
                    <a:pt x="14" y="5"/>
                  </a:cubicBezTo>
                  <a:cubicBezTo>
                    <a:pt x="10" y="1"/>
                    <a:pt x="8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1" y="10"/>
                    <a:pt x="4" y="19"/>
                    <a:pt x="16" y="35"/>
                  </a:cubicBezTo>
                  <a:cubicBezTo>
                    <a:pt x="39" y="71"/>
                    <a:pt x="62" y="90"/>
                    <a:pt x="62" y="90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51" y="57"/>
                    <a:pt x="30" y="26"/>
                  </a:cubicBezTo>
                  <a:lnTo>
                    <a:pt x="29" y="2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7" name="Freeform 338"/>
            <p:cNvSpPr>
              <a:spLocks/>
            </p:cNvSpPr>
            <p:nvPr/>
          </p:nvSpPr>
          <p:spPr bwMode="auto">
            <a:xfrm>
              <a:off x="9423400" y="2641600"/>
              <a:ext cx="407988" cy="282575"/>
            </a:xfrm>
            <a:custGeom>
              <a:avLst/>
              <a:gdLst>
                <a:gd name="T0" fmla="*/ 27 w 91"/>
                <a:gd name="T1" fmla="*/ 33 h 63"/>
                <a:gd name="T2" fmla="*/ 91 w 91"/>
                <a:gd name="T3" fmla="*/ 0 h 63"/>
                <a:gd name="T4" fmla="*/ 36 w 91"/>
                <a:gd name="T5" fmla="*/ 47 h 63"/>
                <a:gd name="T6" fmla="*/ 2 w 91"/>
                <a:gd name="T7" fmla="*/ 60 h 63"/>
                <a:gd name="T8" fmla="*/ 27 w 91"/>
                <a:gd name="T9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3">
                  <a:moveTo>
                    <a:pt x="27" y="33"/>
                  </a:moveTo>
                  <a:cubicBezTo>
                    <a:pt x="59" y="12"/>
                    <a:pt x="91" y="0"/>
                    <a:pt x="91" y="0"/>
                  </a:cubicBezTo>
                  <a:cubicBezTo>
                    <a:pt x="91" y="0"/>
                    <a:pt x="71" y="23"/>
                    <a:pt x="36" y="47"/>
                  </a:cubicBezTo>
                  <a:cubicBezTo>
                    <a:pt x="12" y="63"/>
                    <a:pt x="5" y="63"/>
                    <a:pt x="2" y="60"/>
                  </a:cubicBezTo>
                  <a:cubicBezTo>
                    <a:pt x="0" y="56"/>
                    <a:pt x="3" y="50"/>
                    <a:pt x="27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8" name="Freeform 339"/>
            <p:cNvSpPr>
              <a:spLocks/>
            </p:cNvSpPr>
            <p:nvPr/>
          </p:nvSpPr>
          <p:spPr bwMode="auto">
            <a:xfrm>
              <a:off x="9426575" y="2638425"/>
              <a:ext cx="412750" cy="282575"/>
            </a:xfrm>
            <a:custGeom>
              <a:avLst/>
              <a:gdLst>
                <a:gd name="T0" fmla="*/ 26 w 92"/>
                <a:gd name="T1" fmla="*/ 34 h 63"/>
                <a:gd name="T2" fmla="*/ 27 w 92"/>
                <a:gd name="T3" fmla="*/ 35 h 63"/>
                <a:gd name="T4" fmla="*/ 70 w 92"/>
                <a:gd name="T5" fmla="*/ 11 h 63"/>
                <a:gd name="T6" fmla="*/ 84 w 92"/>
                <a:gd name="T7" fmla="*/ 4 h 63"/>
                <a:gd name="T8" fmla="*/ 90 w 92"/>
                <a:gd name="T9" fmla="*/ 2 h 63"/>
                <a:gd name="T10" fmla="*/ 90 w 92"/>
                <a:gd name="T11" fmla="*/ 1 h 63"/>
                <a:gd name="T12" fmla="*/ 89 w 92"/>
                <a:gd name="T13" fmla="*/ 1 h 63"/>
                <a:gd name="T14" fmla="*/ 86 w 92"/>
                <a:gd name="T15" fmla="*/ 5 h 63"/>
                <a:gd name="T16" fmla="*/ 35 w 92"/>
                <a:gd name="T17" fmla="*/ 47 h 63"/>
                <a:gd name="T18" fmla="*/ 5 w 92"/>
                <a:gd name="T19" fmla="*/ 62 h 63"/>
                <a:gd name="T20" fmla="*/ 2 w 92"/>
                <a:gd name="T21" fmla="*/ 60 h 63"/>
                <a:gd name="T22" fmla="*/ 1 w 92"/>
                <a:gd name="T23" fmla="*/ 59 h 63"/>
                <a:gd name="T24" fmla="*/ 6 w 92"/>
                <a:gd name="T25" fmla="*/ 51 h 63"/>
                <a:gd name="T26" fmla="*/ 27 w 92"/>
                <a:gd name="T27" fmla="*/ 35 h 63"/>
                <a:gd name="T28" fmla="*/ 26 w 92"/>
                <a:gd name="T29" fmla="*/ 34 h 63"/>
                <a:gd name="T30" fmla="*/ 26 w 92"/>
                <a:gd name="T31" fmla="*/ 34 h 63"/>
                <a:gd name="T32" fmla="*/ 5 w 92"/>
                <a:gd name="T33" fmla="*/ 50 h 63"/>
                <a:gd name="T34" fmla="*/ 0 w 92"/>
                <a:gd name="T35" fmla="*/ 59 h 63"/>
                <a:gd name="T36" fmla="*/ 1 w 92"/>
                <a:gd name="T37" fmla="*/ 61 h 63"/>
                <a:gd name="T38" fmla="*/ 5 w 92"/>
                <a:gd name="T39" fmla="*/ 63 h 63"/>
                <a:gd name="T40" fmla="*/ 35 w 92"/>
                <a:gd name="T41" fmla="*/ 48 h 63"/>
                <a:gd name="T42" fmla="*/ 90 w 92"/>
                <a:gd name="T43" fmla="*/ 2 h 63"/>
                <a:gd name="T44" fmla="*/ 92 w 92"/>
                <a:gd name="T45" fmla="*/ 0 h 63"/>
                <a:gd name="T46" fmla="*/ 89 w 92"/>
                <a:gd name="T47" fmla="*/ 1 h 63"/>
                <a:gd name="T48" fmla="*/ 26 w 92"/>
                <a:gd name="T49" fmla="*/ 3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6" y="34"/>
                  </a:moveTo>
                  <a:cubicBezTo>
                    <a:pt x="27" y="35"/>
                    <a:pt x="27" y="35"/>
                    <a:pt x="27" y="35"/>
                  </a:cubicBezTo>
                  <a:cubicBezTo>
                    <a:pt x="42" y="24"/>
                    <a:pt x="58" y="16"/>
                    <a:pt x="70" y="11"/>
                  </a:cubicBezTo>
                  <a:cubicBezTo>
                    <a:pt x="76" y="8"/>
                    <a:pt x="81" y="6"/>
                    <a:pt x="84" y="4"/>
                  </a:cubicBezTo>
                  <a:cubicBezTo>
                    <a:pt x="88" y="3"/>
                    <a:pt x="90" y="2"/>
                    <a:pt x="90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8" y="2"/>
                    <a:pt x="86" y="5"/>
                  </a:cubicBezTo>
                  <a:cubicBezTo>
                    <a:pt x="79" y="12"/>
                    <a:pt x="61" y="29"/>
                    <a:pt x="35" y="47"/>
                  </a:cubicBezTo>
                  <a:cubicBezTo>
                    <a:pt x="18" y="58"/>
                    <a:pt x="9" y="62"/>
                    <a:pt x="5" y="62"/>
                  </a:cubicBezTo>
                  <a:cubicBezTo>
                    <a:pt x="3" y="62"/>
                    <a:pt x="2" y="61"/>
                    <a:pt x="2" y="60"/>
                  </a:cubicBezTo>
                  <a:cubicBezTo>
                    <a:pt x="1" y="60"/>
                    <a:pt x="1" y="59"/>
                    <a:pt x="1" y="59"/>
                  </a:cubicBezTo>
                  <a:cubicBezTo>
                    <a:pt x="1" y="57"/>
                    <a:pt x="2" y="54"/>
                    <a:pt x="6" y="51"/>
                  </a:cubicBezTo>
                  <a:cubicBezTo>
                    <a:pt x="10" y="47"/>
                    <a:pt x="17" y="42"/>
                    <a:pt x="27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6" y="41"/>
                    <a:pt x="9" y="46"/>
                    <a:pt x="5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0"/>
                    <a:pt x="0" y="60"/>
                    <a:pt x="1" y="61"/>
                  </a:cubicBezTo>
                  <a:cubicBezTo>
                    <a:pt x="1" y="63"/>
                    <a:pt x="3" y="63"/>
                    <a:pt x="5" y="63"/>
                  </a:cubicBezTo>
                  <a:cubicBezTo>
                    <a:pt x="10" y="63"/>
                    <a:pt x="19" y="60"/>
                    <a:pt x="35" y="48"/>
                  </a:cubicBezTo>
                  <a:cubicBezTo>
                    <a:pt x="71" y="24"/>
                    <a:pt x="90" y="2"/>
                    <a:pt x="90" y="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57" y="13"/>
                    <a:pt x="26" y="34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9" name="Freeform 340"/>
            <p:cNvSpPr>
              <a:spLocks/>
            </p:cNvSpPr>
            <p:nvPr/>
          </p:nvSpPr>
          <p:spPr bwMode="auto">
            <a:xfrm>
              <a:off x="9826625" y="2359025"/>
              <a:ext cx="407988" cy="287338"/>
            </a:xfrm>
            <a:custGeom>
              <a:avLst/>
              <a:gdLst>
                <a:gd name="T0" fmla="*/ 64 w 91"/>
                <a:gd name="T1" fmla="*/ 30 h 64"/>
                <a:gd name="T2" fmla="*/ 0 w 91"/>
                <a:gd name="T3" fmla="*/ 64 h 64"/>
                <a:gd name="T4" fmla="*/ 55 w 91"/>
                <a:gd name="T5" fmla="*/ 17 h 64"/>
                <a:gd name="T6" fmla="*/ 89 w 91"/>
                <a:gd name="T7" fmla="*/ 4 h 64"/>
                <a:gd name="T8" fmla="*/ 64 w 91"/>
                <a:gd name="T9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4">
                  <a:moveTo>
                    <a:pt x="64" y="30"/>
                  </a:moveTo>
                  <a:cubicBezTo>
                    <a:pt x="32" y="52"/>
                    <a:pt x="0" y="64"/>
                    <a:pt x="0" y="64"/>
                  </a:cubicBezTo>
                  <a:cubicBezTo>
                    <a:pt x="0" y="64"/>
                    <a:pt x="20" y="41"/>
                    <a:pt x="55" y="17"/>
                  </a:cubicBezTo>
                  <a:cubicBezTo>
                    <a:pt x="79" y="1"/>
                    <a:pt x="86" y="0"/>
                    <a:pt x="89" y="4"/>
                  </a:cubicBezTo>
                  <a:cubicBezTo>
                    <a:pt x="91" y="8"/>
                    <a:pt x="88" y="14"/>
                    <a:pt x="64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0" name="Freeform 341"/>
            <p:cNvSpPr>
              <a:spLocks/>
            </p:cNvSpPr>
            <p:nvPr/>
          </p:nvSpPr>
          <p:spPr bwMode="auto">
            <a:xfrm>
              <a:off x="9817100" y="2363788"/>
              <a:ext cx="412750" cy="287338"/>
            </a:xfrm>
            <a:custGeom>
              <a:avLst/>
              <a:gdLst>
                <a:gd name="T0" fmla="*/ 66 w 92"/>
                <a:gd name="T1" fmla="*/ 29 h 64"/>
                <a:gd name="T2" fmla="*/ 65 w 92"/>
                <a:gd name="T3" fmla="*/ 29 h 64"/>
                <a:gd name="T4" fmla="*/ 22 w 92"/>
                <a:gd name="T5" fmla="*/ 53 h 64"/>
                <a:gd name="T6" fmla="*/ 7 w 92"/>
                <a:gd name="T7" fmla="*/ 60 h 64"/>
                <a:gd name="T8" fmla="*/ 2 w 92"/>
                <a:gd name="T9" fmla="*/ 62 h 64"/>
                <a:gd name="T10" fmla="*/ 2 w 92"/>
                <a:gd name="T11" fmla="*/ 63 h 64"/>
                <a:gd name="T12" fmla="*/ 3 w 92"/>
                <a:gd name="T13" fmla="*/ 63 h 64"/>
                <a:gd name="T14" fmla="*/ 6 w 92"/>
                <a:gd name="T15" fmla="*/ 59 h 64"/>
                <a:gd name="T16" fmla="*/ 57 w 92"/>
                <a:gd name="T17" fmla="*/ 17 h 64"/>
                <a:gd name="T18" fmla="*/ 87 w 92"/>
                <a:gd name="T19" fmla="*/ 2 h 64"/>
                <a:gd name="T20" fmla="*/ 90 w 92"/>
                <a:gd name="T21" fmla="*/ 3 h 64"/>
                <a:gd name="T22" fmla="*/ 91 w 92"/>
                <a:gd name="T23" fmla="*/ 5 h 64"/>
                <a:gd name="T24" fmla="*/ 86 w 92"/>
                <a:gd name="T25" fmla="*/ 13 h 64"/>
                <a:gd name="T26" fmla="*/ 65 w 92"/>
                <a:gd name="T27" fmla="*/ 29 h 64"/>
                <a:gd name="T28" fmla="*/ 66 w 92"/>
                <a:gd name="T29" fmla="*/ 29 h 64"/>
                <a:gd name="T30" fmla="*/ 66 w 92"/>
                <a:gd name="T31" fmla="*/ 30 h 64"/>
                <a:gd name="T32" fmla="*/ 87 w 92"/>
                <a:gd name="T33" fmla="*/ 14 h 64"/>
                <a:gd name="T34" fmla="*/ 92 w 92"/>
                <a:gd name="T35" fmla="*/ 5 h 64"/>
                <a:gd name="T36" fmla="*/ 91 w 92"/>
                <a:gd name="T37" fmla="*/ 3 h 64"/>
                <a:gd name="T38" fmla="*/ 87 w 92"/>
                <a:gd name="T39" fmla="*/ 0 h 64"/>
                <a:gd name="T40" fmla="*/ 56 w 92"/>
                <a:gd name="T41" fmla="*/ 16 h 64"/>
                <a:gd name="T42" fmla="*/ 2 w 92"/>
                <a:gd name="T43" fmla="*/ 62 h 64"/>
                <a:gd name="T44" fmla="*/ 0 w 92"/>
                <a:gd name="T45" fmla="*/ 64 h 64"/>
                <a:gd name="T46" fmla="*/ 2 w 92"/>
                <a:gd name="T47" fmla="*/ 63 h 64"/>
                <a:gd name="T48" fmla="*/ 66 w 92"/>
                <a:gd name="T49" fmla="*/ 30 h 64"/>
                <a:gd name="T50" fmla="*/ 66 w 92"/>
                <a:gd name="T51" fmla="*/ 2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2" h="64">
                  <a:moveTo>
                    <a:pt x="66" y="29"/>
                  </a:moveTo>
                  <a:cubicBezTo>
                    <a:pt x="65" y="29"/>
                    <a:pt x="65" y="29"/>
                    <a:pt x="65" y="29"/>
                  </a:cubicBezTo>
                  <a:cubicBezTo>
                    <a:pt x="50" y="39"/>
                    <a:pt x="34" y="48"/>
                    <a:pt x="22" y="53"/>
                  </a:cubicBezTo>
                  <a:cubicBezTo>
                    <a:pt x="16" y="56"/>
                    <a:pt x="11" y="58"/>
                    <a:pt x="7" y="60"/>
                  </a:cubicBezTo>
                  <a:cubicBezTo>
                    <a:pt x="4" y="61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4" y="62"/>
                    <a:pt x="6" y="59"/>
                  </a:cubicBezTo>
                  <a:cubicBezTo>
                    <a:pt x="13" y="52"/>
                    <a:pt x="31" y="35"/>
                    <a:pt x="57" y="17"/>
                  </a:cubicBezTo>
                  <a:cubicBezTo>
                    <a:pt x="74" y="5"/>
                    <a:pt x="83" y="2"/>
                    <a:pt x="87" y="2"/>
                  </a:cubicBezTo>
                  <a:cubicBezTo>
                    <a:pt x="89" y="2"/>
                    <a:pt x="89" y="3"/>
                    <a:pt x="90" y="3"/>
                  </a:cubicBezTo>
                  <a:cubicBezTo>
                    <a:pt x="91" y="4"/>
                    <a:pt x="91" y="5"/>
                    <a:pt x="91" y="5"/>
                  </a:cubicBezTo>
                  <a:cubicBezTo>
                    <a:pt x="91" y="7"/>
                    <a:pt x="90" y="10"/>
                    <a:pt x="86" y="13"/>
                  </a:cubicBezTo>
                  <a:cubicBezTo>
                    <a:pt x="82" y="17"/>
                    <a:pt x="75" y="22"/>
                    <a:pt x="65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76" y="23"/>
                    <a:pt x="83" y="18"/>
                    <a:pt x="87" y="14"/>
                  </a:cubicBezTo>
                  <a:cubicBezTo>
                    <a:pt x="91" y="10"/>
                    <a:pt x="92" y="8"/>
                    <a:pt x="92" y="5"/>
                  </a:cubicBezTo>
                  <a:cubicBezTo>
                    <a:pt x="92" y="4"/>
                    <a:pt x="92" y="3"/>
                    <a:pt x="91" y="3"/>
                  </a:cubicBezTo>
                  <a:cubicBezTo>
                    <a:pt x="90" y="1"/>
                    <a:pt x="89" y="0"/>
                    <a:pt x="87" y="0"/>
                  </a:cubicBezTo>
                  <a:cubicBezTo>
                    <a:pt x="82" y="1"/>
                    <a:pt x="73" y="4"/>
                    <a:pt x="56" y="16"/>
                  </a:cubicBezTo>
                  <a:cubicBezTo>
                    <a:pt x="21" y="40"/>
                    <a:pt x="2" y="62"/>
                    <a:pt x="2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5" y="51"/>
                    <a:pt x="66" y="30"/>
                  </a:cubicBezTo>
                  <a:lnTo>
                    <a:pt x="66" y="29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1" name="Freeform 342"/>
            <p:cNvSpPr>
              <a:spLocks/>
            </p:cNvSpPr>
            <p:nvPr/>
          </p:nvSpPr>
          <p:spPr bwMode="auto">
            <a:xfrm>
              <a:off x="9826625" y="2516188"/>
              <a:ext cx="474663" cy="134938"/>
            </a:xfrm>
            <a:custGeom>
              <a:avLst/>
              <a:gdLst>
                <a:gd name="T0" fmla="*/ 72 w 106"/>
                <a:gd name="T1" fmla="*/ 22 h 30"/>
                <a:gd name="T2" fmla="*/ 0 w 106"/>
                <a:gd name="T3" fmla="*/ 29 h 30"/>
                <a:gd name="T4" fmla="*/ 68 w 106"/>
                <a:gd name="T5" fmla="*/ 6 h 30"/>
                <a:gd name="T6" fmla="*/ 105 w 106"/>
                <a:gd name="T7" fmla="*/ 7 h 30"/>
                <a:gd name="T8" fmla="*/ 72 w 10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0">
                  <a:moveTo>
                    <a:pt x="72" y="22"/>
                  </a:moveTo>
                  <a:cubicBezTo>
                    <a:pt x="34" y="30"/>
                    <a:pt x="0" y="29"/>
                    <a:pt x="0" y="29"/>
                  </a:cubicBezTo>
                  <a:cubicBezTo>
                    <a:pt x="0" y="29"/>
                    <a:pt x="27" y="15"/>
                    <a:pt x="68" y="6"/>
                  </a:cubicBezTo>
                  <a:cubicBezTo>
                    <a:pt x="97" y="0"/>
                    <a:pt x="104" y="3"/>
                    <a:pt x="105" y="7"/>
                  </a:cubicBezTo>
                  <a:cubicBezTo>
                    <a:pt x="106" y="11"/>
                    <a:pt x="100" y="16"/>
                    <a:pt x="72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2" name="Freeform 343"/>
            <p:cNvSpPr>
              <a:spLocks/>
            </p:cNvSpPr>
            <p:nvPr/>
          </p:nvSpPr>
          <p:spPr bwMode="auto">
            <a:xfrm>
              <a:off x="9812337" y="2525713"/>
              <a:ext cx="485775" cy="120650"/>
            </a:xfrm>
            <a:custGeom>
              <a:avLst/>
              <a:gdLst>
                <a:gd name="T0" fmla="*/ 75 w 108"/>
                <a:gd name="T1" fmla="*/ 20 h 27"/>
                <a:gd name="T2" fmla="*/ 74 w 108"/>
                <a:gd name="T3" fmla="*/ 19 h 27"/>
                <a:gd name="T4" fmla="*/ 8 w 108"/>
                <a:gd name="T5" fmla="*/ 26 h 27"/>
                <a:gd name="T6" fmla="*/ 3 w 108"/>
                <a:gd name="T7" fmla="*/ 26 h 27"/>
                <a:gd name="T8" fmla="*/ 3 w 108"/>
                <a:gd name="T9" fmla="*/ 27 h 27"/>
                <a:gd name="T10" fmla="*/ 3 w 108"/>
                <a:gd name="T11" fmla="*/ 27 h 27"/>
                <a:gd name="T12" fmla="*/ 8 w 108"/>
                <a:gd name="T13" fmla="*/ 25 h 27"/>
                <a:gd name="T14" fmla="*/ 71 w 108"/>
                <a:gd name="T15" fmla="*/ 5 h 27"/>
                <a:gd name="T16" fmla="*/ 98 w 108"/>
                <a:gd name="T17" fmla="*/ 1 h 27"/>
                <a:gd name="T18" fmla="*/ 105 w 108"/>
                <a:gd name="T19" fmla="*/ 3 h 27"/>
                <a:gd name="T20" fmla="*/ 107 w 108"/>
                <a:gd name="T21" fmla="*/ 5 h 27"/>
                <a:gd name="T22" fmla="*/ 107 w 108"/>
                <a:gd name="T23" fmla="*/ 6 h 27"/>
                <a:gd name="T24" fmla="*/ 106 w 108"/>
                <a:gd name="T25" fmla="*/ 8 h 27"/>
                <a:gd name="T26" fmla="*/ 74 w 108"/>
                <a:gd name="T27" fmla="*/ 19 h 27"/>
                <a:gd name="T28" fmla="*/ 75 w 108"/>
                <a:gd name="T29" fmla="*/ 20 h 27"/>
                <a:gd name="T30" fmla="*/ 75 w 108"/>
                <a:gd name="T31" fmla="*/ 21 h 27"/>
                <a:gd name="T32" fmla="*/ 102 w 108"/>
                <a:gd name="T33" fmla="*/ 13 h 27"/>
                <a:gd name="T34" fmla="*/ 107 w 108"/>
                <a:gd name="T35" fmla="*/ 9 h 27"/>
                <a:gd name="T36" fmla="*/ 108 w 108"/>
                <a:gd name="T37" fmla="*/ 6 h 27"/>
                <a:gd name="T38" fmla="*/ 108 w 108"/>
                <a:gd name="T39" fmla="*/ 5 h 27"/>
                <a:gd name="T40" fmla="*/ 105 w 108"/>
                <a:gd name="T41" fmla="*/ 1 h 27"/>
                <a:gd name="T42" fmla="*/ 98 w 108"/>
                <a:gd name="T43" fmla="*/ 0 h 27"/>
                <a:gd name="T44" fmla="*/ 71 w 108"/>
                <a:gd name="T45" fmla="*/ 4 h 27"/>
                <a:gd name="T46" fmla="*/ 3 w 108"/>
                <a:gd name="T47" fmla="*/ 26 h 27"/>
                <a:gd name="T48" fmla="*/ 0 w 108"/>
                <a:gd name="T49" fmla="*/ 27 h 27"/>
                <a:gd name="T50" fmla="*/ 3 w 108"/>
                <a:gd name="T51" fmla="*/ 27 h 27"/>
                <a:gd name="T52" fmla="*/ 8 w 108"/>
                <a:gd name="T53" fmla="*/ 27 h 27"/>
                <a:gd name="T54" fmla="*/ 75 w 108"/>
                <a:gd name="T55" fmla="*/ 21 h 27"/>
                <a:gd name="T56" fmla="*/ 75 w 108"/>
                <a:gd name="T5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27">
                  <a:moveTo>
                    <a:pt x="75" y="20"/>
                  </a:moveTo>
                  <a:cubicBezTo>
                    <a:pt x="74" y="19"/>
                    <a:pt x="74" y="19"/>
                    <a:pt x="74" y="19"/>
                  </a:cubicBezTo>
                  <a:cubicBezTo>
                    <a:pt x="45" y="25"/>
                    <a:pt x="18" y="26"/>
                    <a:pt x="8" y="26"/>
                  </a:cubicBezTo>
                  <a:cubicBezTo>
                    <a:pt x="5" y="26"/>
                    <a:pt x="3" y="26"/>
                    <a:pt x="3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5" y="26"/>
                    <a:pt x="8" y="25"/>
                  </a:cubicBezTo>
                  <a:cubicBezTo>
                    <a:pt x="18" y="21"/>
                    <a:pt x="40" y="11"/>
                    <a:pt x="71" y="5"/>
                  </a:cubicBezTo>
                  <a:cubicBezTo>
                    <a:pt x="84" y="2"/>
                    <a:pt x="92" y="1"/>
                    <a:pt x="98" y="1"/>
                  </a:cubicBezTo>
                  <a:cubicBezTo>
                    <a:pt x="101" y="1"/>
                    <a:pt x="103" y="2"/>
                    <a:pt x="105" y="3"/>
                  </a:cubicBezTo>
                  <a:cubicBezTo>
                    <a:pt x="106" y="3"/>
                    <a:pt x="107" y="4"/>
                    <a:pt x="107" y="5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7"/>
                    <a:pt x="107" y="7"/>
                    <a:pt x="106" y="8"/>
                  </a:cubicBezTo>
                  <a:cubicBezTo>
                    <a:pt x="103" y="11"/>
                    <a:pt x="95" y="15"/>
                    <a:pt x="74" y="19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8" y="18"/>
                    <a:pt x="96" y="15"/>
                    <a:pt x="102" y="13"/>
                  </a:cubicBezTo>
                  <a:cubicBezTo>
                    <a:pt x="104" y="12"/>
                    <a:pt x="106" y="11"/>
                    <a:pt x="107" y="9"/>
                  </a:cubicBezTo>
                  <a:cubicBezTo>
                    <a:pt x="108" y="8"/>
                    <a:pt x="108" y="7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3"/>
                    <a:pt x="107" y="2"/>
                    <a:pt x="105" y="1"/>
                  </a:cubicBezTo>
                  <a:cubicBezTo>
                    <a:pt x="104" y="0"/>
                    <a:pt x="101" y="0"/>
                    <a:pt x="98" y="0"/>
                  </a:cubicBezTo>
                  <a:cubicBezTo>
                    <a:pt x="92" y="0"/>
                    <a:pt x="84" y="1"/>
                    <a:pt x="71" y="4"/>
                  </a:cubicBezTo>
                  <a:cubicBezTo>
                    <a:pt x="29" y="12"/>
                    <a:pt x="3" y="26"/>
                    <a:pt x="3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5" y="27"/>
                    <a:pt x="8" y="27"/>
                  </a:cubicBezTo>
                  <a:cubicBezTo>
                    <a:pt x="18" y="27"/>
                    <a:pt x="46" y="27"/>
                    <a:pt x="75" y="21"/>
                  </a:cubicBezTo>
                  <a:lnTo>
                    <a:pt x="75" y="20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3" name="Freeform 344"/>
            <p:cNvSpPr>
              <a:spLocks/>
            </p:cNvSpPr>
            <p:nvPr/>
          </p:nvSpPr>
          <p:spPr bwMode="auto">
            <a:xfrm>
              <a:off x="9355137" y="2638425"/>
              <a:ext cx="476250" cy="133350"/>
            </a:xfrm>
            <a:custGeom>
              <a:avLst/>
              <a:gdLst>
                <a:gd name="T0" fmla="*/ 34 w 106"/>
                <a:gd name="T1" fmla="*/ 8 h 30"/>
                <a:gd name="T2" fmla="*/ 106 w 106"/>
                <a:gd name="T3" fmla="*/ 1 h 30"/>
                <a:gd name="T4" fmla="*/ 38 w 106"/>
                <a:gd name="T5" fmla="*/ 24 h 30"/>
                <a:gd name="T6" fmla="*/ 1 w 106"/>
                <a:gd name="T7" fmla="*/ 23 h 30"/>
                <a:gd name="T8" fmla="*/ 34 w 106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0">
                  <a:moveTo>
                    <a:pt x="34" y="8"/>
                  </a:moveTo>
                  <a:cubicBezTo>
                    <a:pt x="71" y="0"/>
                    <a:pt x="106" y="1"/>
                    <a:pt x="106" y="1"/>
                  </a:cubicBezTo>
                  <a:cubicBezTo>
                    <a:pt x="106" y="1"/>
                    <a:pt x="79" y="15"/>
                    <a:pt x="38" y="24"/>
                  </a:cubicBezTo>
                  <a:cubicBezTo>
                    <a:pt x="9" y="30"/>
                    <a:pt x="2" y="27"/>
                    <a:pt x="1" y="23"/>
                  </a:cubicBezTo>
                  <a:cubicBezTo>
                    <a:pt x="0" y="19"/>
                    <a:pt x="6" y="14"/>
                    <a:pt x="34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4" name="Freeform 345"/>
            <p:cNvSpPr>
              <a:spLocks/>
            </p:cNvSpPr>
            <p:nvPr/>
          </p:nvSpPr>
          <p:spPr bwMode="auto">
            <a:xfrm>
              <a:off x="9355137" y="2641600"/>
              <a:ext cx="484188" cy="122238"/>
            </a:xfrm>
            <a:custGeom>
              <a:avLst/>
              <a:gdLst>
                <a:gd name="T0" fmla="*/ 34 w 108"/>
                <a:gd name="T1" fmla="*/ 7 h 27"/>
                <a:gd name="T2" fmla="*/ 35 w 108"/>
                <a:gd name="T3" fmla="*/ 8 h 27"/>
                <a:gd name="T4" fmla="*/ 101 w 108"/>
                <a:gd name="T5" fmla="*/ 1 h 27"/>
                <a:gd name="T6" fmla="*/ 106 w 108"/>
                <a:gd name="T7" fmla="*/ 1 h 27"/>
                <a:gd name="T8" fmla="*/ 106 w 108"/>
                <a:gd name="T9" fmla="*/ 0 h 27"/>
                <a:gd name="T10" fmla="*/ 105 w 108"/>
                <a:gd name="T11" fmla="*/ 0 h 27"/>
                <a:gd name="T12" fmla="*/ 101 w 108"/>
                <a:gd name="T13" fmla="*/ 2 h 27"/>
                <a:gd name="T14" fmla="*/ 37 w 108"/>
                <a:gd name="T15" fmla="*/ 22 h 27"/>
                <a:gd name="T16" fmla="*/ 11 w 108"/>
                <a:gd name="T17" fmla="*/ 26 h 27"/>
                <a:gd name="T18" fmla="*/ 4 w 108"/>
                <a:gd name="T19" fmla="*/ 24 h 27"/>
                <a:gd name="T20" fmla="*/ 2 w 108"/>
                <a:gd name="T21" fmla="*/ 22 h 27"/>
                <a:gd name="T22" fmla="*/ 2 w 108"/>
                <a:gd name="T23" fmla="*/ 21 h 27"/>
                <a:gd name="T24" fmla="*/ 3 w 108"/>
                <a:gd name="T25" fmla="*/ 18 h 27"/>
                <a:gd name="T26" fmla="*/ 35 w 108"/>
                <a:gd name="T27" fmla="*/ 8 h 27"/>
                <a:gd name="T28" fmla="*/ 34 w 108"/>
                <a:gd name="T29" fmla="*/ 7 h 27"/>
                <a:gd name="T30" fmla="*/ 34 w 108"/>
                <a:gd name="T31" fmla="*/ 6 h 27"/>
                <a:gd name="T32" fmla="*/ 7 w 108"/>
                <a:gd name="T33" fmla="*/ 14 h 27"/>
                <a:gd name="T34" fmla="*/ 2 w 108"/>
                <a:gd name="T35" fmla="*/ 17 h 27"/>
                <a:gd name="T36" fmla="*/ 0 w 108"/>
                <a:gd name="T37" fmla="*/ 21 h 27"/>
                <a:gd name="T38" fmla="*/ 1 w 108"/>
                <a:gd name="T39" fmla="*/ 22 h 27"/>
                <a:gd name="T40" fmla="*/ 3 w 108"/>
                <a:gd name="T41" fmla="*/ 26 h 27"/>
                <a:gd name="T42" fmla="*/ 11 w 108"/>
                <a:gd name="T43" fmla="*/ 27 h 27"/>
                <a:gd name="T44" fmla="*/ 38 w 108"/>
                <a:gd name="T45" fmla="*/ 23 h 27"/>
                <a:gd name="T46" fmla="*/ 106 w 108"/>
                <a:gd name="T47" fmla="*/ 1 h 27"/>
                <a:gd name="T48" fmla="*/ 108 w 108"/>
                <a:gd name="T49" fmla="*/ 0 h 27"/>
                <a:gd name="T50" fmla="*/ 106 w 108"/>
                <a:gd name="T51" fmla="*/ 0 h 27"/>
                <a:gd name="T52" fmla="*/ 101 w 108"/>
                <a:gd name="T53" fmla="*/ 0 h 27"/>
                <a:gd name="T54" fmla="*/ 34 w 108"/>
                <a:gd name="T55" fmla="*/ 6 h 27"/>
                <a:gd name="T56" fmla="*/ 34 w 108"/>
                <a:gd name="T5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27">
                  <a:moveTo>
                    <a:pt x="34" y="7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64" y="2"/>
                    <a:pt x="91" y="1"/>
                    <a:pt x="101" y="1"/>
                  </a:cubicBezTo>
                  <a:cubicBezTo>
                    <a:pt x="104" y="1"/>
                    <a:pt x="106" y="1"/>
                    <a:pt x="106" y="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4" y="1"/>
                    <a:pt x="101" y="2"/>
                  </a:cubicBezTo>
                  <a:cubicBezTo>
                    <a:pt x="91" y="6"/>
                    <a:pt x="69" y="15"/>
                    <a:pt x="37" y="22"/>
                  </a:cubicBezTo>
                  <a:cubicBezTo>
                    <a:pt x="25" y="25"/>
                    <a:pt x="17" y="26"/>
                    <a:pt x="11" y="26"/>
                  </a:cubicBezTo>
                  <a:cubicBezTo>
                    <a:pt x="8" y="26"/>
                    <a:pt x="5" y="25"/>
                    <a:pt x="4" y="24"/>
                  </a:cubicBezTo>
                  <a:cubicBezTo>
                    <a:pt x="3" y="24"/>
                    <a:pt x="2" y="23"/>
                    <a:pt x="2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6" y="15"/>
                    <a:pt x="14" y="12"/>
                    <a:pt x="35" y="8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1" y="9"/>
                    <a:pt x="12" y="12"/>
                    <a:pt x="7" y="14"/>
                  </a:cubicBezTo>
                  <a:cubicBezTo>
                    <a:pt x="5" y="15"/>
                    <a:pt x="3" y="16"/>
                    <a:pt x="2" y="17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4"/>
                    <a:pt x="2" y="25"/>
                    <a:pt x="3" y="26"/>
                  </a:cubicBezTo>
                  <a:cubicBezTo>
                    <a:pt x="5" y="26"/>
                    <a:pt x="8" y="27"/>
                    <a:pt x="11" y="27"/>
                  </a:cubicBezTo>
                  <a:cubicBezTo>
                    <a:pt x="17" y="27"/>
                    <a:pt x="25" y="26"/>
                    <a:pt x="38" y="23"/>
                  </a:cubicBezTo>
                  <a:cubicBezTo>
                    <a:pt x="80" y="15"/>
                    <a:pt x="106" y="1"/>
                    <a:pt x="106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4" y="0"/>
                    <a:pt x="101" y="0"/>
                  </a:cubicBezTo>
                  <a:cubicBezTo>
                    <a:pt x="91" y="0"/>
                    <a:pt x="63" y="0"/>
                    <a:pt x="34" y="6"/>
                  </a:cubicBezTo>
                  <a:lnTo>
                    <a:pt x="34" y="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5" name="Freeform 346"/>
            <p:cNvSpPr>
              <a:spLocks/>
            </p:cNvSpPr>
            <p:nvPr/>
          </p:nvSpPr>
          <p:spPr bwMode="auto">
            <a:xfrm>
              <a:off x="9821862" y="2641600"/>
              <a:ext cx="134938" cy="476250"/>
            </a:xfrm>
            <a:custGeom>
              <a:avLst/>
              <a:gdLst>
                <a:gd name="T0" fmla="*/ 8 w 30"/>
                <a:gd name="T1" fmla="*/ 72 h 106"/>
                <a:gd name="T2" fmla="*/ 1 w 30"/>
                <a:gd name="T3" fmla="*/ 0 h 106"/>
                <a:gd name="T4" fmla="*/ 24 w 30"/>
                <a:gd name="T5" fmla="*/ 68 h 106"/>
                <a:gd name="T6" fmla="*/ 23 w 30"/>
                <a:gd name="T7" fmla="*/ 105 h 106"/>
                <a:gd name="T8" fmla="*/ 8 w 30"/>
                <a:gd name="T9" fmla="*/ 7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6">
                  <a:moveTo>
                    <a:pt x="8" y="72"/>
                  </a:moveTo>
                  <a:cubicBezTo>
                    <a:pt x="0" y="34"/>
                    <a:pt x="1" y="0"/>
                    <a:pt x="1" y="0"/>
                  </a:cubicBezTo>
                  <a:cubicBezTo>
                    <a:pt x="1" y="0"/>
                    <a:pt x="15" y="27"/>
                    <a:pt x="24" y="68"/>
                  </a:cubicBezTo>
                  <a:cubicBezTo>
                    <a:pt x="30" y="97"/>
                    <a:pt x="27" y="104"/>
                    <a:pt x="23" y="105"/>
                  </a:cubicBezTo>
                  <a:cubicBezTo>
                    <a:pt x="19" y="106"/>
                    <a:pt x="14" y="100"/>
                    <a:pt x="8" y="7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6" name="Freeform 347"/>
            <p:cNvSpPr>
              <a:spLocks/>
            </p:cNvSpPr>
            <p:nvPr/>
          </p:nvSpPr>
          <p:spPr bwMode="auto">
            <a:xfrm>
              <a:off x="9826625" y="2628900"/>
              <a:ext cx="120650" cy="484188"/>
            </a:xfrm>
            <a:custGeom>
              <a:avLst/>
              <a:gdLst>
                <a:gd name="T0" fmla="*/ 7 w 27"/>
                <a:gd name="T1" fmla="*/ 75 h 108"/>
                <a:gd name="T2" fmla="*/ 8 w 27"/>
                <a:gd name="T3" fmla="*/ 74 h 108"/>
                <a:gd name="T4" fmla="*/ 1 w 27"/>
                <a:gd name="T5" fmla="*/ 8 h 108"/>
                <a:gd name="T6" fmla="*/ 1 w 27"/>
                <a:gd name="T7" fmla="*/ 3 h 108"/>
                <a:gd name="T8" fmla="*/ 0 w 27"/>
                <a:gd name="T9" fmla="*/ 3 h 108"/>
                <a:gd name="T10" fmla="*/ 0 w 27"/>
                <a:gd name="T11" fmla="*/ 3 h 108"/>
                <a:gd name="T12" fmla="*/ 2 w 27"/>
                <a:gd name="T13" fmla="*/ 8 h 108"/>
                <a:gd name="T14" fmla="*/ 22 w 27"/>
                <a:gd name="T15" fmla="*/ 71 h 108"/>
                <a:gd name="T16" fmla="*/ 26 w 27"/>
                <a:gd name="T17" fmla="*/ 98 h 108"/>
                <a:gd name="T18" fmla="*/ 24 w 27"/>
                <a:gd name="T19" fmla="*/ 105 h 108"/>
                <a:gd name="T20" fmla="*/ 22 w 27"/>
                <a:gd name="T21" fmla="*/ 107 h 108"/>
                <a:gd name="T22" fmla="*/ 21 w 27"/>
                <a:gd name="T23" fmla="*/ 107 h 108"/>
                <a:gd name="T24" fmla="*/ 18 w 27"/>
                <a:gd name="T25" fmla="*/ 106 h 108"/>
                <a:gd name="T26" fmla="*/ 8 w 27"/>
                <a:gd name="T27" fmla="*/ 74 h 108"/>
                <a:gd name="T28" fmla="*/ 7 w 27"/>
                <a:gd name="T29" fmla="*/ 75 h 108"/>
                <a:gd name="T30" fmla="*/ 6 w 27"/>
                <a:gd name="T31" fmla="*/ 75 h 108"/>
                <a:gd name="T32" fmla="*/ 14 w 27"/>
                <a:gd name="T33" fmla="*/ 102 h 108"/>
                <a:gd name="T34" fmla="*/ 17 w 27"/>
                <a:gd name="T35" fmla="*/ 107 h 108"/>
                <a:gd name="T36" fmla="*/ 21 w 27"/>
                <a:gd name="T37" fmla="*/ 108 h 108"/>
                <a:gd name="T38" fmla="*/ 22 w 27"/>
                <a:gd name="T39" fmla="*/ 108 h 108"/>
                <a:gd name="T40" fmla="*/ 26 w 27"/>
                <a:gd name="T41" fmla="*/ 105 h 108"/>
                <a:gd name="T42" fmla="*/ 27 w 27"/>
                <a:gd name="T43" fmla="*/ 98 h 108"/>
                <a:gd name="T44" fmla="*/ 23 w 27"/>
                <a:gd name="T45" fmla="*/ 71 h 108"/>
                <a:gd name="T46" fmla="*/ 1 w 27"/>
                <a:gd name="T47" fmla="*/ 3 h 108"/>
                <a:gd name="T48" fmla="*/ 0 w 27"/>
                <a:gd name="T49" fmla="*/ 0 h 108"/>
                <a:gd name="T50" fmla="*/ 0 w 27"/>
                <a:gd name="T51" fmla="*/ 3 h 108"/>
                <a:gd name="T52" fmla="*/ 0 w 27"/>
                <a:gd name="T53" fmla="*/ 8 h 108"/>
                <a:gd name="T54" fmla="*/ 6 w 27"/>
                <a:gd name="T55" fmla="*/ 75 h 108"/>
                <a:gd name="T56" fmla="*/ 7 w 27"/>
                <a:gd name="T57" fmla="*/ 7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" h="108">
                  <a:moveTo>
                    <a:pt x="7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2" y="45"/>
                    <a:pt x="1" y="18"/>
                    <a:pt x="1" y="8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6" y="18"/>
                    <a:pt x="15" y="40"/>
                    <a:pt x="22" y="71"/>
                  </a:cubicBezTo>
                  <a:cubicBezTo>
                    <a:pt x="25" y="84"/>
                    <a:pt x="26" y="92"/>
                    <a:pt x="26" y="98"/>
                  </a:cubicBezTo>
                  <a:cubicBezTo>
                    <a:pt x="26" y="101"/>
                    <a:pt x="25" y="103"/>
                    <a:pt x="24" y="105"/>
                  </a:cubicBezTo>
                  <a:cubicBezTo>
                    <a:pt x="24" y="106"/>
                    <a:pt x="23" y="107"/>
                    <a:pt x="22" y="107"/>
                  </a:cubicBezTo>
                  <a:cubicBezTo>
                    <a:pt x="21" y="107"/>
                    <a:pt x="21" y="107"/>
                    <a:pt x="21" y="107"/>
                  </a:cubicBezTo>
                  <a:cubicBezTo>
                    <a:pt x="20" y="107"/>
                    <a:pt x="19" y="107"/>
                    <a:pt x="18" y="106"/>
                  </a:cubicBezTo>
                  <a:cubicBezTo>
                    <a:pt x="15" y="103"/>
                    <a:pt x="12" y="95"/>
                    <a:pt x="8" y="74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9" y="88"/>
                    <a:pt x="12" y="97"/>
                    <a:pt x="14" y="102"/>
                  </a:cubicBezTo>
                  <a:cubicBezTo>
                    <a:pt x="15" y="104"/>
                    <a:pt x="16" y="106"/>
                    <a:pt x="17" y="107"/>
                  </a:cubicBezTo>
                  <a:cubicBezTo>
                    <a:pt x="19" y="108"/>
                    <a:pt x="20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08"/>
                    <a:pt x="25" y="107"/>
                    <a:pt x="26" y="105"/>
                  </a:cubicBezTo>
                  <a:cubicBezTo>
                    <a:pt x="26" y="104"/>
                    <a:pt x="27" y="101"/>
                    <a:pt x="27" y="98"/>
                  </a:cubicBezTo>
                  <a:cubicBezTo>
                    <a:pt x="27" y="92"/>
                    <a:pt x="26" y="84"/>
                    <a:pt x="23" y="71"/>
                  </a:cubicBezTo>
                  <a:cubicBezTo>
                    <a:pt x="15" y="29"/>
                    <a:pt x="1" y="3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18"/>
                    <a:pt x="0" y="45"/>
                    <a:pt x="6" y="75"/>
                  </a:cubicBezTo>
                  <a:lnTo>
                    <a:pt x="7" y="75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7" name="Freeform 348"/>
            <p:cNvSpPr>
              <a:spLocks/>
            </p:cNvSpPr>
            <p:nvPr/>
          </p:nvSpPr>
          <p:spPr bwMode="auto">
            <a:xfrm>
              <a:off x="9701212" y="2171700"/>
              <a:ext cx="134938" cy="474663"/>
            </a:xfrm>
            <a:custGeom>
              <a:avLst/>
              <a:gdLst>
                <a:gd name="T0" fmla="*/ 22 w 30"/>
                <a:gd name="T1" fmla="*/ 34 h 106"/>
                <a:gd name="T2" fmla="*/ 29 w 30"/>
                <a:gd name="T3" fmla="*/ 106 h 106"/>
                <a:gd name="T4" fmla="*/ 6 w 30"/>
                <a:gd name="T5" fmla="*/ 38 h 106"/>
                <a:gd name="T6" fmla="*/ 7 w 30"/>
                <a:gd name="T7" fmla="*/ 1 h 106"/>
                <a:gd name="T8" fmla="*/ 22 w 30"/>
                <a:gd name="T9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6">
                  <a:moveTo>
                    <a:pt x="22" y="34"/>
                  </a:moveTo>
                  <a:cubicBezTo>
                    <a:pt x="30" y="71"/>
                    <a:pt x="29" y="106"/>
                    <a:pt x="29" y="106"/>
                  </a:cubicBezTo>
                  <a:cubicBezTo>
                    <a:pt x="29" y="106"/>
                    <a:pt x="15" y="79"/>
                    <a:pt x="6" y="38"/>
                  </a:cubicBezTo>
                  <a:cubicBezTo>
                    <a:pt x="0" y="9"/>
                    <a:pt x="3" y="2"/>
                    <a:pt x="7" y="1"/>
                  </a:cubicBezTo>
                  <a:cubicBezTo>
                    <a:pt x="11" y="0"/>
                    <a:pt x="16" y="6"/>
                    <a:pt x="22" y="3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8" name="Freeform 349"/>
            <p:cNvSpPr>
              <a:spLocks/>
            </p:cNvSpPr>
            <p:nvPr/>
          </p:nvSpPr>
          <p:spPr bwMode="auto">
            <a:xfrm>
              <a:off x="9709150" y="2171700"/>
              <a:ext cx="122238" cy="484188"/>
            </a:xfrm>
            <a:custGeom>
              <a:avLst/>
              <a:gdLst>
                <a:gd name="T0" fmla="*/ 20 w 27"/>
                <a:gd name="T1" fmla="*/ 34 h 108"/>
                <a:gd name="T2" fmla="*/ 19 w 27"/>
                <a:gd name="T3" fmla="*/ 35 h 108"/>
                <a:gd name="T4" fmla="*/ 26 w 27"/>
                <a:gd name="T5" fmla="*/ 101 h 108"/>
                <a:gd name="T6" fmla="*/ 26 w 27"/>
                <a:gd name="T7" fmla="*/ 106 h 108"/>
                <a:gd name="T8" fmla="*/ 27 w 27"/>
                <a:gd name="T9" fmla="*/ 106 h 108"/>
                <a:gd name="T10" fmla="*/ 27 w 27"/>
                <a:gd name="T11" fmla="*/ 105 h 108"/>
                <a:gd name="T12" fmla="*/ 25 w 27"/>
                <a:gd name="T13" fmla="*/ 101 h 108"/>
                <a:gd name="T14" fmla="*/ 5 w 27"/>
                <a:gd name="T15" fmla="*/ 37 h 108"/>
                <a:gd name="T16" fmla="*/ 1 w 27"/>
                <a:gd name="T17" fmla="*/ 11 h 108"/>
                <a:gd name="T18" fmla="*/ 3 w 27"/>
                <a:gd name="T19" fmla="*/ 4 h 108"/>
                <a:gd name="T20" fmla="*/ 5 w 27"/>
                <a:gd name="T21" fmla="*/ 2 h 108"/>
                <a:gd name="T22" fmla="*/ 6 w 27"/>
                <a:gd name="T23" fmla="*/ 2 h 108"/>
                <a:gd name="T24" fmla="*/ 8 w 27"/>
                <a:gd name="T25" fmla="*/ 3 h 108"/>
                <a:gd name="T26" fmla="*/ 19 w 27"/>
                <a:gd name="T27" fmla="*/ 35 h 108"/>
                <a:gd name="T28" fmla="*/ 20 w 27"/>
                <a:gd name="T29" fmla="*/ 34 h 108"/>
                <a:gd name="T30" fmla="*/ 21 w 27"/>
                <a:gd name="T31" fmla="*/ 34 h 108"/>
                <a:gd name="T32" fmla="*/ 13 w 27"/>
                <a:gd name="T33" fmla="*/ 7 h 108"/>
                <a:gd name="T34" fmla="*/ 9 w 27"/>
                <a:gd name="T35" fmla="*/ 2 h 108"/>
                <a:gd name="T36" fmla="*/ 6 w 27"/>
                <a:gd name="T37" fmla="*/ 0 h 108"/>
                <a:gd name="T38" fmla="*/ 5 w 27"/>
                <a:gd name="T39" fmla="*/ 1 h 108"/>
                <a:gd name="T40" fmla="*/ 1 w 27"/>
                <a:gd name="T41" fmla="*/ 3 h 108"/>
                <a:gd name="T42" fmla="*/ 0 w 27"/>
                <a:gd name="T43" fmla="*/ 11 h 108"/>
                <a:gd name="T44" fmla="*/ 4 w 27"/>
                <a:gd name="T45" fmla="*/ 38 h 108"/>
                <a:gd name="T46" fmla="*/ 26 w 27"/>
                <a:gd name="T47" fmla="*/ 106 h 108"/>
                <a:gd name="T48" fmla="*/ 27 w 27"/>
                <a:gd name="T49" fmla="*/ 108 h 108"/>
                <a:gd name="T50" fmla="*/ 27 w 27"/>
                <a:gd name="T51" fmla="*/ 106 h 108"/>
                <a:gd name="T52" fmla="*/ 27 w 27"/>
                <a:gd name="T53" fmla="*/ 101 h 108"/>
                <a:gd name="T54" fmla="*/ 21 w 27"/>
                <a:gd name="T55" fmla="*/ 34 h 108"/>
                <a:gd name="T56" fmla="*/ 20 w 27"/>
                <a:gd name="T57" fmla="*/ 3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" h="108">
                  <a:moveTo>
                    <a:pt x="20" y="34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25" y="64"/>
                    <a:pt x="26" y="91"/>
                    <a:pt x="26" y="101"/>
                  </a:cubicBezTo>
                  <a:cubicBezTo>
                    <a:pt x="26" y="104"/>
                    <a:pt x="26" y="106"/>
                    <a:pt x="26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5"/>
                    <a:pt x="26" y="104"/>
                    <a:pt x="25" y="101"/>
                  </a:cubicBezTo>
                  <a:cubicBezTo>
                    <a:pt x="21" y="91"/>
                    <a:pt x="11" y="69"/>
                    <a:pt x="5" y="37"/>
                  </a:cubicBezTo>
                  <a:cubicBezTo>
                    <a:pt x="2" y="25"/>
                    <a:pt x="1" y="17"/>
                    <a:pt x="1" y="11"/>
                  </a:cubicBezTo>
                  <a:cubicBezTo>
                    <a:pt x="1" y="8"/>
                    <a:pt x="2" y="5"/>
                    <a:pt x="3" y="4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8" y="3"/>
                  </a:cubicBezTo>
                  <a:cubicBezTo>
                    <a:pt x="11" y="6"/>
                    <a:pt x="15" y="14"/>
                    <a:pt x="19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8" y="21"/>
                    <a:pt x="15" y="12"/>
                    <a:pt x="13" y="7"/>
                  </a:cubicBezTo>
                  <a:cubicBezTo>
                    <a:pt x="12" y="5"/>
                    <a:pt x="11" y="3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7"/>
                    <a:pt x="1" y="25"/>
                    <a:pt x="4" y="38"/>
                  </a:cubicBezTo>
                  <a:cubicBezTo>
                    <a:pt x="12" y="80"/>
                    <a:pt x="26" y="106"/>
                    <a:pt x="26" y="106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6"/>
                    <a:pt x="27" y="104"/>
                    <a:pt x="27" y="101"/>
                  </a:cubicBezTo>
                  <a:cubicBezTo>
                    <a:pt x="27" y="91"/>
                    <a:pt x="27" y="63"/>
                    <a:pt x="21" y="34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9" name="Freeform 350"/>
            <p:cNvSpPr>
              <a:spLocks/>
            </p:cNvSpPr>
            <p:nvPr/>
          </p:nvSpPr>
          <p:spPr bwMode="auto">
            <a:xfrm>
              <a:off x="9826625" y="2641600"/>
              <a:ext cx="412750" cy="282575"/>
            </a:xfrm>
            <a:custGeom>
              <a:avLst/>
              <a:gdLst>
                <a:gd name="T0" fmla="*/ 55 w 92"/>
                <a:gd name="T1" fmla="*/ 46 h 63"/>
                <a:gd name="T2" fmla="*/ 0 w 92"/>
                <a:gd name="T3" fmla="*/ 0 h 63"/>
                <a:gd name="T4" fmla="*/ 64 w 92"/>
                <a:gd name="T5" fmla="*/ 33 h 63"/>
                <a:gd name="T6" fmla="*/ 89 w 92"/>
                <a:gd name="T7" fmla="*/ 59 h 63"/>
                <a:gd name="T8" fmla="*/ 55 w 92"/>
                <a:gd name="T9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63">
                  <a:moveTo>
                    <a:pt x="55" y="46"/>
                  </a:moveTo>
                  <a:cubicBezTo>
                    <a:pt x="24" y="25"/>
                    <a:pt x="0" y="0"/>
                    <a:pt x="0" y="0"/>
                  </a:cubicBezTo>
                  <a:cubicBezTo>
                    <a:pt x="0" y="0"/>
                    <a:pt x="29" y="9"/>
                    <a:pt x="64" y="33"/>
                  </a:cubicBezTo>
                  <a:cubicBezTo>
                    <a:pt x="89" y="49"/>
                    <a:pt x="92" y="55"/>
                    <a:pt x="89" y="59"/>
                  </a:cubicBezTo>
                  <a:cubicBezTo>
                    <a:pt x="87" y="63"/>
                    <a:pt x="80" y="62"/>
                    <a:pt x="55" y="4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0" name="Freeform 351"/>
            <p:cNvSpPr>
              <a:spLocks/>
            </p:cNvSpPr>
            <p:nvPr/>
          </p:nvSpPr>
          <p:spPr bwMode="auto">
            <a:xfrm>
              <a:off x="9817100" y="2638425"/>
              <a:ext cx="417513" cy="282575"/>
            </a:xfrm>
            <a:custGeom>
              <a:avLst/>
              <a:gdLst>
                <a:gd name="T0" fmla="*/ 57 w 93"/>
                <a:gd name="T1" fmla="*/ 47 h 63"/>
                <a:gd name="T2" fmla="*/ 58 w 93"/>
                <a:gd name="T3" fmla="*/ 47 h 63"/>
                <a:gd name="T4" fmla="*/ 18 w 93"/>
                <a:gd name="T5" fmla="*/ 16 h 63"/>
                <a:gd name="T6" fmla="*/ 7 w 93"/>
                <a:gd name="T7" fmla="*/ 5 h 63"/>
                <a:gd name="T8" fmla="*/ 3 w 93"/>
                <a:gd name="T9" fmla="*/ 1 h 63"/>
                <a:gd name="T10" fmla="*/ 2 w 93"/>
                <a:gd name="T11" fmla="*/ 1 h 63"/>
                <a:gd name="T12" fmla="*/ 2 w 93"/>
                <a:gd name="T13" fmla="*/ 2 h 63"/>
                <a:gd name="T14" fmla="*/ 7 w 93"/>
                <a:gd name="T15" fmla="*/ 4 h 63"/>
                <a:gd name="T16" fmla="*/ 66 w 93"/>
                <a:gd name="T17" fmla="*/ 34 h 63"/>
                <a:gd name="T18" fmla="*/ 86 w 93"/>
                <a:gd name="T19" fmla="*/ 50 h 63"/>
                <a:gd name="T20" fmla="*/ 91 w 93"/>
                <a:gd name="T21" fmla="*/ 58 h 63"/>
                <a:gd name="T22" fmla="*/ 91 w 93"/>
                <a:gd name="T23" fmla="*/ 60 h 63"/>
                <a:gd name="T24" fmla="*/ 87 w 93"/>
                <a:gd name="T25" fmla="*/ 61 h 63"/>
                <a:gd name="T26" fmla="*/ 58 w 93"/>
                <a:gd name="T27" fmla="*/ 47 h 63"/>
                <a:gd name="T28" fmla="*/ 57 w 93"/>
                <a:gd name="T29" fmla="*/ 47 h 63"/>
                <a:gd name="T30" fmla="*/ 57 w 93"/>
                <a:gd name="T31" fmla="*/ 48 h 63"/>
                <a:gd name="T32" fmla="*/ 87 w 93"/>
                <a:gd name="T33" fmla="*/ 63 h 63"/>
                <a:gd name="T34" fmla="*/ 92 w 93"/>
                <a:gd name="T35" fmla="*/ 60 h 63"/>
                <a:gd name="T36" fmla="*/ 93 w 93"/>
                <a:gd name="T37" fmla="*/ 58 h 63"/>
                <a:gd name="T38" fmla="*/ 87 w 93"/>
                <a:gd name="T39" fmla="*/ 49 h 63"/>
                <a:gd name="T40" fmla="*/ 66 w 93"/>
                <a:gd name="T41" fmla="*/ 33 h 63"/>
                <a:gd name="T42" fmla="*/ 2 w 93"/>
                <a:gd name="T43" fmla="*/ 1 h 63"/>
                <a:gd name="T44" fmla="*/ 0 w 93"/>
                <a:gd name="T45" fmla="*/ 0 h 63"/>
                <a:gd name="T46" fmla="*/ 2 w 93"/>
                <a:gd name="T47" fmla="*/ 2 h 63"/>
                <a:gd name="T48" fmla="*/ 57 w 93"/>
                <a:gd name="T49" fmla="*/ 48 h 63"/>
                <a:gd name="T50" fmla="*/ 57 w 93"/>
                <a:gd name="T5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63">
                  <a:moveTo>
                    <a:pt x="57" y="47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42" y="36"/>
                    <a:pt x="28" y="25"/>
                    <a:pt x="18" y="16"/>
                  </a:cubicBezTo>
                  <a:cubicBezTo>
                    <a:pt x="13" y="11"/>
                    <a:pt x="10" y="8"/>
                    <a:pt x="7" y="5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3"/>
                    <a:pt x="7" y="4"/>
                  </a:cubicBezTo>
                  <a:cubicBezTo>
                    <a:pt x="17" y="7"/>
                    <a:pt x="39" y="17"/>
                    <a:pt x="66" y="34"/>
                  </a:cubicBezTo>
                  <a:cubicBezTo>
                    <a:pt x="76" y="41"/>
                    <a:pt x="82" y="46"/>
                    <a:pt x="86" y="50"/>
                  </a:cubicBezTo>
                  <a:cubicBezTo>
                    <a:pt x="90" y="54"/>
                    <a:pt x="91" y="56"/>
                    <a:pt x="91" y="58"/>
                  </a:cubicBezTo>
                  <a:cubicBezTo>
                    <a:pt x="91" y="58"/>
                    <a:pt x="91" y="59"/>
                    <a:pt x="91" y="60"/>
                  </a:cubicBezTo>
                  <a:cubicBezTo>
                    <a:pt x="90" y="60"/>
                    <a:pt x="89" y="61"/>
                    <a:pt x="87" y="61"/>
                  </a:cubicBezTo>
                  <a:cubicBezTo>
                    <a:pt x="83" y="61"/>
                    <a:pt x="75" y="58"/>
                    <a:pt x="58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74" y="59"/>
                    <a:pt x="82" y="62"/>
                    <a:pt x="87" y="63"/>
                  </a:cubicBezTo>
                  <a:cubicBezTo>
                    <a:pt x="90" y="63"/>
                    <a:pt x="91" y="62"/>
                    <a:pt x="92" y="60"/>
                  </a:cubicBezTo>
                  <a:cubicBezTo>
                    <a:pt x="92" y="60"/>
                    <a:pt x="93" y="59"/>
                    <a:pt x="93" y="58"/>
                  </a:cubicBezTo>
                  <a:cubicBezTo>
                    <a:pt x="93" y="55"/>
                    <a:pt x="91" y="53"/>
                    <a:pt x="87" y="49"/>
                  </a:cubicBezTo>
                  <a:cubicBezTo>
                    <a:pt x="83" y="45"/>
                    <a:pt x="77" y="40"/>
                    <a:pt x="66" y="33"/>
                  </a:cubicBezTo>
                  <a:cubicBezTo>
                    <a:pt x="31" y="10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5" y="27"/>
                    <a:pt x="57" y="48"/>
                  </a:cubicBezTo>
                  <a:lnTo>
                    <a:pt x="57" y="4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1" name="Freeform 352"/>
            <p:cNvSpPr>
              <a:spLocks/>
            </p:cNvSpPr>
            <p:nvPr/>
          </p:nvSpPr>
          <p:spPr bwMode="auto">
            <a:xfrm>
              <a:off x="9418637" y="2363788"/>
              <a:ext cx="412750" cy="282575"/>
            </a:xfrm>
            <a:custGeom>
              <a:avLst/>
              <a:gdLst>
                <a:gd name="T0" fmla="*/ 37 w 92"/>
                <a:gd name="T1" fmla="*/ 17 h 63"/>
                <a:gd name="T2" fmla="*/ 92 w 92"/>
                <a:gd name="T3" fmla="*/ 63 h 63"/>
                <a:gd name="T4" fmla="*/ 28 w 92"/>
                <a:gd name="T5" fmla="*/ 30 h 63"/>
                <a:gd name="T6" fmla="*/ 3 w 92"/>
                <a:gd name="T7" fmla="*/ 4 h 63"/>
                <a:gd name="T8" fmla="*/ 37 w 92"/>
                <a:gd name="T9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63">
                  <a:moveTo>
                    <a:pt x="37" y="17"/>
                  </a:moveTo>
                  <a:cubicBezTo>
                    <a:pt x="68" y="38"/>
                    <a:pt x="92" y="63"/>
                    <a:pt x="92" y="63"/>
                  </a:cubicBezTo>
                  <a:cubicBezTo>
                    <a:pt x="92" y="63"/>
                    <a:pt x="63" y="54"/>
                    <a:pt x="28" y="30"/>
                  </a:cubicBezTo>
                  <a:cubicBezTo>
                    <a:pt x="3" y="14"/>
                    <a:pt x="0" y="8"/>
                    <a:pt x="3" y="4"/>
                  </a:cubicBezTo>
                  <a:cubicBezTo>
                    <a:pt x="5" y="0"/>
                    <a:pt x="12" y="1"/>
                    <a:pt x="37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2" name="Freeform 353"/>
            <p:cNvSpPr>
              <a:spLocks/>
            </p:cNvSpPr>
            <p:nvPr/>
          </p:nvSpPr>
          <p:spPr bwMode="auto">
            <a:xfrm>
              <a:off x="9423400" y="2368550"/>
              <a:ext cx="407988" cy="277813"/>
            </a:xfrm>
            <a:custGeom>
              <a:avLst/>
              <a:gdLst>
                <a:gd name="T0" fmla="*/ 36 w 91"/>
                <a:gd name="T1" fmla="*/ 16 h 62"/>
                <a:gd name="T2" fmla="*/ 35 w 91"/>
                <a:gd name="T3" fmla="*/ 16 h 62"/>
                <a:gd name="T4" fmla="*/ 75 w 91"/>
                <a:gd name="T5" fmla="*/ 47 h 62"/>
                <a:gd name="T6" fmla="*/ 86 w 91"/>
                <a:gd name="T7" fmla="*/ 58 h 62"/>
                <a:gd name="T8" fmla="*/ 90 w 91"/>
                <a:gd name="T9" fmla="*/ 62 h 62"/>
                <a:gd name="T10" fmla="*/ 91 w 91"/>
                <a:gd name="T11" fmla="*/ 62 h 62"/>
                <a:gd name="T12" fmla="*/ 91 w 91"/>
                <a:gd name="T13" fmla="*/ 61 h 62"/>
                <a:gd name="T14" fmla="*/ 86 w 91"/>
                <a:gd name="T15" fmla="*/ 59 h 62"/>
                <a:gd name="T16" fmla="*/ 27 w 91"/>
                <a:gd name="T17" fmla="*/ 29 h 62"/>
                <a:gd name="T18" fmla="*/ 7 w 91"/>
                <a:gd name="T19" fmla="*/ 13 h 62"/>
                <a:gd name="T20" fmla="*/ 2 w 91"/>
                <a:gd name="T21" fmla="*/ 5 h 62"/>
                <a:gd name="T22" fmla="*/ 2 w 91"/>
                <a:gd name="T23" fmla="*/ 3 h 62"/>
                <a:gd name="T24" fmla="*/ 6 w 91"/>
                <a:gd name="T25" fmla="*/ 2 h 62"/>
                <a:gd name="T26" fmla="*/ 35 w 91"/>
                <a:gd name="T27" fmla="*/ 16 h 62"/>
                <a:gd name="T28" fmla="*/ 36 w 91"/>
                <a:gd name="T29" fmla="*/ 16 h 62"/>
                <a:gd name="T30" fmla="*/ 36 w 91"/>
                <a:gd name="T31" fmla="*/ 15 h 62"/>
                <a:gd name="T32" fmla="*/ 6 w 91"/>
                <a:gd name="T33" fmla="*/ 0 h 62"/>
                <a:gd name="T34" fmla="*/ 1 w 91"/>
                <a:gd name="T35" fmla="*/ 3 h 62"/>
                <a:gd name="T36" fmla="*/ 0 w 91"/>
                <a:gd name="T37" fmla="*/ 5 h 62"/>
                <a:gd name="T38" fmla="*/ 6 w 91"/>
                <a:gd name="T39" fmla="*/ 14 h 62"/>
                <a:gd name="T40" fmla="*/ 26 w 91"/>
                <a:gd name="T41" fmla="*/ 30 h 62"/>
                <a:gd name="T42" fmla="*/ 90 w 91"/>
                <a:gd name="T43" fmla="*/ 62 h 62"/>
                <a:gd name="T44" fmla="*/ 91 w 91"/>
                <a:gd name="T45" fmla="*/ 61 h 62"/>
                <a:gd name="T46" fmla="*/ 36 w 91"/>
                <a:gd name="T47" fmla="*/ 15 h 62"/>
                <a:gd name="T48" fmla="*/ 36 w 91"/>
                <a:gd name="T49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62">
                  <a:moveTo>
                    <a:pt x="36" y="16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51" y="27"/>
                    <a:pt x="65" y="38"/>
                    <a:pt x="75" y="47"/>
                  </a:cubicBezTo>
                  <a:cubicBezTo>
                    <a:pt x="79" y="51"/>
                    <a:pt x="83" y="55"/>
                    <a:pt x="86" y="58"/>
                  </a:cubicBezTo>
                  <a:cubicBezTo>
                    <a:pt x="89" y="61"/>
                    <a:pt x="90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89" y="60"/>
                    <a:pt x="86" y="59"/>
                  </a:cubicBezTo>
                  <a:cubicBezTo>
                    <a:pt x="76" y="56"/>
                    <a:pt x="54" y="46"/>
                    <a:pt x="27" y="29"/>
                  </a:cubicBezTo>
                  <a:cubicBezTo>
                    <a:pt x="17" y="22"/>
                    <a:pt x="11" y="17"/>
                    <a:pt x="7" y="13"/>
                  </a:cubicBezTo>
                  <a:cubicBezTo>
                    <a:pt x="3" y="9"/>
                    <a:pt x="2" y="7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3" y="2"/>
                    <a:pt x="4" y="2"/>
                    <a:pt x="6" y="2"/>
                  </a:cubicBezTo>
                  <a:cubicBezTo>
                    <a:pt x="10" y="2"/>
                    <a:pt x="18" y="5"/>
                    <a:pt x="35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19" y="4"/>
                    <a:pt x="10" y="0"/>
                    <a:pt x="6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8"/>
                    <a:pt x="2" y="10"/>
                    <a:pt x="6" y="14"/>
                  </a:cubicBezTo>
                  <a:cubicBezTo>
                    <a:pt x="10" y="18"/>
                    <a:pt x="16" y="23"/>
                    <a:pt x="26" y="30"/>
                  </a:cubicBezTo>
                  <a:cubicBezTo>
                    <a:pt x="62" y="53"/>
                    <a:pt x="90" y="62"/>
                    <a:pt x="90" y="62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68" y="36"/>
                    <a:pt x="36" y="15"/>
                  </a:cubicBezTo>
                  <a:lnTo>
                    <a:pt x="36" y="1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3" name="Freeform 354"/>
            <p:cNvSpPr>
              <a:spLocks/>
            </p:cNvSpPr>
            <p:nvPr/>
          </p:nvSpPr>
          <p:spPr bwMode="auto">
            <a:xfrm>
              <a:off x="9548812" y="2641600"/>
              <a:ext cx="282575" cy="412750"/>
            </a:xfrm>
            <a:custGeom>
              <a:avLst/>
              <a:gdLst>
                <a:gd name="T0" fmla="*/ 17 w 63"/>
                <a:gd name="T1" fmla="*/ 55 h 92"/>
                <a:gd name="T2" fmla="*/ 63 w 63"/>
                <a:gd name="T3" fmla="*/ 0 h 92"/>
                <a:gd name="T4" fmla="*/ 30 w 63"/>
                <a:gd name="T5" fmla="*/ 64 h 92"/>
                <a:gd name="T6" fmla="*/ 4 w 63"/>
                <a:gd name="T7" fmla="*/ 89 h 92"/>
                <a:gd name="T8" fmla="*/ 17 w 63"/>
                <a:gd name="T9" fmla="*/ 5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2">
                  <a:moveTo>
                    <a:pt x="17" y="55"/>
                  </a:moveTo>
                  <a:cubicBezTo>
                    <a:pt x="38" y="24"/>
                    <a:pt x="63" y="0"/>
                    <a:pt x="63" y="0"/>
                  </a:cubicBezTo>
                  <a:cubicBezTo>
                    <a:pt x="63" y="0"/>
                    <a:pt x="54" y="29"/>
                    <a:pt x="30" y="64"/>
                  </a:cubicBezTo>
                  <a:cubicBezTo>
                    <a:pt x="14" y="89"/>
                    <a:pt x="8" y="92"/>
                    <a:pt x="4" y="89"/>
                  </a:cubicBezTo>
                  <a:cubicBezTo>
                    <a:pt x="0" y="87"/>
                    <a:pt x="1" y="80"/>
                    <a:pt x="17" y="5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4" name="Freeform 355"/>
            <p:cNvSpPr>
              <a:spLocks/>
            </p:cNvSpPr>
            <p:nvPr/>
          </p:nvSpPr>
          <p:spPr bwMode="auto">
            <a:xfrm>
              <a:off x="9553575" y="2641600"/>
              <a:ext cx="277813" cy="409575"/>
            </a:xfrm>
            <a:custGeom>
              <a:avLst/>
              <a:gdLst>
                <a:gd name="T0" fmla="*/ 16 w 62"/>
                <a:gd name="T1" fmla="*/ 55 h 91"/>
                <a:gd name="T2" fmla="*/ 16 w 62"/>
                <a:gd name="T3" fmla="*/ 56 h 91"/>
                <a:gd name="T4" fmla="*/ 47 w 62"/>
                <a:gd name="T5" fmla="*/ 16 h 91"/>
                <a:gd name="T6" fmla="*/ 58 w 62"/>
                <a:gd name="T7" fmla="*/ 5 h 91"/>
                <a:gd name="T8" fmla="*/ 62 w 62"/>
                <a:gd name="T9" fmla="*/ 1 h 91"/>
                <a:gd name="T10" fmla="*/ 62 w 62"/>
                <a:gd name="T11" fmla="*/ 0 h 91"/>
                <a:gd name="T12" fmla="*/ 61 w 62"/>
                <a:gd name="T13" fmla="*/ 0 h 91"/>
                <a:gd name="T14" fmla="*/ 59 w 62"/>
                <a:gd name="T15" fmla="*/ 5 h 91"/>
                <a:gd name="T16" fmla="*/ 29 w 62"/>
                <a:gd name="T17" fmla="*/ 64 h 91"/>
                <a:gd name="T18" fmla="*/ 13 w 62"/>
                <a:gd name="T19" fmla="*/ 84 h 91"/>
                <a:gd name="T20" fmla="*/ 5 w 62"/>
                <a:gd name="T21" fmla="*/ 89 h 91"/>
                <a:gd name="T22" fmla="*/ 3 w 62"/>
                <a:gd name="T23" fmla="*/ 89 h 91"/>
                <a:gd name="T24" fmla="*/ 2 w 62"/>
                <a:gd name="T25" fmla="*/ 85 h 91"/>
                <a:gd name="T26" fmla="*/ 16 w 62"/>
                <a:gd name="T27" fmla="*/ 56 h 91"/>
                <a:gd name="T28" fmla="*/ 16 w 62"/>
                <a:gd name="T29" fmla="*/ 55 h 91"/>
                <a:gd name="T30" fmla="*/ 15 w 62"/>
                <a:gd name="T31" fmla="*/ 55 h 91"/>
                <a:gd name="T32" fmla="*/ 0 w 62"/>
                <a:gd name="T33" fmla="*/ 85 h 91"/>
                <a:gd name="T34" fmla="*/ 3 w 62"/>
                <a:gd name="T35" fmla="*/ 90 h 91"/>
                <a:gd name="T36" fmla="*/ 5 w 62"/>
                <a:gd name="T37" fmla="*/ 91 h 91"/>
                <a:gd name="T38" fmla="*/ 14 w 62"/>
                <a:gd name="T39" fmla="*/ 85 h 91"/>
                <a:gd name="T40" fmla="*/ 30 w 62"/>
                <a:gd name="T41" fmla="*/ 64 h 91"/>
                <a:gd name="T42" fmla="*/ 62 w 62"/>
                <a:gd name="T43" fmla="*/ 0 h 91"/>
                <a:gd name="T44" fmla="*/ 61 w 62"/>
                <a:gd name="T45" fmla="*/ 0 h 91"/>
                <a:gd name="T46" fmla="*/ 15 w 62"/>
                <a:gd name="T47" fmla="*/ 55 h 91"/>
                <a:gd name="T48" fmla="*/ 16 w 62"/>
                <a:gd name="T49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91">
                  <a:moveTo>
                    <a:pt x="16" y="55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27" y="40"/>
                    <a:pt x="38" y="26"/>
                    <a:pt x="47" y="16"/>
                  </a:cubicBezTo>
                  <a:cubicBezTo>
                    <a:pt x="51" y="11"/>
                    <a:pt x="55" y="8"/>
                    <a:pt x="58" y="5"/>
                  </a:cubicBezTo>
                  <a:cubicBezTo>
                    <a:pt x="61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2"/>
                    <a:pt x="59" y="5"/>
                  </a:cubicBezTo>
                  <a:cubicBezTo>
                    <a:pt x="56" y="15"/>
                    <a:pt x="46" y="37"/>
                    <a:pt x="29" y="64"/>
                  </a:cubicBezTo>
                  <a:cubicBezTo>
                    <a:pt x="22" y="74"/>
                    <a:pt x="17" y="80"/>
                    <a:pt x="13" y="84"/>
                  </a:cubicBezTo>
                  <a:cubicBezTo>
                    <a:pt x="9" y="88"/>
                    <a:pt x="7" y="89"/>
                    <a:pt x="5" y="89"/>
                  </a:cubicBezTo>
                  <a:cubicBezTo>
                    <a:pt x="5" y="89"/>
                    <a:pt x="4" y="89"/>
                    <a:pt x="3" y="89"/>
                  </a:cubicBezTo>
                  <a:cubicBezTo>
                    <a:pt x="2" y="88"/>
                    <a:pt x="2" y="87"/>
                    <a:pt x="2" y="85"/>
                  </a:cubicBezTo>
                  <a:cubicBezTo>
                    <a:pt x="2" y="81"/>
                    <a:pt x="5" y="73"/>
                    <a:pt x="16" y="56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4" y="72"/>
                    <a:pt x="0" y="80"/>
                    <a:pt x="0" y="85"/>
                  </a:cubicBezTo>
                  <a:cubicBezTo>
                    <a:pt x="0" y="88"/>
                    <a:pt x="1" y="89"/>
                    <a:pt x="3" y="90"/>
                  </a:cubicBezTo>
                  <a:cubicBezTo>
                    <a:pt x="3" y="90"/>
                    <a:pt x="4" y="91"/>
                    <a:pt x="5" y="91"/>
                  </a:cubicBezTo>
                  <a:cubicBezTo>
                    <a:pt x="8" y="91"/>
                    <a:pt x="10" y="89"/>
                    <a:pt x="14" y="85"/>
                  </a:cubicBezTo>
                  <a:cubicBezTo>
                    <a:pt x="18" y="81"/>
                    <a:pt x="23" y="75"/>
                    <a:pt x="30" y="64"/>
                  </a:cubicBezTo>
                  <a:cubicBezTo>
                    <a:pt x="53" y="29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36" y="23"/>
                    <a:pt x="15" y="55"/>
                  </a:cubicBezTo>
                  <a:lnTo>
                    <a:pt x="16" y="55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5" name="Freeform 356"/>
            <p:cNvSpPr>
              <a:spLocks/>
            </p:cNvSpPr>
            <p:nvPr/>
          </p:nvSpPr>
          <p:spPr bwMode="auto">
            <a:xfrm>
              <a:off x="9826625" y="2233613"/>
              <a:ext cx="282575" cy="412750"/>
            </a:xfrm>
            <a:custGeom>
              <a:avLst/>
              <a:gdLst>
                <a:gd name="T0" fmla="*/ 46 w 63"/>
                <a:gd name="T1" fmla="*/ 37 h 92"/>
                <a:gd name="T2" fmla="*/ 0 w 63"/>
                <a:gd name="T3" fmla="*/ 92 h 92"/>
                <a:gd name="T4" fmla="*/ 33 w 63"/>
                <a:gd name="T5" fmla="*/ 28 h 92"/>
                <a:gd name="T6" fmla="*/ 59 w 63"/>
                <a:gd name="T7" fmla="*/ 3 h 92"/>
                <a:gd name="T8" fmla="*/ 46 w 63"/>
                <a:gd name="T9" fmla="*/ 3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2">
                  <a:moveTo>
                    <a:pt x="46" y="37"/>
                  </a:moveTo>
                  <a:cubicBezTo>
                    <a:pt x="25" y="68"/>
                    <a:pt x="0" y="92"/>
                    <a:pt x="0" y="92"/>
                  </a:cubicBezTo>
                  <a:cubicBezTo>
                    <a:pt x="0" y="92"/>
                    <a:pt x="9" y="63"/>
                    <a:pt x="33" y="28"/>
                  </a:cubicBezTo>
                  <a:cubicBezTo>
                    <a:pt x="49" y="3"/>
                    <a:pt x="55" y="0"/>
                    <a:pt x="59" y="3"/>
                  </a:cubicBezTo>
                  <a:cubicBezTo>
                    <a:pt x="63" y="5"/>
                    <a:pt x="62" y="12"/>
                    <a:pt x="46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6" name="Freeform 357"/>
            <p:cNvSpPr>
              <a:spLocks/>
            </p:cNvSpPr>
            <p:nvPr/>
          </p:nvSpPr>
          <p:spPr bwMode="auto">
            <a:xfrm>
              <a:off x="9821862" y="2238375"/>
              <a:ext cx="282575" cy="417513"/>
            </a:xfrm>
            <a:custGeom>
              <a:avLst/>
              <a:gdLst>
                <a:gd name="T0" fmla="*/ 47 w 63"/>
                <a:gd name="T1" fmla="*/ 36 h 93"/>
                <a:gd name="T2" fmla="*/ 47 w 63"/>
                <a:gd name="T3" fmla="*/ 35 h 93"/>
                <a:gd name="T4" fmla="*/ 16 w 63"/>
                <a:gd name="T5" fmla="*/ 75 h 93"/>
                <a:gd name="T6" fmla="*/ 5 w 63"/>
                <a:gd name="T7" fmla="*/ 86 h 93"/>
                <a:gd name="T8" fmla="*/ 1 w 63"/>
                <a:gd name="T9" fmla="*/ 90 h 93"/>
                <a:gd name="T10" fmla="*/ 1 w 63"/>
                <a:gd name="T11" fmla="*/ 91 h 93"/>
                <a:gd name="T12" fmla="*/ 2 w 63"/>
                <a:gd name="T13" fmla="*/ 91 h 93"/>
                <a:gd name="T14" fmla="*/ 4 w 63"/>
                <a:gd name="T15" fmla="*/ 86 h 93"/>
                <a:gd name="T16" fmla="*/ 34 w 63"/>
                <a:gd name="T17" fmla="*/ 27 h 93"/>
                <a:gd name="T18" fmla="*/ 50 w 63"/>
                <a:gd name="T19" fmla="*/ 7 h 93"/>
                <a:gd name="T20" fmla="*/ 58 w 63"/>
                <a:gd name="T21" fmla="*/ 2 h 93"/>
                <a:gd name="T22" fmla="*/ 60 w 63"/>
                <a:gd name="T23" fmla="*/ 2 h 93"/>
                <a:gd name="T24" fmla="*/ 61 w 63"/>
                <a:gd name="T25" fmla="*/ 6 h 93"/>
                <a:gd name="T26" fmla="*/ 47 w 63"/>
                <a:gd name="T27" fmla="*/ 35 h 93"/>
                <a:gd name="T28" fmla="*/ 47 w 63"/>
                <a:gd name="T29" fmla="*/ 36 h 93"/>
                <a:gd name="T30" fmla="*/ 48 w 63"/>
                <a:gd name="T31" fmla="*/ 36 h 93"/>
                <a:gd name="T32" fmla="*/ 63 w 63"/>
                <a:gd name="T33" fmla="*/ 6 h 93"/>
                <a:gd name="T34" fmla="*/ 60 w 63"/>
                <a:gd name="T35" fmla="*/ 1 h 93"/>
                <a:gd name="T36" fmla="*/ 58 w 63"/>
                <a:gd name="T37" fmla="*/ 0 h 93"/>
                <a:gd name="T38" fmla="*/ 49 w 63"/>
                <a:gd name="T39" fmla="*/ 6 h 93"/>
                <a:gd name="T40" fmla="*/ 33 w 63"/>
                <a:gd name="T41" fmla="*/ 26 h 93"/>
                <a:gd name="T42" fmla="*/ 1 w 63"/>
                <a:gd name="T43" fmla="*/ 91 h 93"/>
                <a:gd name="T44" fmla="*/ 0 w 63"/>
                <a:gd name="T45" fmla="*/ 93 h 93"/>
                <a:gd name="T46" fmla="*/ 2 w 63"/>
                <a:gd name="T47" fmla="*/ 91 h 93"/>
                <a:gd name="T48" fmla="*/ 48 w 63"/>
                <a:gd name="T49" fmla="*/ 36 h 93"/>
                <a:gd name="T50" fmla="*/ 47 w 63"/>
                <a:gd name="T51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93">
                  <a:moveTo>
                    <a:pt x="47" y="36"/>
                  </a:moveTo>
                  <a:cubicBezTo>
                    <a:pt x="47" y="35"/>
                    <a:pt x="47" y="35"/>
                    <a:pt x="47" y="35"/>
                  </a:cubicBezTo>
                  <a:cubicBezTo>
                    <a:pt x="36" y="51"/>
                    <a:pt x="25" y="65"/>
                    <a:pt x="16" y="75"/>
                  </a:cubicBezTo>
                  <a:cubicBezTo>
                    <a:pt x="11" y="79"/>
                    <a:pt x="8" y="83"/>
                    <a:pt x="5" y="86"/>
                  </a:cubicBezTo>
                  <a:cubicBezTo>
                    <a:pt x="2" y="89"/>
                    <a:pt x="1" y="90"/>
                    <a:pt x="1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3" y="89"/>
                    <a:pt x="4" y="86"/>
                  </a:cubicBezTo>
                  <a:cubicBezTo>
                    <a:pt x="7" y="76"/>
                    <a:pt x="17" y="54"/>
                    <a:pt x="34" y="27"/>
                  </a:cubicBezTo>
                  <a:cubicBezTo>
                    <a:pt x="41" y="17"/>
                    <a:pt x="46" y="11"/>
                    <a:pt x="50" y="7"/>
                  </a:cubicBezTo>
                  <a:cubicBezTo>
                    <a:pt x="54" y="3"/>
                    <a:pt x="56" y="2"/>
                    <a:pt x="58" y="2"/>
                  </a:cubicBezTo>
                  <a:cubicBezTo>
                    <a:pt x="58" y="2"/>
                    <a:pt x="59" y="2"/>
                    <a:pt x="60" y="2"/>
                  </a:cubicBezTo>
                  <a:cubicBezTo>
                    <a:pt x="60" y="3"/>
                    <a:pt x="61" y="4"/>
                    <a:pt x="61" y="6"/>
                  </a:cubicBezTo>
                  <a:cubicBezTo>
                    <a:pt x="61" y="10"/>
                    <a:pt x="58" y="18"/>
                    <a:pt x="47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9" y="19"/>
                    <a:pt x="62" y="10"/>
                    <a:pt x="63" y="6"/>
                  </a:cubicBezTo>
                  <a:cubicBezTo>
                    <a:pt x="63" y="3"/>
                    <a:pt x="62" y="2"/>
                    <a:pt x="60" y="1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5" y="0"/>
                    <a:pt x="53" y="2"/>
                    <a:pt x="49" y="6"/>
                  </a:cubicBezTo>
                  <a:cubicBezTo>
                    <a:pt x="45" y="10"/>
                    <a:pt x="40" y="16"/>
                    <a:pt x="33" y="26"/>
                  </a:cubicBezTo>
                  <a:cubicBezTo>
                    <a:pt x="10" y="62"/>
                    <a:pt x="1" y="90"/>
                    <a:pt x="1" y="9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7" y="68"/>
                    <a:pt x="48" y="36"/>
                  </a:cubicBezTo>
                  <a:lnTo>
                    <a:pt x="47" y="36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08" name="组合 2107"/>
          <p:cNvGrpSpPr/>
          <p:nvPr/>
        </p:nvGrpSpPr>
        <p:grpSpPr>
          <a:xfrm>
            <a:off x="7353142" y="2503263"/>
            <a:ext cx="476250" cy="476250"/>
            <a:chOff x="10615605" y="4536169"/>
            <a:chExt cx="476250" cy="476250"/>
          </a:xfrm>
        </p:grpSpPr>
        <p:sp>
          <p:nvSpPr>
            <p:cNvPr id="1912" name="Freeform 620"/>
            <p:cNvSpPr>
              <a:spLocks/>
            </p:cNvSpPr>
            <p:nvPr/>
          </p:nvSpPr>
          <p:spPr bwMode="auto">
            <a:xfrm>
              <a:off x="10615605" y="4536169"/>
              <a:ext cx="476250" cy="476250"/>
            </a:xfrm>
            <a:custGeom>
              <a:avLst/>
              <a:gdLst>
                <a:gd name="T0" fmla="*/ 43 w 106"/>
                <a:gd name="T1" fmla="*/ 97 h 106"/>
                <a:gd name="T2" fmla="*/ 35 w 106"/>
                <a:gd name="T3" fmla="*/ 94 h 106"/>
                <a:gd name="T4" fmla="*/ 27 w 106"/>
                <a:gd name="T5" fmla="*/ 89 h 106"/>
                <a:gd name="T6" fmla="*/ 21 w 106"/>
                <a:gd name="T7" fmla="*/ 84 h 106"/>
                <a:gd name="T8" fmla="*/ 15 w 106"/>
                <a:gd name="T9" fmla="*/ 77 h 106"/>
                <a:gd name="T10" fmla="*/ 11 w 106"/>
                <a:gd name="T11" fmla="*/ 69 h 106"/>
                <a:gd name="T12" fmla="*/ 9 w 106"/>
                <a:gd name="T13" fmla="*/ 61 h 106"/>
                <a:gd name="T14" fmla="*/ 8 w 106"/>
                <a:gd name="T15" fmla="*/ 52 h 106"/>
                <a:gd name="T16" fmla="*/ 10 w 106"/>
                <a:gd name="T17" fmla="*/ 43 h 106"/>
                <a:gd name="T18" fmla="*/ 12 w 106"/>
                <a:gd name="T19" fmla="*/ 35 h 106"/>
                <a:gd name="T20" fmla="*/ 17 w 106"/>
                <a:gd name="T21" fmla="*/ 27 h 106"/>
                <a:gd name="T22" fmla="*/ 22 w 106"/>
                <a:gd name="T23" fmla="*/ 21 h 106"/>
                <a:gd name="T24" fmla="*/ 29 w 106"/>
                <a:gd name="T25" fmla="*/ 15 h 106"/>
                <a:gd name="T26" fmla="*/ 37 w 106"/>
                <a:gd name="T27" fmla="*/ 11 h 106"/>
                <a:gd name="T28" fmla="*/ 46 w 106"/>
                <a:gd name="T29" fmla="*/ 9 h 106"/>
                <a:gd name="T30" fmla="*/ 54 w 106"/>
                <a:gd name="T31" fmla="*/ 9 h 106"/>
                <a:gd name="T32" fmla="*/ 63 w 106"/>
                <a:gd name="T33" fmla="*/ 10 h 106"/>
                <a:gd name="T34" fmla="*/ 71 w 106"/>
                <a:gd name="T35" fmla="*/ 12 h 106"/>
                <a:gd name="T36" fmla="*/ 79 w 106"/>
                <a:gd name="T37" fmla="*/ 17 h 106"/>
                <a:gd name="T38" fmla="*/ 85 w 106"/>
                <a:gd name="T39" fmla="*/ 22 h 106"/>
                <a:gd name="T40" fmla="*/ 91 w 106"/>
                <a:gd name="T41" fmla="*/ 29 h 106"/>
                <a:gd name="T42" fmla="*/ 95 w 106"/>
                <a:gd name="T43" fmla="*/ 37 h 106"/>
                <a:gd name="T44" fmla="*/ 97 w 106"/>
                <a:gd name="T45" fmla="*/ 46 h 106"/>
                <a:gd name="T46" fmla="*/ 98 w 106"/>
                <a:gd name="T47" fmla="*/ 54 h 106"/>
                <a:gd name="T48" fmla="*/ 96 w 106"/>
                <a:gd name="T49" fmla="*/ 63 h 106"/>
                <a:gd name="T50" fmla="*/ 94 w 106"/>
                <a:gd name="T51" fmla="*/ 71 h 106"/>
                <a:gd name="T52" fmla="*/ 89 w 106"/>
                <a:gd name="T53" fmla="*/ 79 h 106"/>
                <a:gd name="T54" fmla="*/ 84 w 106"/>
                <a:gd name="T55" fmla="*/ 85 h 106"/>
                <a:gd name="T56" fmla="*/ 77 w 106"/>
                <a:gd name="T57" fmla="*/ 91 h 106"/>
                <a:gd name="T58" fmla="*/ 69 w 106"/>
                <a:gd name="T59" fmla="*/ 95 h 106"/>
                <a:gd name="T60" fmla="*/ 61 w 106"/>
                <a:gd name="T61" fmla="*/ 97 h 106"/>
                <a:gd name="T62" fmla="*/ 52 w 106"/>
                <a:gd name="T63" fmla="*/ 98 h 106"/>
                <a:gd name="T64" fmla="*/ 43 w 106"/>
                <a:gd name="T65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06">
                  <a:moveTo>
                    <a:pt x="43" y="97"/>
                  </a:moveTo>
                  <a:cubicBezTo>
                    <a:pt x="41" y="105"/>
                    <a:pt x="31" y="102"/>
                    <a:pt x="35" y="94"/>
                  </a:cubicBezTo>
                  <a:cubicBezTo>
                    <a:pt x="31" y="102"/>
                    <a:pt x="22" y="97"/>
                    <a:pt x="27" y="89"/>
                  </a:cubicBezTo>
                  <a:cubicBezTo>
                    <a:pt x="22" y="97"/>
                    <a:pt x="14" y="90"/>
                    <a:pt x="21" y="84"/>
                  </a:cubicBezTo>
                  <a:cubicBezTo>
                    <a:pt x="14" y="90"/>
                    <a:pt x="8" y="82"/>
                    <a:pt x="15" y="77"/>
                  </a:cubicBezTo>
                  <a:cubicBezTo>
                    <a:pt x="8" y="82"/>
                    <a:pt x="3" y="72"/>
                    <a:pt x="11" y="69"/>
                  </a:cubicBezTo>
                  <a:cubicBezTo>
                    <a:pt x="3" y="72"/>
                    <a:pt x="0" y="62"/>
                    <a:pt x="9" y="61"/>
                  </a:cubicBezTo>
                  <a:cubicBezTo>
                    <a:pt x="0" y="62"/>
                    <a:pt x="0" y="52"/>
                    <a:pt x="8" y="52"/>
                  </a:cubicBezTo>
                  <a:cubicBezTo>
                    <a:pt x="0" y="52"/>
                    <a:pt x="1" y="41"/>
                    <a:pt x="10" y="43"/>
                  </a:cubicBezTo>
                  <a:cubicBezTo>
                    <a:pt x="1" y="41"/>
                    <a:pt x="4" y="31"/>
                    <a:pt x="12" y="35"/>
                  </a:cubicBezTo>
                  <a:cubicBezTo>
                    <a:pt x="4" y="31"/>
                    <a:pt x="9" y="22"/>
                    <a:pt x="17" y="27"/>
                  </a:cubicBezTo>
                  <a:cubicBezTo>
                    <a:pt x="9" y="22"/>
                    <a:pt x="16" y="14"/>
                    <a:pt x="22" y="21"/>
                  </a:cubicBezTo>
                  <a:cubicBezTo>
                    <a:pt x="16" y="14"/>
                    <a:pt x="25" y="8"/>
                    <a:pt x="29" y="15"/>
                  </a:cubicBezTo>
                  <a:cubicBezTo>
                    <a:pt x="25" y="8"/>
                    <a:pt x="34" y="3"/>
                    <a:pt x="37" y="11"/>
                  </a:cubicBezTo>
                  <a:cubicBezTo>
                    <a:pt x="34" y="3"/>
                    <a:pt x="44" y="0"/>
                    <a:pt x="46" y="9"/>
                  </a:cubicBezTo>
                  <a:cubicBezTo>
                    <a:pt x="44" y="0"/>
                    <a:pt x="54" y="0"/>
                    <a:pt x="54" y="9"/>
                  </a:cubicBezTo>
                  <a:cubicBezTo>
                    <a:pt x="54" y="0"/>
                    <a:pt x="65" y="1"/>
                    <a:pt x="63" y="10"/>
                  </a:cubicBezTo>
                  <a:cubicBezTo>
                    <a:pt x="65" y="1"/>
                    <a:pt x="75" y="4"/>
                    <a:pt x="71" y="12"/>
                  </a:cubicBezTo>
                  <a:cubicBezTo>
                    <a:pt x="75" y="4"/>
                    <a:pt x="84" y="10"/>
                    <a:pt x="79" y="17"/>
                  </a:cubicBezTo>
                  <a:cubicBezTo>
                    <a:pt x="84" y="10"/>
                    <a:pt x="92" y="16"/>
                    <a:pt x="85" y="22"/>
                  </a:cubicBezTo>
                  <a:cubicBezTo>
                    <a:pt x="92" y="16"/>
                    <a:pt x="98" y="25"/>
                    <a:pt x="91" y="29"/>
                  </a:cubicBezTo>
                  <a:cubicBezTo>
                    <a:pt x="98" y="25"/>
                    <a:pt x="103" y="34"/>
                    <a:pt x="95" y="37"/>
                  </a:cubicBezTo>
                  <a:cubicBezTo>
                    <a:pt x="103" y="34"/>
                    <a:pt x="106" y="44"/>
                    <a:pt x="97" y="46"/>
                  </a:cubicBezTo>
                  <a:cubicBezTo>
                    <a:pt x="106" y="44"/>
                    <a:pt x="106" y="55"/>
                    <a:pt x="98" y="54"/>
                  </a:cubicBezTo>
                  <a:cubicBezTo>
                    <a:pt x="106" y="55"/>
                    <a:pt x="105" y="65"/>
                    <a:pt x="96" y="63"/>
                  </a:cubicBezTo>
                  <a:cubicBezTo>
                    <a:pt x="105" y="65"/>
                    <a:pt x="102" y="75"/>
                    <a:pt x="94" y="71"/>
                  </a:cubicBezTo>
                  <a:cubicBezTo>
                    <a:pt x="102" y="75"/>
                    <a:pt x="97" y="84"/>
                    <a:pt x="89" y="79"/>
                  </a:cubicBezTo>
                  <a:cubicBezTo>
                    <a:pt x="97" y="84"/>
                    <a:pt x="90" y="92"/>
                    <a:pt x="84" y="85"/>
                  </a:cubicBezTo>
                  <a:cubicBezTo>
                    <a:pt x="90" y="92"/>
                    <a:pt x="81" y="98"/>
                    <a:pt x="77" y="91"/>
                  </a:cubicBezTo>
                  <a:cubicBezTo>
                    <a:pt x="81" y="98"/>
                    <a:pt x="72" y="103"/>
                    <a:pt x="69" y="95"/>
                  </a:cubicBezTo>
                  <a:cubicBezTo>
                    <a:pt x="72" y="103"/>
                    <a:pt x="62" y="106"/>
                    <a:pt x="61" y="97"/>
                  </a:cubicBezTo>
                  <a:cubicBezTo>
                    <a:pt x="62" y="106"/>
                    <a:pt x="52" y="106"/>
                    <a:pt x="52" y="98"/>
                  </a:cubicBezTo>
                  <a:cubicBezTo>
                    <a:pt x="52" y="106"/>
                    <a:pt x="41" y="105"/>
                    <a:pt x="43" y="97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3" name="Freeform 621"/>
            <p:cNvSpPr>
              <a:spLocks/>
            </p:cNvSpPr>
            <p:nvPr/>
          </p:nvSpPr>
          <p:spPr bwMode="auto">
            <a:xfrm>
              <a:off x="10853730" y="4756831"/>
              <a:ext cx="220663" cy="34925"/>
            </a:xfrm>
            <a:custGeom>
              <a:avLst/>
              <a:gdLst>
                <a:gd name="T0" fmla="*/ 33 w 49"/>
                <a:gd name="T1" fmla="*/ 8 h 8"/>
                <a:gd name="T2" fmla="*/ 0 w 49"/>
                <a:gd name="T3" fmla="*/ 4 h 8"/>
                <a:gd name="T4" fmla="*/ 33 w 49"/>
                <a:gd name="T5" fmla="*/ 1 h 8"/>
                <a:gd name="T6" fmla="*/ 49 w 49"/>
                <a:gd name="T7" fmla="*/ 4 h 8"/>
                <a:gd name="T8" fmla="*/ 33 w 4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">
                  <a:moveTo>
                    <a:pt x="33" y="8"/>
                  </a:moveTo>
                  <a:cubicBezTo>
                    <a:pt x="15" y="8"/>
                    <a:pt x="0" y="4"/>
                    <a:pt x="0" y="4"/>
                  </a:cubicBezTo>
                  <a:cubicBezTo>
                    <a:pt x="0" y="4"/>
                    <a:pt x="13" y="0"/>
                    <a:pt x="33" y="1"/>
                  </a:cubicBezTo>
                  <a:cubicBezTo>
                    <a:pt x="47" y="1"/>
                    <a:pt x="49" y="2"/>
                    <a:pt x="49" y="4"/>
                  </a:cubicBezTo>
                  <a:cubicBezTo>
                    <a:pt x="49" y="6"/>
                    <a:pt x="47" y="8"/>
                    <a:pt x="33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4" name="Freeform 622"/>
            <p:cNvSpPr>
              <a:spLocks/>
            </p:cNvSpPr>
            <p:nvPr/>
          </p:nvSpPr>
          <p:spPr bwMode="auto">
            <a:xfrm>
              <a:off x="10848968" y="4756831"/>
              <a:ext cx="228600" cy="34925"/>
            </a:xfrm>
            <a:custGeom>
              <a:avLst/>
              <a:gdLst>
                <a:gd name="T0" fmla="*/ 34 w 51"/>
                <a:gd name="T1" fmla="*/ 8 h 8"/>
                <a:gd name="T2" fmla="*/ 34 w 51"/>
                <a:gd name="T3" fmla="*/ 8 h 8"/>
                <a:gd name="T4" fmla="*/ 11 w 51"/>
                <a:gd name="T5" fmla="*/ 6 h 8"/>
                <a:gd name="T6" fmla="*/ 1 w 51"/>
                <a:gd name="T7" fmla="*/ 4 h 8"/>
                <a:gd name="T8" fmla="*/ 1 w 51"/>
                <a:gd name="T9" fmla="*/ 4 h 8"/>
                <a:gd name="T10" fmla="*/ 1 w 51"/>
                <a:gd name="T11" fmla="*/ 4 h 8"/>
                <a:gd name="T12" fmla="*/ 10 w 51"/>
                <a:gd name="T13" fmla="*/ 3 h 8"/>
                <a:gd name="T14" fmla="*/ 33 w 51"/>
                <a:gd name="T15" fmla="*/ 1 h 8"/>
                <a:gd name="T16" fmla="*/ 34 w 51"/>
                <a:gd name="T17" fmla="*/ 1 h 8"/>
                <a:gd name="T18" fmla="*/ 47 w 51"/>
                <a:gd name="T19" fmla="*/ 2 h 8"/>
                <a:gd name="T20" fmla="*/ 50 w 51"/>
                <a:gd name="T21" fmla="*/ 4 h 8"/>
                <a:gd name="T22" fmla="*/ 50 w 51"/>
                <a:gd name="T23" fmla="*/ 4 h 8"/>
                <a:gd name="T24" fmla="*/ 50 w 51"/>
                <a:gd name="T25" fmla="*/ 4 h 8"/>
                <a:gd name="T26" fmla="*/ 50 w 51"/>
                <a:gd name="T27" fmla="*/ 4 h 8"/>
                <a:gd name="T28" fmla="*/ 47 w 51"/>
                <a:gd name="T29" fmla="*/ 7 h 8"/>
                <a:gd name="T30" fmla="*/ 35 w 51"/>
                <a:gd name="T31" fmla="*/ 8 h 8"/>
                <a:gd name="T32" fmla="*/ 34 w 51"/>
                <a:gd name="T33" fmla="*/ 8 h 8"/>
                <a:gd name="T34" fmla="*/ 34 w 51"/>
                <a:gd name="T35" fmla="*/ 8 h 8"/>
                <a:gd name="T36" fmla="*/ 34 w 51"/>
                <a:gd name="T37" fmla="*/ 8 h 8"/>
                <a:gd name="T38" fmla="*/ 35 w 51"/>
                <a:gd name="T39" fmla="*/ 8 h 8"/>
                <a:gd name="T40" fmla="*/ 48 w 51"/>
                <a:gd name="T41" fmla="*/ 7 h 8"/>
                <a:gd name="T42" fmla="*/ 51 w 51"/>
                <a:gd name="T43" fmla="*/ 4 h 8"/>
                <a:gd name="T44" fmla="*/ 51 w 51"/>
                <a:gd name="T45" fmla="*/ 4 h 8"/>
                <a:gd name="T46" fmla="*/ 51 w 51"/>
                <a:gd name="T47" fmla="*/ 4 h 8"/>
                <a:gd name="T48" fmla="*/ 50 w 51"/>
                <a:gd name="T49" fmla="*/ 4 h 8"/>
                <a:gd name="T50" fmla="*/ 51 w 51"/>
                <a:gd name="T51" fmla="*/ 4 h 8"/>
                <a:gd name="T52" fmla="*/ 51 w 51"/>
                <a:gd name="T53" fmla="*/ 4 h 8"/>
                <a:gd name="T54" fmla="*/ 50 w 51"/>
                <a:gd name="T55" fmla="*/ 4 h 8"/>
                <a:gd name="T56" fmla="*/ 51 w 51"/>
                <a:gd name="T57" fmla="*/ 4 h 8"/>
                <a:gd name="T58" fmla="*/ 51 w 51"/>
                <a:gd name="T59" fmla="*/ 4 h 8"/>
                <a:gd name="T60" fmla="*/ 47 w 51"/>
                <a:gd name="T61" fmla="*/ 1 h 8"/>
                <a:gd name="T62" fmla="*/ 34 w 51"/>
                <a:gd name="T63" fmla="*/ 0 h 8"/>
                <a:gd name="T64" fmla="*/ 33 w 51"/>
                <a:gd name="T65" fmla="*/ 0 h 8"/>
                <a:gd name="T66" fmla="*/ 1 w 51"/>
                <a:gd name="T67" fmla="*/ 4 h 8"/>
                <a:gd name="T68" fmla="*/ 0 w 51"/>
                <a:gd name="T69" fmla="*/ 4 h 8"/>
                <a:gd name="T70" fmla="*/ 1 w 51"/>
                <a:gd name="T71" fmla="*/ 4 h 8"/>
                <a:gd name="T72" fmla="*/ 34 w 51"/>
                <a:gd name="T7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8">
                  <a:moveTo>
                    <a:pt x="34" y="8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25" y="8"/>
                    <a:pt x="17" y="7"/>
                    <a:pt x="11" y="6"/>
                  </a:cubicBezTo>
                  <a:cubicBezTo>
                    <a:pt x="5" y="5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4" y="4"/>
                    <a:pt x="10" y="3"/>
                  </a:cubicBezTo>
                  <a:cubicBezTo>
                    <a:pt x="15" y="2"/>
                    <a:pt x="2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41" y="1"/>
                    <a:pt x="45" y="1"/>
                    <a:pt x="47" y="2"/>
                  </a:cubicBezTo>
                  <a:cubicBezTo>
                    <a:pt x="50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5"/>
                    <a:pt x="50" y="6"/>
                    <a:pt x="47" y="7"/>
                  </a:cubicBezTo>
                  <a:cubicBezTo>
                    <a:pt x="45" y="7"/>
                    <a:pt x="41" y="8"/>
                    <a:pt x="35" y="8"/>
                  </a:cubicBezTo>
                  <a:cubicBezTo>
                    <a:pt x="35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5" y="8"/>
                    <a:pt x="35" y="8"/>
                  </a:cubicBezTo>
                  <a:cubicBezTo>
                    <a:pt x="41" y="8"/>
                    <a:pt x="45" y="8"/>
                    <a:pt x="48" y="7"/>
                  </a:cubicBezTo>
                  <a:cubicBezTo>
                    <a:pt x="50" y="7"/>
                    <a:pt x="51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0" y="2"/>
                    <a:pt x="47" y="1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14" y="0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6" y="8"/>
                    <a:pt x="34" y="8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5" name="Freeform 623"/>
            <p:cNvSpPr>
              <a:spLocks/>
            </p:cNvSpPr>
            <p:nvPr/>
          </p:nvSpPr>
          <p:spPr bwMode="auto">
            <a:xfrm>
              <a:off x="10634655" y="4756831"/>
              <a:ext cx="219075" cy="34925"/>
            </a:xfrm>
            <a:custGeom>
              <a:avLst/>
              <a:gdLst>
                <a:gd name="T0" fmla="*/ 16 w 49"/>
                <a:gd name="T1" fmla="*/ 0 h 8"/>
                <a:gd name="T2" fmla="*/ 49 w 49"/>
                <a:gd name="T3" fmla="*/ 4 h 8"/>
                <a:gd name="T4" fmla="*/ 16 w 49"/>
                <a:gd name="T5" fmla="*/ 8 h 8"/>
                <a:gd name="T6" fmla="*/ 0 w 49"/>
                <a:gd name="T7" fmla="*/ 4 h 8"/>
                <a:gd name="T8" fmla="*/ 16 w 4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">
                  <a:moveTo>
                    <a:pt x="16" y="0"/>
                  </a:moveTo>
                  <a:cubicBezTo>
                    <a:pt x="34" y="0"/>
                    <a:pt x="49" y="4"/>
                    <a:pt x="49" y="4"/>
                  </a:cubicBezTo>
                  <a:cubicBezTo>
                    <a:pt x="49" y="4"/>
                    <a:pt x="36" y="8"/>
                    <a:pt x="16" y="8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1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6" name="Freeform 624"/>
            <p:cNvSpPr>
              <a:spLocks/>
            </p:cNvSpPr>
            <p:nvPr/>
          </p:nvSpPr>
          <p:spPr bwMode="auto">
            <a:xfrm>
              <a:off x="10629893" y="4756831"/>
              <a:ext cx="228600" cy="34925"/>
            </a:xfrm>
            <a:custGeom>
              <a:avLst/>
              <a:gdLst>
                <a:gd name="T0" fmla="*/ 17 w 51"/>
                <a:gd name="T1" fmla="*/ 0 h 8"/>
                <a:gd name="T2" fmla="*/ 17 w 51"/>
                <a:gd name="T3" fmla="*/ 0 h 8"/>
                <a:gd name="T4" fmla="*/ 40 w 51"/>
                <a:gd name="T5" fmla="*/ 2 h 8"/>
                <a:gd name="T6" fmla="*/ 50 w 51"/>
                <a:gd name="T7" fmla="*/ 4 h 8"/>
                <a:gd name="T8" fmla="*/ 50 w 51"/>
                <a:gd name="T9" fmla="*/ 4 h 8"/>
                <a:gd name="T10" fmla="*/ 50 w 51"/>
                <a:gd name="T11" fmla="*/ 4 h 8"/>
                <a:gd name="T12" fmla="*/ 41 w 51"/>
                <a:gd name="T13" fmla="*/ 5 h 8"/>
                <a:gd name="T14" fmla="*/ 18 w 51"/>
                <a:gd name="T15" fmla="*/ 7 h 8"/>
                <a:gd name="T16" fmla="*/ 17 w 51"/>
                <a:gd name="T17" fmla="*/ 7 h 8"/>
                <a:gd name="T18" fmla="*/ 4 w 51"/>
                <a:gd name="T19" fmla="*/ 6 h 8"/>
                <a:gd name="T20" fmla="*/ 1 w 51"/>
                <a:gd name="T21" fmla="*/ 4 h 8"/>
                <a:gd name="T22" fmla="*/ 1 w 51"/>
                <a:gd name="T23" fmla="*/ 4 h 8"/>
                <a:gd name="T24" fmla="*/ 1 w 51"/>
                <a:gd name="T25" fmla="*/ 4 h 8"/>
                <a:gd name="T26" fmla="*/ 1 w 51"/>
                <a:gd name="T27" fmla="*/ 4 h 8"/>
                <a:gd name="T28" fmla="*/ 1 w 51"/>
                <a:gd name="T29" fmla="*/ 4 h 8"/>
                <a:gd name="T30" fmla="*/ 1 w 51"/>
                <a:gd name="T31" fmla="*/ 4 h 8"/>
                <a:gd name="T32" fmla="*/ 1 w 51"/>
                <a:gd name="T33" fmla="*/ 4 h 8"/>
                <a:gd name="T34" fmla="*/ 1 w 51"/>
                <a:gd name="T35" fmla="*/ 4 h 8"/>
                <a:gd name="T36" fmla="*/ 4 w 51"/>
                <a:gd name="T37" fmla="*/ 2 h 8"/>
                <a:gd name="T38" fmla="*/ 16 w 51"/>
                <a:gd name="T39" fmla="*/ 0 h 8"/>
                <a:gd name="T40" fmla="*/ 17 w 51"/>
                <a:gd name="T41" fmla="*/ 0 h 8"/>
                <a:gd name="T42" fmla="*/ 17 w 51"/>
                <a:gd name="T43" fmla="*/ 0 h 8"/>
                <a:gd name="T44" fmla="*/ 17 w 51"/>
                <a:gd name="T45" fmla="*/ 0 h 8"/>
                <a:gd name="T46" fmla="*/ 16 w 51"/>
                <a:gd name="T47" fmla="*/ 0 h 8"/>
                <a:gd name="T48" fmla="*/ 4 w 51"/>
                <a:gd name="T49" fmla="*/ 1 h 8"/>
                <a:gd name="T50" fmla="*/ 0 w 51"/>
                <a:gd name="T51" fmla="*/ 4 h 8"/>
                <a:gd name="T52" fmla="*/ 1 w 51"/>
                <a:gd name="T53" fmla="*/ 4 h 8"/>
                <a:gd name="T54" fmla="*/ 0 w 51"/>
                <a:gd name="T55" fmla="*/ 4 h 8"/>
                <a:gd name="T56" fmla="*/ 0 w 51"/>
                <a:gd name="T57" fmla="*/ 4 h 8"/>
                <a:gd name="T58" fmla="*/ 4 w 51"/>
                <a:gd name="T59" fmla="*/ 7 h 8"/>
                <a:gd name="T60" fmla="*/ 17 w 51"/>
                <a:gd name="T61" fmla="*/ 8 h 8"/>
                <a:gd name="T62" fmla="*/ 18 w 51"/>
                <a:gd name="T63" fmla="*/ 8 h 8"/>
                <a:gd name="T64" fmla="*/ 50 w 51"/>
                <a:gd name="T65" fmla="*/ 4 h 8"/>
                <a:gd name="T66" fmla="*/ 51 w 51"/>
                <a:gd name="T67" fmla="*/ 4 h 8"/>
                <a:gd name="T68" fmla="*/ 50 w 51"/>
                <a:gd name="T69" fmla="*/ 4 h 8"/>
                <a:gd name="T70" fmla="*/ 17 w 51"/>
                <a:gd name="T7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8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6" y="1"/>
                    <a:pt x="34" y="2"/>
                    <a:pt x="40" y="2"/>
                  </a:cubicBezTo>
                  <a:cubicBezTo>
                    <a:pt x="46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7" y="5"/>
                    <a:pt x="41" y="5"/>
                  </a:cubicBezTo>
                  <a:cubicBezTo>
                    <a:pt x="36" y="6"/>
                    <a:pt x="28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0" y="7"/>
                    <a:pt x="6" y="7"/>
                    <a:pt x="4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4" y="2"/>
                  </a:cubicBezTo>
                  <a:cubicBezTo>
                    <a:pt x="6" y="1"/>
                    <a:pt x="10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6" y="0"/>
                    <a:pt x="4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4" y="7"/>
                  </a:cubicBezTo>
                  <a:cubicBezTo>
                    <a:pt x="6" y="7"/>
                    <a:pt x="10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37" y="8"/>
                    <a:pt x="50" y="4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35" y="0"/>
                    <a:pt x="17" y="0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7" name="Freeform 625"/>
            <p:cNvSpPr>
              <a:spLocks/>
            </p:cNvSpPr>
            <p:nvPr/>
          </p:nvSpPr>
          <p:spPr bwMode="auto">
            <a:xfrm>
              <a:off x="10836268" y="4774294"/>
              <a:ext cx="34925" cy="219075"/>
            </a:xfrm>
            <a:custGeom>
              <a:avLst/>
              <a:gdLst>
                <a:gd name="T0" fmla="*/ 0 w 8"/>
                <a:gd name="T1" fmla="*/ 33 h 49"/>
                <a:gd name="T2" fmla="*/ 4 w 8"/>
                <a:gd name="T3" fmla="*/ 0 h 49"/>
                <a:gd name="T4" fmla="*/ 8 w 8"/>
                <a:gd name="T5" fmla="*/ 33 h 49"/>
                <a:gd name="T6" fmla="*/ 4 w 8"/>
                <a:gd name="T7" fmla="*/ 49 h 49"/>
                <a:gd name="T8" fmla="*/ 0 w 8"/>
                <a:gd name="T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9">
                  <a:moveTo>
                    <a:pt x="0" y="33"/>
                  </a:moveTo>
                  <a:cubicBezTo>
                    <a:pt x="0" y="15"/>
                    <a:pt x="4" y="0"/>
                    <a:pt x="4" y="0"/>
                  </a:cubicBezTo>
                  <a:cubicBezTo>
                    <a:pt x="4" y="0"/>
                    <a:pt x="8" y="13"/>
                    <a:pt x="8" y="33"/>
                  </a:cubicBezTo>
                  <a:cubicBezTo>
                    <a:pt x="7" y="47"/>
                    <a:pt x="6" y="49"/>
                    <a:pt x="4" y="49"/>
                  </a:cubicBezTo>
                  <a:cubicBezTo>
                    <a:pt x="2" y="49"/>
                    <a:pt x="0" y="47"/>
                    <a:pt x="0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8" name="Freeform 626"/>
            <p:cNvSpPr>
              <a:spLocks/>
            </p:cNvSpPr>
            <p:nvPr/>
          </p:nvSpPr>
          <p:spPr bwMode="auto">
            <a:xfrm>
              <a:off x="10836268" y="4769531"/>
              <a:ext cx="34925" cy="228600"/>
            </a:xfrm>
            <a:custGeom>
              <a:avLst/>
              <a:gdLst>
                <a:gd name="T0" fmla="*/ 0 w 8"/>
                <a:gd name="T1" fmla="*/ 34 h 51"/>
                <a:gd name="T2" fmla="*/ 0 w 8"/>
                <a:gd name="T3" fmla="*/ 34 h 51"/>
                <a:gd name="T4" fmla="*/ 2 w 8"/>
                <a:gd name="T5" fmla="*/ 11 h 51"/>
                <a:gd name="T6" fmla="*/ 4 w 8"/>
                <a:gd name="T7" fmla="*/ 1 h 51"/>
                <a:gd name="T8" fmla="*/ 4 w 8"/>
                <a:gd name="T9" fmla="*/ 1 h 51"/>
                <a:gd name="T10" fmla="*/ 4 w 8"/>
                <a:gd name="T11" fmla="*/ 1 h 51"/>
                <a:gd name="T12" fmla="*/ 5 w 8"/>
                <a:gd name="T13" fmla="*/ 10 h 51"/>
                <a:gd name="T14" fmla="*/ 7 w 8"/>
                <a:gd name="T15" fmla="*/ 33 h 51"/>
                <a:gd name="T16" fmla="*/ 7 w 8"/>
                <a:gd name="T17" fmla="*/ 34 h 51"/>
                <a:gd name="T18" fmla="*/ 6 w 8"/>
                <a:gd name="T19" fmla="*/ 47 h 51"/>
                <a:gd name="T20" fmla="*/ 4 w 8"/>
                <a:gd name="T21" fmla="*/ 50 h 51"/>
                <a:gd name="T22" fmla="*/ 4 w 8"/>
                <a:gd name="T23" fmla="*/ 50 h 51"/>
                <a:gd name="T24" fmla="*/ 4 w 8"/>
                <a:gd name="T25" fmla="*/ 50 h 51"/>
                <a:gd name="T26" fmla="*/ 4 w 8"/>
                <a:gd name="T27" fmla="*/ 50 h 51"/>
                <a:gd name="T28" fmla="*/ 1 w 8"/>
                <a:gd name="T29" fmla="*/ 47 h 51"/>
                <a:gd name="T30" fmla="*/ 0 w 8"/>
                <a:gd name="T31" fmla="*/ 35 h 51"/>
                <a:gd name="T32" fmla="*/ 0 w 8"/>
                <a:gd name="T33" fmla="*/ 34 h 51"/>
                <a:gd name="T34" fmla="*/ 0 w 8"/>
                <a:gd name="T35" fmla="*/ 34 h 51"/>
                <a:gd name="T36" fmla="*/ 0 w 8"/>
                <a:gd name="T37" fmla="*/ 34 h 51"/>
                <a:gd name="T38" fmla="*/ 0 w 8"/>
                <a:gd name="T39" fmla="*/ 35 h 51"/>
                <a:gd name="T40" fmla="*/ 1 w 8"/>
                <a:gd name="T41" fmla="*/ 48 h 51"/>
                <a:gd name="T42" fmla="*/ 4 w 8"/>
                <a:gd name="T43" fmla="*/ 51 h 51"/>
                <a:gd name="T44" fmla="*/ 4 w 8"/>
                <a:gd name="T45" fmla="*/ 51 h 51"/>
                <a:gd name="T46" fmla="*/ 4 w 8"/>
                <a:gd name="T47" fmla="*/ 51 h 51"/>
                <a:gd name="T48" fmla="*/ 4 w 8"/>
                <a:gd name="T49" fmla="*/ 51 h 51"/>
                <a:gd name="T50" fmla="*/ 4 w 8"/>
                <a:gd name="T51" fmla="*/ 51 h 51"/>
                <a:gd name="T52" fmla="*/ 4 w 8"/>
                <a:gd name="T53" fmla="*/ 51 h 51"/>
                <a:gd name="T54" fmla="*/ 4 w 8"/>
                <a:gd name="T55" fmla="*/ 51 h 51"/>
                <a:gd name="T56" fmla="*/ 4 w 8"/>
                <a:gd name="T57" fmla="*/ 51 h 51"/>
                <a:gd name="T58" fmla="*/ 7 w 8"/>
                <a:gd name="T59" fmla="*/ 47 h 51"/>
                <a:gd name="T60" fmla="*/ 8 w 8"/>
                <a:gd name="T61" fmla="*/ 34 h 51"/>
                <a:gd name="T62" fmla="*/ 8 w 8"/>
                <a:gd name="T63" fmla="*/ 33 h 51"/>
                <a:gd name="T64" fmla="*/ 4 w 8"/>
                <a:gd name="T65" fmla="*/ 1 h 51"/>
                <a:gd name="T66" fmla="*/ 4 w 8"/>
                <a:gd name="T67" fmla="*/ 0 h 51"/>
                <a:gd name="T68" fmla="*/ 4 w 8"/>
                <a:gd name="T69" fmla="*/ 1 h 51"/>
                <a:gd name="T70" fmla="*/ 0 w 8"/>
                <a:gd name="T71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" h="51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25"/>
                    <a:pt x="1" y="17"/>
                    <a:pt x="2" y="11"/>
                  </a:cubicBezTo>
                  <a:cubicBezTo>
                    <a:pt x="3" y="5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4"/>
                    <a:pt x="5" y="10"/>
                  </a:cubicBezTo>
                  <a:cubicBezTo>
                    <a:pt x="6" y="15"/>
                    <a:pt x="7" y="2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41"/>
                    <a:pt x="7" y="45"/>
                    <a:pt x="6" y="47"/>
                  </a:cubicBezTo>
                  <a:cubicBezTo>
                    <a:pt x="5" y="50"/>
                    <a:pt x="5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0"/>
                    <a:pt x="2" y="50"/>
                    <a:pt x="1" y="47"/>
                  </a:cubicBezTo>
                  <a:cubicBezTo>
                    <a:pt x="1" y="45"/>
                    <a:pt x="0" y="41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41"/>
                    <a:pt x="0" y="45"/>
                    <a:pt x="1" y="48"/>
                  </a:cubicBezTo>
                  <a:cubicBezTo>
                    <a:pt x="1" y="50"/>
                    <a:pt x="3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6" y="50"/>
                    <a:pt x="7" y="47"/>
                  </a:cubicBezTo>
                  <a:cubicBezTo>
                    <a:pt x="7" y="45"/>
                    <a:pt x="8" y="41"/>
                    <a:pt x="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4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16"/>
                    <a:pt x="0" y="34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9" name="Freeform 627"/>
            <p:cNvSpPr>
              <a:spLocks/>
            </p:cNvSpPr>
            <p:nvPr/>
          </p:nvSpPr>
          <p:spPr bwMode="auto">
            <a:xfrm>
              <a:off x="10836268" y="4553631"/>
              <a:ext cx="34925" cy="220663"/>
            </a:xfrm>
            <a:custGeom>
              <a:avLst/>
              <a:gdLst>
                <a:gd name="T0" fmla="*/ 8 w 8"/>
                <a:gd name="T1" fmla="*/ 16 h 49"/>
                <a:gd name="T2" fmla="*/ 4 w 8"/>
                <a:gd name="T3" fmla="*/ 49 h 49"/>
                <a:gd name="T4" fmla="*/ 1 w 8"/>
                <a:gd name="T5" fmla="*/ 16 h 49"/>
                <a:gd name="T6" fmla="*/ 4 w 8"/>
                <a:gd name="T7" fmla="*/ 0 h 49"/>
                <a:gd name="T8" fmla="*/ 8 w 8"/>
                <a:gd name="T9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9">
                  <a:moveTo>
                    <a:pt x="8" y="16"/>
                  </a:moveTo>
                  <a:cubicBezTo>
                    <a:pt x="8" y="34"/>
                    <a:pt x="4" y="49"/>
                    <a:pt x="4" y="49"/>
                  </a:cubicBezTo>
                  <a:cubicBezTo>
                    <a:pt x="4" y="49"/>
                    <a:pt x="0" y="36"/>
                    <a:pt x="1" y="16"/>
                  </a:cubicBezTo>
                  <a:cubicBezTo>
                    <a:pt x="1" y="2"/>
                    <a:pt x="2" y="0"/>
                    <a:pt x="4" y="0"/>
                  </a:cubicBezTo>
                  <a:cubicBezTo>
                    <a:pt x="6" y="0"/>
                    <a:pt x="8" y="3"/>
                    <a:pt x="8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0" name="Freeform 628"/>
            <p:cNvSpPr>
              <a:spLocks/>
            </p:cNvSpPr>
            <p:nvPr/>
          </p:nvSpPr>
          <p:spPr bwMode="auto">
            <a:xfrm>
              <a:off x="10836268" y="4550456"/>
              <a:ext cx="34925" cy="233363"/>
            </a:xfrm>
            <a:custGeom>
              <a:avLst/>
              <a:gdLst>
                <a:gd name="T0" fmla="*/ 8 w 8"/>
                <a:gd name="T1" fmla="*/ 17 h 52"/>
                <a:gd name="T2" fmla="*/ 8 w 8"/>
                <a:gd name="T3" fmla="*/ 17 h 52"/>
                <a:gd name="T4" fmla="*/ 6 w 8"/>
                <a:gd name="T5" fmla="*/ 40 h 52"/>
                <a:gd name="T6" fmla="*/ 4 w 8"/>
                <a:gd name="T7" fmla="*/ 50 h 52"/>
                <a:gd name="T8" fmla="*/ 4 w 8"/>
                <a:gd name="T9" fmla="*/ 50 h 52"/>
                <a:gd name="T10" fmla="*/ 4 w 8"/>
                <a:gd name="T11" fmla="*/ 50 h 52"/>
                <a:gd name="T12" fmla="*/ 3 w 8"/>
                <a:gd name="T13" fmla="*/ 41 h 52"/>
                <a:gd name="T14" fmla="*/ 1 w 8"/>
                <a:gd name="T15" fmla="*/ 18 h 52"/>
                <a:gd name="T16" fmla="*/ 1 w 8"/>
                <a:gd name="T17" fmla="*/ 17 h 52"/>
                <a:gd name="T18" fmla="*/ 2 w 8"/>
                <a:gd name="T19" fmla="*/ 4 h 52"/>
                <a:gd name="T20" fmla="*/ 4 w 8"/>
                <a:gd name="T21" fmla="*/ 1 h 52"/>
                <a:gd name="T22" fmla="*/ 4 w 8"/>
                <a:gd name="T23" fmla="*/ 1 h 52"/>
                <a:gd name="T24" fmla="*/ 4 w 8"/>
                <a:gd name="T25" fmla="*/ 1 h 52"/>
                <a:gd name="T26" fmla="*/ 4 w 8"/>
                <a:gd name="T27" fmla="*/ 1 h 52"/>
                <a:gd name="T28" fmla="*/ 4 w 8"/>
                <a:gd name="T29" fmla="*/ 1 h 52"/>
                <a:gd name="T30" fmla="*/ 4 w 8"/>
                <a:gd name="T31" fmla="*/ 1 h 52"/>
                <a:gd name="T32" fmla="*/ 4 w 8"/>
                <a:gd name="T33" fmla="*/ 1 h 52"/>
                <a:gd name="T34" fmla="*/ 4 w 8"/>
                <a:gd name="T35" fmla="*/ 1 h 52"/>
                <a:gd name="T36" fmla="*/ 7 w 8"/>
                <a:gd name="T37" fmla="*/ 4 h 52"/>
                <a:gd name="T38" fmla="*/ 8 w 8"/>
                <a:gd name="T39" fmla="*/ 16 h 52"/>
                <a:gd name="T40" fmla="*/ 8 w 8"/>
                <a:gd name="T41" fmla="*/ 17 h 52"/>
                <a:gd name="T42" fmla="*/ 8 w 8"/>
                <a:gd name="T43" fmla="*/ 17 h 52"/>
                <a:gd name="T44" fmla="*/ 8 w 8"/>
                <a:gd name="T45" fmla="*/ 17 h 52"/>
                <a:gd name="T46" fmla="*/ 8 w 8"/>
                <a:gd name="T47" fmla="*/ 16 h 52"/>
                <a:gd name="T48" fmla="*/ 7 w 8"/>
                <a:gd name="T49" fmla="*/ 4 h 52"/>
                <a:gd name="T50" fmla="*/ 4 w 8"/>
                <a:gd name="T51" fmla="*/ 0 h 52"/>
                <a:gd name="T52" fmla="*/ 4 w 8"/>
                <a:gd name="T53" fmla="*/ 1 h 52"/>
                <a:gd name="T54" fmla="*/ 4 w 8"/>
                <a:gd name="T55" fmla="*/ 0 h 52"/>
                <a:gd name="T56" fmla="*/ 4 w 8"/>
                <a:gd name="T57" fmla="*/ 0 h 52"/>
                <a:gd name="T58" fmla="*/ 1 w 8"/>
                <a:gd name="T59" fmla="*/ 4 h 52"/>
                <a:gd name="T60" fmla="*/ 0 w 8"/>
                <a:gd name="T61" fmla="*/ 17 h 52"/>
                <a:gd name="T62" fmla="*/ 0 w 8"/>
                <a:gd name="T63" fmla="*/ 18 h 52"/>
                <a:gd name="T64" fmla="*/ 4 w 8"/>
                <a:gd name="T65" fmla="*/ 50 h 52"/>
                <a:gd name="T66" fmla="*/ 4 w 8"/>
                <a:gd name="T67" fmla="*/ 52 h 52"/>
                <a:gd name="T68" fmla="*/ 4 w 8"/>
                <a:gd name="T69" fmla="*/ 50 h 52"/>
                <a:gd name="T70" fmla="*/ 8 w 8"/>
                <a:gd name="T71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" h="52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26"/>
                    <a:pt x="7" y="34"/>
                    <a:pt x="6" y="40"/>
                  </a:cubicBezTo>
                  <a:cubicBezTo>
                    <a:pt x="5" y="46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3" y="47"/>
                    <a:pt x="3" y="41"/>
                  </a:cubicBezTo>
                  <a:cubicBezTo>
                    <a:pt x="2" y="36"/>
                    <a:pt x="1" y="28"/>
                    <a:pt x="1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1" y="10"/>
                    <a:pt x="1" y="6"/>
                    <a:pt x="2" y="4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7" y="6"/>
                    <a:pt x="8" y="10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0"/>
                    <a:pt x="8" y="6"/>
                    <a:pt x="7" y="4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4"/>
                  </a:cubicBezTo>
                  <a:cubicBezTo>
                    <a:pt x="1" y="6"/>
                    <a:pt x="0" y="10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37"/>
                    <a:pt x="4" y="50"/>
                    <a:pt x="4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8" y="35"/>
                    <a:pt x="8" y="17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1" name="Freeform 629"/>
            <p:cNvSpPr>
              <a:spLocks/>
            </p:cNvSpPr>
            <p:nvPr/>
          </p:nvSpPr>
          <p:spPr bwMode="auto">
            <a:xfrm>
              <a:off x="10853730" y="4774294"/>
              <a:ext cx="161925" cy="165100"/>
            </a:xfrm>
            <a:custGeom>
              <a:avLst/>
              <a:gdLst>
                <a:gd name="T0" fmla="*/ 21 w 36"/>
                <a:gd name="T1" fmla="*/ 26 h 37"/>
                <a:gd name="T2" fmla="*/ 0 w 36"/>
                <a:gd name="T3" fmla="*/ 0 h 37"/>
                <a:gd name="T4" fmla="*/ 26 w 36"/>
                <a:gd name="T5" fmla="*/ 21 h 37"/>
                <a:gd name="T6" fmla="*/ 35 w 36"/>
                <a:gd name="T7" fmla="*/ 35 h 37"/>
                <a:gd name="T8" fmla="*/ 21 w 3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21" y="26"/>
                  </a:moveTo>
                  <a:cubicBezTo>
                    <a:pt x="8" y="14"/>
                    <a:pt x="0" y="0"/>
                    <a:pt x="0" y="0"/>
                  </a:cubicBezTo>
                  <a:cubicBezTo>
                    <a:pt x="0" y="0"/>
                    <a:pt x="12" y="7"/>
                    <a:pt x="26" y="21"/>
                  </a:cubicBezTo>
                  <a:cubicBezTo>
                    <a:pt x="35" y="31"/>
                    <a:pt x="36" y="34"/>
                    <a:pt x="35" y="35"/>
                  </a:cubicBezTo>
                  <a:cubicBezTo>
                    <a:pt x="33" y="37"/>
                    <a:pt x="30" y="36"/>
                    <a:pt x="21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2" name="Freeform 630"/>
            <p:cNvSpPr>
              <a:spLocks/>
            </p:cNvSpPr>
            <p:nvPr/>
          </p:nvSpPr>
          <p:spPr bwMode="auto">
            <a:xfrm>
              <a:off x="10848968" y="4769531"/>
              <a:ext cx="166688" cy="166688"/>
            </a:xfrm>
            <a:custGeom>
              <a:avLst/>
              <a:gdLst>
                <a:gd name="T0" fmla="*/ 22 w 37"/>
                <a:gd name="T1" fmla="*/ 27 h 37"/>
                <a:gd name="T2" fmla="*/ 22 w 37"/>
                <a:gd name="T3" fmla="*/ 27 h 37"/>
                <a:gd name="T4" fmla="*/ 7 w 37"/>
                <a:gd name="T5" fmla="*/ 9 h 37"/>
                <a:gd name="T6" fmla="*/ 1 w 37"/>
                <a:gd name="T7" fmla="*/ 1 h 37"/>
                <a:gd name="T8" fmla="*/ 1 w 37"/>
                <a:gd name="T9" fmla="*/ 1 h 37"/>
                <a:gd name="T10" fmla="*/ 1 w 37"/>
                <a:gd name="T11" fmla="*/ 1 h 37"/>
                <a:gd name="T12" fmla="*/ 3 w 37"/>
                <a:gd name="T13" fmla="*/ 3 h 37"/>
                <a:gd name="T14" fmla="*/ 27 w 37"/>
                <a:gd name="T15" fmla="*/ 22 h 37"/>
                <a:gd name="T16" fmla="*/ 36 w 37"/>
                <a:gd name="T17" fmla="*/ 35 h 37"/>
                <a:gd name="T18" fmla="*/ 35 w 37"/>
                <a:gd name="T19" fmla="*/ 36 h 37"/>
                <a:gd name="T20" fmla="*/ 34 w 37"/>
                <a:gd name="T21" fmla="*/ 36 h 37"/>
                <a:gd name="T22" fmla="*/ 22 w 37"/>
                <a:gd name="T23" fmla="*/ 27 h 37"/>
                <a:gd name="T24" fmla="*/ 22 w 37"/>
                <a:gd name="T25" fmla="*/ 27 h 37"/>
                <a:gd name="T26" fmla="*/ 21 w 37"/>
                <a:gd name="T27" fmla="*/ 27 h 37"/>
                <a:gd name="T28" fmla="*/ 34 w 37"/>
                <a:gd name="T29" fmla="*/ 37 h 37"/>
                <a:gd name="T30" fmla="*/ 36 w 37"/>
                <a:gd name="T31" fmla="*/ 36 h 37"/>
                <a:gd name="T32" fmla="*/ 37 w 37"/>
                <a:gd name="T33" fmla="*/ 35 h 37"/>
                <a:gd name="T34" fmla="*/ 27 w 37"/>
                <a:gd name="T35" fmla="*/ 22 h 37"/>
                <a:gd name="T36" fmla="*/ 1 w 37"/>
                <a:gd name="T37" fmla="*/ 1 h 37"/>
                <a:gd name="T38" fmla="*/ 0 w 37"/>
                <a:gd name="T39" fmla="*/ 0 h 37"/>
                <a:gd name="T40" fmla="*/ 1 w 37"/>
                <a:gd name="T41" fmla="*/ 1 h 37"/>
                <a:gd name="T42" fmla="*/ 21 w 37"/>
                <a:gd name="T43" fmla="*/ 27 h 37"/>
                <a:gd name="T44" fmla="*/ 22 w 37"/>
                <a:gd name="T4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22" y="27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16" y="21"/>
                    <a:pt x="10" y="14"/>
                    <a:pt x="7" y="9"/>
                  </a:cubicBezTo>
                  <a:cubicBezTo>
                    <a:pt x="3" y="4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7" y="5"/>
                    <a:pt x="16" y="12"/>
                    <a:pt x="27" y="22"/>
                  </a:cubicBezTo>
                  <a:cubicBezTo>
                    <a:pt x="34" y="29"/>
                    <a:pt x="36" y="33"/>
                    <a:pt x="36" y="35"/>
                  </a:cubicBezTo>
                  <a:cubicBezTo>
                    <a:pt x="36" y="35"/>
                    <a:pt x="36" y="36"/>
                    <a:pt x="35" y="36"/>
                  </a:cubicBezTo>
                  <a:cubicBezTo>
                    <a:pt x="35" y="36"/>
                    <a:pt x="35" y="36"/>
                    <a:pt x="34" y="36"/>
                  </a:cubicBezTo>
                  <a:cubicBezTo>
                    <a:pt x="33" y="36"/>
                    <a:pt x="29" y="34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9" y="35"/>
                    <a:pt x="32" y="37"/>
                    <a:pt x="34" y="37"/>
                  </a:cubicBezTo>
                  <a:cubicBezTo>
                    <a:pt x="35" y="37"/>
                    <a:pt x="36" y="37"/>
                    <a:pt x="36" y="36"/>
                  </a:cubicBezTo>
                  <a:cubicBezTo>
                    <a:pt x="36" y="36"/>
                    <a:pt x="37" y="36"/>
                    <a:pt x="37" y="35"/>
                  </a:cubicBezTo>
                  <a:cubicBezTo>
                    <a:pt x="37" y="33"/>
                    <a:pt x="34" y="29"/>
                    <a:pt x="27" y="22"/>
                  </a:cubicBezTo>
                  <a:cubicBezTo>
                    <a:pt x="13" y="8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9" y="15"/>
                    <a:pt x="21" y="27"/>
                  </a:cubicBezTo>
                  <a:lnTo>
                    <a:pt x="22" y="27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3" name="Freeform 631"/>
            <p:cNvSpPr>
              <a:spLocks/>
            </p:cNvSpPr>
            <p:nvPr/>
          </p:nvSpPr>
          <p:spPr bwMode="auto">
            <a:xfrm>
              <a:off x="10691805" y="4607606"/>
              <a:ext cx="161925" cy="166688"/>
            </a:xfrm>
            <a:custGeom>
              <a:avLst/>
              <a:gdLst>
                <a:gd name="T0" fmla="*/ 16 w 36"/>
                <a:gd name="T1" fmla="*/ 11 h 37"/>
                <a:gd name="T2" fmla="*/ 36 w 36"/>
                <a:gd name="T3" fmla="*/ 37 h 37"/>
                <a:gd name="T4" fmla="*/ 10 w 36"/>
                <a:gd name="T5" fmla="*/ 16 h 37"/>
                <a:gd name="T6" fmla="*/ 1 w 36"/>
                <a:gd name="T7" fmla="*/ 2 h 37"/>
                <a:gd name="T8" fmla="*/ 16 w 36"/>
                <a:gd name="T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16" y="11"/>
                  </a:moveTo>
                  <a:cubicBezTo>
                    <a:pt x="28" y="24"/>
                    <a:pt x="36" y="37"/>
                    <a:pt x="36" y="37"/>
                  </a:cubicBezTo>
                  <a:cubicBezTo>
                    <a:pt x="36" y="37"/>
                    <a:pt x="24" y="30"/>
                    <a:pt x="10" y="16"/>
                  </a:cubicBezTo>
                  <a:cubicBezTo>
                    <a:pt x="1" y="7"/>
                    <a:pt x="0" y="3"/>
                    <a:pt x="1" y="2"/>
                  </a:cubicBezTo>
                  <a:cubicBezTo>
                    <a:pt x="3" y="0"/>
                    <a:pt x="6" y="1"/>
                    <a:pt x="16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4" name="Freeform 632"/>
            <p:cNvSpPr>
              <a:spLocks/>
            </p:cNvSpPr>
            <p:nvPr/>
          </p:nvSpPr>
          <p:spPr bwMode="auto">
            <a:xfrm>
              <a:off x="10691805" y="4612369"/>
              <a:ext cx="166688" cy="166688"/>
            </a:xfrm>
            <a:custGeom>
              <a:avLst/>
              <a:gdLst>
                <a:gd name="T0" fmla="*/ 16 w 37"/>
                <a:gd name="T1" fmla="*/ 10 h 37"/>
                <a:gd name="T2" fmla="*/ 15 w 37"/>
                <a:gd name="T3" fmla="*/ 10 h 37"/>
                <a:gd name="T4" fmla="*/ 30 w 37"/>
                <a:gd name="T5" fmla="*/ 28 h 37"/>
                <a:gd name="T6" fmla="*/ 36 w 37"/>
                <a:gd name="T7" fmla="*/ 36 h 37"/>
                <a:gd name="T8" fmla="*/ 36 w 37"/>
                <a:gd name="T9" fmla="*/ 36 h 37"/>
                <a:gd name="T10" fmla="*/ 36 w 37"/>
                <a:gd name="T11" fmla="*/ 36 h 37"/>
                <a:gd name="T12" fmla="*/ 34 w 37"/>
                <a:gd name="T13" fmla="*/ 35 h 37"/>
                <a:gd name="T14" fmla="*/ 11 w 37"/>
                <a:gd name="T15" fmla="*/ 15 h 37"/>
                <a:gd name="T16" fmla="*/ 1 w 37"/>
                <a:gd name="T17" fmla="*/ 2 h 37"/>
                <a:gd name="T18" fmla="*/ 2 w 37"/>
                <a:gd name="T19" fmla="*/ 1 h 37"/>
                <a:gd name="T20" fmla="*/ 3 w 37"/>
                <a:gd name="T21" fmla="*/ 1 h 37"/>
                <a:gd name="T22" fmla="*/ 15 w 37"/>
                <a:gd name="T23" fmla="*/ 10 h 37"/>
                <a:gd name="T24" fmla="*/ 16 w 37"/>
                <a:gd name="T25" fmla="*/ 10 h 37"/>
                <a:gd name="T26" fmla="*/ 16 w 37"/>
                <a:gd name="T27" fmla="*/ 10 h 37"/>
                <a:gd name="T28" fmla="*/ 3 w 37"/>
                <a:gd name="T29" fmla="*/ 0 h 37"/>
                <a:gd name="T30" fmla="*/ 1 w 37"/>
                <a:gd name="T31" fmla="*/ 1 h 37"/>
                <a:gd name="T32" fmla="*/ 0 w 37"/>
                <a:gd name="T33" fmla="*/ 2 h 37"/>
                <a:gd name="T34" fmla="*/ 10 w 37"/>
                <a:gd name="T35" fmla="*/ 15 h 37"/>
                <a:gd name="T36" fmla="*/ 36 w 37"/>
                <a:gd name="T37" fmla="*/ 36 h 37"/>
                <a:gd name="T38" fmla="*/ 37 w 37"/>
                <a:gd name="T39" fmla="*/ 37 h 37"/>
                <a:gd name="T40" fmla="*/ 36 w 37"/>
                <a:gd name="T41" fmla="*/ 36 h 37"/>
                <a:gd name="T42" fmla="*/ 16 w 37"/>
                <a:gd name="T43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6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21" y="17"/>
                    <a:pt x="27" y="23"/>
                    <a:pt x="30" y="28"/>
                  </a:cubicBezTo>
                  <a:cubicBezTo>
                    <a:pt x="34" y="33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5"/>
                    <a:pt x="34" y="35"/>
                  </a:cubicBezTo>
                  <a:cubicBezTo>
                    <a:pt x="30" y="32"/>
                    <a:pt x="21" y="26"/>
                    <a:pt x="11" y="15"/>
                  </a:cubicBezTo>
                  <a:cubicBezTo>
                    <a:pt x="3" y="8"/>
                    <a:pt x="1" y="4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8" y="3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8" y="2"/>
                    <a:pt x="5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3" y="8"/>
                    <a:pt x="10" y="15"/>
                  </a:cubicBezTo>
                  <a:cubicBezTo>
                    <a:pt x="24" y="30"/>
                    <a:pt x="36" y="36"/>
                    <a:pt x="36" y="3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28" y="22"/>
                    <a:pt x="16" y="10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5" name="Freeform 633"/>
            <p:cNvSpPr>
              <a:spLocks/>
            </p:cNvSpPr>
            <p:nvPr/>
          </p:nvSpPr>
          <p:spPr bwMode="auto">
            <a:xfrm>
              <a:off x="10688630" y="4774294"/>
              <a:ext cx="165100" cy="161925"/>
            </a:xfrm>
            <a:custGeom>
              <a:avLst/>
              <a:gdLst>
                <a:gd name="T0" fmla="*/ 11 w 37"/>
                <a:gd name="T1" fmla="*/ 21 h 36"/>
                <a:gd name="T2" fmla="*/ 37 w 37"/>
                <a:gd name="T3" fmla="*/ 0 h 36"/>
                <a:gd name="T4" fmla="*/ 16 w 37"/>
                <a:gd name="T5" fmla="*/ 26 h 36"/>
                <a:gd name="T6" fmla="*/ 2 w 37"/>
                <a:gd name="T7" fmla="*/ 35 h 36"/>
                <a:gd name="T8" fmla="*/ 11 w 37"/>
                <a:gd name="T9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11" y="21"/>
                  </a:moveTo>
                  <a:cubicBezTo>
                    <a:pt x="23" y="8"/>
                    <a:pt x="37" y="0"/>
                    <a:pt x="37" y="0"/>
                  </a:cubicBezTo>
                  <a:cubicBezTo>
                    <a:pt x="37" y="0"/>
                    <a:pt x="30" y="12"/>
                    <a:pt x="16" y="26"/>
                  </a:cubicBezTo>
                  <a:cubicBezTo>
                    <a:pt x="6" y="35"/>
                    <a:pt x="3" y="36"/>
                    <a:pt x="2" y="35"/>
                  </a:cubicBezTo>
                  <a:cubicBezTo>
                    <a:pt x="0" y="33"/>
                    <a:pt x="1" y="30"/>
                    <a:pt x="11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6" name="Freeform 634"/>
            <p:cNvSpPr>
              <a:spLocks/>
            </p:cNvSpPr>
            <p:nvPr/>
          </p:nvSpPr>
          <p:spPr bwMode="auto">
            <a:xfrm>
              <a:off x="10691805" y="4769531"/>
              <a:ext cx="166688" cy="166688"/>
            </a:xfrm>
            <a:custGeom>
              <a:avLst/>
              <a:gdLst>
                <a:gd name="T0" fmla="*/ 10 w 37"/>
                <a:gd name="T1" fmla="*/ 22 h 37"/>
                <a:gd name="T2" fmla="*/ 10 w 37"/>
                <a:gd name="T3" fmla="*/ 22 h 37"/>
                <a:gd name="T4" fmla="*/ 28 w 37"/>
                <a:gd name="T5" fmla="*/ 7 h 37"/>
                <a:gd name="T6" fmla="*/ 36 w 37"/>
                <a:gd name="T7" fmla="*/ 1 h 37"/>
                <a:gd name="T8" fmla="*/ 36 w 37"/>
                <a:gd name="T9" fmla="*/ 1 h 37"/>
                <a:gd name="T10" fmla="*/ 36 w 37"/>
                <a:gd name="T11" fmla="*/ 1 h 37"/>
                <a:gd name="T12" fmla="*/ 35 w 37"/>
                <a:gd name="T13" fmla="*/ 3 h 37"/>
                <a:gd name="T14" fmla="*/ 15 w 37"/>
                <a:gd name="T15" fmla="*/ 27 h 37"/>
                <a:gd name="T16" fmla="*/ 2 w 37"/>
                <a:gd name="T17" fmla="*/ 36 h 37"/>
                <a:gd name="T18" fmla="*/ 1 w 37"/>
                <a:gd name="T19" fmla="*/ 36 h 37"/>
                <a:gd name="T20" fmla="*/ 1 w 37"/>
                <a:gd name="T21" fmla="*/ 34 h 37"/>
                <a:gd name="T22" fmla="*/ 10 w 37"/>
                <a:gd name="T23" fmla="*/ 22 h 37"/>
                <a:gd name="T24" fmla="*/ 10 w 37"/>
                <a:gd name="T25" fmla="*/ 22 h 37"/>
                <a:gd name="T26" fmla="*/ 10 w 37"/>
                <a:gd name="T27" fmla="*/ 21 h 37"/>
                <a:gd name="T28" fmla="*/ 0 w 37"/>
                <a:gd name="T29" fmla="*/ 34 h 37"/>
                <a:gd name="T30" fmla="*/ 1 w 37"/>
                <a:gd name="T31" fmla="*/ 36 h 37"/>
                <a:gd name="T32" fmla="*/ 2 w 37"/>
                <a:gd name="T33" fmla="*/ 37 h 37"/>
                <a:gd name="T34" fmla="*/ 15 w 37"/>
                <a:gd name="T35" fmla="*/ 27 h 37"/>
                <a:gd name="T36" fmla="*/ 36 w 37"/>
                <a:gd name="T37" fmla="*/ 1 h 37"/>
                <a:gd name="T38" fmla="*/ 37 w 37"/>
                <a:gd name="T39" fmla="*/ 0 h 37"/>
                <a:gd name="T40" fmla="*/ 36 w 37"/>
                <a:gd name="T41" fmla="*/ 1 h 37"/>
                <a:gd name="T42" fmla="*/ 10 w 37"/>
                <a:gd name="T43" fmla="*/ 21 h 37"/>
                <a:gd name="T44" fmla="*/ 10 w 37"/>
                <a:gd name="T4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0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6" y="16"/>
                    <a:pt x="23" y="11"/>
                    <a:pt x="28" y="7"/>
                  </a:cubicBezTo>
                  <a:cubicBezTo>
                    <a:pt x="33" y="3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5" y="2"/>
                    <a:pt x="35" y="3"/>
                  </a:cubicBezTo>
                  <a:cubicBezTo>
                    <a:pt x="32" y="7"/>
                    <a:pt x="26" y="16"/>
                    <a:pt x="15" y="27"/>
                  </a:cubicBezTo>
                  <a:cubicBezTo>
                    <a:pt x="8" y="34"/>
                    <a:pt x="4" y="36"/>
                    <a:pt x="2" y="36"/>
                  </a:cubicBezTo>
                  <a:cubicBezTo>
                    <a:pt x="2" y="36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3" y="2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2" y="29"/>
                    <a:pt x="0" y="32"/>
                    <a:pt x="0" y="34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1" y="36"/>
                    <a:pt x="2" y="37"/>
                    <a:pt x="2" y="37"/>
                  </a:cubicBezTo>
                  <a:cubicBezTo>
                    <a:pt x="4" y="37"/>
                    <a:pt x="8" y="34"/>
                    <a:pt x="15" y="27"/>
                  </a:cubicBezTo>
                  <a:cubicBezTo>
                    <a:pt x="30" y="13"/>
                    <a:pt x="36" y="1"/>
                    <a:pt x="36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22" y="9"/>
                    <a:pt x="10" y="21"/>
                  </a:cubicBezTo>
                  <a:lnTo>
                    <a:pt x="10" y="22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7" name="Freeform 635"/>
            <p:cNvSpPr>
              <a:spLocks/>
            </p:cNvSpPr>
            <p:nvPr/>
          </p:nvSpPr>
          <p:spPr bwMode="auto">
            <a:xfrm>
              <a:off x="10853730" y="4612369"/>
              <a:ext cx="166688" cy="161925"/>
            </a:xfrm>
            <a:custGeom>
              <a:avLst/>
              <a:gdLst>
                <a:gd name="T0" fmla="*/ 26 w 37"/>
                <a:gd name="T1" fmla="*/ 16 h 36"/>
                <a:gd name="T2" fmla="*/ 0 w 37"/>
                <a:gd name="T3" fmla="*/ 36 h 36"/>
                <a:gd name="T4" fmla="*/ 21 w 37"/>
                <a:gd name="T5" fmla="*/ 10 h 36"/>
                <a:gd name="T6" fmla="*/ 35 w 37"/>
                <a:gd name="T7" fmla="*/ 1 h 36"/>
                <a:gd name="T8" fmla="*/ 26 w 37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26" y="16"/>
                  </a:moveTo>
                  <a:cubicBezTo>
                    <a:pt x="14" y="28"/>
                    <a:pt x="0" y="36"/>
                    <a:pt x="0" y="36"/>
                  </a:cubicBezTo>
                  <a:cubicBezTo>
                    <a:pt x="0" y="36"/>
                    <a:pt x="7" y="24"/>
                    <a:pt x="21" y="10"/>
                  </a:cubicBezTo>
                  <a:cubicBezTo>
                    <a:pt x="31" y="1"/>
                    <a:pt x="34" y="0"/>
                    <a:pt x="35" y="1"/>
                  </a:cubicBezTo>
                  <a:cubicBezTo>
                    <a:pt x="37" y="3"/>
                    <a:pt x="36" y="6"/>
                    <a:pt x="26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8" name="Freeform 636"/>
            <p:cNvSpPr>
              <a:spLocks/>
            </p:cNvSpPr>
            <p:nvPr/>
          </p:nvSpPr>
          <p:spPr bwMode="auto">
            <a:xfrm>
              <a:off x="10848968" y="4617131"/>
              <a:ext cx="166688" cy="161925"/>
            </a:xfrm>
            <a:custGeom>
              <a:avLst/>
              <a:gdLst>
                <a:gd name="T0" fmla="*/ 27 w 37"/>
                <a:gd name="T1" fmla="*/ 15 h 36"/>
                <a:gd name="T2" fmla="*/ 27 w 37"/>
                <a:gd name="T3" fmla="*/ 14 h 36"/>
                <a:gd name="T4" fmla="*/ 9 w 37"/>
                <a:gd name="T5" fmla="*/ 29 h 36"/>
                <a:gd name="T6" fmla="*/ 1 w 37"/>
                <a:gd name="T7" fmla="*/ 35 h 36"/>
                <a:gd name="T8" fmla="*/ 1 w 37"/>
                <a:gd name="T9" fmla="*/ 35 h 36"/>
                <a:gd name="T10" fmla="*/ 1 w 37"/>
                <a:gd name="T11" fmla="*/ 35 h 36"/>
                <a:gd name="T12" fmla="*/ 2 w 37"/>
                <a:gd name="T13" fmla="*/ 33 h 36"/>
                <a:gd name="T14" fmla="*/ 22 w 37"/>
                <a:gd name="T15" fmla="*/ 10 h 36"/>
                <a:gd name="T16" fmla="*/ 35 w 37"/>
                <a:gd name="T17" fmla="*/ 0 h 36"/>
                <a:gd name="T18" fmla="*/ 36 w 37"/>
                <a:gd name="T19" fmla="*/ 1 h 36"/>
                <a:gd name="T20" fmla="*/ 36 w 37"/>
                <a:gd name="T21" fmla="*/ 2 h 36"/>
                <a:gd name="T22" fmla="*/ 27 w 37"/>
                <a:gd name="T23" fmla="*/ 14 h 36"/>
                <a:gd name="T24" fmla="*/ 27 w 37"/>
                <a:gd name="T25" fmla="*/ 15 h 36"/>
                <a:gd name="T26" fmla="*/ 27 w 37"/>
                <a:gd name="T27" fmla="*/ 15 h 36"/>
                <a:gd name="T28" fmla="*/ 37 w 37"/>
                <a:gd name="T29" fmla="*/ 2 h 36"/>
                <a:gd name="T30" fmla="*/ 36 w 37"/>
                <a:gd name="T31" fmla="*/ 0 h 36"/>
                <a:gd name="T32" fmla="*/ 35 w 37"/>
                <a:gd name="T33" fmla="*/ 0 h 36"/>
                <a:gd name="T34" fmla="*/ 22 w 37"/>
                <a:gd name="T35" fmla="*/ 9 h 36"/>
                <a:gd name="T36" fmla="*/ 1 w 37"/>
                <a:gd name="T37" fmla="*/ 35 h 36"/>
                <a:gd name="T38" fmla="*/ 0 w 37"/>
                <a:gd name="T39" fmla="*/ 36 h 36"/>
                <a:gd name="T40" fmla="*/ 1 w 37"/>
                <a:gd name="T41" fmla="*/ 35 h 36"/>
                <a:gd name="T42" fmla="*/ 27 w 37"/>
                <a:gd name="T4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6">
                  <a:moveTo>
                    <a:pt x="27" y="15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1" y="21"/>
                    <a:pt x="14" y="26"/>
                    <a:pt x="9" y="29"/>
                  </a:cubicBezTo>
                  <a:cubicBezTo>
                    <a:pt x="4" y="33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2" y="35"/>
                    <a:pt x="2" y="33"/>
                  </a:cubicBezTo>
                  <a:cubicBezTo>
                    <a:pt x="5" y="29"/>
                    <a:pt x="12" y="20"/>
                    <a:pt x="22" y="10"/>
                  </a:cubicBezTo>
                  <a:cubicBezTo>
                    <a:pt x="29" y="2"/>
                    <a:pt x="33" y="0"/>
                    <a:pt x="35" y="0"/>
                  </a:cubicBezTo>
                  <a:cubicBezTo>
                    <a:pt x="35" y="0"/>
                    <a:pt x="36" y="0"/>
                    <a:pt x="36" y="1"/>
                  </a:cubicBezTo>
                  <a:cubicBezTo>
                    <a:pt x="36" y="1"/>
                    <a:pt x="36" y="1"/>
                    <a:pt x="36" y="2"/>
                  </a:cubicBezTo>
                  <a:cubicBezTo>
                    <a:pt x="36" y="3"/>
                    <a:pt x="34" y="7"/>
                    <a:pt x="27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5" y="7"/>
                    <a:pt x="37" y="4"/>
                    <a:pt x="37" y="2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3" y="0"/>
                    <a:pt x="29" y="2"/>
                    <a:pt x="22" y="9"/>
                  </a:cubicBezTo>
                  <a:cubicBezTo>
                    <a:pt x="8" y="23"/>
                    <a:pt x="1" y="35"/>
                    <a:pt x="1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5" y="27"/>
                    <a:pt x="27" y="15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9" name="Freeform 637"/>
            <p:cNvSpPr>
              <a:spLocks/>
            </p:cNvSpPr>
            <p:nvPr/>
          </p:nvSpPr>
          <p:spPr bwMode="auto">
            <a:xfrm>
              <a:off x="10853730" y="4680631"/>
              <a:ext cx="206375" cy="93663"/>
            </a:xfrm>
            <a:custGeom>
              <a:avLst/>
              <a:gdLst>
                <a:gd name="T0" fmla="*/ 32 w 46"/>
                <a:gd name="T1" fmla="*/ 12 h 21"/>
                <a:gd name="T2" fmla="*/ 0 w 46"/>
                <a:gd name="T3" fmla="*/ 21 h 21"/>
                <a:gd name="T4" fmla="*/ 29 w 46"/>
                <a:gd name="T5" fmla="*/ 5 h 21"/>
                <a:gd name="T6" fmla="*/ 46 w 46"/>
                <a:gd name="T7" fmla="*/ 2 h 21"/>
                <a:gd name="T8" fmla="*/ 32 w 46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2" y="12"/>
                  </a:moveTo>
                  <a:cubicBezTo>
                    <a:pt x="16" y="19"/>
                    <a:pt x="0" y="21"/>
                    <a:pt x="0" y="21"/>
                  </a:cubicBezTo>
                  <a:cubicBezTo>
                    <a:pt x="0" y="21"/>
                    <a:pt x="11" y="13"/>
                    <a:pt x="29" y="5"/>
                  </a:cubicBezTo>
                  <a:cubicBezTo>
                    <a:pt x="42" y="0"/>
                    <a:pt x="45" y="0"/>
                    <a:pt x="46" y="2"/>
                  </a:cubicBezTo>
                  <a:cubicBezTo>
                    <a:pt x="46" y="4"/>
                    <a:pt x="45" y="7"/>
                    <a:pt x="32" y="1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0" name="Freeform 638"/>
            <p:cNvSpPr>
              <a:spLocks/>
            </p:cNvSpPr>
            <p:nvPr/>
          </p:nvSpPr>
          <p:spPr bwMode="auto">
            <a:xfrm>
              <a:off x="10848968" y="4683806"/>
              <a:ext cx="211138" cy="95250"/>
            </a:xfrm>
            <a:custGeom>
              <a:avLst/>
              <a:gdLst>
                <a:gd name="T0" fmla="*/ 33 w 47"/>
                <a:gd name="T1" fmla="*/ 11 h 21"/>
                <a:gd name="T2" fmla="*/ 33 w 47"/>
                <a:gd name="T3" fmla="*/ 11 h 21"/>
                <a:gd name="T4" fmla="*/ 11 w 47"/>
                <a:gd name="T5" fmla="*/ 18 h 21"/>
                <a:gd name="T6" fmla="*/ 1 w 47"/>
                <a:gd name="T7" fmla="*/ 20 h 21"/>
                <a:gd name="T8" fmla="*/ 1 w 47"/>
                <a:gd name="T9" fmla="*/ 20 h 21"/>
                <a:gd name="T10" fmla="*/ 1 w 47"/>
                <a:gd name="T11" fmla="*/ 20 h 21"/>
                <a:gd name="T12" fmla="*/ 3 w 47"/>
                <a:gd name="T13" fmla="*/ 19 h 21"/>
                <a:gd name="T14" fmla="*/ 30 w 47"/>
                <a:gd name="T15" fmla="*/ 4 h 21"/>
                <a:gd name="T16" fmla="*/ 44 w 47"/>
                <a:gd name="T17" fmla="*/ 0 h 21"/>
                <a:gd name="T18" fmla="*/ 46 w 47"/>
                <a:gd name="T19" fmla="*/ 1 h 21"/>
                <a:gd name="T20" fmla="*/ 47 w 47"/>
                <a:gd name="T21" fmla="*/ 2 h 21"/>
                <a:gd name="T22" fmla="*/ 44 w 47"/>
                <a:gd name="T23" fmla="*/ 5 h 21"/>
                <a:gd name="T24" fmla="*/ 33 w 47"/>
                <a:gd name="T25" fmla="*/ 11 h 21"/>
                <a:gd name="T26" fmla="*/ 33 w 47"/>
                <a:gd name="T27" fmla="*/ 11 h 21"/>
                <a:gd name="T28" fmla="*/ 33 w 47"/>
                <a:gd name="T29" fmla="*/ 11 h 21"/>
                <a:gd name="T30" fmla="*/ 44 w 47"/>
                <a:gd name="T31" fmla="*/ 6 h 21"/>
                <a:gd name="T32" fmla="*/ 47 w 47"/>
                <a:gd name="T33" fmla="*/ 2 h 21"/>
                <a:gd name="T34" fmla="*/ 47 w 47"/>
                <a:gd name="T35" fmla="*/ 1 h 21"/>
                <a:gd name="T36" fmla="*/ 44 w 47"/>
                <a:gd name="T37" fmla="*/ 0 h 21"/>
                <a:gd name="T38" fmla="*/ 30 w 47"/>
                <a:gd name="T39" fmla="*/ 4 h 21"/>
                <a:gd name="T40" fmla="*/ 1 w 47"/>
                <a:gd name="T41" fmla="*/ 20 h 21"/>
                <a:gd name="T42" fmla="*/ 0 w 47"/>
                <a:gd name="T43" fmla="*/ 21 h 21"/>
                <a:gd name="T44" fmla="*/ 1 w 47"/>
                <a:gd name="T45" fmla="*/ 20 h 21"/>
                <a:gd name="T46" fmla="*/ 33 w 47"/>
                <a:gd name="T47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1">
                  <a:moveTo>
                    <a:pt x="33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25" y="14"/>
                    <a:pt x="17" y="16"/>
                    <a:pt x="11" y="18"/>
                  </a:cubicBezTo>
                  <a:cubicBezTo>
                    <a:pt x="5" y="19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3" y="19"/>
                  </a:cubicBezTo>
                  <a:cubicBezTo>
                    <a:pt x="7" y="16"/>
                    <a:pt x="16" y="10"/>
                    <a:pt x="30" y="4"/>
                  </a:cubicBezTo>
                  <a:cubicBezTo>
                    <a:pt x="38" y="1"/>
                    <a:pt x="42" y="0"/>
                    <a:pt x="44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3"/>
                    <a:pt x="46" y="4"/>
                    <a:pt x="44" y="5"/>
                  </a:cubicBezTo>
                  <a:cubicBezTo>
                    <a:pt x="42" y="7"/>
                    <a:pt x="38" y="8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9"/>
                    <a:pt x="42" y="7"/>
                    <a:pt x="44" y="6"/>
                  </a:cubicBezTo>
                  <a:cubicBezTo>
                    <a:pt x="46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6" y="0"/>
                    <a:pt x="44" y="0"/>
                  </a:cubicBezTo>
                  <a:cubicBezTo>
                    <a:pt x="42" y="0"/>
                    <a:pt x="37" y="1"/>
                    <a:pt x="30" y="4"/>
                  </a:cubicBezTo>
                  <a:cubicBezTo>
                    <a:pt x="12" y="11"/>
                    <a:pt x="1" y="20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7" y="18"/>
                    <a:pt x="33" y="11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1" name="Freeform 639"/>
            <p:cNvSpPr>
              <a:spLocks/>
            </p:cNvSpPr>
            <p:nvPr/>
          </p:nvSpPr>
          <p:spPr bwMode="auto">
            <a:xfrm>
              <a:off x="10647355" y="4774294"/>
              <a:ext cx="206375" cy="93663"/>
            </a:xfrm>
            <a:custGeom>
              <a:avLst/>
              <a:gdLst>
                <a:gd name="T0" fmla="*/ 14 w 46"/>
                <a:gd name="T1" fmla="*/ 9 h 21"/>
                <a:gd name="T2" fmla="*/ 46 w 46"/>
                <a:gd name="T3" fmla="*/ 0 h 21"/>
                <a:gd name="T4" fmla="*/ 17 w 46"/>
                <a:gd name="T5" fmla="*/ 16 h 21"/>
                <a:gd name="T6" fmla="*/ 0 w 46"/>
                <a:gd name="T7" fmla="*/ 19 h 21"/>
                <a:gd name="T8" fmla="*/ 14 w 46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14" y="9"/>
                  </a:moveTo>
                  <a:cubicBezTo>
                    <a:pt x="30" y="2"/>
                    <a:pt x="46" y="0"/>
                    <a:pt x="46" y="0"/>
                  </a:cubicBezTo>
                  <a:cubicBezTo>
                    <a:pt x="46" y="0"/>
                    <a:pt x="35" y="8"/>
                    <a:pt x="17" y="16"/>
                  </a:cubicBezTo>
                  <a:cubicBezTo>
                    <a:pt x="4" y="21"/>
                    <a:pt x="1" y="21"/>
                    <a:pt x="0" y="19"/>
                  </a:cubicBezTo>
                  <a:cubicBezTo>
                    <a:pt x="0" y="17"/>
                    <a:pt x="2" y="14"/>
                    <a:pt x="14" y="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2" name="Freeform 640"/>
            <p:cNvSpPr>
              <a:spLocks/>
            </p:cNvSpPr>
            <p:nvPr/>
          </p:nvSpPr>
          <p:spPr bwMode="auto">
            <a:xfrm>
              <a:off x="10647355" y="4774294"/>
              <a:ext cx="206375" cy="93663"/>
            </a:xfrm>
            <a:custGeom>
              <a:avLst/>
              <a:gdLst>
                <a:gd name="T0" fmla="*/ 14 w 46"/>
                <a:gd name="T1" fmla="*/ 9 h 21"/>
                <a:gd name="T2" fmla="*/ 14 w 46"/>
                <a:gd name="T3" fmla="*/ 9 h 21"/>
                <a:gd name="T4" fmla="*/ 36 w 46"/>
                <a:gd name="T5" fmla="*/ 2 h 21"/>
                <a:gd name="T6" fmla="*/ 46 w 46"/>
                <a:gd name="T7" fmla="*/ 0 h 21"/>
                <a:gd name="T8" fmla="*/ 46 w 46"/>
                <a:gd name="T9" fmla="*/ 0 h 21"/>
                <a:gd name="T10" fmla="*/ 46 w 46"/>
                <a:gd name="T11" fmla="*/ 0 h 21"/>
                <a:gd name="T12" fmla="*/ 44 w 46"/>
                <a:gd name="T13" fmla="*/ 1 h 21"/>
                <a:gd name="T14" fmla="*/ 17 w 46"/>
                <a:gd name="T15" fmla="*/ 16 h 21"/>
                <a:gd name="T16" fmla="*/ 3 w 46"/>
                <a:gd name="T17" fmla="*/ 20 h 21"/>
                <a:gd name="T18" fmla="*/ 1 w 46"/>
                <a:gd name="T19" fmla="*/ 19 h 21"/>
                <a:gd name="T20" fmla="*/ 1 w 46"/>
                <a:gd name="T21" fmla="*/ 18 h 21"/>
                <a:gd name="T22" fmla="*/ 3 w 46"/>
                <a:gd name="T23" fmla="*/ 15 h 21"/>
                <a:gd name="T24" fmla="*/ 14 w 46"/>
                <a:gd name="T25" fmla="*/ 9 h 21"/>
                <a:gd name="T26" fmla="*/ 14 w 46"/>
                <a:gd name="T27" fmla="*/ 9 h 21"/>
                <a:gd name="T28" fmla="*/ 14 w 46"/>
                <a:gd name="T29" fmla="*/ 9 h 21"/>
                <a:gd name="T30" fmla="*/ 3 w 46"/>
                <a:gd name="T31" fmla="*/ 14 h 21"/>
                <a:gd name="T32" fmla="*/ 0 w 46"/>
                <a:gd name="T33" fmla="*/ 18 h 21"/>
                <a:gd name="T34" fmla="*/ 0 w 46"/>
                <a:gd name="T35" fmla="*/ 19 h 21"/>
                <a:gd name="T36" fmla="*/ 3 w 46"/>
                <a:gd name="T37" fmla="*/ 20 h 21"/>
                <a:gd name="T38" fmla="*/ 17 w 46"/>
                <a:gd name="T39" fmla="*/ 16 h 21"/>
                <a:gd name="T40" fmla="*/ 46 w 46"/>
                <a:gd name="T41" fmla="*/ 0 h 21"/>
                <a:gd name="T42" fmla="*/ 46 w 46"/>
                <a:gd name="T43" fmla="*/ 0 h 21"/>
                <a:gd name="T44" fmla="*/ 14 w 46"/>
                <a:gd name="T45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21">
                  <a:moveTo>
                    <a:pt x="14" y="9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22" y="6"/>
                    <a:pt x="30" y="4"/>
                    <a:pt x="36" y="2"/>
                  </a:cubicBezTo>
                  <a:cubicBezTo>
                    <a:pt x="42" y="1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4" y="1"/>
                  </a:cubicBezTo>
                  <a:cubicBezTo>
                    <a:pt x="40" y="4"/>
                    <a:pt x="31" y="10"/>
                    <a:pt x="17" y="16"/>
                  </a:cubicBezTo>
                  <a:cubicBezTo>
                    <a:pt x="9" y="19"/>
                    <a:pt x="5" y="20"/>
                    <a:pt x="3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6"/>
                    <a:pt x="3" y="15"/>
                  </a:cubicBezTo>
                  <a:cubicBezTo>
                    <a:pt x="5" y="14"/>
                    <a:pt x="9" y="12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8" y="11"/>
                    <a:pt x="5" y="13"/>
                    <a:pt x="3" y="14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1" y="21"/>
                    <a:pt x="3" y="20"/>
                  </a:cubicBezTo>
                  <a:cubicBezTo>
                    <a:pt x="5" y="20"/>
                    <a:pt x="10" y="19"/>
                    <a:pt x="17" y="16"/>
                  </a:cubicBezTo>
                  <a:cubicBezTo>
                    <a:pt x="35" y="9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30" y="2"/>
                    <a:pt x="14" y="9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3" name="Freeform 641"/>
            <p:cNvSpPr>
              <a:spLocks/>
            </p:cNvSpPr>
            <p:nvPr/>
          </p:nvSpPr>
          <p:spPr bwMode="auto">
            <a:xfrm>
              <a:off x="10853730" y="4774294"/>
              <a:ext cx="93663" cy="211138"/>
            </a:xfrm>
            <a:custGeom>
              <a:avLst/>
              <a:gdLst>
                <a:gd name="T0" fmla="*/ 9 w 21"/>
                <a:gd name="T1" fmla="*/ 32 h 47"/>
                <a:gd name="T2" fmla="*/ 0 w 21"/>
                <a:gd name="T3" fmla="*/ 0 h 47"/>
                <a:gd name="T4" fmla="*/ 16 w 21"/>
                <a:gd name="T5" fmla="*/ 29 h 47"/>
                <a:gd name="T6" fmla="*/ 19 w 21"/>
                <a:gd name="T7" fmla="*/ 46 h 47"/>
                <a:gd name="T8" fmla="*/ 9 w 21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9" y="32"/>
                  </a:moveTo>
                  <a:cubicBezTo>
                    <a:pt x="2" y="16"/>
                    <a:pt x="0" y="0"/>
                    <a:pt x="0" y="0"/>
                  </a:cubicBezTo>
                  <a:cubicBezTo>
                    <a:pt x="0" y="0"/>
                    <a:pt x="8" y="11"/>
                    <a:pt x="16" y="29"/>
                  </a:cubicBezTo>
                  <a:cubicBezTo>
                    <a:pt x="21" y="42"/>
                    <a:pt x="21" y="45"/>
                    <a:pt x="19" y="46"/>
                  </a:cubicBezTo>
                  <a:cubicBezTo>
                    <a:pt x="17" y="47"/>
                    <a:pt x="14" y="45"/>
                    <a:pt x="9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4" name="Freeform 642"/>
            <p:cNvSpPr>
              <a:spLocks/>
            </p:cNvSpPr>
            <p:nvPr/>
          </p:nvSpPr>
          <p:spPr bwMode="auto">
            <a:xfrm>
              <a:off x="10848968" y="4769531"/>
              <a:ext cx="95250" cy="211138"/>
            </a:xfrm>
            <a:custGeom>
              <a:avLst/>
              <a:gdLst>
                <a:gd name="T0" fmla="*/ 10 w 21"/>
                <a:gd name="T1" fmla="*/ 33 h 47"/>
                <a:gd name="T2" fmla="*/ 10 w 21"/>
                <a:gd name="T3" fmla="*/ 33 h 47"/>
                <a:gd name="T4" fmla="*/ 3 w 21"/>
                <a:gd name="T5" fmla="*/ 11 h 47"/>
                <a:gd name="T6" fmla="*/ 1 w 21"/>
                <a:gd name="T7" fmla="*/ 1 h 47"/>
                <a:gd name="T8" fmla="*/ 1 w 21"/>
                <a:gd name="T9" fmla="*/ 1 h 47"/>
                <a:gd name="T10" fmla="*/ 1 w 21"/>
                <a:gd name="T11" fmla="*/ 1 h 47"/>
                <a:gd name="T12" fmla="*/ 2 w 21"/>
                <a:gd name="T13" fmla="*/ 3 h 47"/>
                <a:gd name="T14" fmla="*/ 17 w 21"/>
                <a:gd name="T15" fmla="*/ 30 h 47"/>
                <a:gd name="T16" fmla="*/ 21 w 21"/>
                <a:gd name="T17" fmla="*/ 44 h 47"/>
                <a:gd name="T18" fmla="*/ 20 w 21"/>
                <a:gd name="T19" fmla="*/ 46 h 47"/>
                <a:gd name="T20" fmla="*/ 19 w 21"/>
                <a:gd name="T21" fmla="*/ 47 h 47"/>
                <a:gd name="T22" fmla="*/ 16 w 21"/>
                <a:gd name="T23" fmla="*/ 44 h 47"/>
                <a:gd name="T24" fmla="*/ 10 w 21"/>
                <a:gd name="T25" fmla="*/ 33 h 47"/>
                <a:gd name="T26" fmla="*/ 10 w 21"/>
                <a:gd name="T27" fmla="*/ 33 h 47"/>
                <a:gd name="T28" fmla="*/ 10 w 21"/>
                <a:gd name="T29" fmla="*/ 33 h 47"/>
                <a:gd name="T30" fmla="*/ 15 w 21"/>
                <a:gd name="T31" fmla="*/ 44 h 47"/>
                <a:gd name="T32" fmla="*/ 19 w 21"/>
                <a:gd name="T33" fmla="*/ 47 h 47"/>
                <a:gd name="T34" fmla="*/ 20 w 21"/>
                <a:gd name="T35" fmla="*/ 47 h 47"/>
                <a:gd name="T36" fmla="*/ 21 w 21"/>
                <a:gd name="T37" fmla="*/ 44 h 47"/>
                <a:gd name="T38" fmla="*/ 17 w 21"/>
                <a:gd name="T39" fmla="*/ 30 h 47"/>
                <a:gd name="T40" fmla="*/ 1 w 21"/>
                <a:gd name="T41" fmla="*/ 1 h 47"/>
                <a:gd name="T42" fmla="*/ 0 w 21"/>
                <a:gd name="T43" fmla="*/ 0 h 47"/>
                <a:gd name="T44" fmla="*/ 1 w 21"/>
                <a:gd name="T45" fmla="*/ 1 h 47"/>
                <a:gd name="T46" fmla="*/ 10 w 21"/>
                <a:gd name="T4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7"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7" y="25"/>
                    <a:pt x="5" y="17"/>
                    <a:pt x="3" y="11"/>
                  </a:cubicBezTo>
                  <a:cubicBezTo>
                    <a:pt x="2" y="5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5" y="7"/>
                    <a:pt x="11" y="17"/>
                    <a:pt x="17" y="30"/>
                  </a:cubicBezTo>
                  <a:cubicBezTo>
                    <a:pt x="20" y="38"/>
                    <a:pt x="21" y="42"/>
                    <a:pt x="21" y="44"/>
                  </a:cubicBezTo>
                  <a:cubicBezTo>
                    <a:pt x="21" y="46"/>
                    <a:pt x="20" y="46"/>
                    <a:pt x="20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7" y="46"/>
                    <a:pt x="16" y="44"/>
                  </a:cubicBezTo>
                  <a:cubicBezTo>
                    <a:pt x="14" y="42"/>
                    <a:pt x="13" y="38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2" y="39"/>
                    <a:pt x="14" y="42"/>
                    <a:pt x="15" y="44"/>
                  </a:cubicBezTo>
                  <a:cubicBezTo>
                    <a:pt x="17" y="46"/>
                    <a:pt x="18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6"/>
                    <a:pt x="21" y="44"/>
                  </a:cubicBezTo>
                  <a:cubicBezTo>
                    <a:pt x="21" y="42"/>
                    <a:pt x="20" y="37"/>
                    <a:pt x="17" y="30"/>
                  </a:cubicBezTo>
                  <a:cubicBezTo>
                    <a:pt x="10" y="12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3" y="17"/>
                    <a:pt x="10" y="33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5" name="Freeform 643"/>
            <p:cNvSpPr>
              <a:spLocks/>
            </p:cNvSpPr>
            <p:nvPr/>
          </p:nvSpPr>
          <p:spPr bwMode="auto">
            <a:xfrm>
              <a:off x="10760068" y="4567919"/>
              <a:ext cx="93663" cy="206375"/>
            </a:xfrm>
            <a:custGeom>
              <a:avLst/>
              <a:gdLst>
                <a:gd name="T0" fmla="*/ 12 w 21"/>
                <a:gd name="T1" fmla="*/ 14 h 46"/>
                <a:gd name="T2" fmla="*/ 21 w 21"/>
                <a:gd name="T3" fmla="*/ 46 h 46"/>
                <a:gd name="T4" fmla="*/ 5 w 21"/>
                <a:gd name="T5" fmla="*/ 17 h 46"/>
                <a:gd name="T6" fmla="*/ 2 w 21"/>
                <a:gd name="T7" fmla="*/ 0 h 46"/>
                <a:gd name="T8" fmla="*/ 12 w 21"/>
                <a:gd name="T9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12" y="14"/>
                  </a:moveTo>
                  <a:cubicBezTo>
                    <a:pt x="19" y="30"/>
                    <a:pt x="21" y="46"/>
                    <a:pt x="21" y="46"/>
                  </a:cubicBezTo>
                  <a:cubicBezTo>
                    <a:pt x="21" y="46"/>
                    <a:pt x="13" y="35"/>
                    <a:pt x="5" y="17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7" y="2"/>
                    <a:pt x="12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6" name="Freeform 644"/>
            <p:cNvSpPr>
              <a:spLocks/>
            </p:cNvSpPr>
            <p:nvPr/>
          </p:nvSpPr>
          <p:spPr bwMode="auto">
            <a:xfrm>
              <a:off x="10764830" y="4567919"/>
              <a:ext cx="93663" cy="211138"/>
            </a:xfrm>
            <a:custGeom>
              <a:avLst/>
              <a:gdLst>
                <a:gd name="T0" fmla="*/ 11 w 21"/>
                <a:gd name="T1" fmla="*/ 14 h 47"/>
                <a:gd name="T2" fmla="*/ 11 w 21"/>
                <a:gd name="T3" fmla="*/ 14 h 47"/>
                <a:gd name="T4" fmla="*/ 18 w 21"/>
                <a:gd name="T5" fmla="*/ 36 h 47"/>
                <a:gd name="T6" fmla="*/ 20 w 21"/>
                <a:gd name="T7" fmla="*/ 46 h 47"/>
                <a:gd name="T8" fmla="*/ 20 w 21"/>
                <a:gd name="T9" fmla="*/ 46 h 47"/>
                <a:gd name="T10" fmla="*/ 20 w 21"/>
                <a:gd name="T11" fmla="*/ 46 h 47"/>
                <a:gd name="T12" fmla="*/ 19 w 21"/>
                <a:gd name="T13" fmla="*/ 44 h 47"/>
                <a:gd name="T14" fmla="*/ 4 w 21"/>
                <a:gd name="T15" fmla="*/ 17 h 47"/>
                <a:gd name="T16" fmla="*/ 0 w 21"/>
                <a:gd name="T17" fmla="*/ 3 h 47"/>
                <a:gd name="T18" fmla="*/ 1 w 21"/>
                <a:gd name="T19" fmla="*/ 1 h 47"/>
                <a:gd name="T20" fmla="*/ 2 w 21"/>
                <a:gd name="T21" fmla="*/ 1 h 47"/>
                <a:gd name="T22" fmla="*/ 5 w 21"/>
                <a:gd name="T23" fmla="*/ 3 h 47"/>
                <a:gd name="T24" fmla="*/ 11 w 21"/>
                <a:gd name="T25" fmla="*/ 14 h 47"/>
                <a:gd name="T26" fmla="*/ 11 w 21"/>
                <a:gd name="T27" fmla="*/ 14 h 47"/>
                <a:gd name="T28" fmla="*/ 11 w 21"/>
                <a:gd name="T29" fmla="*/ 14 h 47"/>
                <a:gd name="T30" fmla="*/ 6 w 21"/>
                <a:gd name="T31" fmla="*/ 3 h 47"/>
                <a:gd name="T32" fmla="*/ 2 w 21"/>
                <a:gd name="T33" fmla="*/ 0 h 47"/>
                <a:gd name="T34" fmla="*/ 1 w 21"/>
                <a:gd name="T35" fmla="*/ 0 h 47"/>
                <a:gd name="T36" fmla="*/ 0 w 21"/>
                <a:gd name="T37" fmla="*/ 3 h 47"/>
                <a:gd name="T38" fmla="*/ 4 w 21"/>
                <a:gd name="T39" fmla="*/ 17 h 47"/>
                <a:gd name="T40" fmla="*/ 20 w 21"/>
                <a:gd name="T41" fmla="*/ 46 h 47"/>
                <a:gd name="T42" fmla="*/ 21 w 21"/>
                <a:gd name="T43" fmla="*/ 47 h 47"/>
                <a:gd name="T44" fmla="*/ 20 w 21"/>
                <a:gd name="T45" fmla="*/ 46 h 47"/>
                <a:gd name="T46" fmla="*/ 11 w 21"/>
                <a:gd name="T47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7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4" y="22"/>
                    <a:pt x="16" y="30"/>
                    <a:pt x="18" y="36"/>
                  </a:cubicBezTo>
                  <a:cubicBezTo>
                    <a:pt x="19" y="42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0" y="45"/>
                    <a:pt x="19" y="44"/>
                  </a:cubicBezTo>
                  <a:cubicBezTo>
                    <a:pt x="16" y="40"/>
                    <a:pt x="10" y="31"/>
                    <a:pt x="4" y="17"/>
                  </a:cubicBezTo>
                  <a:cubicBezTo>
                    <a:pt x="1" y="10"/>
                    <a:pt x="0" y="5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3"/>
                  </a:cubicBezTo>
                  <a:cubicBezTo>
                    <a:pt x="7" y="5"/>
                    <a:pt x="8" y="9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9"/>
                    <a:pt x="7" y="5"/>
                    <a:pt x="6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6"/>
                    <a:pt x="1" y="10"/>
                    <a:pt x="4" y="17"/>
                  </a:cubicBezTo>
                  <a:cubicBezTo>
                    <a:pt x="11" y="35"/>
                    <a:pt x="20" y="46"/>
                    <a:pt x="20" y="46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18" y="30"/>
                    <a:pt x="11" y="14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7" name="Freeform 645"/>
            <p:cNvSpPr>
              <a:spLocks/>
            </p:cNvSpPr>
            <p:nvPr/>
          </p:nvSpPr>
          <p:spPr bwMode="auto">
            <a:xfrm>
              <a:off x="10853730" y="4774294"/>
              <a:ext cx="206375" cy="93663"/>
            </a:xfrm>
            <a:custGeom>
              <a:avLst/>
              <a:gdLst>
                <a:gd name="T0" fmla="*/ 29 w 46"/>
                <a:gd name="T1" fmla="*/ 16 h 21"/>
                <a:gd name="T2" fmla="*/ 0 w 46"/>
                <a:gd name="T3" fmla="*/ 0 h 21"/>
                <a:gd name="T4" fmla="*/ 32 w 46"/>
                <a:gd name="T5" fmla="*/ 9 h 21"/>
                <a:gd name="T6" fmla="*/ 46 w 46"/>
                <a:gd name="T7" fmla="*/ 19 h 21"/>
                <a:gd name="T8" fmla="*/ 29 w 46"/>
                <a:gd name="T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29" y="16"/>
                  </a:moveTo>
                  <a:cubicBezTo>
                    <a:pt x="13" y="9"/>
                    <a:pt x="0" y="0"/>
                    <a:pt x="0" y="0"/>
                  </a:cubicBezTo>
                  <a:cubicBezTo>
                    <a:pt x="0" y="0"/>
                    <a:pt x="14" y="2"/>
                    <a:pt x="32" y="9"/>
                  </a:cubicBezTo>
                  <a:cubicBezTo>
                    <a:pt x="44" y="15"/>
                    <a:pt x="46" y="17"/>
                    <a:pt x="46" y="19"/>
                  </a:cubicBezTo>
                  <a:cubicBezTo>
                    <a:pt x="45" y="21"/>
                    <a:pt x="42" y="21"/>
                    <a:pt x="29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8" name="Freeform 646"/>
            <p:cNvSpPr>
              <a:spLocks/>
            </p:cNvSpPr>
            <p:nvPr/>
          </p:nvSpPr>
          <p:spPr bwMode="auto">
            <a:xfrm>
              <a:off x="10848968" y="4774294"/>
              <a:ext cx="211138" cy="93663"/>
            </a:xfrm>
            <a:custGeom>
              <a:avLst/>
              <a:gdLst>
                <a:gd name="T0" fmla="*/ 30 w 47"/>
                <a:gd name="T1" fmla="*/ 16 h 21"/>
                <a:gd name="T2" fmla="*/ 30 w 47"/>
                <a:gd name="T3" fmla="*/ 16 h 21"/>
                <a:gd name="T4" fmla="*/ 10 w 47"/>
                <a:gd name="T5" fmla="*/ 5 h 21"/>
                <a:gd name="T6" fmla="*/ 1 w 47"/>
                <a:gd name="T7" fmla="*/ 0 h 21"/>
                <a:gd name="T8" fmla="*/ 1 w 47"/>
                <a:gd name="T9" fmla="*/ 0 h 21"/>
                <a:gd name="T10" fmla="*/ 1 w 47"/>
                <a:gd name="T11" fmla="*/ 0 h 21"/>
                <a:gd name="T12" fmla="*/ 10 w 47"/>
                <a:gd name="T13" fmla="*/ 2 h 21"/>
                <a:gd name="T14" fmla="*/ 33 w 47"/>
                <a:gd name="T15" fmla="*/ 10 h 21"/>
                <a:gd name="T16" fmla="*/ 44 w 47"/>
                <a:gd name="T17" fmla="*/ 15 h 21"/>
                <a:gd name="T18" fmla="*/ 46 w 47"/>
                <a:gd name="T19" fmla="*/ 18 h 21"/>
                <a:gd name="T20" fmla="*/ 46 w 47"/>
                <a:gd name="T21" fmla="*/ 19 h 21"/>
                <a:gd name="T22" fmla="*/ 44 w 47"/>
                <a:gd name="T23" fmla="*/ 20 h 21"/>
                <a:gd name="T24" fmla="*/ 30 w 47"/>
                <a:gd name="T25" fmla="*/ 16 h 21"/>
                <a:gd name="T26" fmla="*/ 30 w 47"/>
                <a:gd name="T27" fmla="*/ 16 h 21"/>
                <a:gd name="T28" fmla="*/ 30 w 47"/>
                <a:gd name="T29" fmla="*/ 16 h 21"/>
                <a:gd name="T30" fmla="*/ 44 w 47"/>
                <a:gd name="T31" fmla="*/ 21 h 21"/>
                <a:gd name="T32" fmla="*/ 47 w 47"/>
                <a:gd name="T33" fmla="*/ 19 h 21"/>
                <a:gd name="T34" fmla="*/ 47 w 47"/>
                <a:gd name="T35" fmla="*/ 18 h 21"/>
                <a:gd name="T36" fmla="*/ 44 w 47"/>
                <a:gd name="T37" fmla="*/ 15 h 21"/>
                <a:gd name="T38" fmla="*/ 33 w 47"/>
                <a:gd name="T39" fmla="*/ 9 h 21"/>
                <a:gd name="T40" fmla="*/ 1 w 47"/>
                <a:gd name="T41" fmla="*/ 0 h 21"/>
                <a:gd name="T42" fmla="*/ 0 w 47"/>
                <a:gd name="T43" fmla="*/ 0 h 21"/>
                <a:gd name="T44" fmla="*/ 1 w 47"/>
                <a:gd name="T45" fmla="*/ 0 h 21"/>
                <a:gd name="T46" fmla="*/ 30 w 47"/>
                <a:gd name="T47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1">
                  <a:moveTo>
                    <a:pt x="30" y="16"/>
                  </a:moveTo>
                  <a:cubicBezTo>
                    <a:pt x="30" y="16"/>
                    <a:pt x="30" y="16"/>
                    <a:pt x="30" y="16"/>
                  </a:cubicBezTo>
                  <a:cubicBezTo>
                    <a:pt x="22" y="12"/>
                    <a:pt x="15" y="8"/>
                    <a:pt x="10" y="5"/>
                  </a:cubicBezTo>
                  <a:cubicBezTo>
                    <a:pt x="4" y="2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4" y="1"/>
                    <a:pt x="10" y="2"/>
                  </a:cubicBezTo>
                  <a:cubicBezTo>
                    <a:pt x="16" y="4"/>
                    <a:pt x="24" y="6"/>
                    <a:pt x="33" y="10"/>
                  </a:cubicBezTo>
                  <a:cubicBezTo>
                    <a:pt x="38" y="12"/>
                    <a:pt x="42" y="14"/>
                    <a:pt x="44" y="15"/>
                  </a:cubicBezTo>
                  <a:cubicBezTo>
                    <a:pt x="46" y="17"/>
                    <a:pt x="46" y="18"/>
                    <a:pt x="46" y="18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20"/>
                    <a:pt x="45" y="20"/>
                    <a:pt x="44" y="20"/>
                  </a:cubicBezTo>
                  <a:cubicBezTo>
                    <a:pt x="42" y="20"/>
                    <a:pt x="38" y="19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7" y="20"/>
                    <a:pt x="42" y="21"/>
                    <a:pt x="44" y="21"/>
                  </a:cubicBezTo>
                  <a:cubicBezTo>
                    <a:pt x="46" y="21"/>
                    <a:pt x="47" y="20"/>
                    <a:pt x="47" y="19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7"/>
                    <a:pt x="46" y="16"/>
                    <a:pt x="44" y="15"/>
                  </a:cubicBezTo>
                  <a:cubicBezTo>
                    <a:pt x="42" y="13"/>
                    <a:pt x="39" y="11"/>
                    <a:pt x="33" y="9"/>
                  </a:cubicBezTo>
                  <a:cubicBezTo>
                    <a:pt x="15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4" y="10"/>
                    <a:pt x="30" y="16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9" name="Freeform 647"/>
            <p:cNvSpPr>
              <a:spLocks/>
            </p:cNvSpPr>
            <p:nvPr/>
          </p:nvSpPr>
          <p:spPr bwMode="auto">
            <a:xfrm>
              <a:off x="10647355" y="4680631"/>
              <a:ext cx="206375" cy="93663"/>
            </a:xfrm>
            <a:custGeom>
              <a:avLst/>
              <a:gdLst>
                <a:gd name="T0" fmla="*/ 17 w 46"/>
                <a:gd name="T1" fmla="*/ 5 h 21"/>
                <a:gd name="T2" fmla="*/ 46 w 46"/>
                <a:gd name="T3" fmla="*/ 21 h 21"/>
                <a:gd name="T4" fmla="*/ 14 w 46"/>
                <a:gd name="T5" fmla="*/ 12 h 21"/>
                <a:gd name="T6" fmla="*/ 0 w 46"/>
                <a:gd name="T7" fmla="*/ 2 h 21"/>
                <a:gd name="T8" fmla="*/ 17 w 46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17" y="5"/>
                  </a:moveTo>
                  <a:cubicBezTo>
                    <a:pt x="33" y="12"/>
                    <a:pt x="46" y="21"/>
                    <a:pt x="46" y="21"/>
                  </a:cubicBezTo>
                  <a:cubicBezTo>
                    <a:pt x="46" y="21"/>
                    <a:pt x="32" y="19"/>
                    <a:pt x="14" y="12"/>
                  </a:cubicBezTo>
                  <a:cubicBezTo>
                    <a:pt x="2" y="7"/>
                    <a:pt x="0" y="4"/>
                    <a:pt x="0" y="2"/>
                  </a:cubicBezTo>
                  <a:cubicBezTo>
                    <a:pt x="1" y="0"/>
                    <a:pt x="4" y="0"/>
                    <a:pt x="17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0" name="Freeform 648"/>
            <p:cNvSpPr>
              <a:spLocks/>
            </p:cNvSpPr>
            <p:nvPr/>
          </p:nvSpPr>
          <p:spPr bwMode="auto">
            <a:xfrm>
              <a:off x="10647355" y="4680631"/>
              <a:ext cx="211138" cy="98425"/>
            </a:xfrm>
            <a:custGeom>
              <a:avLst/>
              <a:gdLst>
                <a:gd name="T0" fmla="*/ 17 w 47"/>
                <a:gd name="T1" fmla="*/ 5 h 22"/>
                <a:gd name="T2" fmla="*/ 17 w 47"/>
                <a:gd name="T3" fmla="*/ 5 h 22"/>
                <a:gd name="T4" fmla="*/ 38 w 47"/>
                <a:gd name="T5" fmla="*/ 16 h 22"/>
                <a:gd name="T6" fmla="*/ 46 w 47"/>
                <a:gd name="T7" fmla="*/ 21 h 22"/>
                <a:gd name="T8" fmla="*/ 46 w 47"/>
                <a:gd name="T9" fmla="*/ 21 h 22"/>
                <a:gd name="T10" fmla="*/ 46 w 47"/>
                <a:gd name="T11" fmla="*/ 21 h 22"/>
                <a:gd name="T12" fmla="*/ 37 w 47"/>
                <a:gd name="T13" fmla="*/ 19 h 22"/>
                <a:gd name="T14" fmla="*/ 14 w 47"/>
                <a:gd name="T15" fmla="*/ 12 h 22"/>
                <a:gd name="T16" fmla="*/ 3 w 47"/>
                <a:gd name="T17" fmla="*/ 6 h 22"/>
                <a:gd name="T18" fmla="*/ 1 w 47"/>
                <a:gd name="T19" fmla="*/ 3 h 22"/>
                <a:gd name="T20" fmla="*/ 1 w 47"/>
                <a:gd name="T21" fmla="*/ 2 h 22"/>
                <a:gd name="T22" fmla="*/ 3 w 47"/>
                <a:gd name="T23" fmla="*/ 1 h 22"/>
                <a:gd name="T24" fmla="*/ 17 w 47"/>
                <a:gd name="T25" fmla="*/ 5 h 22"/>
                <a:gd name="T26" fmla="*/ 17 w 47"/>
                <a:gd name="T27" fmla="*/ 5 h 22"/>
                <a:gd name="T28" fmla="*/ 17 w 47"/>
                <a:gd name="T29" fmla="*/ 5 h 22"/>
                <a:gd name="T30" fmla="*/ 3 w 47"/>
                <a:gd name="T31" fmla="*/ 0 h 22"/>
                <a:gd name="T32" fmla="*/ 0 w 47"/>
                <a:gd name="T33" fmla="*/ 2 h 22"/>
                <a:gd name="T34" fmla="*/ 0 w 47"/>
                <a:gd name="T35" fmla="*/ 3 h 22"/>
                <a:gd name="T36" fmla="*/ 3 w 47"/>
                <a:gd name="T37" fmla="*/ 7 h 22"/>
                <a:gd name="T38" fmla="*/ 14 w 47"/>
                <a:gd name="T39" fmla="*/ 12 h 22"/>
                <a:gd name="T40" fmla="*/ 46 w 47"/>
                <a:gd name="T41" fmla="*/ 21 h 22"/>
                <a:gd name="T42" fmla="*/ 47 w 47"/>
                <a:gd name="T43" fmla="*/ 22 h 22"/>
                <a:gd name="T44" fmla="*/ 46 w 47"/>
                <a:gd name="T45" fmla="*/ 21 h 22"/>
                <a:gd name="T46" fmla="*/ 17 w 47"/>
                <a:gd name="T4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2">
                  <a:moveTo>
                    <a:pt x="17" y="5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25" y="9"/>
                    <a:pt x="32" y="13"/>
                    <a:pt x="38" y="16"/>
                  </a:cubicBezTo>
                  <a:cubicBezTo>
                    <a:pt x="43" y="19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3" y="20"/>
                    <a:pt x="37" y="19"/>
                  </a:cubicBezTo>
                  <a:cubicBezTo>
                    <a:pt x="31" y="18"/>
                    <a:pt x="23" y="15"/>
                    <a:pt x="14" y="12"/>
                  </a:cubicBezTo>
                  <a:cubicBezTo>
                    <a:pt x="9" y="9"/>
                    <a:pt x="5" y="7"/>
                    <a:pt x="3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5" y="1"/>
                    <a:pt x="10" y="2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0" y="2"/>
                    <a:pt x="6" y="0"/>
                    <a:pt x="3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7"/>
                  </a:cubicBezTo>
                  <a:cubicBezTo>
                    <a:pt x="5" y="8"/>
                    <a:pt x="9" y="10"/>
                    <a:pt x="14" y="12"/>
                  </a:cubicBezTo>
                  <a:cubicBezTo>
                    <a:pt x="32" y="20"/>
                    <a:pt x="46" y="21"/>
                    <a:pt x="46" y="21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33" y="11"/>
                    <a:pt x="17" y="5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1" name="Freeform 649"/>
            <p:cNvSpPr>
              <a:spLocks/>
            </p:cNvSpPr>
            <p:nvPr/>
          </p:nvSpPr>
          <p:spPr bwMode="auto">
            <a:xfrm>
              <a:off x="10760068" y="4774294"/>
              <a:ext cx="93663" cy="206375"/>
            </a:xfrm>
            <a:custGeom>
              <a:avLst/>
              <a:gdLst>
                <a:gd name="T0" fmla="*/ 5 w 21"/>
                <a:gd name="T1" fmla="*/ 29 h 46"/>
                <a:gd name="T2" fmla="*/ 21 w 21"/>
                <a:gd name="T3" fmla="*/ 0 h 46"/>
                <a:gd name="T4" fmla="*/ 12 w 21"/>
                <a:gd name="T5" fmla="*/ 32 h 46"/>
                <a:gd name="T6" fmla="*/ 2 w 21"/>
                <a:gd name="T7" fmla="*/ 46 h 46"/>
                <a:gd name="T8" fmla="*/ 5 w 21"/>
                <a:gd name="T9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5" y="29"/>
                  </a:moveTo>
                  <a:cubicBezTo>
                    <a:pt x="12" y="13"/>
                    <a:pt x="21" y="0"/>
                    <a:pt x="21" y="0"/>
                  </a:cubicBezTo>
                  <a:cubicBezTo>
                    <a:pt x="21" y="0"/>
                    <a:pt x="19" y="14"/>
                    <a:pt x="12" y="32"/>
                  </a:cubicBezTo>
                  <a:cubicBezTo>
                    <a:pt x="7" y="45"/>
                    <a:pt x="4" y="46"/>
                    <a:pt x="2" y="46"/>
                  </a:cubicBezTo>
                  <a:cubicBezTo>
                    <a:pt x="0" y="45"/>
                    <a:pt x="0" y="42"/>
                    <a:pt x="5" y="2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2" name="Freeform 650"/>
            <p:cNvSpPr>
              <a:spLocks/>
            </p:cNvSpPr>
            <p:nvPr/>
          </p:nvSpPr>
          <p:spPr bwMode="auto">
            <a:xfrm>
              <a:off x="10760068" y="4769531"/>
              <a:ext cx="98425" cy="211138"/>
            </a:xfrm>
            <a:custGeom>
              <a:avLst/>
              <a:gdLst>
                <a:gd name="T0" fmla="*/ 5 w 22"/>
                <a:gd name="T1" fmla="*/ 30 h 47"/>
                <a:gd name="T2" fmla="*/ 5 w 22"/>
                <a:gd name="T3" fmla="*/ 30 h 47"/>
                <a:gd name="T4" fmla="*/ 16 w 22"/>
                <a:gd name="T5" fmla="*/ 10 h 47"/>
                <a:gd name="T6" fmla="*/ 21 w 22"/>
                <a:gd name="T7" fmla="*/ 1 h 47"/>
                <a:gd name="T8" fmla="*/ 21 w 22"/>
                <a:gd name="T9" fmla="*/ 1 h 47"/>
                <a:gd name="T10" fmla="*/ 21 w 22"/>
                <a:gd name="T11" fmla="*/ 1 h 47"/>
                <a:gd name="T12" fmla="*/ 19 w 22"/>
                <a:gd name="T13" fmla="*/ 10 h 47"/>
                <a:gd name="T14" fmla="*/ 11 w 22"/>
                <a:gd name="T15" fmla="*/ 33 h 47"/>
                <a:gd name="T16" fmla="*/ 6 w 22"/>
                <a:gd name="T17" fmla="*/ 44 h 47"/>
                <a:gd name="T18" fmla="*/ 3 w 22"/>
                <a:gd name="T19" fmla="*/ 46 h 47"/>
                <a:gd name="T20" fmla="*/ 2 w 22"/>
                <a:gd name="T21" fmla="*/ 46 h 47"/>
                <a:gd name="T22" fmla="*/ 1 w 22"/>
                <a:gd name="T23" fmla="*/ 44 h 47"/>
                <a:gd name="T24" fmla="*/ 5 w 22"/>
                <a:gd name="T25" fmla="*/ 30 h 47"/>
                <a:gd name="T26" fmla="*/ 5 w 22"/>
                <a:gd name="T27" fmla="*/ 30 h 47"/>
                <a:gd name="T28" fmla="*/ 5 w 22"/>
                <a:gd name="T29" fmla="*/ 30 h 47"/>
                <a:gd name="T30" fmla="*/ 0 w 22"/>
                <a:gd name="T31" fmla="*/ 44 h 47"/>
                <a:gd name="T32" fmla="*/ 2 w 22"/>
                <a:gd name="T33" fmla="*/ 47 h 47"/>
                <a:gd name="T34" fmla="*/ 3 w 22"/>
                <a:gd name="T35" fmla="*/ 47 h 47"/>
                <a:gd name="T36" fmla="*/ 6 w 22"/>
                <a:gd name="T37" fmla="*/ 44 h 47"/>
                <a:gd name="T38" fmla="*/ 12 w 22"/>
                <a:gd name="T39" fmla="*/ 33 h 47"/>
                <a:gd name="T40" fmla="*/ 21 w 22"/>
                <a:gd name="T41" fmla="*/ 1 h 47"/>
                <a:gd name="T42" fmla="*/ 22 w 22"/>
                <a:gd name="T43" fmla="*/ 0 h 47"/>
                <a:gd name="T44" fmla="*/ 21 w 22"/>
                <a:gd name="T45" fmla="*/ 1 h 47"/>
                <a:gd name="T46" fmla="*/ 5 w 22"/>
                <a:gd name="T47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47">
                  <a:moveTo>
                    <a:pt x="5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9" y="22"/>
                    <a:pt x="13" y="15"/>
                    <a:pt x="16" y="10"/>
                  </a:cubicBezTo>
                  <a:cubicBezTo>
                    <a:pt x="19" y="4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4"/>
                    <a:pt x="19" y="10"/>
                  </a:cubicBezTo>
                  <a:cubicBezTo>
                    <a:pt x="18" y="16"/>
                    <a:pt x="15" y="24"/>
                    <a:pt x="11" y="33"/>
                  </a:cubicBezTo>
                  <a:cubicBezTo>
                    <a:pt x="9" y="38"/>
                    <a:pt x="7" y="42"/>
                    <a:pt x="6" y="44"/>
                  </a:cubicBezTo>
                  <a:cubicBezTo>
                    <a:pt x="5" y="46"/>
                    <a:pt x="3" y="46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1" y="46"/>
                    <a:pt x="1" y="44"/>
                  </a:cubicBezTo>
                  <a:cubicBezTo>
                    <a:pt x="1" y="42"/>
                    <a:pt x="2" y="38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2" y="37"/>
                    <a:pt x="0" y="42"/>
                    <a:pt x="0" y="44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5" y="46"/>
                    <a:pt x="6" y="44"/>
                  </a:cubicBezTo>
                  <a:cubicBezTo>
                    <a:pt x="8" y="42"/>
                    <a:pt x="10" y="39"/>
                    <a:pt x="12" y="33"/>
                  </a:cubicBezTo>
                  <a:cubicBezTo>
                    <a:pt x="20" y="15"/>
                    <a:pt x="21" y="1"/>
                    <a:pt x="21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11" y="14"/>
                    <a:pt x="5" y="30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3" name="Freeform 651"/>
            <p:cNvSpPr>
              <a:spLocks/>
            </p:cNvSpPr>
            <p:nvPr/>
          </p:nvSpPr>
          <p:spPr bwMode="auto">
            <a:xfrm>
              <a:off x="10853730" y="4567919"/>
              <a:ext cx="93663" cy="206375"/>
            </a:xfrm>
            <a:custGeom>
              <a:avLst/>
              <a:gdLst>
                <a:gd name="T0" fmla="*/ 16 w 21"/>
                <a:gd name="T1" fmla="*/ 17 h 46"/>
                <a:gd name="T2" fmla="*/ 0 w 21"/>
                <a:gd name="T3" fmla="*/ 46 h 46"/>
                <a:gd name="T4" fmla="*/ 9 w 21"/>
                <a:gd name="T5" fmla="*/ 14 h 46"/>
                <a:gd name="T6" fmla="*/ 19 w 21"/>
                <a:gd name="T7" fmla="*/ 1 h 46"/>
                <a:gd name="T8" fmla="*/ 16 w 21"/>
                <a:gd name="T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16" y="17"/>
                  </a:moveTo>
                  <a:cubicBezTo>
                    <a:pt x="9" y="33"/>
                    <a:pt x="0" y="46"/>
                    <a:pt x="0" y="46"/>
                  </a:cubicBezTo>
                  <a:cubicBezTo>
                    <a:pt x="0" y="46"/>
                    <a:pt x="2" y="33"/>
                    <a:pt x="9" y="14"/>
                  </a:cubicBezTo>
                  <a:cubicBezTo>
                    <a:pt x="15" y="2"/>
                    <a:pt x="17" y="0"/>
                    <a:pt x="19" y="1"/>
                  </a:cubicBezTo>
                  <a:cubicBezTo>
                    <a:pt x="21" y="1"/>
                    <a:pt x="21" y="4"/>
                    <a:pt x="16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4" name="Freeform 652"/>
            <p:cNvSpPr>
              <a:spLocks/>
            </p:cNvSpPr>
            <p:nvPr/>
          </p:nvSpPr>
          <p:spPr bwMode="auto">
            <a:xfrm>
              <a:off x="10848968" y="4567919"/>
              <a:ext cx="98425" cy="211138"/>
            </a:xfrm>
            <a:custGeom>
              <a:avLst/>
              <a:gdLst>
                <a:gd name="T0" fmla="*/ 17 w 22"/>
                <a:gd name="T1" fmla="*/ 17 h 47"/>
                <a:gd name="T2" fmla="*/ 17 w 22"/>
                <a:gd name="T3" fmla="*/ 17 h 47"/>
                <a:gd name="T4" fmla="*/ 6 w 22"/>
                <a:gd name="T5" fmla="*/ 38 h 47"/>
                <a:gd name="T6" fmla="*/ 1 w 22"/>
                <a:gd name="T7" fmla="*/ 46 h 47"/>
                <a:gd name="T8" fmla="*/ 1 w 22"/>
                <a:gd name="T9" fmla="*/ 46 h 47"/>
                <a:gd name="T10" fmla="*/ 1 w 22"/>
                <a:gd name="T11" fmla="*/ 46 h 47"/>
                <a:gd name="T12" fmla="*/ 3 w 22"/>
                <a:gd name="T13" fmla="*/ 37 h 47"/>
                <a:gd name="T14" fmla="*/ 11 w 22"/>
                <a:gd name="T15" fmla="*/ 14 h 47"/>
                <a:gd name="T16" fmla="*/ 16 w 22"/>
                <a:gd name="T17" fmla="*/ 3 h 47"/>
                <a:gd name="T18" fmla="*/ 19 w 22"/>
                <a:gd name="T19" fmla="*/ 1 h 47"/>
                <a:gd name="T20" fmla="*/ 20 w 22"/>
                <a:gd name="T21" fmla="*/ 1 h 47"/>
                <a:gd name="T22" fmla="*/ 21 w 22"/>
                <a:gd name="T23" fmla="*/ 3 h 47"/>
                <a:gd name="T24" fmla="*/ 17 w 22"/>
                <a:gd name="T25" fmla="*/ 17 h 47"/>
                <a:gd name="T26" fmla="*/ 17 w 22"/>
                <a:gd name="T27" fmla="*/ 17 h 47"/>
                <a:gd name="T28" fmla="*/ 17 w 22"/>
                <a:gd name="T29" fmla="*/ 17 h 47"/>
                <a:gd name="T30" fmla="*/ 22 w 22"/>
                <a:gd name="T31" fmla="*/ 3 h 47"/>
                <a:gd name="T32" fmla="*/ 20 w 22"/>
                <a:gd name="T33" fmla="*/ 0 h 47"/>
                <a:gd name="T34" fmla="*/ 19 w 22"/>
                <a:gd name="T35" fmla="*/ 0 h 47"/>
                <a:gd name="T36" fmla="*/ 16 w 22"/>
                <a:gd name="T37" fmla="*/ 3 h 47"/>
                <a:gd name="T38" fmla="*/ 10 w 22"/>
                <a:gd name="T39" fmla="*/ 14 h 47"/>
                <a:gd name="T40" fmla="*/ 1 w 22"/>
                <a:gd name="T41" fmla="*/ 46 h 47"/>
                <a:gd name="T42" fmla="*/ 0 w 22"/>
                <a:gd name="T43" fmla="*/ 47 h 47"/>
                <a:gd name="T44" fmla="*/ 1 w 22"/>
                <a:gd name="T45" fmla="*/ 46 h 47"/>
                <a:gd name="T46" fmla="*/ 17 w 22"/>
                <a:gd name="T4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47"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3" y="25"/>
                    <a:pt x="9" y="32"/>
                    <a:pt x="6" y="38"/>
                  </a:cubicBezTo>
                  <a:cubicBezTo>
                    <a:pt x="3" y="43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2" y="43"/>
                    <a:pt x="3" y="37"/>
                  </a:cubicBezTo>
                  <a:cubicBezTo>
                    <a:pt x="4" y="31"/>
                    <a:pt x="7" y="24"/>
                    <a:pt x="11" y="14"/>
                  </a:cubicBezTo>
                  <a:cubicBezTo>
                    <a:pt x="13" y="9"/>
                    <a:pt x="15" y="5"/>
                    <a:pt x="16" y="3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21" y="5"/>
                    <a:pt x="20" y="10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1" y="10"/>
                    <a:pt x="22" y="6"/>
                    <a:pt x="22" y="3"/>
                  </a:cubicBezTo>
                  <a:cubicBezTo>
                    <a:pt x="22" y="2"/>
                    <a:pt x="21" y="1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7" y="1"/>
                    <a:pt x="16" y="3"/>
                  </a:cubicBezTo>
                  <a:cubicBezTo>
                    <a:pt x="14" y="5"/>
                    <a:pt x="12" y="9"/>
                    <a:pt x="10" y="14"/>
                  </a:cubicBezTo>
                  <a:cubicBezTo>
                    <a:pt x="2" y="32"/>
                    <a:pt x="1" y="46"/>
                    <a:pt x="1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1" y="33"/>
                    <a:pt x="17" y="17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5" name="Freeform 653"/>
            <p:cNvSpPr>
              <a:spLocks/>
            </p:cNvSpPr>
            <p:nvPr/>
          </p:nvSpPr>
          <p:spPr bwMode="auto">
            <a:xfrm>
              <a:off x="10853730" y="4769531"/>
              <a:ext cx="220663" cy="63500"/>
            </a:xfrm>
            <a:custGeom>
              <a:avLst/>
              <a:gdLst>
                <a:gd name="T0" fmla="*/ 32 w 49"/>
                <a:gd name="T1" fmla="*/ 11 h 14"/>
                <a:gd name="T2" fmla="*/ 0 w 49"/>
                <a:gd name="T3" fmla="*/ 1 h 14"/>
                <a:gd name="T4" fmla="*/ 33 w 49"/>
                <a:gd name="T5" fmla="*/ 4 h 14"/>
                <a:gd name="T6" fmla="*/ 48 w 49"/>
                <a:gd name="T7" fmla="*/ 11 h 14"/>
                <a:gd name="T8" fmla="*/ 32 w 49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32" y="11"/>
                  </a:moveTo>
                  <a:cubicBezTo>
                    <a:pt x="14" y="8"/>
                    <a:pt x="0" y="1"/>
                    <a:pt x="0" y="1"/>
                  </a:cubicBezTo>
                  <a:cubicBezTo>
                    <a:pt x="0" y="1"/>
                    <a:pt x="14" y="0"/>
                    <a:pt x="33" y="4"/>
                  </a:cubicBezTo>
                  <a:cubicBezTo>
                    <a:pt x="46" y="6"/>
                    <a:pt x="49" y="9"/>
                    <a:pt x="48" y="11"/>
                  </a:cubicBezTo>
                  <a:cubicBezTo>
                    <a:pt x="48" y="13"/>
                    <a:pt x="45" y="14"/>
                    <a:pt x="32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6" name="Freeform 654"/>
            <p:cNvSpPr>
              <a:spLocks/>
            </p:cNvSpPr>
            <p:nvPr/>
          </p:nvSpPr>
          <p:spPr bwMode="auto">
            <a:xfrm>
              <a:off x="10848968" y="4774294"/>
              <a:ext cx="225425" cy="53975"/>
            </a:xfrm>
            <a:custGeom>
              <a:avLst/>
              <a:gdLst>
                <a:gd name="T0" fmla="*/ 33 w 50"/>
                <a:gd name="T1" fmla="*/ 10 h 12"/>
                <a:gd name="T2" fmla="*/ 33 w 50"/>
                <a:gd name="T3" fmla="*/ 10 h 12"/>
                <a:gd name="T4" fmla="*/ 10 w 50"/>
                <a:gd name="T5" fmla="*/ 3 h 12"/>
                <a:gd name="T6" fmla="*/ 1 w 50"/>
                <a:gd name="T7" fmla="*/ 0 h 12"/>
                <a:gd name="T8" fmla="*/ 1 w 50"/>
                <a:gd name="T9" fmla="*/ 0 h 12"/>
                <a:gd name="T10" fmla="*/ 1 w 50"/>
                <a:gd name="T11" fmla="*/ 0 h 12"/>
                <a:gd name="T12" fmla="*/ 6 w 50"/>
                <a:gd name="T13" fmla="*/ 0 h 12"/>
                <a:gd name="T14" fmla="*/ 34 w 50"/>
                <a:gd name="T15" fmla="*/ 3 h 12"/>
                <a:gd name="T16" fmla="*/ 46 w 50"/>
                <a:gd name="T17" fmla="*/ 6 h 12"/>
                <a:gd name="T18" fmla="*/ 49 w 50"/>
                <a:gd name="T19" fmla="*/ 9 h 12"/>
                <a:gd name="T20" fmla="*/ 49 w 50"/>
                <a:gd name="T21" fmla="*/ 9 h 12"/>
                <a:gd name="T22" fmla="*/ 48 w 50"/>
                <a:gd name="T23" fmla="*/ 11 h 12"/>
                <a:gd name="T24" fmla="*/ 45 w 50"/>
                <a:gd name="T25" fmla="*/ 11 h 12"/>
                <a:gd name="T26" fmla="*/ 33 w 50"/>
                <a:gd name="T27" fmla="*/ 10 h 12"/>
                <a:gd name="T28" fmla="*/ 33 w 50"/>
                <a:gd name="T29" fmla="*/ 10 h 12"/>
                <a:gd name="T30" fmla="*/ 33 w 50"/>
                <a:gd name="T31" fmla="*/ 10 h 12"/>
                <a:gd name="T32" fmla="*/ 45 w 50"/>
                <a:gd name="T33" fmla="*/ 12 h 12"/>
                <a:gd name="T34" fmla="*/ 48 w 50"/>
                <a:gd name="T35" fmla="*/ 11 h 12"/>
                <a:gd name="T36" fmla="*/ 50 w 50"/>
                <a:gd name="T37" fmla="*/ 10 h 12"/>
                <a:gd name="T38" fmla="*/ 50 w 50"/>
                <a:gd name="T39" fmla="*/ 9 h 12"/>
                <a:gd name="T40" fmla="*/ 47 w 50"/>
                <a:gd name="T41" fmla="*/ 6 h 12"/>
                <a:gd name="T42" fmla="*/ 34 w 50"/>
                <a:gd name="T43" fmla="*/ 2 h 12"/>
                <a:gd name="T44" fmla="*/ 6 w 50"/>
                <a:gd name="T45" fmla="*/ 0 h 12"/>
                <a:gd name="T46" fmla="*/ 1 w 50"/>
                <a:gd name="T47" fmla="*/ 0 h 12"/>
                <a:gd name="T48" fmla="*/ 0 w 50"/>
                <a:gd name="T49" fmla="*/ 0 h 12"/>
                <a:gd name="T50" fmla="*/ 1 w 50"/>
                <a:gd name="T51" fmla="*/ 0 h 12"/>
                <a:gd name="T52" fmla="*/ 33 w 50"/>
                <a:gd name="T5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2">
                  <a:moveTo>
                    <a:pt x="33" y="10"/>
                  </a:moveTo>
                  <a:cubicBezTo>
                    <a:pt x="33" y="10"/>
                    <a:pt x="33" y="10"/>
                    <a:pt x="33" y="10"/>
                  </a:cubicBezTo>
                  <a:cubicBezTo>
                    <a:pt x="24" y="8"/>
                    <a:pt x="16" y="6"/>
                    <a:pt x="10" y="3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3" y="0"/>
                    <a:pt x="6" y="0"/>
                  </a:cubicBezTo>
                  <a:cubicBezTo>
                    <a:pt x="12" y="0"/>
                    <a:pt x="22" y="1"/>
                    <a:pt x="34" y="3"/>
                  </a:cubicBezTo>
                  <a:cubicBezTo>
                    <a:pt x="40" y="4"/>
                    <a:pt x="44" y="5"/>
                    <a:pt x="46" y="6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47" y="11"/>
                    <a:pt x="46" y="11"/>
                    <a:pt x="45" y="11"/>
                  </a:cubicBezTo>
                  <a:cubicBezTo>
                    <a:pt x="42" y="11"/>
                    <a:pt x="38" y="11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8" y="11"/>
                    <a:pt x="42" y="12"/>
                    <a:pt x="45" y="12"/>
                  </a:cubicBezTo>
                  <a:cubicBezTo>
                    <a:pt x="46" y="12"/>
                    <a:pt x="48" y="12"/>
                    <a:pt x="48" y="11"/>
                  </a:cubicBezTo>
                  <a:cubicBezTo>
                    <a:pt x="49" y="11"/>
                    <a:pt x="50" y="10"/>
                    <a:pt x="50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49" y="7"/>
                    <a:pt x="47" y="6"/>
                  </a:cubicBezTo>
                  <a:cubicBezTo>
                    <a:pt x="44" y="5"/>
                    <a:pt x="40" y="4"/>
                    <a:pt x="34" y="2"/>
                  </a:cubicBezTo>
                  <a:cubicBezTo>
                    <a:pt x="22" y="0"/>
                    <a:pt x="12" y="0"/>
                    <a:pt x="6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5" y="7"/>
                    <a:pt x="33" y="10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7" name="Freeform 655"/>
            <p:cNvSpPr>
              <a:spLocks/>
            </p:cNvSpPr>
            <p:nvPr/>
          </p:nvSpPr>
          <p:spPr bwMode="auto">
            <a:xfrm>
              <a:off x="10634655" y="4715556"/>
              <a:ext cx="219075" cy="63500"/>
            </a:xfrm>
            <a:custGeom>
              <a:avLst/>
              <a:gdLst>
                <a:gd name="T0" fmla="*/ 17 w 49"/>
                <a:gd name="T1" fmla="*/ 3 h 14"/>
                <a:gd name="T2" fmla="*/ 49 w 49"/>
                <a:gd name="T3" fmla="*/ 13 h 14"/>
                <a:gd name="T4" fmla="*/ 16 w 49"/>
                <a:gd name="T5" fmla="*/ 10 h 14"/>
                <a:gd name="T6" fmla="*/ 1 w 49"/>
                <a:gd name="T7" fmla="*/ 4 h 14"/>
                <a:gd name="T8" fmla="*/ 17 w 49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17" y="3"/>
                  </a:moveTo>
                  <a:cubicBezTo>
                    <a:pt x="35" y="6"/>
                    <a:pt x="49" y="13"/>
                    <a:pt x="49" y="13"/>
                  </a:cubicBezTo>
                  <a:cubicBezTo>
                    <a:pt x="49" y="13"/>
                    <a:pt x="35" y="14"/>
                    <a:pt x="16" y="10"/>
                  </a:cubicBezTo>
                  <a:cubicBezTo>
                    <a:pt x="3" y="8"/>
                    <a:pt x="0" y="6"/>
                    <a:pt x="1" y="4"/>
                  </a:cubicBezTo>
                  <a:cubicBezTo>
                    <a:pt x="1" y="2"/>
                    <a:pt x="4" y="0"/>
                    <a:pt x="17" y="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8" name="Freeform 656"/>
            <p:cNvSpPr>
              <a:spLocks/>
            </p:cNvSpPr>
            <p:nvPr/>
          </p:nvSpPr>
          <p:spPr bwMode="auto">
            <a:xfrm>
              <a:off x="10634655" y="4720319"/>
              <a:ext cx="223838" cy="58738"/>
            </a:xfrm>
            <a:custGeom>
              <a:avLst/>
              <a:gdLst>
                <a:gd name="T0" fmla="*/ 17 w 50"/>
                <a:gd name="T1" fmla="*/ 2 h 13"/>
                <a:gd name="T2" fmla="*/ 17 w 50"/>
                <a:gd name="T3" fmla="*/ 2 h 13"/>
                <a:gd name="T4" fmla="*/ 40 w 50"/>
                <a:gd name="T5" fmla="*/ 9 h 13"/>
                <a:gd name="T6" fmla="*/ 49 w 50"/>
                <a:gd name="T7" fmla="*/ 12 h 13"/>
                <a:gd name="T8" fmla="*/ 49 w 50"/>
                <a:gd name="T9" fmla="*/ 12 h 13"/>
                <a:gd name="T10" fmla="*/ 49 w 50"/>
                <a:gd name="T11" fmla="*/ 12 h 13"/>
                <a:gd name="T12" fmla="*/ 44 w 50"/>
                <a:gd name="T13" fmla="*/ 12 h 13"/>
                <a:gd name="T14" fmla="*/ 16 w 50"/>
                <a:gd name="T15" fmla="*/ 9 h 13"/>
                <a:gd name="T16" fmla="*/ 4 w 50"/>
                <a:gd name="T17" fmla="*/ 6 h 13"/>
                <a:gd name="T18" fmla="*/ 1 w 50"/>
                <a:gd name="T19" fmla="*/ 3 h 13"/>
                <a:gd name="T20" fmla="*/ 1 w 50"/>
                <a:gd name="T21" fmla="*/ 3 h 13"/>
                <a:gd name="T22" fmla="*/ 2 w 50"/>
                <a:gd name="T23" fmla="*/ 1 h 13"/>
                <a:gd name="T24" fmla="*/ 5 w 50"/>
                <a:gd name="T25" fmla="*/ 1 h 13"/>
                <a:gd name="T26" fmla="*/ 17 w 50"/>
                <a:gd name="T27" fmla="*/ 2 h 13"/>
                <a:gd name="T28" fmla="*/ 17 w 50"/>
                <a:gd name="T29" fmla="*/ 2 h 13"/>
                <a:gd name="T30" fmla="*/ 17 w 50"/>
                <a:gd name="T31" fmla="*/ 2 h 13"/>
                <a:gd name="T32" fmla="*/ 5 w 50"/>
                <a:gd name="T33" fmla="*/ 0 h 13"/>
                <a:gd name="T34" fmla="*/ 2 w 50"/>
                <a:gd name="T35" fmla="*/ 1 h 13"/>
                <a:gd name="T36" fmla="*/ 0 w 50"/>
                <a:gd name="T37" fmla="*/ 3 h 13"/>
                <a:gd name="T38" fmla="*/ 0 w 50"/>
                <a:gd name="T39" fmla="*/ 3 h 13"/>
                <a:gd name="T40" fmla="*/ 3 w 50"/>
                <a:gd name="T41" fmla="*/ 6 h 13"/>
                <a:gd name="T42" fmla="*/ 16 w 50"/>
                <a:gd name="T43" fmla="*/ 10 h 13"/>
                <a:gd name="T44" fmla="*/ 44 w 50"/>
                <a:gd name="T45" fmla="*/ 13 h 13"/>
                <a:gd name="T46" fmla="*/ 49 w 50"/>
                <a:gd name="T47" fmla="*/ 12 h 13"/>
                <a:gd name="T48" fmla="*/ 50 w 50"/>
                <a:gd name="T49" fmla="*/ 12 h 13"/>
                <a:gd name="T50" fmla="*/ 49 w 50"/>
                <a:gd name="T51" fmla="*/ 12 h 13"/>
                <a:gd name="T52" fmla="*/ 17 w 50"/>
                <a:gd name="T5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3">
                  <a:moveTo>
                    <a:pt x="17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26" y="4"/>
                    <a:pt x="34" y="7"/>
                    <a:pt x="40" y="9"/>
                  </a:cubicBezTo>
                  <a:cubicBezTo>
                    <a:pt x="45" y="11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7" y="12"/>
                    <a:pt x="44" y="12"/>
                  </a:cubicBezTo>
                  <a:cubicBezTo>
                    <a:pt x="38" y="12"/>
                    <a:pt x="28" y="11"/>
                    <a:pt x="16" y="9"/>
                  </a:cubicBezTo>
                  <a:cubicBezTo>
                    <a:pt x="10" y="8"/>
                    <a:pt x="6" y="7"/>
                    <a:pt x="4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8" y="1"/>
                    <a:pt x="12" y="1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2" y="1"/>
                    <a:pt x="8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6"/>
                  </a:cubicBezTo>
                  <a:cubicBezTo>
                    <a:pt x="6" y="7"/>
                    <a:pt x="10" y="8"/>
                    <a:pt x="16" y="10"/>
                  </a:cubicBezTo>
                  <a:cubicBezTo>
                    <a:pt x="28" y="12"/>
                    <a:pt x="38" y="13"/>
                    <a:pt x="44" y="13"/>
                  </a:cubicBezTo>
                  <a:cubicBezTo>
                    <a:pt x="47" y="13"/>
                    <a:pt x="49" y="12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35" y="5"/>
                    <a:pt x="17" y="2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9" name="Freeform 657"/>
            <p:cNvSpPr>
              <a:spLocks/>
            </p:cNvSpPr>
            <p:nvPr/>
          </p:nvSpPr>
          <p:spPr bwMode="auto">
            <a:xfrm>
              <a:off x="10794993" y="4774294"/>
              <a:ext cx="63500" cy="219075"/>
            </a:xfrm>
            <a:custGeom>
              <a:avLst/>
              <a:gdLst>
                <a:gd name="T0" fmla="*/ 3 w 14"/>
                <a:gd name="T1" fmla="*/ 32 h 49"/>
                <a:gd name="T2" fmla="*/ 13 w 14"/>
                <a:gd name="T3" fmla="*/ 0 h 49"/>
                <a:gd name="T4" fmla="*/ 10 w 14"/>
                <a:gd name="T5" fmla="*/ 33 h 49"/>
                <a:gd name="T6" fmla="*/ 4 w 14"/>
                <a:gd name="T7" fmla="*/ 49 h 49"/>
                <a:gd name="T8" fmla="*/ 3 w 14"/>
                <a:gd name="T9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3" y="32"/>
                  </a:moveTo>
                  <a:cubicBezTo>
                    <a:pt x="6" y="14"/>
                    <a:pt x="13" y="0"/>
                    <a:pt x="13" y="0"/>
                  </a:cubicBezTo>
                  <a:cubicBezTo>
                    <a:pt x="13" y="0"/>
                    <a:pt x="14" y="14"/>
                    <a:pt x="10" y="33"/>
                  </a:cubicBezTo>
                  <a:cubicBezTo>
                    <a:pt x="8" y="47"/>
                    <a:pt x="6" y="49"/>
                    <a:pt x="4" y="49"/>
                  </a:cubicBezTo>
                  <a:cubicBezTo>
                    <a:pt x="2" y="48"/>
                    <a:pt x="0" y="45"/>
                    <a:pt x="3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0" name="Freeform 658"/>
            <p:cNvSpPr>
              <a:spLocks/>
            </p:cNvSpPr>
            <p:nvPr/>
          </p:nvSpPr>
          <p:spPr bwMode="auto">
            <a:xfrm>
              <a:off x="10799755" y="4769531"/>
              <a:ext cx="58738" cy="223838"/>
            </a:xfrm>
            <a:custGeom>
              <a:avLst/>
              <a:gdLst>
                <a:gd name="T0" fmla="*/ 2 w 13"/>
                <a:gd name="T1" fmla="*/ 33 h 50"/>
                <a:gd name="T2" fmla="*/ 2 w 13"/>
                <a:gd name="T3" fmla="*/ 33 h 50"/>
                <a:gd name="T4" fmla="*/ 9 w 13"/>
                <a:gd name="T5" fmla="*/ 10 h 50"/>
                <a:gd name="T6" fmla="*/ 12 w 13"/>
                <a:gd name="T7" fmla="*/ 1 h 50"/>
                <a:gd name="T8" fmla="*/ 12 w 13"/>
                <a:gd name="T9" fmla="*/ 1 h 50"/>
                <a:gd name="T10" fmla="*/ 12 w 13"/>
                <a:gd name="T11" fmla="*/ 1 h 50"/>
                <a:gd name="T12" fmla="*/ 12 w 13"/>
                <a:gd name="T13" fmla="*/ 6 h 50"/>
                <a:gd name="T14" fmla="*/ 9 w 13"/>
                <a:gd name="T15" fmla="*/ 34 h 50"/>
                <a:gd name="T16" fmla="*/ 6 w 13"/>
                <a:gd name="T17" fmla="*/ 46 h 50"/>
                <a:gd name="T18" fmla="*/ 3 w 13"/>
                <a:gd name="T19" fmla="*/ 49 h 50"/>
                <a:gd name="T20" fmla="*/ 3 w 13"/>
                <a:gd name="T21" fmla="*/ 49 h 50"/>
                <a:gd name="T22" fmla="*/ 1 w 13"/>
                <a:gd name="T23" fmla="*/ 48 h 50"/>
                <a:gd name="T24" fmla="*/ 1 w 13"/>
                <a:gd name="T25" fmla="*/ 45 h 50"/>
                <a:gd name="T26" fmla="*/ 2 w 13"/>
                <a:gd name="T27" fmla="*/ 33 h 50"/>
                <a:gd name="T28" fmla="*/ 2 w 13"/>
                <a:gd name="T29" fmla="*/ 33 h 50"/>
                <a:gd name="T30" fmla="*/ 2 w 13"/>
                <a:gd name="T31" fmla="*/ 33 h 50"/>
                <a:gd name="T32" fmla="*/ 0 w 13"/>
                <a:gd name="T33" fmla="*/ 45 h 50"/>
                <a:gd name="T34" fmla="*/ 1 w 13"/>
                <a:gd name="T35" fmla="*/ 48 h 50"/>
                <a:gd name="T36" fmla="*/ 2 w 13"/>
                <a:gd name="T37" fmla="*/ 50 h 50"/>
                <a:gd name="T38" fmla="*/ 3 w 13"/>
                <a:gd name="T39" fmla="*/ 50 h 50"/>
                <a:gd name="T40" fmla="*/ 6 w 13"/>
                <a:gd name="T41" fmla="*/ 47 h 50"/>
                <a:gd name="T42" fmla="*/ 10 w 13"/>
                <a:gd name="T43" fmla="*/ 34 h 50"/>
                <a:gd name="T44" fmla="*/ 13 w 13"/>
                <a:gd name="T45" fmla="*/ 6 h 50"/>
                <a:gd name="T46" fmla="*/ 12 w 13"/>
                <a:gd name="T47" fmla="*/ 1 h 50"/>
                <a:gd name="T48" fmla="*/ 12 w 13"/>
                <a:gd name="T49" fmla="*/ 0 h 50"/>
                <a:gd name="T50" fmla="*/ 12 w 13"/>
                <a:gd name="T51" fmla="*/ 1 h 50"/>
                <a:gd name="T52" fmla="*/ 2 w 13"/>
                <a:gd name="T53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" h="50">
                  <a:moveTo>
                    <a:pt x="2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4" y="24"/>
                    <a:pt x="7" y="16"/>
                    <a:pt x="9" y="10"/>
                  </a:cubicBezTo>
                  <a:cubicBezTo>
                    <a:pt x="11" y="5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3"/>
                    <a:pt x="12" y="6"/>
                  </a:cubicBezTo>
                  <a:cubicBezTo>
                    <a:pt x="12" y="12"/>
                    <a:pt x="11" y="22"/>
                    <a:pt x="9" y="34"/>
                  </a:cubicBezTo>
                  <a:cubicBezTo>
                    <a:pt x="8" y="40"/>
                    <a:pt x="7" y="44"/>
                    <a:pt x="6" y="46"/>
                  </a:cubicBezTo>
                  <a:cubicBezTo>
                    <a:pt x="5" y="49"/>
                    <a:pt x="4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1" y="48"/>
                  </a:cubicBezTo>
                  <a:cubicBezTo>
                    <a:pt x="1" y="48"/>
                    <a:pt x="1" y="46"/>
                    <a:pt x="1" y="45"/>
                  </a:cubicBezTo>
                  <a:cubicBezTo>
                    <a:pt x="1" y="42"/>
                    <a:pt x="1" y="38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8"/>
                    <a:pt x="0" y="42"/>
                    <a:pt x="0" y="45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1" y="49"/>
                    <a:pt x="2" y="50"/>
                    <a:pt x="2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5" y="49"/>
                    <a:pt x="6" y="47"/>
                  </a:cubicBezTo>
                  <a:cubicBezTo>
                    <a:pt x="7" y="44"/>
                    <a:pt x="8" y="40"/>
                    <a:pt x="10" y="34"/>
                  </a:cubicBezTo>
                  <a:cubicBezTo>
                    <a:pt x="12" y="22"/>
                    <a:pt x="13" y="12"/>
                    <a:pt x="13" y="6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5" y="15"/>
                    <a:pt x="2" y="33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1" name="Freeform 659"/>
            <p:cNvSpPr>
              <a:spLocks/>
            </p:cNvSpPr>
            <p:nvPr/>
          </p:nvSpPr>
          <p:spPr bwMode="auto">
            <a:xfrm>
              <a:off x="10848968" y="4553631"/>
              <a:ext cx="63500" cy="220663"/>
            </a:xfrm>
            <a:custGeom>
              <a:avLst/>
              <a:gdLst>
                <a:gd name="T0" fmla="*/ 11 w 14"/>
                <a:gd name="T1" fmla="*/ 17 h 49"/>
                <a:gd name="T2" fmla="*/ 1 w 14"/>
                <a:gd name="T3" fmla="*/ 49 h 49"/>
                <a:gd name="T4" fmla="*/ 4 w 14"/>
                <a:gd name="T5" fmla="*/ 16 h 49"/>
                <a:gd name="T6" fmla="*/ 11 w 14"/>
                <a:gd name="T7" fmla="*/ 1 h 49"/>
                <a:gd name="T8" fmla="*/ 11 w 14"/>
                <a:gd name="T9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11" y="17"/>
                  </a:moveTo>
                  <a:cubicBezTo>
                    <a:pt x="8" y="35"/>
                    <a:pt x="1" y="49"/>
                    <a:pt x="1" y="49"/>
                  </a:cubicBezTo>
                  <a:cubicBezTo>
                    <a:pt x="1" y="49"/>
                    <a:pt x="0" y="35"/>
                    <a:pt x="4" y="16"/>
                  </a:cubicBezTo>
                  <a:cubicBezTo>
                    <a:pt x="6" y="3"/>
                    <a:pt x="8" y="0"/>
                    <a:pt x="11" y="1"/>
                  </a:cubicBezTo>
                  <a:cubicBezTo>
                    <a:pt x="13" y="1"/>
                    <a:pt x="14" y="4"/>
                    <a:pt x="11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2" name="Freeform 660"/>
            <p:cNvSpPr>
              <a:spLocks/>
            </p:cNvSpPr>
            <p:nvPr/>
          </p:nvSpPr>
          <p:spPr bwMode="auto">
            <a:xfrm>
              <a:off x="10853730" y="4553631"/>
              <a:ext cx="53975" cy="225425"/>
            </a:xfrm>
            <a:custGeom>
              <a:avLst/>
              <a:gdLst>
                <a:gd name="T0" fmla="*/ 10 w 12"/>
                <a:gd name="T1" fmla="*/ 17 h 50"/>
                <a:gd name="T2" fmla="*/ 10 w 12"/>
                <a:gd name="T3" fmla="*/ 17 h 50"/>
                <a:gd name="T4" fmla="*/ 3 w 12"/>
                <a:gd name="T5" fmla="*/ 40 h 50"/>
                <a:gd name="T6" fmla="*/ 0 w 12"/>
                <a:gd name="T7" fmla="*/ 49 h 50"/>
                <a:gd name="T8" fmla="*/ 0 w 12"/>
                <a:gd name="T9" fmla="*/ 49 h 50"/>
                <a:gd name="T10" fmla="*/ 0 w 12"/>
                <a:gd name="T11" fmla="*/ 49 h 50"/>
                <a:gd name="T12" fmla="*/ 0 w 12"/>
                <a:gd name="T13" fmla="*/ 44 h 50"/>
                <a:gd name="T14" fmla="*/ 3 w 12"/>
                <a:gd name="T15" fmla="*/ 16 h 50"/>
                <a:gd name="T16" fmla="*/ 6 w 12"/>
                <a:gd name="T17" fmla="*/ 4 h 50"/>
                <a:gd name="T18" fmla="*/ 9 w 12"/>
                <a:gd name="T19" fmla="*/ 1 h 50"/>
                <a:gd name="T20" fmla="*/ 9 w 12"/>
                <a:gd name="T21" fmla="*/ 1 h 50"/>
                <a:gd name="T22" fmla="*/ 11 w 12"/>
                <a:gd name="T23" fmla="*/ 2 h 50"/>
                <a:gd name="T24" fmla="*/ 11 w 12"/>
                <a:gd name="T25" fmla="*/ 6 h 50"/>
                <a:gd name="T26" fmla="*/ 10 w 12"/>
                <a:gd name="T27" fmla="*/ 17 h 50"/>
                <a:gd name="T28" fmla="*/ 10 w 12"/>
                <a:gd name="T29" fmla="*/ 17 h 50"/>
                <a:gd name="T30" fmla="*/ 10 w 12"/>
                <a:gd name="T31" fmla="*/ 18 h 50"/>
                <a:gd name="T32" fmla="*/ 12 w 12"/>
                <a:gd name="T33" fmla="*/ 6 h 50"/>
                <a:gd name="T34" fmla="*/ 11 w 12"/>
                <a:gd name="T35" fmla="*/ 2 h 50"/>
                <a:gd name="T36" fmla="*/ 10 w 12"/>
                <a:gd name="T37" fmla="*/ 0 h 50"/>
                <a:gd name="T38" fmla="*/ 9 w 12"/>
                <a:gd name="T39" fmla="*/ 0 h 50"/>
                <a:gd name="T40" fmla="*/ 6 w 12"/>
                <a:gd name="T41" fmla="*/ 3 h 50"/>
                <a:gd name="T42" fmla="*/ 2 w 12"/>
                <a:gd name="T43" fmla="*/ 16 h 50"/>
                <a:gd name="T44" fmla="*/ 0 w 12"/>
                <a:gd name="T45" fmla="*/ 44 h 50"/>
                <a:gd name="T46" fmla="*/ 0 w 12"/>
                <a:gd name="T47" fmla="*/ 49 h 50"/>
                <a:gd name="T48" fmla="*/ 0 w 12"/>
                <a:gd name="T49" fmla="*/ 50 h 50"/>
                <a:gd name="T50" fmla="*/ 0 w 12"/>
                <a:gd name="T51" fmla="*/ 49 h 50"/>
                <a:gd name="T52" fmla="*/ 10 w 12"/>
                <a:gd name="T53" fmla="*/ 18 h 50"/>
                <a:gd name="T54" fmla="*/ 10 w 12"/>
                <a:gd name="T55" fmla="*/ 1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50">
                  <a:moveTo>
                    <a:pt x="10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8" y="26"/>
                    <a:pt x="5" y="34"/>
                    <a:pt x="3" y="40"/>
                  </a:cubicBezTo>
                  <a:cubicBezTo>
                    <a:pt x="1" y="45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7"/>
                    <a:pt x="0" y="44"/>
                  </a:cubicBezTo>
                  <a:cubicBezTo>
                    <a:pt x="0" y="39"/>
                    <a:pt x="1" y="28"/>
                    <a:pt x="3" y="16"/>
                  </a:cubicBezTo>
                  <a:cubicBezTo>
                    <a:pt x="4" y="10"/>
                    <a:pt x="5" y="6"/>
                    <a:pt x="6" y="4"/>
                  </a:cubicBezTo>
                  <a:cubicBezTo>
                    <a:pt x="7" y="1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1" y="2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8"/>
                    <a:pt x="11" y="12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2"/>
                    <a:pt x="12" y="8"/>
                    <a:pt x="12" y="6"/>
                  </a:cubicBezTo>
                  <a:cubicBezTo>
                    <a:pt x="12" y="4"/>
                    <a:pt x="12" y="3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1"/>
                    <a:pt x="6" y="3"/>
                  </a:cubicBezTo>
                  <a:cubicBezTo>
                    <a:pt x="5" y="6"/>
                    <a:pt x="4" y="10"/>
                    <a:pt x="2" y="16"/>
                  </a:cubicBezTo>
                  <a:cubicBezTo>
                    <a:pt x="0" y="28"/>
                    <a:pt x="0" y="38"/>
                    <a:pt x="0" y="44"/>
                  </a:cubicBezTo>
                  <a:cubicBezTo>
                    <a:pt x="0" y="47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7" y="35"/>
                    <a:pt x="10" y="18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3" name="Freeform 661"/>
            <p:cNvSpPr>
              <a:spLocks/>
            </p:cNvSpPr>
            <p:nvPr/>
          </p:nvSpPr>
          <p:spPr bwMode="auto">
            <a:xfrm>
              <a:off x="10853730" y="4774294"/>
              <a:ext cx="130175" cy="188913"/>
            </a:xfrm>
            <a:custGeom>
              <a:avLst/>
              <a:gdLst>
                <a:gd name="T0" fmla="*/ 15 w 29"/>
                <a:gd name="T1" fmla="*/ 29 h 42"/>
                <a:gd name="T2" fmla="*/ 0 w 29"/>
                <a:gd name="T3" fmla="*/ 0 h 42"/>
                <a:gd name="T4" fmla="*/ 21 w 29"/>
                <a:gd name="T5" fmla="*/ 25 h 42"/>
                <a:gd name="T6" fmla="*/ 28 w 29"/>
                <a:gd name="T7" fmla="*/ 41 h 42"/>
                <a:gd name="T8" fmla="*/ 15 w 29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15" y="29"/>
                  </a:moveTo>
                  <a:cubicBezTo>
                    <a:pt x="6" y="15"/>
                    <a:pt x="0" y="0"/>
                    <a:pt x="0" y="0"/>
                  </a:cubicBezTo>
                  <a:cubicBezTo>
                    <a:pt x="0" y="0"/>
                    <a:pt x="10" y="9"/>
                    <a:pt x="21" y="25"/>
                  </a:cubicBezTo>
                  <a:cubicBezTo>
                    <a:pt x="29" y="37"/>
                    <a:pt x="29" y="40"/>
                    <a:pt x="28" y="41"/>
                  </a:cubicBezTo>
                  <a:cubicBezTo>
                    <a:pt x="26" y="42"/>
                    <a:pt x="23" y="41"/>
                    <a:pt x="15" y="2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4" name="Freeform 662"/>
            <p:cNvSpPr>
              <a:spLocks/>
            </p:cNvSpPr>
            <p:nvPr/>
          </p:nvSpPr>
          <p:spPr bwMode="auto">
            <a:xfrm>
              <a:off x="10848968" y="4769531"/>
              <a:ext cx="134938" cy="193675"/>
            </a:xfrm>
            <a:custGeom>
              <a:avLst/>
              <a:gdLst>
                <a:gd name="T0" fmla="*/ 16 w 30"/>
                <a:gd name="T1" fmla="*/ 30 h 43"/>
                <a:gd name="T2" fmla="*/ 17 w 30"/>
                <a:gd name="T3" fmla="*/ 30 h 43"/>
                <a:gd name="T4" fmla="*/ 5 w 30"/>
                <a:gd name="T5" fmla="*/ 10 h 43"/>
                <a:gd name="T6" fmla="*/ 1 w 30"/>
                <a:gd name="T7" fmla="*/ 1 h 43"/>
                <a:gd name="T8" fmla="*/ 1 w 30"/>
                <a:gd name="T9" fmla="*/ 1 h 43"/>
                <a:gd name="T10" fmla="*/ 1 w 30"/>
                <a:gd name="T11" fmla="*/ 1 h 43"/>
                <a:gd name="T12" fmla="*/ 3 w 30"/>
                <a:gd name="T13" fmla="*/ 3 h 43"/>
                <a:gd name="T14" fmla="*/ 22 w 30"/>
                <a:gd name="T15" fmla="*/ 27 h 43"/>
                <a:gd name="T16" fmla="*/ 29 w 30"/>
                <a:gd name="T17" fmla="*/ 40 h 43"/>
                <a:gd name="T18" fmla="*/ 28 w 30"/>
                <a:gd name="T19" fmla="*/ 42 h 43"/>
                <a:gd name="T20" fmla="*/ 28 w 30"/>
                <a:gd name="T21" fmla="*/ 42 h 43"/>
                <a:gd name="T22" fmla="*/ 17 w 30"/>
                <a:gd name="T23" fmla="*/ 30 h 43"/>
                <a:gd name="T24" fmla="*/ 16 w 30"/>
                <a:gd name="T25" fmla="*/ 30 h 43"/>
                <a:gd name="T26" fmla="*/ 16 w 30"/>
                <a:gd name="T27" fmla="*/ 31 h 43"/>
                <a:gd name="T28" fmla="*/ 28 w 30"/>
                <a:gd name="T29" fmla="*/ 43 h 43"/>
                <a:gd name="T30" fmla="*/ 29 w 30"/>
                <a:gd name="T31" fmla="*/ 42 h 43"/>
                <a:gd name="T32" fmla="*/ 30 w 30"/>
                <a:gd name="T33" fmla="*/ 40 h 43"/>
                <a:gd name="T34" fmla="*/ 23 w 30"/>
                <a:gd name="T35" fmla="*/ 26 h 43"/>
                <a:gd name="T36" fmla="*/ 1 w 30"/>
                <a:gd name="T37" fmla="*/ 1 h 43"/>
                <a:gd name="T38" fmla="*/ 0 w 30"/>
                <a:gd name="T39" fmla="*/ 0 h 43"/>
                <a:gd name="T40" fmla="*/ 1 w 30"/>
                <a:gd name="T41" fmla="*/ 1 h 43"/>
                <a:gd name="T42" fmla="*/ 16 w 30"/>
                <a:gd name="T43" fmla="*/ 31 h 43"/>
                <a:gd name="T44" fmla="*/ 16 w 30"/>
                <a:gd name="T45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43">
                  <a:moveTo>
                    <a:pt x="16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2" y="23"/>
                    <a:pt x="8" y="16"/>
                    <a:pt x="5" y="10"/>
                  </a:cubicBezTo>
                  <a:cubicBezTo>
                    <a:pt x="3" y="5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3" y="3"/>
                  </a:cubicBezTo>
                  <a:cubicBezTo>
                    <a:pt x="6" y="6"/>
                    <a:pt x="14" y="14"/>
                    <a:pt x="22" y="27"/>
                  </a:cubicBezTo>
                  <a:cubicBezTo>
                    <a:pt x="27" y="34"/>
                    <a:pt x="29" y="38"/>
                    <a:pt x="29" y="40"/>
                  </a:cubicBezTo>
                  <a:cubicBezTo>
                    <a:pt x="29" y="41"/>
                    <a:pt x="29" y="41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6" y="42"/>
                    <a:pt x="23" y="40"/>
                    <a:pt x="17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2" y="40"/>
                    <a:pt x="25" y="43"/>
                    <a:pt x="28" y="43"/>
                  </a:cubicBezTo>
                  <a:cubicBezTo>
                    <a:pt x="28" y="43"/>
                    <a:pt x="28" y="43"/>
                    <a:pt x="29" y="42"/>
                  </a:cubicBezTo>
                  <a:cubicBezTo>
                    <a:pt x="29" y="42"/>
                    <a:pt x="30" y="41"/>
                    <a:pt x="30" y="40"/>
                  </a:cubicBezTo>
                  <a:cubicBezTo>
                    <a:pt x="30" y="38"/>
                    <a:pt x="28" y="34"/>
                    <a:pt x="23" y="26"/>
                  </a:cubicBezTo>
                  <a:cubicBezTo>
                    <a:pt x="12" y="10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6" y="16"/>
                    <a:pt x="16" y="31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5" name="Freeform 663"/>
            <p:cNvSpPr>
              <a:spLocks/>
            </p:cNvSpPr>
            <p:nvPr/>
          </p:nvSpPr>
          <p:spPr bwMode="auto">
            <a:xfrm>
              <a:off x="10723555" y="4585381"/>
              <a:ext cx="130175" cy="188913"/>
            </a:xfrm>
            <a:custGeom>
              <a:avLst/>
              <a:gdLst>
                <a:gd name="T0" fmla="*/ 14 w 29"/>
                <a:gd name="T1" fmla="*/ 13 h 42"/>
                <a:gd name="T2" fmla="*/ 29 w 29"/>
                <a:gd name="T3" fmla="*/ 42 h 42"/>
                <a:gd name="T4" fmla="*/ 8 w 29"/>
                <a:gd name="T5" fmla="*/ 17 h 42"/>
                <a:gd name="T6" fmla="*/ 1 w 29"/>
                <a:gd name="T7" fmla="*/ 1 h 42"/>
                <a:gd name="T8" fmla="*/ 14 w 29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14" y="13"/>
                  </a:moveTo>
                  <a:cubicBezTo>
                    <a:pt x="24" y="27"/>
                    <a:pt x="29" y="42"/>
                    <a:pt x="29" y="42"/>
                  </a:cubicBezTo>
                  <a:cubicBezTo>
                    <a:pt x="29" y="42"/>
                    <a:pt x="19" y="33"/>
                    <a:pt x="8" y="17"/>
                  </a:cubicBezTo>
                  <a:cubicBezTo>
                    <a:pt x="0" y="5"/>
                    <a:pt x="0" y="2"/>
                    <a:pt x="1" y="1"/>
                  </a:cubicBezTo>
                  <a:cubicBezTo>
                    <a:pt x="3" y="0"/>
                    <a:pt x="6" y="1"/>
                    <a:pt x="14" y="1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6" name="Freeform 664"/>
            <p:cNvSpPr>
              <a:spLocks/>
            </p:cNvSpPr>
            <p:nvPr/>
          </p:nvSpPr>
          <p:spPr bwMode="auto">
            <a:xfrm>
              <a:off x="10723555" y="4585381"/>
              <a:ext cx="130175" cy="188913"/>
            </a:xfrm>
            <a:custGeom>
              <a:avLst/>
              <a:gdLst>
                <a:gd name="T0" fmla="*/ 14 w 29"/>
                <a:gd name="T1" fmla="*/ 13 h 42"/>
                <a:gd name="T2" fmla="*/ 13 w 29"/>
                <a:gd name="T3" fmla="*/ 13 h 42"/>
                <a:gd name="T4" fmla="*/ 25 w 29"/>
                <a:gd name="T5" fmla="*/ 33 h 42"/>
                <a:gd name="T6" fmla="*/ 29 w 29"/>
                <a:gd name="T7" fmla="*/ 42 h 42"/>
                <a:gd name="T8" fmla="*/ 29 w 29"/>
                <a:gd name="T9" fmla="*/ 42 h 42"/>
                <a:gd name="T10" fmla="*/ 29 w 29"/>
                <a:gd name="T11" fmla="*/ 42 h 42"/>
                <a:gd name="T12" fmla="*/ 28 w 29"/>
                <a:gd name="T13" fmla="*/ 40 h 42"/>
                <a:gd name="T14" fmla="*/ 8 w 29"/>
                <a:gd name="T15" fmla="*/ 17 h 42"/>
                <a:gd name="T16" fmla="*/ 1 w 29"/>
                <a:gd name="T17" fmla="*/ 3 h 42"/>
                <a:gd name="T18" fmla="*/ 2 w 29"/>
                <a:gd name="T19" fmla="*/ 1 h 42"/>
                <a:gd name="T20" fmla="*/ 3 w 29"/>
                <a:gd name="T21" fmla="*/ 1 h 42"/>
                <a:gd name="T22" fmla="*/ 13 w 29"/>
                <a:gd name="T23" fmla="*/ 13 h 42"/>
                <a:gd name="T24" fmla="*/ 14 w 29"/>
                <a:gd name="T25" fmla="*/ 13 h 42"/>
                <a:gd name="T26" fmla="*/ 14 w 29"/>
                <a:gd name="T27" fmla="*/ 13 h 42"/>
                <a:gd name="T28" fmla="*/ 3 w 29"/>
                <a:gd name="T29" fmla="*/ 0 h 42"/>
                <a:gd name="T30" fmla="*/ 1 w 29"/>
                <a:gd name="T31" fmla="*/ 1 h 42"/>
                <a:gd name="T32" fmla="*/ 0 w 29"/>
                <a:gd name="T33" fmla="*/ 3 h 42"/>
                <a:gd name="T34" fmla="*/ 7 w 29"/>
                <a:gd name="T35" fmla="*/ 17 h 42"/>
                <a:gd name="T36" fmla="*/ 29 w 29"/>
                <a:gd name="T37" fmla="*/ 42 h 42"/>
                <a:gd name="T38" fmla="*/ 29 w 29"/>
                <a:gd name="T39" fmla="*/ 42 h 42"/>
                <a:gd name="T40" fmla="*/ 14 w 29"/>
                <a:gd name="T41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42">
                  <a:moveTo>
                    <a:pt x="14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8" y="20"/>
                    <a:pt x="22" y="28"/>
                    <a:pt x="25" y="33"/>
                  </a:cubicBezTo>
                  <a:cubicBezTo>
                    <a:pt x="27" y="39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1"/>
                    <a:pt x="28" y="40"/>
                  </a:cubicBezTo>
                  <a:cubicBezTo>
                    <a:pt x="24" y="37"/>
                    <a:pt x="16" y="29"/>
                    <a:pt x="8" y="17"/>
                  </a:cubicBezTo>
                  <a:cubicBezTo>
                    <a:pt x="3" y="9"/>
                    <a:pt x="1" y="5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7" y="4"/>
                    <a:pt x="13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8" y="3"/>
                    <a:pt x="5" y="1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9"/>
                    <a:pt x="7" y="17"/>
                  </a:cubicBezTo>
                  <a:cubicBezTo>
                    <a:pt x="18" y="33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4" y="27"/>
                    <a:pt x="14" y="13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7" name="Freeform 665"/>
            <p:cNvSpPr>
              <a:spLocks/>
            </p:cNvSpPr>
            <p:nvPr/>
          </p:nvSpPr>
          <p:spPr bwMode="auto">
            <a:xfrm>
              <a:off x="10664818" y="4774294"/>
              <a:ext cx="188913" cy="130175"/>
            </a:xfrm>
            <a:custGeom>
              <a:avLst/>
              <a:gdLst>
                <a:gd name="T0" fmla="*/ 13 w 42"/>
                <a:gd name="T1" fmla="*/ 15 h 29"/>
                <a:gd name="T2" fmla="*/ 42 w 42"/>
                <a:gd name="T3" fmla="*/ 0 h 29"/>
                <a:gd name="T4" fmla="*/ 17 w 42"/>
                <a:gd name="T5" fmla="*/ 22 h 29"/>
                <a:gd name="T6" fmla="*/ 1 w 42"/>
                <a:gd name="T7" fmla="*/ 28 h 29"/>
                <a:gd name="T8" fmla="*/ 13 w 42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13" y="15"/>
                  </a:moveTo>
                  <a:cubicBezTo>
                    <a:pt x="27" y="6"/>
                    <a:pt x="42" y="0"/>
                    <a:pt x="42" y="0"/>
                  </a:cubicBezTo>
                  <a:cubicBezTo>
                    <a:pt x="42" y="0"/>
                    <a:pt x="33" y="10"/>
                    <a:pt x="17" y="22"/>
                  </a:cubicBezTo>
                  <a:cubicBezTo>
                    <a:pt x="5" y="29"/>
                    <a:pt x="2" y="29"/>
                    <a:pt x="1" y="28"/>
                  </a:cubicBezTo>
                  <a:cubicBezTo>
                    <a:pt x="0" y="26"/>
                    <a:pt x="1" y="23"/>
                    <a:pt x="13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8" name="Freeform 666"/>
            <p:cNvSpPr>
              <a:spLocks/>
            </p:cNvSpPr>
            <p:nvPr/>
          </p:nvSpPr>
          <p:spPr bwMode="auto">
            <a:xfrm>
              <a:off x="10664818" y="4769531"/>
              <a:ext cx="193675" cy="134938"/>
            </a:xfrm>
            <a:custGeom>
              <a:avLst/>
              <a:gdLst>
                <a:gd name="T0" fmla="*/ 13 w 43"/>
                <a:gd name="T1" fmla="*/ 16 h 30"/>
                <a:gd name="T2" fmla="*/ 13 w 43"/>
                <a:gd name="T3" fmla="*/ 17 h 30"/>
                <a:gd name="T4" fmla="*/ 33 w 43"/>
                <a:gd name="T5" fmla="*/ 5 h 30"/>
                <a:gd name="T6" fmla="*/ 42 w 43"/>
                <a:gd name="T7" fmla="*/ 1 h 30"/>
                <a:gd name="T8" fmla="*/ 42 w 43"/>
                <a:gd name="T9" fmla="*/ 1 h 30"/>
                <a:gd name="T10" fmla="*/ 42 w 43"/>
                <a:gd name="T11" fmla="*/ 1 h 30"/>
                <a:gd name="T12" fmla="*/ 40 w 43"/>
                <a:gd name="T13" fmla="*/ 3 h 30"/>
                <a:gd name="T14" fmla="*/ 17 w 43"/>
                <a:gd name="T15" fmla="*/ 22 h 30"/>
                <a:gd name="T16" fmla="*/ 3 w 43"/>
                <a:gd name="T17" fmla="*/ 29 h 30"/>
                <a:gd name="T18" fmla="*/ 1 w 43"/>
                <a:gd name="T19" fmla="*/ 28 h 30"/>
                <a:gd name="T20" fmla="*/ 1 w 43"/>
                <a:gd name="T21" fmla="*/ 28 h 30"/>
                <a:gd name="T22" fmla="*/ 13 w 43"/>
                <a:gd name="T23" fmla="*/ 17 h 30"/>
                <a:gd name="T24" fmla="*/ 13 w 43"/>
                <a:gd name="T25" fmla="*/ 16 h 30"/>
                <a:gd name="T26" fmla="*/ 12 w 43"/>
                <a:gd name="T27" fmla="*/ 16 h 30"/>
                <a:gd name="T28" fmla="*/ 0 w 43"/>
                <a:gd name="T29" fmla="*/ 28 h 30"/>
                <a:gd name="T30" fmla="*/ 1 w 43"/>
                <a:gd name="T31" fmla="*/ 29 h 30"/>
                <a:gd name="T32" fmla="*/ 3 w 43"/>
                <a:gd name="T33" fmla="*/ 30 h 30"/>
                <a:gd name="T34" fmla="*/ 17 w 43"/>
                <a:gd name="T35" fmla="*/ 23 h 30"/>
                <a:gd name="T36" fmla="*/ 42 w 43"/>
                <a:gd name="T37" fmla="*/ 1 h 30"/>
                <a:gd name="T38" fmla="*/ 43 w 43"/>
                <a:gd name="T39" fmla="*/ 0 h 30"/>
                <a:gd name="T40" fmla="*/ 42 w 43"/>
                <a:gd name="T41" fmla="*/ 1 h 30"/>
                <a:gd name="T42" fmla="*/ 12 w 43"/>
                <a:gd name="T43" fmla="*/ 16 h 30"/>
                <a:gd name="T44" fmla="*/ 13 w 43"/>
                <a:gd name="T4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0"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20" y="12"/>
                    <a:pt x="27" y="8"/>
                    <a:pt x="33" y="5"/>
                  </a:cubicBezTo>
                  <a:cubicBezTo>
                    <a:pt x="39" y="3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0" y="3"/>
                  </a:cubicBezTo>
                  <a:cubicBezTo>
                    <a:pt x="37" y="6"/>
                    <a:pt x="29" y="14"/>
                    <a:pt x="17" y="22"/>
                  </a:cubicBezTo>
                  <a:cubicBezTo>
                    <a:pt x="9" y="28"/>
                    <a:pt x="5" y="29"/>
                    <a:pt x="3" y="29"/>
                  </a:cubicBezTo>
                  <a:cubicBezTo>
                    <a:pt x="2" y="29"/>
                    <a:pt x="2" y="29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6"/>
                    <a:pt x="4" y="23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2"/>
                    <a:pt x="0" y="25"/>
                    <a:pt x="0" y="28"/>
                  </a:cubicBezTo>
                  <a:cubicBezTo>
                    <a:pt x="0" y="28"/>
                    <a:pt x="1" y="28"/>
                    <a:pt x="1" y="29"/>
                  </a:cubicBezTo>
                  <a:cubicBezTo>
                    <a:pt x="1" y="29"/>
                    <a:pt x="2" y="30"/>
                    <a:pt x="3" y="30"/>
                  </a:cubicBezTo>
                  <a:cubicBezTo>
                    <a:pt x="5" y="30"/>
                    <a:pt x="9" y="28"/>
                    <a:pt x="17" y="23"/>
                  </a:cubicBezTo>
                  <a:cubicBezTo>
                    <a:pt x="33" y="12"/>
                    <a:pt x="42" y="1"/>
                    <a:pt x="42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27" y="6"/>
                    <a:pt x="12" y="16"/>
                  </a:cubicBezTo>
                  <a:lnTo>
                    <a:pt x="13" y="16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9" name="Freeform 667"/>
            <p:cNvSpPr>
              <a:spLocks/>
            </p:cNvSpPr>
            <p:nvPr/>
          </p:nvSpPr>
          <p:spPr bwMode="auto">
            <a:xfrm>
              <a:off x="10853730" y="4644119"/>
              <a:ext cx="188913" cy="130175"/>
            </a:xfrm>
            <a:custGeom>
              <a:avLst/>
              <a:gdLst>
                <a:gd name="T0" fmla="*/ 29 w 42"/>
                <a:gd name="T1" fmla="*/ 14 h 29"/>
                <a:gd name="T2" fmla="*/ 0 w 42"/>
                <a:gd name="T3" fmla="*/ 29 h 29"/>
                <a:gd name="T4" fmla="*/ 25 w 42"/>
                <a:gd name="T5" fmla="*/ 8 h 29"/>
                <a:gd name="T6" fmla="*/ 41 w 42"/>
                <a:gd name="T7" fmla="*/ 2 h 29"/>
                <a:gd name="T8" fmla="*/ 29 w 42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29" y="14"/>
                  </a:moveTo>
                  <a:cubicBezTo>
                    <a:pt x="15" y="24"/>
                    <a:pt x="0" y="29"/>
                    <a:pt x="0" y="29"/>
                  </a:cubicBezTo>
                  <a:cubicBezTo>
                    <a:pt x="0" y="29"/>
                    <a:pt x="9" y="19"/>
                    <a:pt x="25" y="8"/>
                  </a:cubicBezTo>
                  <a:cubicBezTo>
                    <a:pt x="37" y="0"/>
                    <a:pt x="40" y="0"/>
                    <a:pt x="41" y="2"/>
                  </a:cubicBezTo>
                  <a:cubicBezTo>
                    <a:pt x="42" y="3"/>
                    <a:pt x="41" y="6"/>
                    <a:pt x="29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0" name="Freeform 668"/>
            <p:cNvSpPr>
              <a:spLocks/>
            </p:cNvSpPr>
            <p:nvPr/>
          </p:nvSpPr>
          <p:spPr bwMode="auto">
            <a:xfrm>
              <a:off x="10848968" y="4644119"/>
              <a:ext cx="193675" cy="134938"/>
            </a:xfrm>
            <a:custGeom>
              <a:avLst/>
              <a:gdLst>
                <a:gd name="T0" fmla="*/ 30 w 43"/>
                <a:gd name="T1" fmla="*/ 14 h 30"/>
                <a:gd name="T2" fmla="*/ 30 w 43"/>
                <a:gd name="T3" fmla="*/ 14 h 30"/>
                <a:gd name="T4" fmla="*/ 10 w 43"/>
                <a:gd name="T5" fmla="*/ 25 h 30"/>
                <a:gd name="T6" fmla="*/ 1 w 43"/>
                <a:gd name="T7" fmla="*/ 29 h 30"/>
                <a:gd name="T8" fmla="*/ 1 w 43"/>
                <a:gd name="T9" fmla="*/ 29 h 30"/>
                <a:gd name="T10" fmla="*/ 1 w 43"/>
                <a:gd name="T11" fmla="*/ 29 h 30"/>
                <a:gd name="T12" fmla="*/ 3 w 43"/>
                <a:gd name="T13" fmla="*/ 28 h 30"/>
                <a:gd name="T14" fmla="*/ 26 w 43"/>
                <a:gd name="T15" fmla="*/ 8 h 30"/>
                <a:gd name="T16" fmla="*/ 40 w 43"/>
                <a:gd name="T17" fmla="*/ 1 h 30"/>
                <a:gd name="T18" fmla="*/ 42 w 43"/>
                <a:gd name="T19" fmla="*/ 2 h 30"/>
                <a:gd name="T20" fmla="*/ 42 w 43"/>
                <a:gd name="T21" fmla="*/ 3 h 30"/>
                <a:gd name="T22" fmla="*/ 30 w 43"/>
                <a:gd name="T23" fmla="*/ 14 h 30"/>
                <a:gd name="T24" fmla="*/ 30 w 43"/>
                <a:gd name="T25" fmla="*/ 14 h 30"/>
                <a:gd name="T26" fmla="*/ 31 w 43"/>
                <a:gd name="T27" fmla="*/ 14 h 30"/>
                <a:gd name="T28" fmla="*/ 43 w 43"/>
                <a:gd name="T29" fmla="*/ 3 h 30"/>
                <a:gd name="T30" fmla="*/ 42 w 43"/>
                <a:gd name="T31" fmla="*/ 1 h 30"/>
                <a:gd name="T32" fmla="*/ 40 w 43"/>
                <a:gd name="T33" fmla="*/ 0 h 30"/>
                <a:gd name="T34" fmla="*/ 26 w 43"/>
                <a:gd name="T35" fmla="*/ 7 h 30"/>
                <a:gd name="T36" fmla="*/ 1 w 43"/>
                <a:gd name="T37" fmla="*/ 29 h 30"/>
                <a:gd name="T38" fmla="*/ 0 w 43"/>
                <a:gd name="T39" fmla="*/ 30 h 30"/>
                <a:gd name="T40" fmla="*/ 1 w 43"/>
                <a:gd name="T41" fmla="*/ 29 h 30"/>
                <a:gd name="T42" fmla="*/ 31 w 43"/>
                <a:gd name="T43" fmla="*/ 14 h 30"/>
                <a:gd name="T44" fmla="*/ 30 w 43"/>
                <a:gd name="T45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0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3" y="18"/>
                    <a:pt x="16" y="22"/>
                    <a:pt x="10" y="25"/>
                  </a:cubicBezTo>
                  <a:cubicBezTo>
                    <a:pt x="5" y="27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2" y="29"/>
                    <a:pt x="3" y="28"/>
                  </a:cubicBezTo>
                  <a:cubicBezTo>
                    <a:pt x="6" y="24"/>
                    <a:pt x="14" y="16"/>
                    <a:pt x="26" y="8"/>
                  </a:cubicBezTo>
                  <a:cubicBezTo>
                    <a:pt x="34" y="3"/>
                    <a:pt x="38" y="1"/>
                    <a:pt x="40" y="1"/>
                  </a:cubicBezTo>
                  <a:cubicBezTo>
                    <a:pt x="41" y="1"/>
                    <a:pt x="41" y="1"/>
                    <a:pt x="42" y="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4"/>
                    <a:pt x="40" y="7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40" y="8"/>
                    <a:pt x="43" y="5"/>
                    <a:pt x="43" y="3"/>
                  </a:cubicBezTo>
                  <a:cubicBezTo>
                    <a:pt x="43" y="2"/>
                    <a:pt x="42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8" y="0"/>
                    <a:pt x="34" y="2"/>
                    <a:pt x="26" y="7"/>
                  </a:cubicBezTo>
                  <a:cubicBezTo>
                    <a:pt x="10" y="18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6" y="24"/>
                    <a:pt x="31" y="14"/>
                  </a:cubicBezTo>
                  <a:lnTo>
                    <a:pt x="30" y="14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1" name="Freeform 669"/>
            <p:cNvSpPr>
              <a:spLocks/>
            </p:cNvSpPr>
            <p:nvPr/>
          </p:nvSpPr>
          <p:spPr bwMode="auto">
            <a:xfrm>
              <a:off x="10853730" y="4715556"/>
              <a:ext cx="220663" cy="63500"/>
            </a:xfrm>
            <a:custGeom>
              <a:avLst/>
              <a:gdLst>
                <a:gd name="T0" fmla="*/ 33 w 49"/>
                <a:gd name="T1" fmla="*/ 10 h 14"/>
                <a:gd name="T2" fmla="*/ 0 w 49"/>
                <a:gd name="T3" fmla="*/ 13 h 14"/>
                <a:gd name="T4" fmla="*/ 32 w 49"/>
                <a:gd name="T5" fmla="*/ 3 h 14"/>
                <a:gd name="T6" fmla="*/ 48 w 49"/>
                <a:gd name="T7" fmla="*/ 3 h 14"/>
                <a:gd name="T8" fmla="*/ 33 w 49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33" y="10"/>
                  </a:moveTo>
                  <a:cubicBezTo>
                    <a:pt x="16" y="14"/>
                    <a:pt x="0" y="13"/>
                    <a:pt x="0" y="13"/>
                  </a:cubicBezTo>
                  <a:cubicBezTo>
                    <a:pt x="0" y="13"/>
                    <a:pt x="12" y="7"/>
                    <a:pt x="32" y="3"/>
                  </a:cubicBezTo>
                  <a:cubicBezTo>
                    <a:pt x="45" y="0"/>
                    <a:pt x="48" y="1"/>
                    <a:pt x="48" y="3"/>
                  </a:cubicBezTo>
                  <a:cubicBezTo>
                    <a:pt x="49" y="5"/>
                    <a:pt x="46" y="7"/>
                    <a:pt x="33" y="1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2" name="Freeform 670"/>
            <p:cNvSpPr>
              <a:spLocks/>
            </p:cNvSpPr>
            <p:nvPr/>
          </p:nvSpPr>
          <p:spPr bwMode="auto">
            <a:xfrm>
              <a:off x="10848968" y="4720319"/>
              <a:ext cx="225425" cy="53975"/>
            </a:xfrm>
            <a:custGeom>
              <a:avLst/>
              <a:gdLst>
                <a:gd name="T0" fmla="*/ 34 w 50"/>
                <a:gd name="T1" fmla="*/ 9 h 12"/>
                <a:gd name="T2" fmla="*/ 34 w 50"/>
                <a:gd name="T3" fmla="*/ 9 h 12"/>
                <a:gd name="T4" fmla="*/ 3 w 50"/>
                <a:gd name="T5" fmla="*/ 12 h 12"/>
                <a:gd name="T6" fmla="*/ 1 w 50"/>
                <a:gd name="T7" fmla="*/ 12 h 12"/>
                <a:gd name="T8" fmla="*/ 1 w 50"/>
                <a:gd name="T9" fmla="*/ 12 h 12"/>
                <a:gd name="T10" fmla="*/ 1 w 50"/>
                <a:gd name="T11" fmla="*/ 12 h 12"/>
                <a:gd name="T12" fmla="*/ 3 w 50"/>
                <a:gd name="T13" fmla="*/ 11 h 12"/>
                <a:gd name="T14" fmla="*/ 33 w 50"/>
                <a:gd name="T15" fmla="*/ 2 h 12"/>
                <a:gd name="T16" fmla="*/ 45 w 50"/>
                <a:gd name="T17" fmla="*/ 0 h 12"/>
                <a:gd name="T18" fmla="*/ 48 w 50"/>
                <a:gd name="T19" fmla="*/ 1 h 12"/>
                <a:gd name="T20" fmla="*/ 49 w 50"/>
                <a:gd name="T21" fmla="*/ 2 h 12"/>
                <a:gd name="T22" fmla="*/ 49 w 50"/>
                <a:gd name="T23" fmla="*/ 2 h 12"/>
                <a:gd name="T24" fmla="*/ 46 w 50"/>
                <a:gd name="T25" fmla="*/ 5 h 12"/>
                <a:gd name="T26" fmla="*/ 34 w 50"/>
                <a:gd name="T27" fmla="*/ 9 h 12"/>
                <a:gd name="T28" fmla="*/ 34 w 50"/>
                <a:gd name="T29" fmla="*/ 9 h 12"/>
                <a:gd name="T30" fmla="*/ 34 w 50"/>
                <a:gd name="T31" fmla="*/ 9 h 12"/>
                <a:gd name="T32" fmla="*/ 47 w 50"/>
                <a:gd name="T33" fmla="*/ 6 h 12"/>
                <a:gd name="T34" fmla="*/ 50 w 50"/>
                <a:gd name="T35" fmla="*/ 2 h 12"/>
                <a:gd name="T36" fmla="*/ 50 w 50"/>
                <a:gd name="T37" fmla="*/ 2 h 12"/>
                <a:gd name="T38" fmla="*/ 48 w 50"/>
                <a:gd name="T39" fmla="*/ 0 h 12"/>
                <a:gd name="T40" fmla="*/ 45 w 50"/>
                <a:gd name="T41" fmla="*/ 0 h 12"/>
                <a:gd name="T42" fmla="*/ 32 w 50"/>
                <a:gd name="T43" fmla="*/ 1 h 12"/>
                <a:gd name="T44" fmla="*/ 1 w 50"/>
                <a:gd name="T45" fmla="*/ 12 h 12"/>
                <a:gd name="T46" fmla="*/ 0 w 50"/>
                <a:gd name="T47" fmla="*/ 12 h 12"/>
                <a:gd name="T48" fmla="*/ 1 w 50"/>
                <a:gd name="T49" fmla="*/ 12 h 12"/>
                <a:gd name="T50" fmla="*/ 3 w 50"/>
                <a:gd name="T51" fmla="*/ 12 h 12"/>
                <a:gd name="T52" fmla="*/ 34 w 50"/>
                <a:gd name="T5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2"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0" y="12"/>
                    <a:pt x="8" y="12"/>
                    <a:pt x="3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" y="12"/>
                    <a:pt x="3" y="11"/>
                  </a:cubicBezTo>
                  <a:cubicBezTo>
                    <a:pt x="8" y="9"/>
                    <a:pt x="18" y="5"/>
                    <a:pt x="33" y="2"/>
                  </a:cubicBezTo>
                  <a:cubicBezTo>
                    <a:pt x="38" y="1"/>
                    <a:pt x="42" y="0"/>
                    <a:pt x="45" y="0"/>
                  </a:cubicBezTo>
                  <a:cubicBezTo>
                    <a:pt x="46" y="0"/>
                    <a:pt x="47" y="1"/>
                    <a:pt x="48" y="1"/>
                  </a:cubicBezTo>
                  <a:cubicBezTo>
                    <a:pt x="49" y="1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3"/>
                    <a:pt x="49" y="4"/>
                    <a:pt x="46" y="5"/>
                  </a:cubicBezTo>
                  <a:cubicBezTo>
                    <a:pt x="44" y="6"/>
                    <a:pt x="40" y="7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40" y="8"/>
                    <a:pt x="44" y="7"/>
                    <a:pt x="47" y="6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1"/>
                    <a:pt x="49" y="1"/>
                    <a:pt x="48" y="0"/>
                  </a:cubicBezTo>
                  <a:cubicBezTo>
                    <a:pt x="48" y="0"/>
                    <a:pt x="46" y="0"/>
                    <a:pt x="45" y="0"/>
                  </a:cubicBezTo>
                  <a:cubicBezTo>
                    <a:pt x="42" y="0"/>
                    <a:pt x="38" y="0"/>
                    <a:pt x="32" y="1"/>
                  </a:cubicBezTo>
                  <a:cubicBezTo>
                    <a:pt x="13" y="5"/>
                    <a:pt x="1" y="12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8" y="12"/>
                    <a:pt x="21" y="12"/>
                    <a:pt x="34" y="9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3" name="Freeform 671"/>
            <p:cNvSpPr>
              <a:spLocks/>
            </p:cNvSpPr>
            <p:nvPr/>
          </p:nvSpPr>
          <p:spPr bwMode="auto">
            <a:xfrm>
              <a:off x="10634655" y="4774294"/>
              <a:ext cx="219075" cy="58738"/>
            </a:xfrm>
            <a:custGeom>
              <a:avLst/>
              <a:gdLst>
                <a:gd name="T0" fmla="*/ 16 w 49"/>
                <a:gd name="T1" fmla="*/ 3 h 13"/>
                <a:gd name="T2" fmla="*/ 49 w 49"/>
                <a:gd name="T3" fmla="*/ 0 h 13"/>
                <a:gd name="T4" fmla="*/ 18 w 49"/>
                <a:gd name="T5" fmla="*/ 10 h 13"/>
                <a:gd name="T6" fmla="*/ 1 w 49"/>
                <a:gd name="T7" fmla="*/ 10 h 13"/>
                <a:gd name="T8" fmla="*/ 16 w 49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3">
                  <a:moveTo>
                    <a:pt x="16" y="3"/>
                  </a:moveTo>
                  <a:cubicBezTo>
                    <a:pt x="33" y="0"/>
                    <a:pt x="49" y="0"/>
                    <a:pt x="49" y="0"/>
                  </a:cubicBezTo>
                  <a:cubicBezTo>
                    <a:pt x="49" y="0"/>
                    <a:pt x="37" y="6"/>
                    <a:pt x="18" y="10"/>
                  </a:cubicBezTo>
                  <a:cubicBezTo>
                    <a:pt x="4" y="13"/>
                    <a:pt x="1" y="12"/>
                    <a:pt x="1" y="10"/>
                  </a:cubicBezTo>
                  <a:cubicBezTo>
                    <a:pt x="0" y="8"/>
                    <a:pt x="3" y="6"/>
                    <a:pt x="16" y="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4" name="Freeform 672"/>
            <p:cNvSpPr>
              <a:spLocks/>
            </p:cNvSpPr>
            <p:nvPr/>
          </p:nvSpPr>
          <p:spPr bwMode="auto">
            <a:xfrm>
              <a:off x="10634655" y="4774294"/>
              <a:ext cx="223838" cy="53975"/>
            </a:xfrm>
            <a:custGeom>
              <a:avLst/>
              <a:gdLst>
                <a:gd name="T0" fmla="*/ 16 w 50"/>
                <a:gd name="T1" fmla="*/ 3 h 12"/>
                <a:gd name="T2" fmla="*/ 16 w 50"/>
                <a:gd name="T3" fmla="*/ 3 h 12"/>
                <a:gd name="T4" fmla="*/ 47 w 50"/>
                <a:gd name="T5" fmla="*/ 0 h 12"/>
                <a:gd name="T6" fmla="*/ 49 w 50"/>
                <a:gd name="T7" fmla="*/ 0 h 12"/>
                <a:gd name="T8" fmla="*/ 49 w 50"/>
                <a:gd name="T9" fmla="*/ 0 h 12"/>
                <a:gd name="T10" fmla="*/ 49 w 50"/>
                <a:gd name="T11" fmla="*/ 0 h 12"/>
                <a:gd name="T12" fmla="*/ 47 w 50"/>
                <a:gd name="T13" fmla="*/ 1 h 12"/>
                <a:gd name="T14" fmla="*/ 17 w 50"/>
                <a:gd name="T15" fmla="*/ 10 h 12"/>
                <a:gd name="T16" fmla="*/ 5 w 50"/>
                <a:gd name="T17" fmla="*/ 12 h 12"/>
                <a:gd name="T18" fmla="*/ 2 w 50"/>
                <a:gd name="T19" fmla="*/ 11 h 12"/>
                <a:gd name="T20" fmla="*/ 1 w 50"/>
                <a:gd name="T21" fmla="*/ 10 h 12"/>
                <a:gd name="T22" fmla="*/ 1 w 50"/>
                <a:gd name="T23" fmla="*/ 10 h 12"/>
                <a:gd name="T24" fmla="*/ 4 w 50"/>
                <a:gd name="T25" fmla="*/ 7 h 12"/>
                <a:gd name="T26" fmla="*/ 16 w 50"/>
                <a:gd name="T27" fmla="*/ 3 h 12"/>
                <a:gd name="T28" fmla="*/ 16 w 50"/>
                <a:gd name="T29" fmla="*/ 3 h 12"/>
                <a:gd name="T30" fmla="*/ 16 w 50"/>
                <a:gd name="T31" fmla="*/ 3 h 12"/>
                <a:gd name="T32" fmla="*/ 4 w 50"/>
                <a:gd name="T33" fmla="*/ 6 h 12"/>
                <a:gd name="T34" fmla="*/ 0 w 50"/>
                <a:gd name="T35" fmla="*/ 10 h 12"/>
                <a:gd name="T36" fmla="*/ 0 w 50"/>
                <a:gd name="T37" fmla="*/ 10 h 12"/>
                <a:gd name="T38" fmla="*/ 2 w 50"/>
                <a:gd name="T39" fmla="*/ 12 h 12"/>
                <a:gd name="T40" fmla="*/ 5 w 50"/>
                <a:gd name="T41" fmla="*/ 12 h 12"/>
                <a:gd name="T42" fmla="*/ 18 w 50"/>
                <a:gd name="T43" fmla="*/ 11 h 12"/>
                <a:gd name="T44" fmla="*/ 49 w 50"/>
                <a:gd name="T45" fmla="*/ 0 h 12"/>
                <a:gd name="T46" fmla="*/ 50 w 50"/>
                <a:gd name="T47" fmla="*/ 0 h 12"/>
                <a:gd name="T48" fmla="*/ 49 w 50"/>
                <a:gd name="T49" fmla="*/ 0 h 12"/>
                <a:gd name="T50" fmla="*/ 47 w 50"/>
                <a:gd name="T51" fmla="*/ 0 h 12"/>
                <a:gd name="T52" fmla="*/ 16 w 50"/>
                <a:gd name="T5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2"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30" y="1"/>
                    <a:pt x="42" y="0"/>
                    <a:pt x="47" y="0"/>
                  </a:cubicBezTo>
                  <a:cubicBezTo>
                    <a:pt x="48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7" y="1"/>
                  </a:cubicBezTo>
                  <a:cubicBezTo>
                    <a:pt x="42" y="3"/>
                    <a:pt x="32" y="7"/>
                    <a:pt x="17" y="10"/>
                  </a:cubicBezTo>
                  <a:cubicBezTo>
                    <a:pt x="12" y="11"/>
                    <a:pt x="8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2" y="8"/>
                    <a:pt x="4" y="7"/>
                  </a:cubicBezTo>
                  <a:cubicBezTo>
                    <a:pt x="6" y="6"/>
                    <a:pt x="10" y="5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0" y="4"/>
                    <a:pt x="6" y="5"/>
                    <a:pt x="4" y="6"/>
                  </a:cubicBezTo>
                  <a:cubicBezTo>
                    <a:pt x="1" y="7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2" y="12"/>
                  </a:cubicBezTo>
                  <a:cubicBezTo>
                    <a:pt x="2" y="12"/>
                    <a:pt x="4" y="12"/>
                    <a:pt x="5" y="12"/>
                  </a:cubicBezTo>
                  <a:cubicBezTo>
                    <a:pt x="8" y="12"/>
                    <a:pt x="12" y="12"/>
                    <a:pt x="18" y="11"/>
                  </a:cubicBezTo>
                  <a:cubicBezTo>
                    <a:pt x="37" y="7"/>
                    <a:pt x="49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2" y="0"/>
                    <a:pt x="30" y="0"/>
                    <a:pt x="16" y="3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5" name="Freeform 673"/>
            <p:cNvSpPr>
              <a:spLocks/>
            </p:cNvSpPr>
            <p:nvPr/>
          </p:nvSpPr>
          <p:spPr bwMode="auto">
            <a:xfrm>
              <a:off x="10853730" y="4774294"/>
              <a:ext cx="58738" cy="219075"/>
            </a:xfrm>
            <a:custGeom>
              <a:avLst/>
              <a:gdLst>
                <a:gd name="T0" fmla="*/ 3 w 13"/>
                <a:gd name="T1" fmla="*/ 33 h 49"/>
                <a:gd name="T2" fmla="*/ 0 w 13"/>
                <a:gd name="T3" fmla="*/ 0 h 49"/>
                <a:gd name="T4" fmla="*/ 10 w 13"/>
                <a:gd name="T5" fmla="*/ 32 h 49"/>
                <a:gd name="T6" fmla="*/ 10 w 13"/>
                <a:gd name="T7" fmla="*/ 48 h 49"/>
                <a:gd name="T8" fmla="*/ 3 w 13"/>
                <a:gd name="T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9">
                  <a:moveTo>
                    <a:pt x="3" y="33"/>
                  </a:moveTo>
                  <a:cubicBezTo>
                    <a:pt x="0" y="16"/>
                    <a:pt x="0" y="0"/>
                    <a:pt x="0" y="0"/>
                  </a:cubicBezTo>
                  <a:cubicBezTo>
                    <a:pt x="0" y="0"/>
                    <a:pt x="6" y="12"/>
                    <a:pt x="10" y="32"/>
                  </a:cubicBezTo>
                  <a:cubicBezTo>
                    <a:pt x="13" y="45"/>
                    <a:pt x="12" y="48"/>
                    <a:pt x="10" y="48"/>
                  </a:cubicBezTo>
                  <a:cubicBezTo>
                    <a:pt x="8" y="49"/>
                    <a:pt x="6" y="46"/>
                    <a:pt x="3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6" name="Freeform 674"/>
            <p:cNvSpPr>
              <a:spLocks/>
            </p:cNvSpPr>
            <p:nvPr/>
          </p:nvSpPr>
          <p:spPr bwMode="auto">
            <a:xfrm>
              <a:off x="10853730" y="4769531"/>
              <a:ext cx="53975" cy="223838"/>
            </a:xfrm>
            <a:custGeom>
              <a:avLst/>
              <a:gdLst>
                <a:gd name="T0" fmla="*/ 3 w 12"/>
                <a:gd name="T1" fmla="*/ 34 h 50"/>
                <a:gd name="T2" fmla="*/ 3 w 12"/>
                <a:gd name="T3" fmla="*/ 34 h 50"/>
                <a:gd name="T4" fmla="*/ 0 w 12"/>
                <a:gd name="T5" fmla="*/ 3 h 50"/>
                <a:gd name="T6" fmla="*/ 0 w 12"/>
                <a:gd name="T7" fmla="*/ 1 h 50"/>
                <a:gd name="T8" fmla="*/ 0 w 12"/>
                <a:gd name="T9" fmla="*/ 1 h 50"/>
                <a:gd name="T10" fmla="*/ 0 w 12"/>
                <a:gd name="T11" fmla="*/ 1 h 50"/>
                <a:gd name="T12" fmla="*/ 1 w 12"/>
                <a:gd name="T13" fmla="*/ 3 h 50"/>
                <a:gd name="T14" fmla="*/ 10 w 12"/>
                <a:gd name="T15" fmla="*/ 33 h 50"/>
                <a:gd name="T16" fmla="*/ 12 w 12"/>
                <a:gd name="T17" fmla="*/ 45 h 50"/>
                <a:gd name="T18" fmla="*/ 11 w 12"/>
                <a:gd name="T19" fmla="*/ 48 h 50"/>
                <a:gd name="T20" fmla="*/ 10 w 12"/>
                <a:gd name="T21" fmla="*/ 49 h 50"/>
                <a:gd name="T22" fmla="*/ 10 w 12"/>
                <a:gd name="T23" fmla="*/ 49 h 50"/>
                <a:gd name="T24" fmla="*/ 7 w 12"/>
                <a:gd name="T25" fmla="*/ 46 h 50"/>
                <a:gd name="T26" fmla="*/ 3 w 12"/>
                <a:gd name="T27" fmla="*/ 34 h 50"/>
                <a:gd name="T28" fmla="*/ 3 w 12"/>
                <a:gd name="T29" fmla="*/ 34 h 50"/>
                <a:gd name="T30" fmla="*/ 3 w 12"/>
                <a:gd name="T31" fmla="*/ 34 h 50"/>
                <a:gd name="T32" fmla="*/ 6 w 12"/>
                <a:gd name="T33" fmla="*/ 47 h 50"/>
                <a:gd name="T34" fmla="*/ 10 w 12"/>
                <a:gd name="T35" fmla="*/ 50 h 50"/>
                <a:gd name="T36" fmla="*/ 10 w 12"/>
                <a:gd name="T37" fmla="*/ 50 h 50"/>
                <a:gd name="T38" fmla="*/ 12 w 12"/>
                <a:gd name="T39" fmla="*/ 48 h 50"/>
                <a:gd name="T40" fmla="*/ 12 w 12"/>
                <a:gd name="T41" fmla="*/ 45 h 50"/>
                <a:gd name="T42" fmla="*/ 11 w 12"/>
                <a:gd name="T43" fmla="*/ 33 h 50"/>
                <a:gd name="T44" fmla="*/ 0 w 12"/>
                <a:gd name="T45" fmla="*/ 1 h 50"/>
                <a:gd name="T46" fmla="*/ 0 w 12"/>
                <a:gd name="T47" fmla="*/ 0 h 50"/>
                <a:gd name="T48" fmla="*/ 0 w 12"/>
                <a:gd name="T49" fmla="*/ 1 h 50"/>
                <a:gd name="T50" fmla="*/ 0 w 12"/>
                <a:gd name="T51" fmla="*/ 3 h 50"/>
                <a:gd name="T52" fmla="*/ 3 w 12"/>
                <a:gd name="T5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50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1" y="21"/>
                    <a:pt x="0" y="8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3" y="8"/>
                    <a:pt x="7" y="18"/>
                    <a:pt x="10" y="33"/>
                  </a:cubicBezTo>
                  <a:cubicBezTo>
                    <a:pt x="11" y="38"/>
                    <a:pt x="12" y="42"/>
                    <a:pt x="12" y="45"/>
                  </a:cubicBezTo>
                  <a:cubicBezTo>
                    <a:pt x="12" y="46"/>
                    <a:pt x="11" y="47"/>
                    <a:pt x="11" y="48"/>
                  </a:cubicBezTo>
                  <a:cubicBezTo>
                    <a:pt x="11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49"/>
                    <a:pt x="8" y="49"/>
                    <a:pt x="7" y="46"/>
                  </a:cubicBezTo>
                  <a:cubicBezTo>
                    <a:pt x="6" y="44"/>
                    <a:pt x="5" y="40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40"/>
                    <a:pt x="5" y="44"/>
                    <a:pt x="6" y="47"/>
                  </a:cubicBezTo>
                  <a:cubicBezTo>
                    <a:pt x="7" y="49"/>
                    <a:pt x="8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49"/>
                    <a:pt x="12" y="48"/>
                  </a:cubicBezTo>
                  <a:cubicBezTo>
                    <a:pt x="12" y="48"/>
                    <a:pt x="12" y="46"/>
                    <a:pt x="12" y="45"/>
                  </a:cubicBezTo>
                  <a:cubicBezTo>
                    <a:pt x="12" y="42"/>
                    <a:pt x="12" y="38"/>
                    <a:pt x="11" y="33"/>
                  </a:cubicBezTo>
                  <a:cubicBezTo>
                    <a:pt x="7" y="1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21"/>
                    <a:pt x="3" y="34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7" name="Freeform 675"/>
            <p:cNvSpPr>
              <a:spLocks/>
            </p:cNvSpPr>
            <p:nvPr/>
          </p:nvSpPr>
          <p:spPr bwMode="auto">
            <a:xfrm>
              <a:off x="10794993" y="4553631"/>
              <a:ext cx="63500" cy="220663"/>
            </a:xfrm>
            <a:custGeom>
              <a:avLst/>
              <a:gdLst>
                <a:gd name="T0" fmla="*/ 10 w 14"/>
                <a:gd name="T1" fmla="*/ 16 h 49"/>
                <a:gd name="T2" fmla="*/ 13 w 14"/>
                <a:gd name="T3" fmla="*/ 49 h 49"/>
                <a:gd name="T4" fmla="*/ 3 w 14"/>
                <a:gd name="T5" fmla="*/ 18 h 49"/>
                <a:gd name="T6" fmla="*/ 3 w 14"/>
                <a:gd name="T7" fmla="*/ 1 h 49"/>
                <a:gd name="T8" fmla="*/ 10 w 14"/>
                <a:gd name="T9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10" y="16"/>
                  </a:moveTo>
                  <a:cubicBezTo>
                    <a:pt x="14" y="33"/>
                    <a:pt x="13" y="49"/>
                    <a:pt x="13" y="49"/>
                  </a:cubicBezTo>
                  <a:cubicBezTo>
                    <a:pt x="13" y="49"/>
                    <a:pt x="7" y="37"/>
                    <a:pt x="3" y="1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7" y="3"/>
                    <a:pt x="10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8" name="Freeform 676"/>
            <p:cNvSpPr>
              <a:spLocks/>
            </p:cNvSpPr>
            <p:nvPr/>
          </p:nvSpPr>
          <p:spPr bwMode="auto">
            <a:xfrm>
              <a:off x="10799755" y="4553631"/>
              <a:ext cx="53975" cy="220663"/>
            </a:xfrm>
            <a:custGeom>
              <a:avLst/>
              <a:gdLst>
                <a:gd name="T0" fmla="*/ 9 w 12"/>
                <a:gd name="T1" fmla="*/ 16 h 49"/>
                <a:gd name="T2" fmla="*/ 9 w 12"/>
                <a:gd name="T3" fmla="*/ 16 h 49"/>
                <a:gd name="T4" fmla="*/ 12 w 12"/>
                <a:gd name="T5" fmla="*/ 47 h 49"/>
                <a:gd name="T6" fmla="*/ 12 w 12"/>
                <a:gd name="T7" fmla="*/ 49 h 49"/>
                <a:gd name="T8" fmla="*/ 12 w 12"/>
                <a:gd name="T9" fmla="*/ 49 h 49"/>
                <a:gd name="T10" fmla="*/ 12 w 12"/>
                <a:gd name="T11" fmla="*/ 49 h 49"/>
                <a:gd name="T12" fmla="*/ 11 w 12"/>
                <a:gd name="T13" fmla="*/ 47 h 49"/>
                <a:gd name="T14" fmla="*/ 2 w 12"/>
                <a:gd name="T15" fmla="*/ 18 h 49"/>
                <a:gd name="T16" fmla="*/ 0 w 12"/>
                <a:gd name="T17" fmla="*/ 5 h 49"/>
                <a:gd name="T18" fmla="*/ 1 w 12"/>
                <a:gd name="T19" fmla="*/ 2 h 49"/>
                <a:gd name="T20" fmla="*/ 2 w 12"/>
                <a:gd name="T21" fmla="*/ 1 h 49"/>
                <a:gd name="T22" fmla="*/ 2 w 12"/>
                <a:gd name="T23" fmla="*/ 1 h 49"/>
                <a:gd name="T24" fmla="*/ 5 w 12"/>
                <a:gd name="T25" fmla="*/ 4 h 49"/>
                <a:gd name="T26" fmla="*/ 9 w 12"/>
                <a:gd name="T27" fmla="*/ 16 h 49"/>
                <a:gd name="T28" fmla="*/ 9 w 12"/>
                <a:gd name="T29" fmla="*/ 16 h 49"/>
                <a:gd name="T30" fmla="*/ 9 w 12"/>
                <a:gd name="T31" fmla="*/ 16 h 49"/>
                <a:gd name="T32" fmla="*/ 6 w 12"/>
                <a:gd name="T33" fmla="*/ 4 h 49"/>
                <a:gd name="T34" fmla="*/ 2 w 12"/>
                <a:gd name="T35" fmla="*/ 0 h 49"/>
                <a:gd name="T36" fmla="*/ 2 w 12"/>
                <a:gd name="T37" fmla="*/ 0 h 49"/>
                <a:gd name="T38" fmla="*/ 0 w 12"/>
                <a:gd name="T39" fmla="*/ 2 h 49"/>
                <a:gd name="T40" fmla="*/ 0 w 12"/>
                <a:gd name="T41" fmla="*/ 5 h 49"/>
                <a:gd name="T42" fmla="*/ 1 w 12"/>
                <a:gd name="T43" fmla="*/ 18 h 49"/>
                <a:gd name="T44" fmla="*/ 12 w 12"/>
                <a:gd name="T45" fmla="*/ 49 h 49"/>
                <a:gd name="T46" fmla="*/ 12 w 12"/>
                <a:gd name="T47" fmla="*/ 49 h 49"/>
                <a:gd name="T48" fmla="*/ 12 w 12"/>
                <a:gd name="T49" fmla="*/ 47 h 49"/>
                <a:gd name="T50" fmla="*/ 9 w 12"/>
                <a:gd name="T51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49">
                  <a:moveTo>
                    <a:pt x="9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11" y="30"/>
                    <a:pt x="12" y="42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8"/>
                    <a:pt x="11" y="47"/>
                  </a:cubicBezTo>
                  <a:cubicBezTo>
                    <a:pt x="9" y="43"/>
                    <a:pt x="5" y="32"/>
                    <a:pt x="2" y="18"/>
                  </a:cubicBezTo>
                  <a:cubicBezTo>
                    <a:pt x="1" y="12"/>
                    <a:pt x="0" y="8"/>
                    <a:pt x="0" y="5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6" y="6"/>
                    <a:pt x="7" y="10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0"/>
                    <a:pt x="7" y="6"/>
                    <a:pt x="6" y="4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8"/>
                    <a:pt x="0" y="12"/>
                    <a:pt x="1" y="18"/>
                  </a:cubicBezTo>
                  <a:cubicBezTo>
                    <a:pt x="5" y="37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2" y="42"/>
                    <a:pt x="12" y="30"/>
                    <a:pt x="9" y="16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9" name="Freeform 677"/>
            <p:cNvSpPr>
              <a:spLocks/>
            </p:cNvSpPr>
            <p:nvPr/>
          </p:nvSpPr>
          <p:spPr bwMode="auto">
            <a:xfrm>
              <a:off x="10853730" y="4774294"/>
              <a:ext cx="188913" cy="130175"/>
            </a:xfrm>
            <a:custGeom>
              <a:avLst/>
              <a:gdLst>
                <a:gd name="T0" fmla="*/ 25 w 42"/>
                <a:gd name="T1" fmla="*/ 21 h 29"/>
                <a:gd name="T2" fmla="*/ 0 w 42"/>
                <a:gd name="T3" fmla="*/ 0 h 29"/>
                <a:gd name="T4" fmla="*/ 30 w 42"/>
                <a:gd name="T5" fmla="*/ 15 h 29"/>
                <a:gd name="T6" fmla="*/ 41 w 42"/>
                <a:gd name="T7" fmla="*/ 27 h 29"/>
                <a:gd name="T8" fmla="*/ 25 w 42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25" y="21"/>
                  </a:moveTo>
                  <a:cubicBezTo>
                    <a:pt x="11" y="12"/>
                    <a:pt x="0" y="0"/>
                    <a:pt x="0" y="0"/>
                  </a:cubicBezTo>
                  <a:cubicBezTo>
                    <a:pt x="0" y="0"/>
                    <a:pt x="13" y="4"/>
                    <a:pt x="30" y="15"/>
                  </a:cubicBezTo>
                  <a:cubicBezTo>
                    <a:pt x="41" y="23"/>
                    <a:pt x="42" y="25"/>
                    <a:pt x="41" y="27"/>
                  </a:cubicBezTo>
                  <a:cubicBezTo>
                    <a:pt x="40" y="29"/>
                    <a:pt x="37" y="29"/>
                    <a:pt x="25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0" name="Freeform 678"/>
            <p:cNvSpPr>
              <a:spLocks/>
            </p:cNvSpPr>
            <p:nvPr/>
          </p:nvSpPr>
          <p:spPr bwMode="auto">
            <a:xfrm>
              <a:off x="10848968" y="4769531"/>
              <a:ext cx="193675" cy="130175"/>
            </a:xfrm>
            <a:custGeom>
              <a:avLst/>
              <a:gdLst>
                <a:gd name="T0" fmla="*/ 26 w 43"/>
                <a:gd name="T1" fmla="*/ 22 h 29"/>
                <a:gd name="T2" fmla="*/ 27 w 43"/>
                <a:gd name="T3" fmla="*/ 22 h 29"/>
                <a:gd name="T4" fmla="*/ 8 w 43"/>
                <a:gd name="T5" fmla="*/ 8 h 29"/>
                <a:gd name="T6" fmla="*/ 1 w 43"/>
                <a:gd name="T7" fmla="*/ 1 h 29"/>
                <a:gd name="T8" fmla="*/ 1 w 43"/>
                <a:gd name="T9" fmla="*/ 1 h 29"/>
                <a:gd name="T10" fmla="*/ 1 w 43"/>
                <a:gd name="T11" fmla="*/ 1 h 29"/>
                <a:gd name="T12" fmla="*/ 9 w 43"/>
                <a:gd name="T13" fmla="*/ 5 h 29"/>
                <a:gd name="T14" fmla="*/ 30 w 43"/>
                <a:gd name="T15" fmla="*/ 16 h 29"/>
                <a:gd name="T16" fmla="*/ 42 w 43"/>
                <a:gd name="T17" fmla="*/ 27 h 29"/>
                <a:gd name="T18" fmla="*/ 42 w 43"/>
                <a:gd name="T19" fmla="*/ 28 h 29"/>
                <a:gd name="T20" fmla="*/ 40 w 43"/>
                <a:gd name="T21" fmla="*/ 29 h 29"/>
                <a:gd name="T22" fmla="*/ 27 w 43"/>
                <a:gd name="T23" fmla="*/ 22 h 29"/>
                <a:gd name="T24" fmla="*/ 26 w 43"/>
                <a:gd name="T25" fmla="*/ 22 h 29"/>
                <a:gd name="T26" fmla="*/ 26 w 43"/>
                <a:gd name="T27" fmla="*/ 23 h 29"/>
                <a:gd name="T28" fmla="*/ 40 w 43"/>
                <a:gd name="T29" fmla="*/ 29 h 29"/>
                <a:gd name="T30" fmla="*/ 43 w 43"/>
                <a:gd name="T31" fmla="*/ 28 h 29"/>
                <a:gd name="T32" fmla="*/ 43 w 43"/>
                <a:gd name="T33" fmla="*/ 27 h 29"/>
                <a:gd name="T34" fmla="*/ 31 w 43"/>
                <a:gd name="T35" fmla="*/ 16 h 29"/>
                <a:gd name="T36" fmla="*/ 1 w 43"/>
                <a:gd name="T37" fmla="*/ 1 h 29"/>
                <a:gd name="T38" fmla="*/ 0 w 43"/>
                <a:gd name="T39" fmla="*/ 0 h 29"/>
                <a:gd name="T40" fmla="*/ 1 w 43"/>
                <a:gd name="T41" fmla="*/ 1 h 29"/>
                <a:gd name="T42" fmla="*/ 26 w 43"/>
                <a:gd name="T43" fmla="*/ 23 h 29"/>
                <a:gd name="T44" fmla="*/ 26 w 43"/>
                <a:gd name="T4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29">
                  <a:moveTo>
                    <a:pt x="26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19" y="17"/>
                    <a:pt x="13" y="12"/>
                    <a:pt x="8" y="8"/>
                  </a:cubicBezTo>
                  <a:cubicBezTo>
                    <a:pt x="4" y="4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4" y="2"/>
                    <a:pt x="9" y="5"/>
                  </a:cubicBezTo>
                  <a:cubicBezTo>
                    <a:pt x="15" y="7"/>
                    <a:pt x="22" y="11"/>
                    <a:pt x="30" y="16"/>
                  </a:cubicBezTo>
                  <a:cubicBezTo>
                    <a:pt x="40" y="22"/>
                    <a:pt x="42" y="26"/>
                    <a:pt x="42" y="2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1" y="29"/>
                    <a:pt x="40" y="29"/>
                  </a:cubicBezTo>
                  <a:cubicBezTo>
                    <a:pt x="38" y="29"/>
                    <a:pt x="34" y="27"/>
                    <a:pt x="27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4" y="28"/>
                    <a:pt x="38" y="29"/>
                    <a:pt x="40" y="29"/>
                  </a:cubicBezTo>
                  <a:cubicBezTo>
                    <a:pt x="41" y="29"/>
                    <a:pt x="42" y="29"/>
                    <a:pt x="43" y="28"/>
                  </a:cubicBezTo>
                  <a:cubicBezTo>
                    <a:pt x="43" y="28"/>
                    <a:pt x="43" y="28"/>
                    <a:pt x="43" y="27"/>
                  </a:cubicBezTo>
                  <a:cubicBezTo>
                    <a:pt x="43" y="25"/>
                    <a:pt x="40" y="22"/>
                    <a:pt x="31" y="16"/>
                  </a:cubicBezTo>
                  <a:cubicBezTo>
                    <a:pt x="14" y="5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2" y="13"/>
                    <a:pt x="26" y="23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1" name="Freeform 679"/>
            <p:cNvSpPr>
              <a:spLocks/>
            </p:cNvSpPr>
            <p:nvPr/>
          </p:nvSpPr>
          <p:spPr bwMode="auto">
            <a:xfrm>
              <a:off x="10664818" y="4644119"/>
              <a:ext cx="188913" cy="130175"/>
            </a:xfrm>
            <a:custGeom>
              <a:avLst/>
              <a:gdLst>
                <a:gd name="T0" fmla="*/ 17 w 42"/>
                <a:gd name="T1" fmla="*/ 8 h 29"/>
                <a:gd name="T2" fmla="*/ 42 w 42"/>
                <a:gd name="T3" fmla="*/ 29 h 29"/>
                <a:gd name="T4" fmla="*/ 12 w 42"/>
                <a:gd name="T5" fmla="*/ 14 h 29"/>
                <a:gd name="T6" fmla="*/ 1 w 42"/>
                <a:gd name="T7" fmla="*/ 2 h 29"/>
                <a:gd name="T8" fmla="*/ 17 w 42"/>
                <a:gd name="T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17" y="8"/>
                  </a:moveTo>
                  <a:cubicBezTo>
                    <a:pt x="31" y="18"/>
                    <a:pt x="42" y="29"/>
                    <a:pt x="42" y="29"/>
                  </a:cubicBezTo>
                  <a:cubicBezTo>
                    <a:pt x="42" y="29"/>
                    <a:pt x="29" y="25"/>
                    <a:pt x="12" y="14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2" y="0"/>
                    <a:pt x="5" y="0"/>
                    <a:pt x="17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2" name="Freeform 680"/>
            <p:cNvSpPr>
              <a:spLocks/>
            </p:cNvSpPr>
            <p:nvPr/>
          </p:nvSpPr>
          <p:spPr bwMode="auto">
            <a:xfrm>
              <a:off x="10664818" y="4648881"/>
              <a:ext cx="188913" cy="125413"/>
            </a:xfrm>
            <a:custGeom>
              <a:avLst/>
              <a:gdLst>
                <a:gd name="T0" fmla="*/ 17 w 42"/>
                <a:gd name="T1" fmla="*/ 7 h 28"/>
                <a:gd name="T2" fmla="*/ 16 w 42"/>
                <a:gd name="T3" fmla="*/ 7 h 28"/>
                <a:gd name="T4" fmla="*/ 35 w 42"/>
                <a:gd name="T5" fmla="*/ 21 h 28"/>
                <a:gd name="T6" fmla="*/ 42 w 42"/>
                <a:gd name="T7" fmla="*/ 28 h 28"/>
                <a:gd name="T8" fmla="*/ 42 w 42"/>
                <a:gd name="T9" fmla="*/ 28 h 28"/>
                <a:gd name="T10" fmla="*/ 42 w 42"/>
                <a:gd name="T11" fmla="*/ 28 h 28"/>
                <a:gd name="T12" fmla="*/ 34 w 42"/>
                <a:gd name="T13" fmla="*/ 24 h 28"/>
                <a:gd name="T14" fmla="*/ 13 w 42"/>
                <a:gd name="T15" fmla="*/ 13 h 28"/>
                <a:gd name="T16" fmla="*/ 1 w 42"/>
                <a:gd name="T17" fmla="*/ 2 h 28"/>
                <a:gd name="T18" fmla="*/ 1 w 42"/>
                <a:gd name="T19" fmla="*/ 1 h 28"/>
                <a:gd name="T20" fmla="*/ 3 w 42"/>
                <a:gd name="T21" fmla="*/ 0 h 28"/>
                <a:gd name="T22" fmla="*/ 16 w 42"/>
                <a:gd name="T23" fmla="*/ 7 h 28"/>
                <a:gd name="T24" fmla="*/ 17 w 42"/>
                <a:gd name="T25" fmla="*/ 7 h 28"/>
                <a:gd name="T26" fmla="*/ 17 w 42"/>
                <a:gd name="T27" fmla="*/ 7 h 28"/>
                <a:gd name="T28" fmla="*/ 3 w 42"/>
                <a:gd name="T29" fmla="*/ 0 h 28"/>
                <a:gd name="T30" fmla="*/ 1 w 42"/>
                <a:gd name="T31" fmla="*/ 1 h 28"/>
                <a:gd name="T32" fmla="*/ 0 w 42"/>
                <a:gd name="T33" fmla="*/ 2 h 28"/>
                <a:gd name="T34" fmla="*/ 12 w 42"/>
                <a:gd name="T35" fmla="*/ 13 h 28"/>
                <a:gd name="T36" fmla="*/ 42 w 42"/>
                <a:gd name="T37" fmla="*/ 28 h 28"/>
                <a:gd name="T38" fmla="*/ 42 w 42"/>
                <a:gd name="T39" fmla="*/ 28 h 28"/>
                <a:gd name="T40" fmla="*/ 17 w 42"/>
                <a:gd name="T41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28">
                  <a:moveTo>
                    <a:pt x="17" y="7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24" y="12"/>
                    <a:pt x="30" y="17"/>
                    <a:pt x="35" y="21"/>
                  </a:cubicBezTo>
                  <a:cubicBezTo>
                    <a:pt x="39" y="25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39" y="27"/>
                    <a:pt x="34" y="24"/>
                  </a:cubicBezTo>
                  <a:cubicBezTo>
                    <a:pt x="28" y="22"/>
                    <a:pt x="21" y="18"/>
                    <a:pt x="13" y="13"/>
                  </a:cubicBezTo>
                  <a:cubicBezTo>
                    <a:pt x="3" y="7"/>
                    <a:pt x="1" y="4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9" y="2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9" y="1"/>
                    <a:pt x="5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4"/>
                    <a:pt x="3" y="7"/>
                    <a:pt x="12" y="13"/>
                  </a:cubicBezTo>
                  <a:cubicBezTo>
                    <a:pt x="29" y="24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31" y="16"/>
                    <a:pt x="17" y="7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3" name="Freeform 681"/>
            <p:cNvSpPr>
              <a:spLocks/>
            </p:cNvSpPr>
            <p:nvPr/>
          </p:nvSpPr>
          <p:spPr bwMode="auto">
            <a:xfrm>
              <a:off x="10723555" y="4774294"/>
              <a:ext cx="130175" cy="188913"/>
            </a:xfrm>
            <a:custGeom>
              <a:avLst/>
              <a:gdLst>
                <a:gd name="T0" fmla="*/ 8 w 29"/>
                <a:gd name="T1" fmla="*/ 26 h 42"/>
                <a:gd name="T2" fmla="*/ 29 w 29"/>
                <a:gd name="T3" fmla="*/ 0 h 42"/>
                <a:gd name="T4" fmla="*/ 14 w 29"/>
                <a:gd name="T5" fmla="*/ 30 h 42"/>
                <a:gd name="T6" fmla="*/ 2 w 29"/>
                <a:gd name="T7" fmla="*/ 41 h 42"/>
                <a:gd name="T8" fmla="*/ 8 w 29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8" y="26"/>
                  </a:moveTo>
                  <a:cubicBezTo>
                    <a:pt x="17" y="11"/>
                    <a:pt x="29" y="0"/>
                    <a:pt x="29" y="0"/>
                  </a:cubicBezTo>
                  <a:cubicBezTo>
                    <a:pt x="29" y="0"/>
                    <a:pt x="25" y="13"/>
                    <a:pt x="14" y="30"/>
                  </a:cubicBezTo>
                  <a:cubicBezTo>
                    <a:pt x="7" y="41"/>
                    <a:pt x="4" y="42"/>
                    <a:pt x="2" y="41"/>
                  </a:cubicBezTo>
                  <a:cubicBezTo>
                    <a:pt x="0" y="40"/>
                    <a:pt x="0" y="37"/>
                    <a:pt x="8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4" name="Freeform 682"/>
            <p:cNvSpPr>
              <a:spLocks/>
            </p:cNvSpPr>
            <p:nvPr/>
          </p:nvSpPr>
          <p:spPr bwMode="auto">
            <a:xfrm>
              <a:off x="10728318" y="4769531"/>
              <a:ext cx="130175" cy="193675"/>
            </a:xfrm>
            <a:custGeom>
              <a:avLst/>
              <a:gdLst>
                <a:gd name="T0" fmla="*/ 7 w 29"/>
                <a:gd name="T1" fmla="*/ 27 h 43"/>
                <a:gd name="T2" fmla="*/ 7 w 29"/>
                <a:gd name="T3" fmla="*/ 27 h 43"/>
                <a:gd name="T4" fmla="*/ 21 w 29"/>
                <a:gd name="T5" fmla="*/ 8 h 43"/>
                <a:gd name="T6" fmla="*/ 28 w 29"/>
                <a:gd name="T7" fmla="*/ 1 h 43"/>
                <a:gd name="T8" fmla="*/ 28 w 29"/>
                <a:gd name="T9" fmla="*/ 1 h 43"/>
                <a:gd name="T10" fmla="*/ 28 w 29"/>
                <a:gd name="T11" fmla="*/ 1 h 43"/>
                <a:gd name="T12" fmla="*/ 24 w 29"/>
                <a:gd name="T13" fmla="*/ 9 h 43"/>
                <a:gd name="T14" fmla="*/ 13 w 29"/>
                <a:gd name="T15" fmla="*/ 30 h 43"/>
                <a:gd name="T16" fmla="*/ 2 w 29"/>
                <a:gd name="T17" fmla="*/ 42 h 43"/>
                <a:gd name="T18" fmla="*/ 1 w 29"/>
                <a:gd name="T19" fmla="*/ 42 h 43"/>
                <a:gd name="T20" fmla="*/ 0 w 29"/>
                <a:gd name="T21" fmla="*/ 40 h 43"/>
                <a:gd name="T22" fmla="*/ 7 w 29"/>
                <a:gd name="T23" fmla="*/ 27 h 43"/>
                <a:gd name="T24" fmla="*/ 7 w 29"/>
                <a:gd name="T25" fmla="*/ 27 h 43"/>
                <a:gd name="T26" fmla="*/ 7 w 29"/>
                <a:gd name="T27" fmla="*/ 26 h 43"/>
                <a:gd name="T28" fmla="*/ 0 w 29"/>
                <a:gd name="T29" fmla="*/ 40 h 43"/>
                <a:gd name="T30" fmla="*/ 1 w 29"/>
                <a:gd name="T31" fmla="*/ 43 h 43"/>
                <a:gd name="T32" fmla="*/ 2 w 29"/>
                <a:gd name="T33" fmla="*/ 43 h 43"/>
                <a:gd name="T34" fmla="*/ 13 w 29"/>
                <a:gd name="T35" fmla="*/ 31 h 43"/>
                <a:gd name="T36" fmla="*/ 28 w 29"/>
                <a:gd name="T37" fmla="*/ 1 h 43"/>
                <a:gd name="T38" fmla="*/ 29 w 29"/>
                <a:gd name="T39" fmla="*/ 0 h 43"/>
                <a:gd name="T40" fmla="*/ 28 w 29"/>
                <a:gd name="T41" fmla="*/ 1 h 43"/>
                <a:gd name="T42" fmla="*/ 7 w 29"/>
                <a:gd name="T43" fmla="*/ 26 h 43"/>
                <a:gd name="T44" fmla="*/ 7 w 29"/>
                <a:gd name="T45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43">
                  <a:moveTo>
                    <a:pt x="7" y="27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2" y="19"/>
                    <a:pt x="17" y="13"/>
                    <a:pt x="21" y="8"/>
                  </a:cubicBezTo>
                  <a:cubicBezTo>
                    <a:pt x="25" y="4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4"/>
                    <a:pt x="24" y="9"/>
                  </a:cubicBezTo>
                  <a:cubicBezTo>
                    <a:pt x="22" y="15"/>
                    <a:pt x="18" y="22"/>
                    <a:pt x="13" y="30"/>
                  </a:cubicBezTo>
                  <a:cubicBezTo>
                    <a:pt x="7" y="40"/>
                    <a:pt x="3" y="42"/>
                    <a:pt x="2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2" y="35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" y="34"/>
                    <a:pt x="0" y="38"/>
                    <a:pt x="0" y="40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1" y="43"/>
                    <a:pt x="1" y="43"/>
                    <a:pt x="2" y="43"/>
                  </a:cubicBezTo>
                  <a:cubicBezTo>
                    <a:pt x="4" y="43"/>
                    <a:pt x="7" y="40"/>
                    <a:pt x="13" y="31"/>
                  </a:cubicBezTo>
                  <a:cubicBezTo>
                    <a:pt x="24" y="14"/>
                    <a:pt x="28" y="1"/>
                    <a:pt x="28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16" y="12"/>
                    <a:pt x="7" y="26"/>
                  </a:cubicBezTo>
                  <a:lnTo>
                    <a:pt x="7" y="27"/>
                  </a:ln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5" name="Freeform 683"/>
            <p:cNvSpPr>
              <a:spLocks/>
            </p:cNvSpPr>
            <p:nvPr/>
          </p:nvSpPr>
          <p:spPr bwMode="auto">
            <a:xfrm>
              <a:off x="10853730" y="4585381"/>
              <a:ext cx="130175" cy="188913"/>
            </a:xfrm>
            <a:custGeom>
              <a:avLst/>
              <a:gdLst>
                <a:gd name="T0" fmla="*/ 21 w 29"/>
                <a:gd name="T1" fmla="*/ 17 h 42"/>
                <a:gd name="T2" fmla="*/ 0 w 29"/>
                <a:gd name="T3" fmla="*/ 42 h 42"/>
                <a:gd name="T4" fmla="*/ 15 w 29"/>
                <a:gd name="T5" fmla="*/ 13 h 42"/>
                <a:gd name="T6" fmla="*/ 27 w 29"/>
                <a:gd name="T7" fmla="*/ 1 h 42"/>
                <a:gd name="T8" fmla="*/ 21 w 29"/>
                <a:gd name="T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21" y="17"/>
                  </a:moveTo>
                  <a:cubicBezTo>
                    <a:pt x="12" y="31"/>
                    <a:pt x="0" y="42"/>
                    <a:pt x="0" y="42"/>
                  </a:cubicBezTo>
                  <a:cubicBezTo>
                    <a:pt x="0" y="42"/>
                    <a:pt x="4" y="29"/>
                    <a:pt x="15" y="13"/>
                  </a:cubicBezTo>
                  <a:cubicBezTo>
                    <a:pt x="23" y="1"/>
                    <a:pt x="25" y="0"/>
                    <a:pt x="27" y="1"/>
                  </a:cubicBezTo>
                  <a:cubicBezTo>
                    <a:pt x="29" y="2"/>
                    <a:pt x="29" y="5"/>
                    <a:pt x="21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6" name="Freeform 684"/>
            <p:cNvSpPr>
              <a:spLocks/>
            </p:cNvSpPr>
            <p:nvPr/>
          </p:nvSpPr>
          <p:spPr bwMode="auto">
            <a:xfrm>
              <a:off x="10848968" y="4585381"/>
              <a:ext cx="130175" cy="193675"/>
            </a:xfrm>
            <a:custGeom>
              <a:avLst/>
              <a:gdLst>
                <a:gd name="T0" fmla="*/ 22 w 29"/>
                <a:gd name="T1" fmla="*/ 17 h 43"/>
                <a:gd name="T2" fmla="*/ 22 w 29"/>
                <a:gd name="T3" fmla="*/ 16 h 43"/>
                <a:gd name="T4" fmla="*/ 8 w 29"/>
                <a:gd name="T5" fmla="*/ 35 h 43"/>
                <a:gd name="T6" fmla="*/ 1 w 29"/>
                <a:gd name="T7" fmla="*/ 42 h 43"/>
                <a:gd name="T8" fmla="*/ 1 w 29"/>
                <a:gd name="T9" fmla="*/ 42 h 43"/>
                <a:gd name="T10" fmla="*/ 1 w 29"/>
                <a:gd name="T11" fmla="*/ 42 h 43"/>
                <a:gd name="T12" fmla="*/ 5 w 29"/>
                <a:gd name="T13" fmla="*/ 34 h 43"/>
                <a:gd name="T14" fmla="*/ 16 w 29"/>
                <a:gd name="T15" fmla="*/ 13 h 43"/>
                <a:gd name="T16" fmla="*/ 27 w 29"/>
                <a:gd name="T17" fmla="*/ 1 h 43"/>
                <a:gd name="T18" fmla="*/ 28 w 29"/>
                <a:gd name="T19" fmla="*/ 1 h 43"/>
                <a:gd name="T20" fmla="*/ 29 w 29"/>
                <a:gd name="T21" fmla="*/ 3 h 43"/>
                <a:gd name="T22" fmla="*/ 22 w 29"/>
                <a:gd name="T23" fmla="*/ 16 h 43"/>
                <a:gd name="T24" fmla="*/ 22 w 29"/>
                <a:gd name="T25" fmla="*/ 17 h 43"/>
                <a:gd name="T26" fmla="*/ 22 w 29"/>
                <a:gd name="T27" fmla="*/ 17 h 43"/>
                <a:gd name="T28" fmla="*/ 29 w 29"/>
                <a:gd name="T29" fmla="*/ 3 h 43"/>
                <a:gd name="T30" fmla="*/ 28 w 29"/>
                <a:gd name="T31" fmla="*/ 1 h 43"/>
                <a:gd name="T32" fmla="*/ 27 w 29"/>
                <a:gd name="T33" fmla="*/ 0 h 43"/>
                <a:gd name="T34" fmla="*/ 16 w 29"/>
                <a:gd name="T35" fmla="*/ 12 h 43"/>
                <a:gd name="T36" fmla="*/ 1 w 29"/>
                <a:gd name="T37" fmla="*/ 42 h 43"/>
                <a:gd name="T38" fmla="*/ 0 w 29"/>
                <a:gd name="T39" fmla="*/ 43 h 43"/>
                <a:gd name="T40" fmla="*/ 1 w 29"/>
                <a:gd name="T41" fmla="*/ 42 h 43"/>
                <a:gd name="T42" fmla="*/ 22 w 29"/>
                <a:gd name="T43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3">
                  <a:moveTo>
                    <a:pt x="22" y="17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17" y="24"/>
                    <a:pt x="12" y="30"/>
                    <a:pt x="8" y="35"/>
                  </a:cubicBezTo>
                  <a:cubicBezTo>
                    <a:pt x="4" y="39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2" y="39"/>
                    <a:pt x="5" y="34"/>
                  </a:cubicBezTo>
                  <a:cubicBezTo>
                    <a:pt x="7" y="28"/>
                    <a:pt x="11" y="21"/>
                    <a:pt x="16" y="13"/>
                  </a:cubicBezTo>
                  <a:cubicBezTo>
                    <a:pt x="22" y="3"/>
                    <a:pt x="26" y="1"/>
                    <a:pt x="2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29" y="5"/>
                    <a:pt x="27" y="9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8" y="9"/>
                    <a:pt x="29" y="5"/>
                    <a:pt x="29" y="3"/>
                  </a:cubicBezTo>
                  <a:cubicBezTo>
                    <a:pt x="29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5" y="0"/>
                    <a:pt x="22" y="3"/>
                    <a:pt x="16" y="12"/>
                  </a:cubicBezTo>
                  <a:cubicBezTo>
                    <a:pt x="5" y="29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3" y="31"/>
                    <a:pt x="22" y="17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07" name="组合 2106"/>
          <p:cNvGrpSpPr/>
          <p:nvPr/>
        </p:nvGrpSpPr>
        <p:grpSpPr>
          <a:xfrm>
            <a:off x="8222305" y="2308911"/>
            <a:ext cx="1363663" cy="1358900"/>
            <a:chOff x="11458568" y="4194856"/>
            <a:chExt cx="1363663" cy="1358900"/>
          </a:xfrm>
        </p:grpSpPr>
        <p:sp>
          <p:nvSpPr>
            <p:cNvPr id="1977" name="Freeform 692"/>
            <p:cNvSpPr>
              <a:spLocks/>
            </p:cNvSpPr>
            <p:nvPr/>
          </p:nvSpPr>
          <p:spPr bwMode="auto">
            <a:xfrm>
              <a:off x="11458568" y="4194856"/>
              <a:ext cx="1363663" cy="1358900"/>
            </a:xfrm>
            <a:custGeom>
              <a:avLst/>
              <a:gdLst>
                <a:gd name="T0" fmla="*/ 124 w 304"/>
                <a:gd name="T1" fmla="*/ 275 h 303"/>
                <a:gd name="T2" fmla="*/ 100 w 304"/>
                <a:gd name="T3" fmla="*/ 267 h 303"/>
                <a:gd name="T4" fmla="*/ 79 w 304"/>
                <a:gd name="T5" fmla="*/ 255 h 303"/>
                <a:gd name="T6" fmla="*/ 60 w 304"/>
                <a:gd name="T7" fmla="*/ 239 h 303"/>
                <a:gd name="T8" fmla="*/ 45 w 304"/>
                <a:gd name="T9" fmla="*/ 219 h 303"/>
                <a:gd name="T10" fmla="*/ 34 w 304"/>
                <a:gd name="T11" fmla="*/ 197 h 303"/>
                <a:gd name="T12" fmla="*/ 27 w 304"/>
                <a:gd name="T13" fmla="*/ 173 h 303"/>
                <a:gd name="T14" fmla="*/ 25 w 304"/>
                <a:gd name="T15" fmla="*/ 148 h 303"/>
                <a:gd name="T16" fmla="*/ 28 w 304"/>
                <a:gd name="T17" fmla="*/ 123 h 303"/>
                <a:gd name="T18" fmla="*/ 36 w 304"/>
                <a:gd name="T19" fmla="*/ 100 h 303"/>
                <a:gd name="T20" fmla="*/ 49 w 304"/>
                <a:gd name="T21" fmla="*/ 78 h 303"/>
                <a:gd name="T22" fmla="*/ 65 w 304"/>
                <a:gd name="T23" fmla="*/ 59 h 303"/>
                <a:gd name="T24" fmla="*/ 84 w 304"/>
                <a:gd name="T25" fmla="*/ 44 h 303"/>
                <a:gd name="T26" fmla="*/ 107 w 304"/>
                <a:gd name="T27" fmla="*/ 33 h 303"/>
                <a:gd name="T28" fmla="*/ 131 w 304"/>
                <a:gd name="T29" fmla="*/ 26 h 303"/>
                <a:gd name="T30" fmla="*/ 155 w 304"/>
                <a:gd name="T31" fmla="*/ 25 h 303"/>
                <a:gd name="T32" fmla="*/ 180 w 304"/>
                <a:gd name="T33" fmla="*/ 28 h 303"/>
                <a:gd name="T34" fmla="*/ 204 w 304"/>
                <a:gd name="T35" fmla="*/ 36 h 303"/>
                <a:gd name="T36" fmla="*/ 225 w 304"/>
                <a:gd name="T37" fmla="*/ 48 h 303"/>
                <a:gd name="T38" fmla="*/ 244 w 304"/>
                <a:gd name="T39" fmla="*/ 64 h 303"/>
                <a:gd name="T40" fmla="*/ 259 w 304"/>
                <a:gd name="T41" fmla="*/ 84 h 303"/>
                <a:gd name="T42" fmla="*/ 270 w 304"/>
                <a:gd name="T43" fmla="*/ 106 h 303"/>
                <a:gd name="T44" fmla="*/ 277 w 304"/>
                <a:gd name="T45" fmla="*/ 130 h 303"/>
                <a:gd name="T46" fmla="*/ 279 w 304"/>
                <a:gd name="T47" fmla="*/ 155 h 303"/>
                <a:gd name="T48" fmla="*/ 276 w 304"/>
                <a:gd name="T49" fmla="*/ 179 h 303"/>
                <a:gd name="T50" fmla="*/ 268 w 304"/>
                <a:gd name="T51" fmla="*/ 203 h 303"/>
                <a:gd name="T52" fmla="*/ 255 w 304"/>
                <a:gd name="T53" fmla="*/ 225 h 303"/>
                <a:gd name="T54" fmla="*/ 239 w 304"/>
                <a:gd name="T55" fmla="*/ 243 h 303"/>
                <a:gd name="T56" fmla="*/ 220 w 304"/>
                <a:gd name="T57" fmla="*/ 259 h 303"/>
                <a:gd name="T58" fmla="*/ 197 w 304"/>
                <a:gd name="T59" fmla="*/ 270 h 303"/>
                <a:gd name="T60" fmla="*/ 173 w 304"/>
                <a:gd name="T61" fmla="*/ 276 h 303"/>
                <a:gd name="T62" fmla="*/ 149 w 304"/>
                <a:gd name="T63" fmla="*/ 278 h 303"/>
                <a:gd name="T64" fmla="*/ 124 w 304"/>
                <a:gd name="T65" fmla="*/ 275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03">
                  <a:moveTo>
                    <a:pt x="124" y="275"/>
                  </a:moveTo>
                  <a:cubicBezTo>
                    <a:pt x="118" y="299"/>
                    <a:pt x="90" y="290"/>
                    <a:pt x="100" y="267"/>
                  </a:cubicBezTo>
                  <a:cubicBezTo>
                    <a:pt x="90" y="290"/>
                    <a:pt x="64" y="275"/>
                    <a:pt x="79" y="255"/>
                  </a:cubicBezTo>
                  <a:cubicBezTo>
                    <a:pt x="64" y="275"/>
                    <a:pt x="42" y="256"/>
                    <a:pt x="60" y="239"/>
                  </a:cubicBezTo>
                  <a:cubicBezTo>
                    <a:pt x="42" y="256"/>
                    <a:pt x="24" y="232"/>
                    <a:pt x="45" y="219"/>
                  </a:cubicBezTo>
                  <a:cubicBezTo>
                    <a:pt x="24" y="232"/>
                    <a:pt x="10" y="206"/>
                    <a:pt x="34" y="197"/>
                  </a:cubicBezTo>
                  <a:cubicBezTo>
                    <a:pt x="10" y="206"/>
                    <a:pt x="2" y="177"/>
                    <a:pt x="27" y="173"/>
                  </a:cubicBezTo>
                  <a:cubicBezTo>
                    <a:pt x="2" y="177"/>
                    <a:pt x="0" y="147"/>
                    <a:pt x="25" y="148"/>
                  </a:cubicBezTo>
                  <a:cubicBezTo>
                    <a:pt x="0" y="147"/>
                    <a:pt x="4" y="118"/>
                    <a:pt x="28" y="123"/>
                  </a:cubicBezTo>
                  <a:cubicBezTo>
                    <a:pt x="4" y="118"/>
                    <a:pt x="13" y="90"/>
                    <a:pt x="36" y="100"/>
                  </a:cubicBezTo>
                  <a:cubicBezTo>
                    <a:pt x="13" y="90"/>
                    <a:pt x="28" y="64"/>
                    <a:pt x="49" y="78"/>
                  </a:cubicBezTo>
                  <a:cubicBezTo>
                    <a:pt x="28" y="64"/>
                    <a:pt x="48" y="41"/>
                    <a:pt x="65" y="59"/>
                  </a:cubicBezTo>
                  <a:cubicBezTo>
                    <a:pt x="48" y="41"/>
                    <a:pt x="71" y="23"/>
                    <a:pt x="84" y="44"/>
                  </a:cubicBezTo>
                  <a:cubicBezTo>
                    <a:pt x="71" y="23"/>
                    <a:pt x="98" y="10"/>
                    <a:pt x="107" y="33"/>
                  </a:cubicBezTo>
                  <a:cubicBezTo>
                    <a:pt x="98" y="10"/>
                    <a:pt x="126" y="2"/>
                    <a:pt x="131" y="26"/>
                  </a:cubicBezTo>
                  <a:cubicBezTo>
                    <a:pt x="126" y="2"/>
                    <a:pt x="156" y="0"/>
                    <a:pt x="155" y="25"/>
                  </a:cubicBezTo>
                  <a:cubicBezTo>
                    <a:pt x="156" y="0"/>
                    <a:pt x="186" y="3"/>
                    <a:pt x="180" y="28"/>
                  </a:cubicBezTo>
                  <a:cubicBezTo>
                    <a:pt x="186" y="3"/>
                    <a:pt x="214" y="13"/>
                    <a:pt x="204" y="36"/>
                  </a:cubicBezTo>
                  <a:cubicBezTo>
                    <a:pt x="214" y="13"/>
                    <a:pt x="240" y="27"/>
                    <a:pt x="225" y="48"/>
                  </a:cubicBezTo>
                  <a:cubicBezTo>
                    <a:pt x="240" y="27"/>
                    <a:pt x="262" y="47"/>
                    <a:pt x="244" y="64"/>
                  </a:cubicBezTo>
                  <a:cubicBezTo>
                    <a:pt x="262" y="47"/>
                    <a:pt x="280" y="70"/>
                    <a:pt x="259" y="84"/>
                  </a:cubicBezTo>
                  <a:cubicBezTo>
                    <a:pt x="280" y="70"/>
                    <a:pt x="294" y="97"/>
                    <a:pt x="270" y="106"/>
                  </a:cubicBezTo>
                  <a:cubicBezTo>
                    <a:pt x="294" y="97"/>
                    <a:pt x="302" y="126"/>
                    <a:pt x="277" y="130"/>
                  </a:cubicBezTo>
                  <a:cubicBezTo>
                    <a:pt x="302" y="126"/>
                    <a:pt x="304" y="156"/>
                    <a:pt x="279" y="155"/>
                  </a:cubicBezTo>
                  <a:cubicBezTo>
                    <a:pt x="304" y="156"/>
                    <a:pt x="300" y="185"/>
                    <a:pt x="276" y="179"/>
                  </a:cubicBezTo>
                  <a:cubicBezTo>
                    <a:pt x="300" y="185"/>
                    <a:pt x="291" y="213"/>
                    <a:pt x="268" y="203"/>
                  </a:cubicBezTo>
                  <a:cubicBezTo>
                    <a:pt x="291" y="213"/>
                    <a:pt x="276" y="239"/>
                    <a:pt x="255" y="225"/>
                  </a:cubicBezTo>
                  <a:cubicBezTo>
                    <a:pt x="276" y="239"/>
                    <a:pt x="256" y="262"/>
                    <a:pt x="239" y="243"/>
                  </a:cubicBezTo>
                  <a:cubicBezTo>
                    <a:pt x="256" y="262"/>
                    <a:pt x="233" y="280"/>
                    <a:pt x="220" y="259"/>
                  </a:cubicBezTo>
                  <a:cubicBezTo>
                    <a:pt x="233" y="280"/>
                    <a:pt x="206" y="293"/>
                    <a:pt x="197" y="270"/>
                  </a:cubicBezTo>
                  <a:cubicBezTo>
                    <a:pt x="206" y="293"/>
                    <a:pt x="178" y="301"/>
                    <a:pt x="173" y="276"/>
                  </a:cubicBezTo>
                  <a:cubicBezTo>
                    <a:pt x="178" y="301"/>
                    <a:pt x="148" y="303"/>
                    <a:pt x="149" y="278"/>
                  </a:cubicBezTo>
                  <a:cubicBezTo>
                    <a:pt x="148" y="303"/>
                    <a:pt x="118" y="299"/>
                    <a:pt x="124" y="275"/>
                  </a:cubicBezTo>
                  <a:close/>
                </a:path>
              </a:pathLst>
            </a:custGeom>
            <a:solidFill>
              <a:srgbClr val="ECCD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8" name="Freeform 693"/>
            <p:cNvSpPr>
              <a:spLocks/>
            </p:cNvSpPr>
            <p:nvPr/>
          </p:nvSpPr>
          <p:spPr bwMode="auto">
            <a:xfrm>
              <a:off x="12141193" y="4828269"/>
              <a:ext cx="631825" cy="98425"/>
            </a:xfrm>
            <a:custGeom>
              <a:avLst/>
              <a:gdLst>
                <a:gd name="T0" fmla="*/ 94 w 141"/>
                <a:gd name="T1" fmla="*/ 22 h 22"/>
                <a:gd name="T2" fmla="*/ 0 w 141"/>
                <a:gd name="T3" fmla="*/ 10 h 22"/>
                <a:gd name="T4" fmla="*/ 94 w 141"/>
                <a:gd name="T5" fmla="*/ 0 h 22"/>
                <a:gd name="T6" fmla="*/ 141 w 141"/>
                <a:gd name="T7" fmla="*/ 11 h 22"/>
                <a:gd name="T8" fmla="*/ 94 w 141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2">
                  <a:moveTo>
                    <a:pt x="94" y="22"/>
                  </a:moveTo>
                  <a:cubicBezTo>
                    <a:pt x="44" y="21"/>
                    <a:pt x="0" y="10"/>
                    <a:pt x="0" y="10"/>
                  </a:cubicBezTo>
                  <a:cubicBezTo>
                    <a:pt x="0" y="10"/>
                    <a:pt x="38" y="0"/>
                    <a:pt x="94" y="0"/>
                  </a:cubicBezTo>
                  <a:cubicBezTo>
                    <a:pt x="133" y="1"/>
                    <a:pt x="141" y="6"/>
                    <a:pt x="141" y="11"/>
                  </a:cubicBezTo>
                  <a:cubicBezTo>
                    <a:pt x="140" y="17"/>
                    <a:pt x="133" y="22"/>
                    <a:pt x="94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9" name="Freeform 694"/>
            <p:cNvSpPr>
              <a:spLocks/>
            </p:cNvSpPr>
            <p:nvPr/>
          </p:nvSpPr>
          <p:spPr bwMode="auto">
            <a:xfrm>
              <a:off x="12123730" y="4828269"/>
              <a:ext cx="649288" cy="103188"/>
            </a:xfrm>
            <a:custGeom>
              <a:avLst/>
              <a:gdLst>
                <a:gd name="T0" fmla="*/ 98 w 145"/>
                <a:gd name="T1" fmla="*/ 22 h 23"/>
                <a:gd name="T2" fmla="*/ 98 w 145"/>
                <a:gd name="T3" fmla="*/ 21 h 23"/>
                <a:gd name="T4" fmla="*/ 32 w 145"/>
                <a:gd name="T5" fmla="*/ 15 h 23"/>
                <a:gd name="T6" fmla="*/ 11 w 145"/>
                <a:gd name="T7" fmla="*/ 11 h 23"/>
                <a:gd name="T8" fmla="*/ 4 w 145"/>
                <a:gd name="T9" fmla="*/ 9 h 23"/>
                <a:gd name="T10" fmla="*/ 4 w 145"/>
                <a:gd name="T11" fmla="*/ 10 h 23"/>
                <a:gd name="T12" fmla="*/ 4 w 145"/>
                <a:gd name="T13" fmla="*/ 11 h 23"/>
                <a:gd name="T14" fmla="*/ 10 w 145"/>
                <a:gd name="T15" fmla="*/ 10 h 23"/>
                <a:gd name="T16" fmla="*/ 95 w 145"/>
                <a:gd name="T17" fmla="*/ 1 h 23"/>
                <a:gd name="T18" fmla="*/ 98 w 145"/>
                <a:gd name="T19" fmla="*/ 1 h 23"/>
                <a:gd name="T20" fmla="*/ 135 w 145"/>
                <a:gd name="T21" fmla="*/ 5 h 23"/>
                <a:gd name="T22" fmla="*/ 142 w 145"/>
                <a:gd name="T23" fmla="*/ 8 h 23"/>
                <a:gd name="T24" fmla="*/ 144 w 145"/>
                <a:gd name="T25" fmla="*/ 11 h 23"/>
                <a:gd name="T26" fmla="*/ 144 w 145"/>
                <a:gd name="T27" fmla="*/ 11 h 23"/>
                <a:gd name="T28" fmla="*/ 145 w 145"/>
                <a:gd name="T29" fmla="*/ 11 h 23"/>
                <a:gd name="T30" fmla="*/ 144 w 145"/>
                <a:gd name="T31" fmla="*/ 11 h 23"/>
                <a:gd name="T32" fmla="*/ 142 w 145"/>
                <a:gd name="T33" fmla="*/ 15 h 23"/>
                <a:gd name="T34" fmla="*/ 130 w 145"/>
                <a:gd name="T35" fmla="*/ 19 h 23"/>
                <a:gd name="T36" fmla="*/ 101 w 145"/>
                <a:gd name="T37" fmla="*/ 21 h 23"/>
                <a:gd name="T38" fmla="*/ 98 w 145"/>
                <a:gd name="T39" fmla="*/ 21 h 23"/>
                <a:gd name="T40" fmla="*/ 98 w 145"/>
                <a:gd name="T41" fmla="*/ 22 h 23"/>
                <a:gd name="T42" fmla="*/ 98 w 145"/>
                <a:gd name="T43" fmla="*/ 22 h 23"/>
                <a:gd name="T44" fmla="*/ 101 w 145"/>
                <a:gd name="T45" fmla="*/ 23 h 23"/>
                <a:gd name="T46" fmla="*/ 136 w 145"/>
                <a:gd name="T47" fmla="*/ 19 h 23"/>
                <a:gd name="T48" fmla="*/ 143 w 145"/>
                <a:gd name="T49" fmla="*/ 16 h 23"/>
                <a:gd name="T50" fmla="*/ 145 w 145"/>
                <a:gd name="T51" fmla="*/ 11 h 23"/>
                <a:gd name="T52" fmla="*/ 145 w 145"/>
                <a:gd name="T53" fmla="*/ 11 h 23"/>
                <a:gd name="T54" fmla="*/ 145 w 145"/>
                <a:gd name="T55" fmla="*/ 11 h 23"/>
                <a:gd name="T56" fmla="*/ 145 w 145"/>
                <a:gd name="T57" fmla="*/ 11 h 23"/>
                <a:gd name="T58" fmla="*/ 145 w 145"/>
                <a:gd name="T59" fmla="*/ 11 h 23"/>
                <a:gd name="T60" fmla="*/ 145 w 145"/>
                <a:gd name="T61" fmla="*/ 11 h 23"/>
                <a:gd name="T62" fmla="*/ 145 w 145"/>
                <a:gd name="T63" fmla="*/ 11 h 23"/>
                <a:gd name="T64" fmla="*/ 145 w 145"/>
                <a:gd name="T65" fmla="*/ 11 h 23"/>
                <a:gd name="T66" fmla="*/ 143 w 145"/>
                <a:gd name="T67" fmla="*/ 7 h 23"/>
                <a:gd name="T68" fmla="*/ 130 w 145"/>
                <a:gd name="T69" fmla="*/ 2 h 23"/>
                <a:gd name="T70" fmla="*/ 98 w 145"/>
                <a:gd name="T71" fmla="*/ 0 h 23"/>
                <a:gd name="T72" fmla="*/ 95 w 145"/>
                <a:gd name="T73" fmla="*/ 0 h 23"/>
                <a:gd name="T74" fmla="*/ 3 w 145"/>
                <a:gd name="T75" fmla="*/ 10 h 23"/>
                <a:gd name="T76" fmla="*/ 0 w 145"/>
                <a:gd name="T77" fmla="*/ 10 h 23"/>
                <a:gd name="T78" fmla="*/ 3 w 145"/>
                <a:gd name="T79" fmla="*/ 11 h 23"/>
                <a:gd name="T80" fmla="*/ 98 w 145"/>
                <a:gd name="T8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" h="23">
                  <a:moveTo>
                    <a:pt x="98" y="22"/>
                  </a:moveTo>
                  <a:cubicBezTo>
                    <a:pt x="98" y="21"/>
                    <a:pt x="98" y="21"/>
                    <a:pt x="98" y="21"/>
                  </a:cubicBezTo>
                  <a:cubicBezTo>
                    <a:pt x="73" y="20"/>
                    <a:pt x="49" y="18"/>
                    <a:pt x="32" y="15"/>
                  </a:cubicBezTo>
                  <a:cubicBezTo>
                    <a:pt x="23" y="14"/>
                    <a:pt x="16" y="12"/>
                    <a:pt x="11" y="11"/>
                  </a:cubicBezTo>
                  <a:cubicBezTo>
                    <a:pt x="7" y="10"/>
                    <a:pt x="4" y="10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6" y="11"/>
                    <a:pt x="10" y="10"/>
                  </a:cubicBezTo>
                  <a:cubicBezTo>
                    <a:pt x="23" y="7"/>
                    <a:pt x="54" y="1"/>
                    <a:pt x="95" y="1"/>
                  </a:cubicBezTo>
                  <a:cubicBezTo>
                    <a:pt x="96" y="1"/>
                    <a:pt x="97" y="1"/>
                    <a:pt x="98" y="1"/>
                  </a:cubicBezTo>
                  <a:cubicBezTo>
                    <a:pt x="117" y="2"/>
                    <a:pt x="129" y="3"/>
                    <a:pt x="135" y="5"/>
                  </a:cubicBezTo>
                  <a:cubicBezTo>
                    <a:pt x="139" y="6"/>
                    <a:pt x="141" y="7"/>
                    <a:pt x="142" y="8"/>
                  </a:cubicBezTo>
                  <a:cubicBezTo>
                    <a:pt x="143" y="9"/>
                    <a:pt x="144" y="10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4" y="13"/>
                    <a:pt x="143" y="14"/>
                    <a:pt x="142" y="15"/>
                  </a:cubicBezTo>
                  <a:cubicBezTo>
                    <a:pt x="140" y="16"/>
                    <a:pt x="137" y="18"/>
                    <a:pt x="130" y="19"/>
                  </a:cubicBezTo>
                  <a:cubicBezTo>
                    <a:pt x="124" y="20"/>
                    <a:pt x="114" y="21"/>
                    <a:pt x="101" y="21"/>
                  </a:cubicBezTo>
                  <a:cubicBezTo>
                    <a:pt x="100" y="21"/>
                    <a:pt x="99" y="21"/>
                    <a:pt x="98" y="21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9" y="23"/>
                    <a:pt x="100" y="23"/>
                    <a:pt x="101" y="23"/>
                  </a:cubicBezTo>
                  <a:cubicBezTo>
                    <a:pt x="119" y="23"/>
                    <a:pt x="130" y="21"/>
                    <a:pt x="136" y="19"/>
                  </a:cubicBezTo>
                  <a:cubicBezTo>
                    <a:pt x="140" y="19"/>
                    <a:pt x="142" y="17"/>
                    <a:pt x="143" y="16"/>
                  </a:cubicBezTo>
                  <a:cubicBezTo>
                    <a:pt x="145" y="15"/>
                    <a:pt x="145" y="13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10"/>
                    <a:pt x="145" y="8"/>
                    <a:pt x="143" y="7"/>
                  </a:cubicBezTo>
                  <a:cubicBezTo>
                    <a:pt x="141" y="4"/>
                    <a:pt x="137" y="3"/>
                    <a:pt x="130" y="2"/>
                  </a:cubicBezTo>
                  <a:cubicBezTo>
                    <a:pt x="123" y="0"/>
                    <a:pt x="112" y="0"/>
                    <a:pt x="98" y="0"/>
                  </a:cubicBezTo>
                  <a:cubicBezTo>
                    <a:pt x="97" y="0"/>
                    <a:pt x="96" y="0"/>
                    <a:pt x="95" y="0"/>
                  </a:cubicBezTo>
                  <a:cubicBezTo>
                    <a:pt x="40" y="0"/>
                    <a:pt x="3" y="9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8" y="22"/>
                    <a:pt x="98" y="22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0" name="Freeform 695"/>
            <p:cNvSpPr>
              <a:spLocks/>
            </p:cNvSpPr>
            <p:nvPr/>
          </p:nvSpPr>
          <p:spPr bwMode="auto">
            <a:xfrm>
              <a:off x="11509368" y="4823506"/>
              <a:ext cx="631825" cy="98425"/>
            </a:xfrm>
            <a:custGeom>
              <a:avLst/>
              <a:gdLst>
                <a:gd name="T0" fmla="*/ 47 w 141"/>
                <a:gd name="T1" fmla="*/ 0 h 22"/>
                <a:gd name="T2" fmla="*/ 141 w 141"/>
                <a:gd name="T3" fmla="*/ 11 h 22"/>
                <a:gd name="T4" fmla="*/ 47 w 141"/>
                <a:gd name="T5" fmla="*/ 21 h 22"/>
                <a:gd name="T6" fmla="*/ 1 w 141"/>
                <a:gd name="T7" fmla="*/ 10 h 22"/>
                <a:gd name="T8" fmla="*/ 47 w 14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2">
                  <a:moveTo>
                    <a:pt x="47" y="0"/>
                  </a:moveTo>
                  <a:cubicBezTo>
                    <a:pt x="97" y="1"/>
                    <a:pt x="141" y="11"/>
                    <a:pt x="141" y="11"/>
                  </a:cubicBezTo>
                  <a:cubicBezTo>
                    <a:pt x="141" y="11"/>
                    <a:pt x="104" y="22"/>
                    <a:pt x="47" y="21"/>
                  </a:cubicBezTo>
                  <a:cubicBezTo>
                    <a:pt x="8" y="21"/>
                    <a:pt x="0" y="16"/>
                    <a:pt x="1" y="10"/>
                  </a:cubicBezTo>
                  <a:cubicBezTo>
                    <a:pt x="1" y="5"/>
                    <a:pt x="8" y="0"/>
                    <a:pt x="47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1" name="Freeform 696"/>
            <p:cNvSpPr>
              <a:spLocks/>
            </p:cNvSpPr>
            <p:nvPr/>
          </p:nvSpPr>
          <p:spPr bwMode="auto">
            <a:xfrm>
              <a:off x="11509368" y="4818744"/>
              <a:ext cx="649288" cy="103188"/>
            </a:xfrm>
            <a:custGeom>
              <a:avLst/>
              <a:gdLst>
                <a:gd name="T0" fmla="*/ 47 w 145"/>
                <a:gd name="T1" fmla="*/ 1 h 23"/>
                <a:gd name="T2" fmla="*/ 47 w 145"/>
                <a:gd name="T3" fmla="*/ 2 h 23"/>
                <a:gd name="T4" fmla="*/ 113 w 145"/>
                <a:gd name="T5" fmla="*/ 8 h 23"/>
                <a:gd name="T6" fmla="*/ 134 w 145"/>
                <a:gd name="T7" fmla="*/ 12 h 23"/>
                <a:gd name="T8" fmla="*/ 141 w 145"/>
                <a:gd name="T9" fmla="*/ 13 h 23"/>
                <a:gd name="T10" fmla="*/ 141 w 145"/>
                <a:gd name="T11" fmla="*/ 12 h 23"/>
                <a:gd name="T12" fmla="*/ 141 w 145"/>
                <a:gd name="T13" fmla="*/ 12 h 23"/>
                <a:gd name="T14" fmla="*/ 135 w 145"/>
                <a:gd name="T15" fmla="*/ 13 h 23"/>
                <a:gd name="T16" fmla="*/ 50 w 145"/>
                <a:gd name="T17" fmla="*/ 21 h 23"/>
                <a:gd name="T18" fmla="*/ 47 w 145"/>
                <a:gd name="T19" fmla="*/ 21 h 23"/>
                <a:gd name="T20" fmla="*/ 10 w 145"/>
                <a:gd name="T21" fmla="*/ 18 h 23"/>
                <a:gd name="T22" fmla="*/ 3 w 145"/>
                <a:gd name="T23" fmla="*/ 15 h 23"/>
                <a:gd name="T24" fmla="*/ 1 w 145"/>
                <a:gd name="T25" fmla="*/ 12 h 23"/>
                <a:gd name="T26" fmla="*/ 1 w 145"/>
                <a:gd name="T27" fmla="*/ 11 h 23"/>
                <a:gd name="T28" fmla="*/ 1 w 145"/>
                <a:gd name="T29" fmla="*/ 11 h 23"/>
                <a:gd name="T30" fmla="*/ 1 w 145"/>
                <a:gd name="T31" fmla="*/ 12 h 23"/>
                <a:gd name="T32" fmla="*/ 1 w 145"/>
                <a:gd name="T33" fmla="*/ 11 h 23"/>
                <a:gd name="T34" fmla="*/ 1 w 145"/>
                <a:gd name="T35" fmla="*/ 11 h 23"/>
                <a:gd name="T36" fmla="*/ 1 w 145"/>
                <a:gd name="T37" fmla="*/ 12 h 23"/>
                <a:gd name="T38" fmla="*/ 1 w 145"/>
                <a:gd name="T39" fmla="*/ 11 h 23"/>
                <a:gd name="T40" fmla="*/ 1 w 145"/>
                <a:gd name="T41" fmla="*/ 11 h 23"/>
                <a:gd name="T42" fmla="*/ 3 w 145"/>
                <a:gd name="T43" fmla="*/ 8 h 23"/>
                <a:gd name="T44" fmla="*/ 15 w 145"/>
                <a:gd name="T45" fmla="*/ 4 h 23"/>
                <a:gd name="T46" fmla="*/ 44 w 145"/>
                <a:gd name="T47" fmla="*/ 2 h 23"/>
                <a:gd name="T48" fmla="*/ 47 w 145"/>
                <a:gd name="T49" fmla="*/ 2 h 23"/>
                <a:gd name="T50" fmla="*/ 47 w 145"/>
                <a:gd name="T51" fmla="*/ 1 h 23"/>
                <a:gd name="T52" fmla="*/ 47 w 145"/>
                <a:gd name="T53" fmla="*/ 0 h 23"/>
                <a:gd name="T54" fmla="*/ 44 w 145"/>
                <a:gd name="T55" fmla="*/ 0 h 23"/>
                <a:gd name="T56" fmla="*/ 9 w 145"/>
                <a:gd name="T57" fmla="*/ 3 h 23"/>
                <a:gd name="T58" fmla="*/ 2 w 145"/>
                <a:gd name="T59" fmla="*/ 7 h 23"/>
                <a:gd name="T60" fmla="*/ 0 w 145"/>
                <a:gd name="T61" fmla="*/ 11 h 23"/>
                <a:gd name="T62" fmla="*/ 1 w 145"/>
                <a:gd name="T63" fmla="*/ 11 h 23"/>
                <a:gd name="T64" fmla="*/ 0 w 145"/>
                <a:gd name="T65" fmla="*/ 11 h 23"/>
                <a:gd name="T66" fmla="*/ 0 w 145"/>
                <a:gd name="T67" fmla="*/ 12 h 23"/>
                <a:gd name="T68" fmla="*/ 2 w 145"/>
                <a:gd name="T69" fmla="*/ 16 h 23"/>
                <a:gd name="T70" fmla="*/ 15 w 145"/>
                <a:gd name="T71" fmla="*/ 21 h 23"/>
                <a:gd name="T72" fmla="*/ 47 w 145"/>
                <a:gd name="T73" fmla="*/ 23 h 23"/>
                <a:gd name="T74" fmla="*/ 50 w 145"/>
                <a:gd name="T75" fmla="*/ 23 h 23"/>
                <a:gd name="T76" fmla="*/ 142 w 145"/>
                <a:gd name="T77" fmla="*/ 13 h 23"/>
                <a:gd name="T78" fmla="*/ 145 w 145"/>
                <a:gd name="T79" fmla="*/ 12 h 23"/>
                <a:gd name="T80" fmla="*/ 142 w 145"/>
                <a:gd name="T81" fmla="*/ 12 h 23"/>
                <a:gd name="T82" fmla="*/ 47 w 145"/>
                <a:gd name="T83" fmla="*/ 0 h 23"/>
                <a:gd name="T84" fmla="*/ 47 w 145"/>
                <a:gd name="T8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5" h="23">
                  <a:moveTo>
                    <a:pt x="47" y="1"/>
                  </a:moveTo>
                  <a:cubicBezTo>
                    <a:pt x="47" y="2"/>
                    <a:pt x="47" y="2"/>
                    <a:pt x="47" y="2"/>
                  </a:cubicBezTo>
                  <a:cubicBezTo>
                    <a:pt x="72" y="2"/>
                    <a:pt x="96" y="5"/>
                    <a:pt x="113" y="8"/>
                  </a:cubicBezTo>
                  <a:cubicBezTo>
                    <a:pt x="122" y="9"/>
                    <a:pt x="129" y="11"/>
                    <a:pt x="134" y="12"/>
                  </a:cubicBezTo>
                  <a:cubicBezTo>
                    <a:pt x="138" y="13"/>
                    <a:pt x="141" y="13"/>
                    <a:pt x="141" y="13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39" y="12"/>
                    <a:pt x="135" y="13"/>
                  </a:cubicBezTo>
                  <a:cubicBezTo>
                    <a:pt x="122" y="16"/>
                    <a:pt x="91" y="21"/>
                    <a:pt x="50" y="21"/>
                  </a:cubicBezTo>
                  <a:cubicBezTo>
                    <a:pt x="49" y="21"/>
                    <a:pt x="48" y="21"/>
                    <a:pt x="47" y="21"/>
                  </a:cubicBezTo>
                  <a:cubicBezTo>
                    <a:pt x="28" y="21"/>
                    <a:pt x="16" y="20"/>
                    <a:pt x="10" y="18"/>
                  </a:cubicBezTo>
                  <a:cubicBezTo>
                    <a:pt x="6" y="17"/>
                    <a:pt x="4" y="16"/>
                    <a:pt x="3" y="15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3" y="8"/>
                  </a:cubicBezTo>
                  <a:cubicBezTo>
                    <a:pt x="5" y="7"/>
                    <a:pt x="8" y="5"/>
                    <a:pt x="15" y="4"/>
                  </a:cubicBezTo>
                  <a:cubicBezTo>
                    <a:pt x="21" y="3"/>
                    <a:pt x="31" y="2"/>
                    <a:pt x="44" y="2"/>
                  </a:cubicBezTo>
                  <a:cubicBezTo>
                    <a:pt x="45" y="2"/>
                    <a:pt x="46" y="2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5" y="0"/>
                    <a:pt x="44" y="0"/>
                  </a:cubicBezTo>
                  <a:cubicBezTo>
                    <a:pt x="26" y="0"/>
                    <a:pt x="15" y="1"/>
                    <a:pt x="9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5"/>
                    <a:pt x="2" y="16"/>
                  </a:cubicBezTo>
                  <a:cubicBezTo>
                    <a:pt x="4" y="18"/>
                    <a:pt x="8" y="20"/>
                    <a:pt x="15" y="21"/>
                  </a:cubicBezTo>
                  <a:cubicBezTo>
                    <a:pt x="22" y="22"/>
                    <a:pt x="33" y="23"/>
                    <a:pt x="47" y="23"/>
                  </a:cubicBezTo>
                  <a:cubicBezTo>
                    <a:pt x="48" y="23"/>
                    <a:pt x="49" y="23"/>
                    <a:pt x="50" y="23"/>
                  </a:cubicBezTo>
                  <a:cubicBezTo>
                    <a:pt x="105" y="23"/>
                    <a:pt x="142" y="13"/>
                    <a:pt x="142" y="13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1"/>
                    <a:pt x="98" y="1"/>
                    <a:pt x="47" y="0"/>
                  </a:cubicBezTo>
                  <a:lnTo>
                    <a:pt x="47" y="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2" name="Freeform 697"/>
            <p:cNvSpPr>
              <a:spLocks/>
            </p:cNvSpPr>
            <p:nvPr/>
          </p:nvSpPr>
          <p:spPr bwMode="auto">
            <a:xfrm>
              <a:off x="12091980" y="4872719"/>
              <a:ext cx="93663" cy="631825"/>
            </a:xfrm>
            <a:custGeom>
              <a:avLst/>
              <a:gdLst>
                <a:gd name="T0" fmla="*/ 0 w 21"/>
                <a:gd name="T1" fmla="*/ 94 h 141"/>
                <a:gd name="T2" fmla="*/ 11 w 21"/>
                <a:gd name="T3" fmla="*/ 0 h 141"/>
                <a:gd name="T4" fmla="*/ 21 w 21"/>
                <a:gd name="T5" fmla="*/ 94 h 141"/>
                <a:gd name="T6" fmla="*/ 10 w 21"/>
                <a:gd name="T7" fmla="*/ 141 h 141"/>
                <a:gd name="T8" fmla="*/ 0 w 21"/>
                <a:gd name="T9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1">
                  <a:moveTo>
                    <a:pt x="0" y="94"/>
                  </a:moveTo>
                  <a:cubicBezTo>
                    <a:pt x="0" y="44"/>
                    <a:pt x="11" y="0"/>
                    <a:pt x="11" y="0"/>
                  </a:cubicBezTo>
                  <a:cubicBezTo>
                    <a:pt x="11" y="0"/>
                    <a:pt x="21" y="38"/>
                    <a:pt x="21" y="94"/>
                  </a:cubicBezTo>
                  <a:cubicBezTo>
                    <a:pt x="21" y="133"/>
                    <a:pt x="16" y="141"/>
                    <a:pt x="10" y="141"/>
                  </a:cubicBezTo>
                  <a:cubicBezTo>
                    <a:pt x="4" y="141"/>
                    <a:pt x="0" y="133"/>
                    <a:pt x="0" y="9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3" name="Freeform 698"/>
            <p:cNvSpPr>
              <a:spLocks/>
            </p:cNvSpPr>
            <p:nvPr/>
          </p:nvSpPr>
          <p:spPr bwMode="auto">
            <a:xfrm>
              <a:off x="12087218" y="4855256"/>
              <a:ext cx="103188" cy="654050"/>
            </a:xfrm>
            <a:custGeom>
              <a:avLst/>
              <a:gdLst>
                <a:gd name="T0" fmla="*/ 1 w 23"/>
                <a:gd name="T1" fmla="*/ 98 h 146"/>
                <a:gd name="T2" fmla="*/ 2 w 23"/>
                <a:gd name="T3" fmla="*/ 98 h 146"/>
                <a:gd name="T4" fmla="*/ 7 w 23"/>
                <a:gd name="T5" fmla="*/ 32 h 146"/>
                <a:gd name="T6" fmla="*/ 11 w 23"/>
                <a:gd name="T7" fmla="*/ 12 h 146"/>
                <a:gd name="T8" fmla="*/ 13 w 23"/>
                <a:gd name="T9" fmla="*/ 4 h 146"/>
                <a:gd name="T10" fmla="*/ 12 w 23"/>
                <a:gd name="T11" fmla="*/ 4 h 146"/>
                <a:gd name="T12" fmla="*/ 11 w 23"/>
                <a:gd name="T13" fmla="*/ 4 h 146"/>
                <a:gd name="T14" fmla="*/ 13 w 23"/>
                <a:gd name="T15" fmla="*/ 11 h 146"/>
                <a:gd name="T16" fmla="*/ 21 w 23"/>
                <a:gd name="T17" fmla="*/ 95 h 146"/>
                <a:gd name="T18" fmla="*/ 21 w 23"/>
                <a:gd name="T19" fmla="*/ 98 h 146"/>
                <a:gd name="T20" fmla="*/ 18 w 23"/>
                <a:gd name="T21" fmla="*/ 136 h 146"/>
                <a:gd name="T22" fmla="*/ 15 w 23"/>
                <a:gd name="T23" fmla="*/ 142 h 146"/>
                <a:gd name="T24" fmla="*/ 11 w 23"/>
                <a:gd name="T25" fmla="*/ 144 h 146"/>
                <a:gd name="T26" fmla="*/ 11 w 23"/>
                <a:gd name="T27" fmla="*/ 144 h 146"/>
                <a:gd name="T28" fmla="*/ 11 w 23"/>
                <a:gd name="T29" fmla="*/ 145 h 146"/>
                <a:gd name="T30" fmla="*/ 11 w 23"/>
                <a:gd name="T31" fmla="*/ 144 h 146"/>
                <a:gd name="T32" fmla="*/ 8 w 23"/>
                <a:gd name="T33" fmla="*/ 142 h 146"/>
                <a:gd name="T34" fmla="*/ 4 w 23"/>
                <a:gd name="T35" fmla="*/ 131 h 146"/>
                <a:gd name="T36" fmla="*/ 2 w 23"/>
                <a:gd name="T37" fmla="*/ 101 h 146"/>
                <a:gd name="T38" fmla="*/ 2 w 23"/>
                <a:gd name="T39" fmla="*/ 98 h 146"/>
                <a:gd name="T40" fmla="*/ 1 w 23"/>
                <a:gd name="T41" fmla="*/ 98 h 146"/>
                <a:gd name="T42" fmla="*/ 0 w 23"/>
                <a:gd name="T43" fmla="*/ 98 h 146"/>
                <a:gd name="T44" fmla="*/ 0 w 23"/>
                <a:gd name="T45" fmla="*/ 101 h 146"/>
                <a:gd name="T46" fmla="*/ 3 w 23"/>
                <a:gd name="T47" fmla="*/ 137 h 146"/>
                <a:gd name="T48" fmla="*/ 6 w 23"/>
                <a:gd name="T49" fmla="*/ 144 h 146"/>
                <a:gd name="T50" fmla="*/ 11 w 23"/>
                <a:gd name="T51" fmla="*/ 146 h 146"/>
                <a:gd name="T52" fmla="*/ 11 w 23"/>
                <a:gd name="T53" fmla="*/ 146 h 146"/>
                <a:gd name="T54" fmla="*/ 11 w 23"/>
                <a:gd name="T55" fmla="*/ 146 h 146"/>
                <a:gd name="T56" fmla="*/ 11 w 23"/>
                <a:gd name="T57" fmla="*/ 146 h 146"/>
                <a:gd name="T58" fmla="*/ 16 w 23"/>
                <a:gd name="T59" fmla="*/ 144 h 146"/>
                <a:gd name="T60" fmla="*/ 21 w 23"/>
                <a:gd name="T61" fmla="*/ 130 h 146"/>
                <a:gd name="T62" fmla="*/ 23 w 23"/>
                <a:gd name="T63" fmla="*/ 98 h 146"/>
                <a:gd name="T64" fmla="*/ 23 w 23"/>
                <a:gd name="T65" fmla="*/ 95 h 146"/>
                <a:gd name="T66" fmla="*/ 13 w 23"/>
                <a:gd name="T67" fmla="*/ 4 h 146"/>
                <a:gd name="T68" fmla="*/ 12 w 23"/>
                <a:gd name="T69" fmla="*/ 0 h 146"/>
                <a:gd name="T70" fmla="*/ 11 w 23"/>
                <a:gd name="T71" fmla="*/ 4 h 146"/>
                <a:gd name="T72" fmla="*/ 0 w 23"/>
                <a:gd name="T73" fmla="*/ 98 h 146"/>
                <a:gd name="T74" fmla="*/ 1 w 23"/>
                <a:gd name="T75" fmla="*/ 9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46">
                  <a:moveTo>
                    <a:pt x="1" y="98"/>
                  </a:moveTo>
                  <a:cubicBezTo>
                    <a:pt x="2" y="98"/>
                    <a:pt x="2" y="98"/>
                    <a:pt x="2" y="98"/>
                  </a:cubicBezTo>
                  <a:cubicBezTo>
                    <a:pt x="2" y="73"/>
                    <a:pt x="5" y="50"/>
                    <a:pt x="7" y="32"/>
                  </a:cubicBezTo>
                  <a:cubicBezTo>
                    <a:pt x="9" y="24"/>
                    <a:pt x="10" y="17"/>
                    <a:pt x="11" y="12"/>
                  </a:cubicBezTo>
                  <a:cubicBezTo>
                    <a:pt x="12" y="7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6"/>
                    <a:pt x="13" y="11"/>
                  </a:cubicBezTo>
                  <a:cubicBezTo>
                    <a:pt x="15" y="24"/>
                    <a:pt x="21" y="54"/>
                    <a:pt x="21" y="95"/>
                  </a:cubicBezTo>
                  <a:cubicBezTo>
                    <a:pt x="21" y="96"/>
                    <a:pt x="21" y="97"/>
                    <a:pt x="21" y="98"/>
                  </a:cubicBezTo>
                  <a:cubicBezTo>
                    <a:pt x="21" y="118"/>
                    <a:pt x="20" y="129"/>
                    <a:pt x="18" y="136"/>
                  </a:cubicBezTo>
                  <a:cubicBezTo>
                    <a:pt x="17" y="139"/>
                    <a:pt x="16" y="141"/>
                    <a:pt x="15" y="142"/>
                  </a:cubicBezTo>
                  <a:cubicBezTo>
                    <a:pt x="13" y="144"/>
                    <a:pt x="12" y="144"/>
                    <a:pt x="11" y="144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0" y="144"/>
                    <a:pt x="9" y="144"/>
                    <a:pt x="8" y="142"/>
                  </a:cubicBezTo>
                  <a:cubicBezTo>
                    <a:pt x="6" y="141"/>
                    <a:pt x="5" y="137"/>
                    <a:pt x="4" y="131"/>
                  </a:cubicBezTo>
                  <a:cubicBezTo>
                    <a:pt x="2" y="124"/>
                    <a:pt x="2" y="115"/>
                    <a:pt x="2" y="101"/>
                  </a:cubicBezTo>
                  <a:cubicBezTo>
                    <a:pt x="2" y="100"/>
                    <a:pt x="2" y="99"/>
                    <a:pt x="2" y="98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100"/>
                    <a:pt x="0" y="101"/>
                  </a:cubicBezTo>
                  <a:cubicBezTo>
                    <a:pt x="0" y="119"/>
                    <a:pt x="1" y="130"/>
                    <a:pt x="3" y="137"/>
                  </a:cubicBezTo>
                  <a:cubicBezTo>
                    <a:pt x="4" y="140"/>
                    <a:pt x="5" y="142"/>
                    <a:pt x="6" y="144"/>
                  </a:cubicBezTo>
                  <a:cubicBezTo>
                    <a:pt x="8" y="145"/>
                    <a:pt x="9" y="146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3" y="146"/>
                    <a:pt x="14" y="145"/>
                    <a:pt x="16" y="144"/>
                  </a:cubicBezTo>
                  <a:cubicBezTo>
                    <a:pt x="18" y="141"/>
                    <a:pt x="20" y="137"/>
                    <a:pt x="21" y="130"/>
                  </a:cubicBezTo>
                  <a:cubicBezTo>
                    <a:pt x="22" y="123"/>
                    <a:pt x="23" y="113"/>
                    <a:pt x="23" y="98"/>
                  </a:cubicBezTo>
                  <a:cubicBezTo>
                    <a:pt x="23" y="97"/>
                    <a:pt x="23" y="96"/>
                    <a:pt x="23" y="95"/>
                  </a:cubicBezTo>
                  <a:cubicBezTo>
                    <a:pt x="23" y="40"/>
                    <a:pt x="13" y="4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0" y="48"/>
                    <a:pt x="0" y="98"/>
                  </a:cubicBezTo>
                  <a:lnTo>
                    <a:pt x="1" y="9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4" name="Freeform 699"/>
            <p:cNvSpPr>
              <a:spLocks/>
            </p:cNvSpPr>
            <p:nvPr/>
          </p:nvSpPr>
          <p:spPr bwMode="auto">
            <a:xfrm>
              <a:off x="12096743" y="4245656"/>
              <a:ext cx="93663" cy="631825"/>
            </a:xfrm>
            <a:custGeom>
              <a:avLst/>
              <a:gdLst>
                <a:gd name="T0" fmla="*/ 21 w 21"/>
                <a:gd name="T1" fmla="*/ 47 h 141"/>
                <a:gd name="T2" fmla="*/ 10 w 21"/>
                <a:gd name="T3" fmla="*/ 141 h 141"/>
                <a:gd name="T4" fmla="*/ 0 w 21"/>
                <a:gd name="T5" fmla="*/ 47 h 141"/>
                <a:gd name="T6" fmla="*/ 11 w 21"/>
                <a:gd name="T7" fmla="*/ 0 h 141"/>
                <a:gd name="T8" fmla="*/ 21 w 21"/>
                <a:gd name="T9" fmla="*/ 4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1">
                  <a:moveTo>
                    <a:pt x="21" y="47"/>
                  </a:moveTo>
                  <a:cubicBezTo>
                    <a:pt x="21" y="97"/>
                    <a:pt x="10" y="141"/>
                    <a:pt x="10" y="141"/>
                  </a:cubicBezTo>
                  <a:cubicBezTo>
                    <a:pt x="10" y="141"/>
                    <a:pt x="0" y="103"/>
                    <a:pt x="0" y="47"/>
                  </a:cubicBezTo>
                  <a:cubicBezTo>
                    <a:pt x="0" y="8"/>
                    <a:pt x="5" y="0"/>
                    <a:pt x="11" y="0"/>
                  </a:cubicBezTo>
                  <a:cubicBezTo>
                    <a:pt x="17" y="0"/>
                    <a:pt x="21" y="8"/>
                    <a:pt x="21" y="4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5" name="Freeform 700"/>
            <p:cNvSpPr>
              <a:spLocks/>
            </p:cNvSpPr>
            <p:nvPr/>
          </p:nvSpPr>
          <p:spPr bwMode="auto">
            <a:xfrm>
              <a:off x="12091980" y="4240894"/>
              <a:ext cx="103188" cy="649288"/>
            </a:xfrm>
            <a:custGeom>
              <a:avLst/>
              <a:gdLst>
                <a:gd name="T0" fmla="*/ 22 w 23"/>
                <a:gd name="T1" fmla="*/ 48 h 145"/>
                <a:gd name="T2" fmla="*/ 21 w 23"/>
                <a:gd name="T3" fmla="*/ 48 h 145"/>
                <a:gd name="T4" fmla="*/ 16 w 23"/>
                <a:gd name="T5" fmla="*/ 113 h 145"/>
                <a:gd name="T6" fmla="*/ 12 w 23"/>
                <a:gd name="T7" fmla="*/ 134 h 145"/>
                <a:gd name="T8" fmla="*/ 10 w 23"/>
                <a:gd name="T9" fmla="*/ 142 h 145"/>
                <a:gd name="T10" fmla="*/ 11 w 23"/>
                <a:gd name="T11" fmla="*/ 142 h 145"/>
                <a:gd name="T12" fmla="*/ 12 w 23"/>
                <a:gd name="T13" fmla="*/ 142 h 145"/>
                <a:gd name="T14" fmla="*/ 10 w 23"/>
                <a:gd name="T15" fmla="*/ 135 h 145"/>
                <a:gd name="T16" fmla="*/ 2 w 23"/>
                <a:gd name="T17" fmla="*/ 51 h 145"/>
                <a:gd name="T18" fmla="*/ 2 w 23"/>
                <a:gd name="T19" fmla="*/ 48 h 145"/>
                <a:gd name="T20" fmla="*/ 5 w 23"/>
                <a:gd name="T21" fmla="*/ 10 h 145"/>
                <a:gd name="T22" fmla="*/ 8 w 23"/>
                <a:gd name="T23" fmla="*/ 3 h 145"/>
                <a:gd name="T24" fmla="*/ 12 w 23"/>
                <a:gd name="T25" fmla="*/ 2 h 145"/>
                <a:gd name="T26" fmla="*/ 12 w 23"/>
                <a:gd name="T27" fmla="*/ 2 h 145"/>
                <a:gd name="T28" fmla="*/ 12 w 23"/>
                <a:gd name="T29" fmla="*/ 2 h 145"/>
                <a:gd name="T30" fmla="*/ 12 w 23"/>
                <a:gd name="T31" fmla="*/ 2 h 145"/>
                <a:gd name="T32" fmla="*/ 15 w 23"/>
                <a:gd name="T33" fmla="*/ 3 h 145"/>
                <a:gd name="T34" fmla="*/ 20 w 23"/>
                <a:gd name="T35" fmla="*/ 15 h 145"/>
                <a:gd name="T36" fmla="*/ 21 w 23"/>
                <a:gd name="T37" fmla="*/ 45 h 145"/>
                <a:gd name="T38" fmla="*/ 21 w 23"/>
                <a:gd name="T39" fmla="*/ 48 h 145"/>
                <a:gd name="T40" fmla="*/ 22 w 23"/>
                <a:gd name="T41" fmla="*/ 48 h 145"/>
                <a:gd name="T42" fmla="*/ 23 w 23"/>
                <a:gd name="T43" fmla="*/ 48 h 145"/>
                <a:gd name="T44" fmla="*/ 23 w 23"/>
                <a:gd name="T45" fmla="*/ 45 h 145"/>
                <a:gd name="T46" fmla="*/ 20 w 23"/>
                <a:gd name="T47" fmla="*/ 9 h 145"/>
                <a:gd name="T48" fmla="*/ 17 w 23"/>
                <a:gd name="T49" fmla="*/ 2 h 145"/>
                <a:gd name="T50" fmla="*/ 12 w 23"/>
                <a:gd name="T51" fmla="*/ 0 h 145"/>
                <a:gd name="T52" fmla="*/ 12 w 23"/>
                <a:gd name="T53" fmla="*/ 1 h 145"/>
                <a:gd name="T54" fmla="*/ 12 w 23"/>
                <a:gd name="T55" fmla="*/ 0 h 145"/>
                <a:gd name="T56" fmla="*/ 12 w 23"/>
                <a:gd name="T57" fmla="*/ 0 h 145"/>
                <a:gd name="T58" fmla="*/ 7 w 23"/>
                <a:gd name="T59" fmla="*/ 2 h 145"/>
                <a:gd name="T60" fmla="*/ 2 w 23"/>
                <a:gd name="T61" fmla="*/ 16 h 145"/>
                <a:gd name="T62" fmla="*/ 0 w 23"/>
                <a:gd name="T63" fmla="*/ 48 h 145"/>
                <a:gd name="T64" fmla="*/ 0 w 23"/>
                <a:gd name="T65" fmla="*/ 51 h 145"/>
                <a:gd name="T66" fmla="*/ 10 w 23"/>
                <a:gd name="T67" fmla="*/ 142 h 145"/>
                <a:gd name="T68" fmla="*/ 11 w 23"/>
                <a:gd name="T69" fmla="*/ 145 h 145"/>
                <a:gd name="T70" fmla="*/ 12 w 23"/>
                <a:gd name="T71" fmla="*/ 142 h 145"/>
                <a:gd name="T72" fmla="*/ 23 w 23"/>
                <a:gd name="T73" fmla="*/ 48 h 145"/>
                <a:gd name="T74" fmla="*/ 22 w 23"/>
                <a:gd name="T75" fmla="*/ 4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45">
                  <a:moveTo>
                    <a:pt x="22" y="48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73"/>
                    <a:pt x="18" y="96"/>
                    <a:pt x="16" y="113"/>
                  </a:cubicBezTo>
                  <a:cubicBezTo>
                    <a:pt x="14" y="122"/>
                    <a:pt x="13" y="129"/>
                    <a:pt x="12" y="134"/>
                  </a:cubicBezTo>
                  <a:cubicBezTo>
                    <a:pt x="11" y="139"/>
                    <a:pt x="10" y="142"/>
                    <a:pt x="10" y="142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2"/>
                    <a:pt x="11" y="139"/>
                    <a:pt x="10" y="135"/>
                  </a:cubicBezTo>
                  <a:cubicBezTo>
                    <a:pt x="8" y="122"/>
                    <a:pt x="2" y="92"/>
                    <a:pt x="2" y="51"/>
                  </a:cubicBezTo>
                  <a:cubicBezTo>
                    <a:pt x="2" y="50"/>
                    <a:pt x="2" y="49"/>
                    <a:pt x="2" y="48"/>
                  </a:cubicBezTo>
                  <a:cubicBezTo>
                    <a:pt x="2" y="28"/>
                    <a:pt x="3" y="17"/>
                    <a:pt x="5" y="10"/>
                  </a:cubicBezTo>
                  <a:cubicBezTo>
                    <a:pt x="6" y="7"/>
                    <a:pt x="7" y="5"/>
                    <a:pt x="8" y="3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4" y="2"/>
                    <a:pt x="15" y="3"/>
                  </a:cubicBezTo>
                  <a:cubicBezTo>
                    <a:pt x="17" y="5"/>
                    <a:pt x="18" y="9"/>
                    <a:pt x="20" y="15"/>
                  </a:cubicBezTo>
                  <a:cubicBezTo>
                    <a:pt x="21" y="22"/>
                    <a:pt x="21" y="31"/>
                    <a:pt x="21" y="45"/>
                  </a:cubicBezTo>
                  <a:cubicBezTo>
                    <a:pt x="21" y="46"/>
                    <a:pt x="21" y="47"/>
                    <a:pt x="21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7"/>
                    <a:pt x="23" y="46"/>
                    <a:pt x="23" y="45"/>
                  </a:cubicBezTo>
                  <a:cubicBezTo>
                    <a:pt x="23" y="27"/>
                    <a:pt x="22" y="16"/>
                    <a:pt x="20" y="9"/>
                  </a:cubicBezTo>
                  <a:cubicBezTo>
                    <a:pt x="19" y="6"/>
                    <a:pt x="18" y="3"/>
                    <a:pt x="17" y="2"/>
                  </a:cubicBezTo>
                  <a:cubicBezTo>
                    <a:pt x="15" y="1"/>
                    <a:pt x="14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7" y="2"/>
                  </a:cubicBezTo>
                  <a:cubicBezTo>
                    <a:pt x="5" y="4"/>
                    <a:pt x="3" y="9"/>
                    <a:pt x="2" y="16"/>
                  </a:cubicBezTo>
                  <a:cubicBezTo>
                    <a:pt x="1" y="23"/>
                    <a:pt x="0" y="33"/>
                    <a:pt x="0" y="48"/>
                  </a:cubicBezTo>
                  <a:cubicBezTo>
                    <a:pt x="0" y="49"/>
                    <a:pt x="0" y="50"/>
                    <a:pt x="0" y="51"/>
                  </a:cubicBezTo>
                  <a:cubicBezTo>
                    <a:pt x="0" y="105"/>
                    <a:pt x="10" y="142"/>
                    <a:pt x="10" y="142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2"/>
                    <a:pt x="23" y="98"/>
                    <a:pt x="23" y="48"/>
                  </a:cubicBezTo>
                  <a:lnTo>
                    <a:pt x="22" y="4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6" name="Freeform 701"/>
            <p:cNvSpPr>
              <a:spLocks/>
            </p:cNvSpPr>
            <p:nvPr/>
          </p:nvSpPr>
          <p:spPr bwMode="auto">
            <a:xfrm>
              <a:off x="12141193" y="4872719"/>
              <a:ext cx="461963" cy="471488"/>
            </a:xfrm>
            <a:custGeom>
              <a:avLst/>
              <a:gdLst>
                <a:gd name="T0" fmla="*/ 58 w 103"/>
                <a:gd name="T1" fmla="*/ 74 h 105"/>
                <a:gd name="T2" fmla="*/ 0 w 103"/>
                <a:gd name="T3" fmla="*/ 0 h 105"/>
                <a:gd name="T4" fmla="*/ 73 w 103"/>
                <a:gd name="T5" fmla="*/ 60 h 105"/>
                <a:gd name="T6" fmla="*/ 99 w 103"/>
                <a:gd name="T7" fmla="*/ 100 h 105"/>
                <a:gd name="T8" fmla="*/ 58 w 103"/>
                <a:gd name="T9" fmla="*/ 7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5">
                  <a:moveTo>
                    <a:pt x="58" y="74"/>
                  </a:moveTo>
                  <a:cubicBezTo>
                    <a:pt x="23" y="39"/>
                    <a:pt x="0" y="0"/>
                    <a:pt x="0" y="0"/>
                  </a:cubicBezTo>
                  <a:cubicBezTo>
                    <a:pt x="0" y="0"/>
                    <a:pt x="34" y="20"/>
                    <a:pt x="73" y="60"/>
                  </a:cubicBezTo>
                  <a:cubicBezTo>
                    <a:pt x="101" y="87"/>
                    <a:pt x="103" y="96"/>
                    <a:pt x="99" y="100"/>
                  </a:cubicBezTo>
                  <a:cubicBezTo>
                    <a:pt x="95" y="105"/>
                    <a:pt x="86" y="102"/>
                    <a:pt x="58" y="7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7" name="Freeform 702"/>
            <p:cNvSpPr>
              <a:spLocks/>
            </p:cNvSpPr>
            <p:nvPr/>
          </p:nvSpPr>
          <p:spPr bwMode="auto">
            <a:xfrm>
              <a:off x="12126905" y="4863194"/>
              <a:ext cx="466725" cy="471488"/>
            </a:xfrm>
            <a:custGeom>
              <a:avLst/>
              <a:gdLst>
                <a:gd name="T0" fmla="*/ 61 w 104"/>
                <a:gd name="T1" fmla="*/ 76 h 105"/>
                <a:gd name="T2" fmla="*/ 62 w 104"/>
                <a:gd name="T3" fmla="*/ 76 h 105"/>
                <a:gd name="T4" fmla="*/ 20 w 104"/>
                <a:gd name="T5" fmla="*/ 25 h 105"/>
                <a:gd name="T6" fmla="*/ 8 w 104"/>
                <a:gd name="T7" fmla="*/ 8 h 105"/>
                <a:gd name="T8" fmla="*/ 4 w 104"/>
                <a:gd name="T9" fmla="*/ 2 h 105"/>
                <a:gd name="T10" fmla="*/ 3 w 104"/>
                <a:gd name="T11" fmla="*/ 2 h 105"/>
                <a:gd name="T12" fmla="*/ 2 w 104"/>
                <a:gd name="T13" fmla="*/ 3 h 105"/>
                <a:gd name="T14" fmla="*/ 4 w 104"/>
                <a:gd name="T15" fmla="*/ 4 h 105"/>
                <a:gd name="T16" fmla="*/ 76 w 104"/>
                <a:gd name="T17" fmla="*/ 62 h 105"/>
                <a:gd name="T18" fmla="*/ 97 w 104"/>
                <a:gd name="T19" fmla="*/ 86 h 105"/>
                <a:gd name="T20" fmla="*/ 102 w 104"/>
                <a:gd name="T21" fmla="*/ 98 h 105"/>
                <a:gd name="T22" fmla="*/ 101 w 104"/>
                <a:gd name="T23" fmla="*/ 102 h 105"/>
                <a:gd name="T24" fmla="*/ 98 w 104"/>
                <a:gd name="T25" fmla="*/ 103 h 105"/>
                <a:gd name="T26" fmla="*/ 86 w 104"/>
                <a:gd name="T27" fmla="*/ 97 h 105"/>
                <a:gd name="T28" fmla="*/ 62 w 104"/>
                <a:gd name="T29" fmla="*/ 76 h 105"/>
                <a:gd name="T30" fmla="*/ 61 w 104"/>
                <a:gd name="T31" fmla="*/ 76 h 105"/>
                <a:gd name="T32" fmla="*/ 61 w 104"/>
                <a:gd name="T33" fmla="*/ 77 h 105"/>
                <a:gd name="T34" fmla="*/ 85 w 104"/>
                <a:gd name="T35" fmla="*/ 99 h 105"/>
                <a:gd name="T36" fmla="*/ 98 w 104"/>
                <a:gd name="T37" fmla="*/ 105 h 105"/>
                <a:gd name="T38" fmla="*/ 102 w 104"/>
                <a:gd name="T39" fmla="*/ 103 h 105"/>
                <a:gd name="T40" fmla="*/ 104 w 104"/>
                <a:gd name="T41" fmla="*/ 98 h 105"/>
                <a:gd name="T42" fmla="*/ 98 w 104"/>
                <a:gd name="T43" fmla="*/ 85 h 105"/>
                <a:gd name="T44" fmla="*/ 77 w 104"/>
                <a:gd name="T45" fmla="*/ 61 h 105"/>
                <a:gd name="T46" fmla="*/ 3 w 104"/>
                <a:gd name="T47" fmla="*/ 1 h 105"/>
                <a:gd name="T48" fmla="*/ 0 w 104"/>
                <a:gd name="T49" fmla="*/ 0 h 105"/>
                <a:gd name="T50" fmla="*/ 2 w 104"/>
                <a:gd name="T51" fmla="*/ 3 h 105"/>
                <a:gd name="T52" fmla="*/ 61 w 104"/>
                <a:gd name="T53" fmla="*/ 77 h 105"/>
                <a:gd name="T54" fmla="*/ 61 w 104"/>
                <a:gd name="T55" fmla="*/ 7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105">
                  <a:moveTo>
                    <a:pt x="61" y="76"/>
                  </a:moveTo>
                  <a:cubicBezTo>
                    <a:pt x="62" y="76"/>
                    <a:pt x="62" y="76"/>
                    <a:pt x="62" y="76"/>
                  </a:cubicBezTo>
                  <a:cubicBezTo>
                    <a:pt x="44" y="58"/>
                    <a:pt x="30" y="40"/>
                    <a:pt x="20" y="25"/>
                  </a:cubicBezTo>
                  <a:cubicBezTo>
                    <a:pt x="14" y="18"/>
                    <a:pt x="10" y="12"/>
                    <a:pt x="8" y="8"/>
                  </a:cubicBezTo>
                  <a:cubicBezTo>
                    <a:pt x="5" y="4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4" y="4"/>
                  </a:cubicBezTo>
                  <a:cubicBezTo>
                    <a:pt x="11" y="8"/>
                    <a:pt x="41" y="27"/>
                    <a:pt x="76" y="62"/>
                  </a:cubicBezTo>
                  <a:cubicBezTo>
                    <a:pt x="86" y="73"/>
                    <a:pt x="93" y="81"/>
                    <a:pt x="97" y="86"/>
                  </a:cubicBezTo>
                  <a:cubicBezTo>
                    <a:pt x="101" y="92"/>
                    <a:pt x="102" y="96"/>
                    <a:pt x="102" y="98"/>
                  </a:cubicBezTo>
                  <a:cubicBezTo>
                    <a:pt x="102" y="100"/>
                    <a:pt x="102" y="101"/>
                    <a:pt x="101" y="102"/>
                  </a:cubicBezTo>
                  <a:cubicBezTo>
                    <a:pt x="100" y="103"/>
                    <a:pt x="99" y="103"/>
                    <a:pt x="98" y="103"/>
                  </a:cubicBezTo>
                  <a:cubicBezTo>
                    <a:pt x="95" y="103"/>
                    <a:pt x="92" y="102"/>
                    <a:pt x="86" y="97"/>
                  </a:cubicBezTo>
                  <a:cubicBezTo>
                    <a:pt x="80" y="93"/>
                    <a:pt x="72" y="86"/>
                    <a:pt x="62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71" y="88"/>
                    <a:pt x="79" y="95"/>
                    <a:pt x="85" y="99"/>
                  </a:cubicBezTo>
                  <a:cubicBezTo>
                    <a:pt x="91" y="103"/>
                    <a:pt x="95" y="105"/>
                    <a:pt x="98" y="105"/>
                  </a:cubicBezTo>
                  <a:cubicBezTo>
                    <a:pt x="100" y="105"/>
                    <a:pt x="101" y="104"/>
                    <a:pt x="102" y="103"/>
                  </a:cubicBezTo>
                  <a:cubicBezTo>
                    <a:pt x="103" y="102"/>
                    <a:pt x="104" y="100"/>
                    <a:pt x="104" y="98"/>
                  </a:cubicBezTo>
                  <a:cubicBezTo>
                    <a:pt x="104" y="95"/>
                    <a:pt x="103" y="91"/>
                    <a:pt x="98" y="85"/>
                  </a:cubicBezTo>
                  <a:cubicBezTo>
                    <a:pt x="94" y="79"/>
                    <a:pt x="87" y="72"/>
                    <a:pt x="77" y="61"/>
                  </a:cubicBezTo>
                  <a:cubicBezTo>
                    <a:pt x="37" y="2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5" y="41"/>
                    <a:pt x="61" y="77"/>
                  </a:cubicBezTo>
                  <a:lnTo>
                    <a:pt x="61" y="76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8" name="Freeform 703"/>
            <p:cNvSpPr>
              <a:spLocks/>
            </p:cNvSpPr>
            <p:nvPr/>
          </p:nvSpPr>
          <p:spPr bwMode="auto">
            <a:xfrm>
              <a:off x="11679230" y="4405994"/>
              <a:ext cx="461963" cy="471488"/>
            </a:xfrm>
            <a:custGeom>
              <a:avLst/>
              <a:gdLst>
                <a:gd name="T0" fmla="*/ 45 w 103"/>
                <a:gd name="T1" fmla="*/ 30 h 105"/>
                <a:gd name="T2" fmla="*/ 103 w 103"/>
                <a:gd name="T3" fmla="*/ 105 h 105"/>
                <a:gd name="T4" fmla="*/ 30 w 103"/>
                <a:gd name="T5" fmla="*/ 45 h 105"/>
                <a:gd name="T6" fmla="*/ 4 w 103"/>
                <a:gd name="T7" fmla="*/ 4 h 105"/>
                <a:gd name="T8" fmla="*/ 45 w 103"/>
                <a:gd name="T9" fmla="*/ 3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5">
                  <a:moveTo>
                    <a:pt x="45" y="30"/>
                  </a:moveTo>
                  <a:cubicBezTo>
                    <a:pt x="80" y="66"/>
                    <a:pt x="103" y="105"/>
                    <a:pt x="103" y="105"/>
                  </a:cubicBezTo>
                  <a:cubicBezTo>
                    <a:pt x="103" y="105"/>
                    <a:pt x="69" y="85"/>
                    <a:pt x="30" y="45"/>
                  </a:cubicBezTo>
                  <a:cubicBezTo>
                    <a:pt x="2" y="17"/>
                    <a:pt x="0" y="8"/>
                    <a:pt x="4" y="4"/>
                  </a:cubicBezTo>
                  <a:cubicBezTo>
                    <a:pt x="8" y="0"/>
                    <a:pt x="17" y="3"/>
                    <a:pt x="45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9" name="Freeform 704"/>
            <p:cNvSpPr>
              <a:spLocks/>
            </p:cNvSpPr>
            <p:nvPr/>
          </p:nvSpPr>
          <p:spPr bwMode="auto">
            <a:xfrm>
              <a:off x="11688755" y="4415519"/>
              <a:ext cx="465138" cy="471488"/>
            </a:xfrm>
            <a:custGeom>
              <a:avLst/>
              <a:gdLst>
                <a:gd name="T0" fmla="*/ 43 w 104"/>
                <a:gd name="T1" fmla="*/ 28 h 105"/>
                <a:gd name="T2" fmla="*/ 42 w 104"/>
                <a:gd name="T3" fmla="*/ 29 h 105"/>
                <a:gd name="T4" fmla="*/ 84 w 104"/>
                <a:gd name="T5" fmla="*/ 79 h 105"/>
                <a:gd name="T6" fmla="*/ 96 w 104"/>
                <a:gd name="T7" fmla="*/ 97 h 105"/>
                <a:gd name="T8" fmla="*/ 101 w 104"/>
                <a:gd name="T9" fmla="*/ 103 h 105"/>
                <a:gd name="T10" fmla="*/ 101 w 104"/>
                <a:gd name="T11" fmla="*/ 103 h 105"/>
                <a:gd name="T12" fmla="*/ 102 w 104"/>
                <a:gd name="T13" fmla="*/ 102 h 105"/>
                <a:gd name="T14" fmla="*/ 100 w 104"/>
                <a:gd name="T15" fmla="*/ 101 h 105"/>
                <a:gd name="T16" fmla="*/ 28 w 104"/>
                <a:gd name="T17" fmla="*/ 42 h 105"/>
                <a:gd name="T18" fmla="*/ 7 w 104"/>
                <a:gd name="T19" fmla="*/ 18 h 105"/>
                <a:gd name="T20" fmla="*/ 2 w 104"/>
                <a:gd name="T21" fmla="*/ 6 h 105"/>
                <a:gd name="T22" fmla="*/ 3 w 104"/>
                <a:gd name="T23" fmla="*/ 3 h 105"/>
                <a:gd name="T24" fmla="*/ 6 w 104"/>
                <a:gd name="T25" fmla="*/ 2 h 105"/>
                <a:gd name="T26" fmla="*/ 18 w 104"/>
                <a:gd name="T27" fmla="*/ 7 h 105"/>
                <a:gd name="T28" fmla="*/ 42 w 104"/>
                <a:gd name="T29" fmla="*/ 29 h 105"/>
                <a:gd name="T30" fmla="*/ 43 w 104"/>
                <a:gd name="T31" fmla="*/ 28 h 105"/>
                <a:gd name="T32" fmla="*/ 43 w 104"/>
                <a:gd name="T33" fmla="*/ 28 h 105"/>
                <a:gd name="T34" fmla="*/ 19 w 104"/>
                <a:gd name="T35" fmla="*/ 6 h 105"/>
                <a:gd name="T36" fmla="*/ 6 w 104"/>
                <a:gd name="T37" fmla="*/ 0 h 105"/>
                <a:gd name="T38" fmla="*/ 2 w 104"/>
                <a:gd name="T39" fmla="*/ 2 h 105"/>
                <a:gd name="T40" fmla="*/ 0 w 104"/>
                <a:gd name="T41" fmla="*/ 6 h 105"/>
                <a:gd name="T42" fmla="*/ 6 w 104"/>
                <a:gd name="T43" fmla="*/ 19 h 105"/>
                <a:gd name="T44" fmla="*/ 27 w 104"/>
                <a:gd name="T45" fmla="*/ 44 h 105"/>
                <a:gd name="T46" fmla="*/ 101 w 104"/>
                <a:gd name="T47" fmla="*/ 103 h 105"/>
                <a:gd name="T48" fmla="*/ 104 w 104"/>
                <a:gd name="T49" fmla="*/ 105 h 105"/>
                <a:gd name="T50" fmla="*/ 102 w 104"/>
                <a:gd name="T51" fmla="*/ 102 h 105"/>
                <a:gd name="T52" fmla="*/ 43 w 104"/>
                <a:gd name="T53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105">
                  <a:moveTo>
                    <a:pt x="43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60" y="47"/>
                    <a:pt x="74" y="65"/>
                    <a:pt x="84" y="79"/>
                  </a:cubicBezTo>
                  <a:cubicBezTo>
                    <a:pt x="90" y="86"/>
                    <a:pt x="94" y="92"/>
                    <a:pt x="96" y="97"/>
                  </a:cubicBezTo>
                  <a:cubicBezTo>
                    <a:pt x="99" y="101"/>
                    <a:pt x="101" y="103"/>
                    <a:pt x="101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1" y="102"/>
                    <a:pt x="100" y="101"/>
                  </a:cubicBezTo>
                  <a:cubicBezTo>
                    <a:pt x="93" y="97"/>
                    <a:pt x="63" y="77"/>
                    <a:pt x="28" y="42"/>
                  </a:cubicBezTo>
                  <a:cubicBezTo>
                    <a:pt x="18" y="32"/>
                    <a:pt x="11" y="24"/>
                    <a:pt x="7" y="18"/>
                  </a:cubicBezTo>
                  <a:cubicBezTo>
                    <a:pt x="3" y="13"/>
                    <a:pt x="2" y="9"/>
                    <a:pt x="2" y="6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9" y="2"/>
                    <a:pt x="12" y="3"/>
                    <a:pt x="18" y="7"/>
                  </a:cubicBezTo>
                  <a:cubicBezTo>
                    <a:pt x="24" y="12"/>
                    <a:pt x="32" y="18"/>
                    <a:pt x="42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3" y="17"/>
                    <a:pt x="25" y="10"/>
                    <a:pt x="19" y="6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9"/>
                    <a:pt x="1" y="14"/>
                    <a:pt x="6" y="19"/>
                  </a:cubicBezTo>
                  <a:cubicBezTo>
                    <a:pt x="10" y="25"/>
                    <a:pt x="17" y="33"/>
                    <a:pt x="27" y="44"/>
                  </a:cubicBezTo>
                  <a:cubicBezTo>
                    <a:pt x="67" y="84"/>
                    <a:pt x="101" y="103"/>
                    <a:pt x="101" y="103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79" y="63"/>
                    <a:pt x="43" y="28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0" name="Freeform 705"/>
            <p:cNvSpPr>
              <a:spLocks/>
            </p:cNvSpPr>
            <p:nvPr/>
          </p:nvSpPr>
          <p:spPr bwMode="auto">
            <a:xfrm>
              <a:off x="11674468" y="4872719"/>
              <a:ext cx="466725" cy="461963"/>
            </a:xfrm>
            <a:custGeom>
              <a:avLst/>
              <a:gdLst>
                <a:gd name="T0" fmla="*/ 30 w 104"/>
                <a:gd name="T1" fmla="*/ 59 h 103"/>
                <a:gd name="T2" fmla="*/ 104 w 104"/>
                <a:gd name="T3" fmla="*/ 0 h 103"/>
                <a:gd name="T4" fmla="*/ 45 w 104"/>
                <a:gd name="T5" fmla="*/ 74 h 103"/>
                <a:gd name="T6" fmla="*/ 4 w 104"/>
                <a:gd name="T7" fmla="*/ 99 h 103"/>
                <a:gd name="T8" fmla="*/ 30 w 104"/>
                <a:gd name="T9" fmla="*/ 5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3">
                  <a:moveTo>
                    <a:pt x="30" y="59"/>
                  </a:moveTo>
                  <a:cubicBezTo>
                    <a:pt x="66" y="24"/>
                    <a:pt x="104" y="0"/>
                    <a:pt x="104" y="0"/>
                  </a:cubicBezTo>
                  <a:cubicBezTo>
                    <a:pt x="104" y="0"/>
                    <a:pt x="85" y="34"/>
                    <a:pt x="45" y="74"/>
                  </a:cubicBezTo>
                  <a:cubicBezTo>
                    <a:pt x="17" y="101"/>
                    <a:pt x="8" y="103"/>
                    <a:pt x="4" y="99"/>
                  </a:cubicBezTo>
                  <a:cubicBezTo>
                    <a:pt x="0" y="95"/>
                    <a:pt x="2" y="86"/>
                    <a:pt x="30" y="5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1" name="Freeform 706"/>
            <p:cNvSpPr>
              <a:spLocks/>
            </p:cNvSpPr>
            <p:nvPr/>
          </p:nvSpPr>
          <p:spPr bwMode="auto">
            <a:xfrm>
              <a:off x="11679230" y="4860019"/>
              <a:ext cx="474663" cy="469900"/>
            </a:xfrm>
            <a:custGeom>
              <a:avLst/>
              <a:gdLst>
                <a:gd name="T0" fmla="*/ 29 w 106"/>
                <a:gd name="T1" fmla="*/ 62 h 105"/>
                <a:gd name="T2" fmla="*/ 30 w 106"/>
                <a:gd name="T3" fmla="*/ 62 h 105"/>
                <a:gd name="T4" fmla="*/ 80 w 106"/>
                <a:gd name="T5" fmla="*/ 20 h 105"/>
                <a:gd name="T6" fmla="*/ 97 w 106"/>
                <a:gd name="T7" fmla="*/ 8 h 105"/>
                <a:gd name="T8" fmla="*/ 104 w 106"/>
                <a:gd name="T9" fmla="*/ 4 h 105"/>
                <a:gd name="T10" fmla="*/ 103 w 106"/>
                <a:gd name="T11" fmla="*/ 3 h 105"/>
                <a:gd name="T12" fmla="*/ 103 w 106"/>
                <a:gd name="T13" fmla="*/ 3 h 105"/>
                <a:gd name="T14" fmla="*/ 102 w 106"/>
                <a:gd name="T15" fmla="*/ 4 h 105"/>
                <a:gd name="T16" fmla="*/ 43 w 106"/>
                <a:gd name="T17" fmla="*/ 76 h 105"/>
                <a:gd name="T18" fmla="*/ 19 w 106"/>
                <a:gd name="T19" fmla="*/ 97 h 105"/>
                <a:gd name="T20" fmla="*/ 7 w 106"/>
                <a:gd name="T21" fmla="*/ 103 h 105"/>
                <a:gd name="T22" fmla="*/ 4 w 106"/>
                <a:gd name="T23" fmla="*/ 101 h 105"/>
                <a:gd name="T24" fmla="*/ 2 w 106"/>
                <a:gd name="T25" fmla="*/ 98 h 105"/>
                <a:gd name="T26" fmla="*/ 8 w 106"/>
                <a:gd name="T27" fmla="*/ 86 h 105"/>
                <a:gd name="T28" fmla="*/ 30 w 106"/>
                <a:gd name="T29" fmla="*/ 62 h 105"/>
                <a:gd name="T30" fmla="*/ 29 w 106"/>
                <a:gd name="T31" fmla="*/ 62 h 105"/>
                <a:gd name="T32" fmla="*/ 28 w 106"/>
                <a:gd name="T33" fmla="*/ 61 h 105"/>
                <a:gd name="T34" fmla="*/ 7 w 106"/>
                <a:gd name="T35" fmla="*/ 85 h 105"/>
                <a:gd name="T36" fmla="*/ 1 w 106"/>
                <a:gd name="T37" fmla="*/ 98 h 105"/>
                <a:gd name="T38" fmla="*/ 2 w 106"/>
                <a:gd name="T39" fmla="*/ 103 h 105"/>
                <a:gd name="T40" fmla="*/ 7 w 106"/>
                <a:gd name="T41" fmla="*/ 105 h 105"/>
                <a:gd name="T42" fmla="*/ 20 w 106"/>
                <a:gd name="T43" fmla="*/ 99 h 105"/>
                <a:gd name="T44" fmla="*/ 44 w 106"/>
                <a:gd name="T45" fmla="*/ 77 h 105"/>
                <a:gd name="T46" fmla="*/ 104 w 106"/>
                <a:gd name="T47" fmla="*/ 4 h 105"/>
                <a:gd name="T48" fmla="*/ 106 w 106"/>
                <a:gd name="T49" fmla="*/ 0 h 105"/>
                <a:gd name="T50" fmla="*/ 103 w 106"/>
                <a:gd name="T51" fmla="*/ 2 h 105"/>
                <a:gd name="T52" fmla="*/ 28 w 106"/>
                <a:gd name="T53" fmla="*/ 61 h 105"/>
                <a:gd name="T54" fmla="*/ 29 w 106"/>
                <a:gd name="T55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6" h="105">
                  <a:moveTo>
                    <a:pt x="29" y="62"/>
                  </a:moveTo>
                  <a:cubicBezTo>
                    <a:pt x="30" y="62"/>
                    <a:pt x="30" y="62"/>
                    <a:pt x="30" y="62"/>
                  </a:cubicBezTo>
                  <a:cubicBezTo>
                    <a:pt x="47" y="45"/>
                    <a:pt x="66" y="30"/>
                    <a:pt x="80" y="20"/>
                  </a:cubicBezTo>
                  <a:cubicBezTo>
                    <a:pt x="87" y="15"/>
                    <a:pt x="93" y="11"/>
                    <a:pt x="97" y="8"/>
                  </a:cubicBezTo>
                  <a:cubicBezTo>
                    <a:pt x="101" y="5"/>
                    <a:pt x="104" y="4"/>
                    <a:pt x="104" y="4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2" y="3"/>
                    <a:pt x="102" y="4"/>
                  </a:cubicBezTo>
                  <a:cubicBezTo>
                    <a:pt x="97" y="11"/>
                    <a:pt x="78" y="42"/>
                    <a:pt x="43" y="76"/>
                  </a:cubicBezTo>
                  <a:cubicBezTo>
                    <a:pt x="33" y="86"/>
                    <a:pt x="25" y="93"/>
                    <a:pt x="19" y="97"/>
                  </a:cubicBezTo>
                  <a:cubicBezTo>
                    <a:pt x="13" y="101"/>
                    <a:pt x="9" y="103"/>
                    <a:pt x="7" y="103"/>
                  </a:cubicBezTo>
                  <a:cubicBezTo>
                    <a:pt x="5" y="103"/>
                    <a:pt x="5" y="102"/>
                    <a:pt x="4" y="101"/>
                  </a:cubicBezTo>
                  <a:cubicBezTo>
                    <a:pt x="3" y="101"/>
                    <a:pt x="2" y="100"/>
                    <a:pt x="2" y="98"/>
                  </a:cubicBezTo>
                  <a:cubicBezTo>
                    <a:pt x="2" y="96"/>
                    <a:pt x="4" y="92"/>
                    <a:pt x="8" y="86"/>
                  </a:cubicBezTo>
                  <a:cubicBezTo>
                    <a:pt x="12" y="80"/>
                    <a:pt x="19" y="73"/>
                    <a:pt x="30" y="6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18" y="71"/>
                    <a:pt x="11" y="79"/>
                    <a:pt x="7" y="85"/>
                  </a:cubicBezTo>
                  <a:cubicBezTo>
                    <a:pt x="2" y="91"/>
                    <a:pt x="1" y="95"/>
                    <a:pt x="1" y="98"/>
                  </a:cubicBezTo>
                  <a:cubicBezTo>
                    <a:pt x="0" y="100"/>
                    <a:pt x="1" y="102"/>
                    <a:pt x="2" y="103"/>
                  </a:cubicBezTo>
                  <a:cubicBezTo>
                    <a:pt x="3" y="104"/>
                    <a:pt x="5" y="105"/>
                    <a:pt x="7" y="105"/>
                  </a:cubicBezTo>
                  <a:cubicBezTo>
                    <a:pt x="10" y="105"/>
                    <a:pt x="14" y="103"/>
                    <a:pt x="20" y="99"/>
                  </a:cubicBezTo>
                  <a:cubicBezTo>
                    <a:pt x="26" y="95"/>
                    <a:pt x="34" y="88"/>
                    <a:pt x="44" y="77"/>
                  </a:cubicBezTo>
                  <a:cubicBezTo>
                    <a:pt x="85" y="38"/>
                    <a:pt x="104" y="4"/>
                    <a:pt x="104" y="4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3" y="2"/>
                    <a:pt x="64" y="26"/>
                    <a:pt x="28" y="61"/>
                  </a:cubicBezTo>
                  <a:lnTo>
                    <a:pt x="29" y="62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2" name="Freeform 707"/>
            <p:cNvSpPr>
              <a:spLocks/>
            </p:cNvSpPr>
            <p:nvPr/>
          </p:nvSpPr>
          <p:spPr bwMode="auto">
            <a:xfrm>
              <a:off x="12141193" y="4415519"/>
              <a:ext cx="466725" cy="461963"/>
            </a:xfrm>
            <a:custGeom>
              <a:avLst/>
              <a:gdLst>
                <a:gd name="T0" fmla="*/ 74 w 104"/>
                <a:gd name="T1" fmla="*/ 44 h 103"/>
                <a:gd name="T2" fmla="*/ 0 w 104"/>
                <a:gd name="T3" fmla="*/ 103 h 103"/>
                <a:gd name="T4" fmla="*/ 59 w 104"/>
                <a:gd name="T5" fmla="*/ 29 h 103"/>
                <a:gd name="T6" fmla="*/ 100 w 104"/>
                <a:gd name="T7" fmla="*/ 4 h 103"/>
                <a:gd name="T8" fmla="*/ 74 w 104"/>
                <a:gd name="T9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3">
                  <a:moveTo>
                    <a:pt x="74" y="44"/>
                  </a:moveTo>
                  <a:cubicBezTo>
                    <a:pt x="39" y="79"/>
                    <a:pt x="0" y="103"/>
                    <a:pt x="0" y="103"/>
                  </a:cubicBezTo>
                  <a:cubicBezTo>
                    <a:pt x="0" y="103"/>
                    <a:pt x="19" y="69"/>
                    <a:pt x="59" y="29"/>
                  </a:cubicBezTo>
                  <a:cubicBezTo>
                    <a:pt x="87" y="2"/>
                    <a:pt x="96" y="0"/>
                    <a:pt x="100" y="4"/>
                  </a:cubicBezTo>
                  <a:cubicBezTo>
                    <a:pt x="104" y="8"/>
                    <a:pt x="102" y="17"/>
                    <a:pt x="74" y="4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3" name="Freeform 708"/>
            <p:cNvSpPr>
              <a:spLocks/>
            </p:cNvSpPr>
            <p:nvPr/>
          </p:nvSpPr>
          <p:spPr bwMode="auto">
            <a:xfrm>
              <a:off x="12126905" y="4420281"/>
              <a:ext cx="476250" cy="466725"/>
            </a:xfrm>
            <a:custGeom>
              <a:avLst/>
              <a:gdLst>
                <a:gd name="T0" fmla="*/ 77 w 106"/>
                <a:gd name="T1" fmla="*/ 43 h 104"/>
                <a:gd name="T2" fmla="*/ 76 w 106"/>
                <a:gd name="T3" fmla="*/ 42 h 104"/>
                <a:gd name="T4" fmla="*/ 26 w 106"/>
                <a:gd name="T5" fmla="*/ 85 h 104"/>
                <a:gd name="T6" fmla="*/ 9 w 106"/>
                <a:gd name="T7" fmla="*/ 97 h 104"/>
                <a:gd name="T8" fmla="*/ 2 w 106"/>
                <a:gd name="T9" fmla="*/ 101 h 104"/>
                <a:gd name="T10" fmla="*/ 3 w 106"/>
                <a:gd name="T11" fmla="*/ 102 h 104"/>
                <a:gd name="T12" fmla="*/ 4 w 106"/>
                <a:gd name="T13" fmla="*/ 102 h 104"/>
                <a:gd name="T14" fmla="*/ 4 w 106"/>
                <a:gd name="T15" fmla="*/ 101 h 104"/>
                <a:gd name="T16" fmla="*/ 63 w 106"/>
                <a:gd name="T17" fmla="*/ 29 h 104"/>
                <a:gd name="T18" fmla="*/ 87 w 106"/>
                <a:gd name="T19" fmla="*/ 8 h 104"/>
                <a:gd name="T20" fmla="*/ 99 w 106"/>
                <a:gd name="T21" fmla="*/ 2 h 104"/>
                <a:gd name="T22" fmla="*/ 102 w 106"/>
                <a:gd name="T23" fmla="*/ 3 h 104"/>
                <a:gd name="T24" fmla="*/ 104 w 106"/>
                <a:gd name="T25" fmla="*/ 7 h 104"/>
                <a:gd name="T26" fmla="*/ 98 w 106"/>
                <a:gd name="T27" fmla="*/ 19 h 104"/>
                <a:gd name="T28" fmla="*/ 76 w 106"/>
                <a:gd name="T29" fmla="*/ 42 h 104"/>
                <a:gd name="T30" fmla="*/ 77 w 106"/>
                <a:gd name="T31" fmla="*/ 43 h 104"/>
                <a:gd name="T32" fmla="*/ 78 w 106"/>
                <a:gd name="T33" fmla="*/ 44 h 104"/>
                <a:gd name="T34" fmla="*/ 100 w 106"/>
                <a:gd name="T35" fmla="*/ 20 h 104"/>
                <a:gd name="T36" fmla="*/ 106 w 106"/>
                <a:gd name="T37" fmla="*/ 7 h 104"/>
                <a:gd name="T38" fmla="*/ 104 w 106"/>
                <a:gd name="T39" fmla="*/ 2 h 104"/>
                <a:gd name="T40" fmla="*/ 99 w 106"/>
                <a:gd name="T41" fmla="*/ 0 h 104"/>
                <a:gd name="T42" fmla="*/ 86 w 106"/>
                <a:gd name="T43" fmla="*/ 6 h 104"/>
                <a:gd name="T44" fmla="*/ 62 w 106"/>
                <a:gd name="T45" fmla="*/ 27 h 104"/>
                <a:gd name="T46" fmla="*/ 2 w 106"/>
                <a:gd name="T47" fmla="*/ 101 h 104"/>
                <a:gd name="T48" fmla="*/ 0 w 106"/>
                <a:gd name="T49" fmla="*/ 104 h 104"/>
                <a:gd name="T50" fmla="*/ 3 w 106"/>
                <a:gd name="T51" fmla="*/ 102 h 104"/>
                <a:gd name="T52" fmla="*/ 78 w 106"/>
                <a:gd name="T53" fmla="*/ 44 h 104"/>
                <a:gd name="T54" fmla="*/ 77 w 106"/>
                <a:gd name="T55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6" h="104">
                  <a:moveTo>
                    <a:pt x="77" y="43"/>
                  </a:moveTo>
                  <a:cubicBezTo>
                    <a:pt x="76" y="42"/>
                    <a:pt x="76" y="42"/>
                    <a:pt x="76" y="42"/>
                  </a:cubicBezTo>
                  <a:cubicBezTo>
                    <a:pt x="59" y="60"/>
                    <a:pt x="40" y="75"/>
                    <a:pt x="26" y="85"/>
                  </a:cubicBezTo>
                  <a:cubicBezTo>
                    <a:pt x="19" y="90"/>
                    <a:pt x="13" y="94"/>
                    <a:pt x="9" y="97"/>
                  </a:cubicBezTo>
                  <a:cubicBezTo>
                    <a:pt x="5" y="99"/>
                    <a:pt x="2" y="101"/>
                    <a:pt x="2" y="101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1"/>
                  </a:cubicBezTo>
                  <a:cubicBezTo>
                    <a:pt x="9" y="94"/>
                    <a:pt x="28" y="63"/>
                    <a:pt x="63" y="29"/>
                  </a:cubicBezTo>
                  <a:cubicBezTo>
                    <a:pt x="73" y="18"/>
                    <a:pt x="81" y="12"/>
                    <a:pt x="87" y="8"/>
                  </a:cubicBezTo>
                  <a:cubicBezTo>
                    <a:pt x="93" y="3"/>
                    <a:pt x="97" y="2"/>
                    <a:pt x="99" y="2"/>
                  </a:cubicBezTo>
                  <a:cubicBezTo>
                    <a:pt x="101" y="2"/>
                    <a:pt x="102" y="3"/>
                    <a:pt x="102" y="3"/>
                  </a:cubicBezTo>
                  <a:cubicBezTo>
                    <a:pt x="103" y="4"/>
                    <a:pt x="104" y="5"/>
                    <a:pt x="104" y="7"/>
                  </a:cubicBezTo>
                  <a:cubicBezTo>
                    <a:pt x="104" y="9"/>
                    <a:pt x="102" y="13"/>
                    <a:pt x="98" y="19"/>
                  </a:cubicBezTo>
                  <a:cubicBezTo>
                    <a:pt x="94" y="24"/>
                    <a:pt x="87" y="32"/>
                    <a:pt x="76" y="42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8" y="33"/>
                    <a:pt x="95" y="26"/>
                    <a:pt x="100" y="20"/>
                  </a:cubicBezTo>
                  <a:cubicBezTo>
                    <a:pt x="104" y="14"/>
                    <a:pt x="106" y="10"/>
                    <a:pt x="106" y="7"/>
                  </a:cubicBezTo>
                  <a:cubicBezTo>
                    <a:pt x="106" y="5"/>
                    <a:pt x="105" y="3"/>
                    <a:pt x="104" y="2"/>
                  </a:cubicBezTo>
                  <a:cubicBezTo>
                    <a:pt x="103" y="1"/>
                    <a:pt x="101" y="0"/>
                    <a:pt x="99" y="0"/>
                  </a:cubicBezTo>
                  <a:cubicBezTo>
                    <a:pt x="96" y="0"/>
                    <a:pt x="92" y="2"/>
                    <a:pt x="86" y="6"/>
                  </a:cubicBezTo>
                  <a:cubicBezTo>
                    <a:pt x="80" y="10"/>
                    <a:pt x="72" y="17"/>
                    <a:pt x="62" y="27"/>
                  </a:cubicBezTo>
                  <a:cubicBezTo>
                    <a:pt x="22" y="67"/>
                    <a:pt x="2" y="101"/>
                    <a:pt x="2" y="10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42" y="79"/>
                    <a:pt x="78" y="44"/>
                  </a:cubicBezTo>
                  <a:lnTo>
                    <a:pt x="77" y="43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4" name="Freeform 709"/>
            <p:cNvSpPr>
              <a:spLocks/>
            </p:cNvSpPr>
            <p:nvPr/>
          </p:nvSpPr>
          <p:spPr bwMode="auto">
            <a:xfrm>
              <a:off x="12141193" y="4604431"/>
              <a:ext cx="592138" cy="273050"/>
            </a:xfrm>
            <a:custGeom>
              <a:avLst/>
              <a:gdLst>
                <a:gd name="T0" fmla="*/ 91 w 132"/>
                <a:gd name="T1" fmla="*/ 35 h 61"/>
                <a:gd name="T2" fmla="*/ 0 w 132"/>
                <a:gd name="T3" fmla="*/ 61 h 61"/>
                <a:gd name="T4" fmla="*/ 83 w 132"/>
                <a:gd name="T5" fmla="*/ 15 h 61"/>
                <a:gd name="T6" fmla="*/ 130 w 132"/>
                <a:gd name="T7" fmla="*/ 7 h 61"/>
                <a:gd name="T8" fmla="*/ 91 w 132"/>
                <a:gd name="T9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91" y="35"/>
                  </a:moveTo>
                  <a:cubicBezTo>
                    <a:pt x="44" y="54"/>
                    <a:pt x="0" y="61"/>
                    <a:pt x="0" y="61"/>
                  </a:cubicBezTo>
                  <a:cubicBezTo>
                    <a:pt x="0" y="61"/>
                    <a:pt x="31" y="36"/>
                    <a:pt x="83" y="15"/>
                  </a:cubicBezTo>
                  <a:cubicBezTo>
                    <a:pt x="119" y="0"/>
                    <a:pt x="128" y="2"/>
                    <a:pt x="130" y="7"/>
                  </a:cubicBezTo>
                  <a:cubicBezTo>
                    <a:pt x="132" y="12"/>
                    <a:pt x="127" y="20"/>
                    <a:pt x="91" y="3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5" name="Freeform 710"/>
            <p:cNvSpPr>
              <a:spLocks/>
            </p:cNvSpPr>
            <p:nvPr/>
          </p:nvSpPr>
          <p:spPr bwMode="auto">
            <a:xfrm>
              <a:off x="12138811" y="4656021"/>
              <a:ext cx="604838" cy="269875"/>
            </a:xfrm>
            <a:custGeom>
              <a:avLst/>
              <a:gdLst>
                <a:gd name="T0" fmla="*/ 95 w 135"/>
                <a:gd name="T1" fmla="*/ 33 h 60"/>
                <a:gd name="T2" fmla="*/ 94 w 135"/>
                <a:gd name="T3" fmla="*/ 32 h 60"/>
                <a:gd name="T4" fmla="*/ 32 w 135"/>
                <a:gd name="T5" fmla="*/ 52 h 60"/>
                <a:gd name="T6" fmla="*/ 11 w 135"/>
                <a:gd name="T7" fmla="*/ 56 h 60"/>
                <a:gd name="T8" fmla="*/ 4 w 135"/>
                <a:gd name="T9" fmla="*/ 58 h 60"/>
                <a:gd name="T10" fmla="*/ 4 w 135"/>
                <a:gd name="T11" fmla="*/ 59 h 60"/>
                <a:gd name="T12" fmla="*/ 4 w 135"/>
                <a:gd name="T13" fmla="*/ 59 h 60"/>
                <a:gd name="T14" fmla="*/ 6 w 135"/>
                <a:gd name="T15" fmla="*/ 58 h 60"/>
                <a:gd name="T16" fmla="*/ 87 w 135"/>
                <a:gd name="T17" fmla="*/ 14 h 60"/>
                <a:gd name="T18" fmla="*/ 126 w 135"/>
                <a:gd name="T19" fmla="*/ 2 h 60"/>
                <a:gd name="T20" fmla="*/ 131 w 135"/>
                <a:gd name="T21" fmla="*/ 3 h 60"/>
                <a:gd name="T22" fmla="*/ 133 w 135"/>
                <a:gd name="T23" fmla="*/ 5 h 60"/>
                <a:gd name="T24" fmla="*/ 133 w 135"/>
                <a:gd name="T25" fmla="*/ 7 h 60"/>
                <a:gd name="T26" fmla="*/ 132 w 135"/>
                <a:gd name="T27" fmla="*/ 11 h 60"/>
                <a:gd name="T28" fmla="*/ 94 w 135"/>
                <a:gd name="T29" fmla="*/ 32 h 60"/>
                <a:gd name="T30" fmla="*/ 95 w 135"/>
                <a:gd name="T31" fmla="*/ 33 h 60"/>
                <a:gd name="T32" fmla="*/ 95 w 135"/>
                <a:gd name="T33" fmla="*/ 33 h 60"/>
                <a:gd name="T34" fmla="*/ 127 w 135"/>
                <a:gd name="T35" fmla="*/ 18 h 60"/>
                <a:gd name="T36" fmla="*/ 133 w 135"/>
                <a:gd name="T37" fmla="*/ 12 h 60"/>
                <a:gd name="T38" fmla="*/ 135 w 135"/>
                <a:gd name="T39" fmla="*/ 7 h 60"/>
                <a:gd name="T40" fmla="*/ 135 w 135"/>
                <a:gd name="T41" fmla="*/ 5 h 60"/>
                <a:gd name="T42" fmla="*/ 132 w 135"/>
                <a:gd name="T43" fmla="*/ 1 h 60"/>
                <a:gd name="T44" fmla="*/ 126 w 135"/>
                <a:gd name="T45" fmla="*/ 0 h 60"/>
                <a:gd name="T46" fmla="*/ 86 w 135"/>
                <a:gd name="T47" fmla="*/ 12 h 60"/>
                <a:gd name="T48" fmla="*/ 3 w 135"/>
                <a:gd name="T49" fmla="*/ 58 h 60"/>
                <a:gd name="T50" fmla="*/ 0 w 135"/>
                <a:gd name="T51" fmla="*/ 60 h 60"/>
                <a:gd name="T52" fmla="*/ 4 w 135"/>
                <a:gd name="T53" fmla="*/ 59 h 60"/>
                <a:gd name="T54" fmla="*/ 95 w 135"/>
                <a:gd name="T55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5" h="60">
                  <a:moveTo>
                    <a:pt x="95" y="33"/>
                  </a:moveTo>
                  <a:cubicBezTo>
                    <a:pt x="94" y="32"/>
                    <a:pt x="94" y="32"/>
                    <a:pt x="94" y="32"/>
                  </a:cubicBezTo>
                  <a:cubicBezTo>
                    <a:pt x="71" y="41"/>
                    <a:pt x="49" y="48"/>
                    <a:pt x="32" y="52"/>
                  </a:cubicBezTo>
                  <a:cubicBezTo>
                    <a:pt x="23" y="54"/>
                    <a:pt x="16" y="55"/>
                    <a:pt x="11" y="56"/>
                  </a:cubicBezTo>
                  <a:cubicBezTo>
                    <a:pt x="6" y="57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5" y="59"/>
                    <a:pt x="6" y="58"/>
                  </a:cubicBezTo>
                  <a:cubicBezTo>
                    <a:pt x="12" y="53"/>
                    <a:pt x="42" y="33"/>
                    <a:pt x="87" y="14"/>
                  </a:cubicBezTo>
                  <a:cubicBezTo>
                    <a:pt x="108" y="5"/>
                    <a:pt x="120" y="2"/>
                    <a:pt x="126" y="2"/>
                  </a:cubicBezTo>
                  <a:cubicBezTo>
                    <a:pt x="129" y="2"/>
                    <a:pt x="130" y="2"/>
                    <a:pt x="131" y="3"/>
                  </a:cubicBezTo>
                  <a:cubicBezTo>
                    <a:pt x="132" y="4"/>
                    <a:pt x="133" y="4"/>
                    <a:pt x="133" y="5"/>
                  </a:cubicBezTo>
                  <a:cubicBezTo>
                    <a:pt x="133" y="6"/>
                    <a:pt x="133" y="6"/>
                    <a:pt x="133" y="7"/>
                  </a:cubicBezTo>
                  <a:cubicBezTo>
                    <a:pt x="133" y="8"/>
                    <a:pt x="133" y="9"/>
                    <a:pt x="132" y="11"/>
                  </a:cubicBezTo>
                  <a:cubicBezTo>
                    <a:pt x="128" y="15"/>
                    <a:pt x="118" y="22"/>
                    <a:pt x="94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111" y="27"/>
                    <a:pt x="121" y="22"/>
                    <a:pt x="127" y="18"/>
                  </a:cubicBezTo>
                  <a:cubicBezTo>
                    <a:pt x="130" y="16"/>
                    <a:pt x="132" y="14"/>
                    <a:pt x="133" y="12"/>
                  </a:cubicBezTo>
                  <a:cubicBezTo>
                    <a:pt x="135" y="10"/>
                    <a:pt x="135" y="9"/>
                    <a:pt x="135" y="7"/>
                  </a:cubicBezTo>
                  <a:cubicBezTo>
                    <a:pt x="135" y="6"/>
                    <a:pt x="135" y="5"/>
                    <a:pt x="135" y="5"/>
                  </a:cubicBezTo>
                  <a:cubicBezTo>
                    <a:pt x="134" y="3"/>
                    <a:pt x="133" y="2"/>
                    <a:pt x="132" y="1"/>
                  </a:cubicBezTo>
                  <a:cubicBezTo>
                    <a:pt x="131" y="1"/>
                    <a:pt x="129" y="0"/>
                    <a:pt x="126" y="0"/>
                  </a:cubicBezTo>
                  <a:cubicBezTo>
                    <a:pt x="119" y="0"/>
                    <a:pt x="107" y="3"/>
                    <a:pt x="86" y="12"/>
                  </a:cubicBezTo>
                  <a:cubicBezTo>
                    <a:pt x="34" y="34"/>
                    <a:pt x="3" y="58"/>
                    <a:pt x="3" y="5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9" y="52"/>
                    <a:pt x="95" y="33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6" name="Freeform 711"/>
            <p:cNvSpPr>
              <a:spLocks/>
            </p:cNvSpPr>
            <p:nvPr/>
          </p:nvSpPr>
          <p:spPr bwMode="auto">
            <a:xfrm>
              <a:off x="11549055" y="4872719"/>
              <a:ext cx="592138" cy="273050"/>
            </a:xfrm>
            <a:custGeom>
              <a:avLst/>
              <a:gdLst>
                <a:gd name="T0" fmla="*/ 41 w 132"/>
                <a:gd name="T1" fmla="*/ 26 h 61"/>
                <a:gd name="T2" fmla="*/ 132 w 132"/>
                <a:gd name="T3" fmla="*/ 0 h 61"/>
                <a:gd name="T4" fmla="*/ 49 w 132"/>
                <a:gd name="T5" fmla="*/ 46 h 61"/>
                <a:gd name="T6" fmla="*/ 2 w 132"/>
                <a:gd name="T7" fmla="*/ 54 h 61"/>
                <a:gd name="T8" fmla="*/ 41 w 132"/>
                <a:gd name="T9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41" y="26"/>
                  </a:moveTo>
                  <a:cubicBezTo>
                    <a:pt x="88" y="7"/>
                    <a:pt x="132" y="0"/>
                    <a:pt x="132" y="0"/>
                  </a:cubicBezTo>
                  <a:cubicBezTo>
                    <a:pt x="132" y="0"/>
                    <a:pt x="101" y="24"/>
                    <a:pt x="49" y="46"/>
                  </a:cubicBezTo>
                  <a:cubicBezTo>
                    <a:pt x="13" y="61"/>
                    <a:pt x="4" y="59"/>
                    <a:pt x="2" y="54"/>
                  </a:cubicBezTo>
                  <a:cubicBezTo>
                    <a:pt x="0" y="48"/>
                    <a:pt x="5" y="41"/>
                    <a:pt x="41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7" name="Freeform 712"/>
            <p:cNvSpPr>
              <a:spLocks/>
            </p:cNvSpPr>
            <p:nvPr/>
          </p:nvSpPr>
          <p:spPr bwMode="auto">
            <a:xfrm>
              <a:off x="11553818" y="4867956"/>
              <a:ext cx="604838" cy="269875"/>
            </a:xfrm>
            <a:custGeom>
              <a:avLst/>
              <a:gdLst>
                <a:gd name="T0" fmla="*/ 40 w 135"/>
                <a:gd name="T1" fmla="*/ 27 h 60"/>
                <a:gd name="T2" fmla="*/ 41 w 135"/>
                <a:gd name="T3" fmla="*/ 28 h 60"/>
                <a:gd name="T4" fmla="*/ 103 w 135"/>
                <a:gd name="T5" fmla="*/ 8 h 60"/>
                <a:gd name="T6" fmla="*/ 124 w 135"/>
                <a:gd name="T7" fmla="*/ 4 h 60"/>
                <a:gd name="T8" fmla="*/ 132 w 135"/>
                <a:gd name="T9" fmla="*/ 2 h 60"/>
                <a:gd name="T10" fmla="*/ 131 w 135"/>
                <a:gd name="T11" fmla="*/ 1 h 60"/>
                <a:gd name="T12" fmla="*/ 131 w 135"/>
                <a:gd name="T13" fmla="*/ 1 h 60"/>
                <a:gd name="T14" fmla="*/ 129 w 135"/>
                <a:gd name="T15" fmla="*/ 2 h 60"/>
                <a:gd name="T16" fmla="*/ 48 w 135"/>
                <a:gd name="T17" fmla="*/ 46 h 60"/>
                <a:gd name="T18" fmla="*/ 9 w 135"/>
                <a:gd name="T19" fmla="*/ 58 h 60"/>
                <a:gd name="T20" fmla="*/ 4 w 135"/>
                <a:gd name="T21" fmla="*/ 57 h 60"/>
                <a:gd name="T22" fmla="*/ 2 w 135"/>
                <a:gd name="T23" fmla="*/ 55 h 60"/>
                <a:gd name="T24" fmla="*/ 2 w 135"/>
                <a:gd name="T25" fmla="*/ 53 h 60"/>
                <a:gd name="T26" fmla="*/ 3 w 135"/>
                <a:gd name="T27" fmla="*/ 49 h 60"/>
                <a:gd name="T28" fmla="*/ 41 w 135"/>
                <a:gd name="T29" fmla="*/ 28 h 60"/>
                <a:gd name="T30" fmla="*/ 40 w 135"/>
                <a:gd name="T31" fmla="*/ 27 h 60"/>
                <a:gd name="T32" fmla="*/ 40 w 135"/>
                <a:gd name="T33" fmla="*/ 26 h 60"/>
                <a:gd name="T34" fmla="*/ 8 w 135"/>
                <a:gd name="T35" fmla="*/ 42 h 60"/>
                <a:gd name="T36" fmla="*/ 2 w 135"/>
                <a:gd name="T37" fmla="*/ 48 h 60"/>
                <a:gd name="T38" fmla="*/ 0 w 135"/>
                <a:gd name="T39" fmla="*/ 53 h 60"/>
                <a:gd name="T40" fmla="*/ 0 w 135"/>
                <a:gd name="T41" fmla="*/ 55 h 60"/>
                <a:gd name="T42" fmla="*/ 3 w 135"/>
                <a:gd name="T43" fmla="*/ 58 h 60"/>
                <a:gd name="T44" fmla="*/ 9 w 135"/>
                <a:gd name="T45" fmla="*/ 60 h 60"/>
                <a:gd name="T46" fmla="*/ 49 w 135"/>
                <a:gd name="T47" fmla="*/ 48 h 60"/>
                <a:gd name="T48" fmla="*/ 132 w 135"/>
                <a:gd name="T49" fmla="*/ 2 h 60"/>
                <a:gd name="T50" fmla="*/ 135 w 135"/>
                <a:gd name="T51" fmla="*/ 0 h 60"/>
                <a:gd name="T52" fmla="*/ 131 w 135"/>
                <a:gd name="T53" fmla="*/ 0 h 60"/>
                <a:gd name="T54" fmla="*/ 40 w 135"/>
                <a:gd name="T55" fmla="*/ 26 h 60"/>
                <a:gd name="T56" fmla="*/ 40 w 135"/>
                <a:gd name="T5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60">
                  <a:moveTo>
                    <a:pt x="40" y="27"/>
                  </a:moveTo>
                  <a:cubicBezTo>
                    <a:pt x="41" y="28"/>
                    <a:pt x="41" y="28"/>
                    <a:pt x="41" y="28"/>
                  </a:cubicBezTo>
                  <a:cubicBezTo>
                    <a:pt x="64" y="19"/>
                    <a:pt x="86" y="12"/>
                    <a:pt x="103" y="8"/>
                  </a:cubicBezTo>
                  <a:cubicBezTo>
                    <a:pt x="112" y="6"/>
                    <a:pt x="119" y="5"/>
                    <a:pt x="124" y="4"/>
                  </a:cubicBezTo>
                  <a:cubicBezTo>
                    <a:pt x="129" y="3"/>
                    <a:pt x="132" y="2"/>
                    <a:pt x="132" y="2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0" y="1"/>
                    <a:pt x="129" y="2"/>
                  </a:cubicBezTo>
                  <a:cubicBezTo>
                    <a:pt x="123" y="6"/>
                    <a:pt x="93" y="27"/>
                    <a:pt x="48" y="46"/>
                  </a:cubicBezTo>
                  <a:cubicBezTo>
                    <a:pt x="27" y="55"/>
                    <a:pt x="15" y="58"/>
                    <a:pt x="9" y="58"/>
                  </a:cubicBezTo>
                  <a:cubicBezTo>
                    <a:pt x="7" y="58"/>
                    <a:pt x="5" y="57"/>
                    <a:pt x="4" y="57"/>
                  </a:cubicBezTo>
                  <a:cubicBezTo>
                    <a:pt x="3" y="56"/>
                    <a:pt x="2" y="55"/>
                    <a:pt x="2" y="55"/>
                  </a:cubicBezTo>
                  <a:cubicBezTo>
                    <a:pt x="2" y="54"/>
                    <a:pt x="2" y="53"/>
                    <a:pt x="2" y="53"/>
                  </a:cubicBezTo>
                  <a:cubicBezTo>
                    <a:pt x="2" y="52"/>
                    <a:pt x="2" y="51"/>
                    <a:pt x="3" y="49"/>
                  </a:cubicBezTo>
                  <a:cubicBezTo>
                    <a:pt x="7" y="44"/>
                    <a:pt x="17" y="38"/>
                    <a:pt x="41" y="28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4" y="33"/>
                    <a:pt x="14" y="38"/>
                    <a:pt x="8" y="42"/>
                  </a:cubicBezTo>
                  <a:cubicBezTo>
                    <a:pt x="5" y="44"/>
                    <a:pt x="3" y="46"/>
                    <a:pt x="2" y="48"/>
                  </a:cubicBezTo>
                  <a:cubicBezTo>
                    <a:pt x="0" y="50"/>
                    <a:pt x="0" y="51"/>
                    <a:pt x="0" y="53"/>
                  </a:cubicBezTo>
                  <a:cubicBezTo>
                    <a:pt x="0" y="54"/>
                    <a:pt x="0" y="54"/>
                    <a:pt x="0" y="55"/>
                  </a:cubicBezTo>
                  <a:cubicBezTo>
                    <a:pt x="1" y="56"/>
                    <a:pt x="2" y="58"/>
                    <a:pt x="3" y="58"/>
                  </a:cubicBezTo>
                  <a:cubicBezTo>
                    <a:pt x="4" y="59"/>
                    <a:pt x="6" y="60"/>
                    <a:pt x="9" y="60"/>
                  </a:cubicBezTo>
                  <a:cubicBezTo>
                    <a:pt x="16" y="60"/>
                    <a:pt x="28" y="56"/>
                    <a:pt x="49" y="48"/>
                  </a:cubicBezTo>
                  <a:cubicBezTo>
                    <a:pt x="101" y="26"/>
                    <a:pt x="132" y="2"/>
                    <a:pt x="132" y="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86" y="7"/>
                    <a:pt x="40" y="26"/>
                  </a:cubicBezTo>
                  <a:lnTo>
                    <a:pt x="40" y="2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8" name="Freeform 713"/>
            <p:cNvSpPr>
              <a:spLocks/>
            </p:cNvSpPr>
            <p:nvPr/>
          </p:nvSpPr>
          <p:spPr bwMode="auto">
            <a:xfrm>
              <a:off x="12141193" y="4872719"/>
              <a:ext cx="268288" cy="596900"/>
            </a:xfrm>
            <a:custGeom>
              <a:avLst/>
              <a:gdLst>
                <a:gd name="T0" fmla="*/ 26 w 60"/>
                <a:gd name="T1" fmla="*/ 91 h 133"/>
                <a:gd name="T2" fmla="*/ 0 w 60"/>
                <a:gd name="T3" fmla="*/ 0 h 133"/>
                <a:gd name="T4" fmla="*/ 45 w 60"/>
                <a:gd name="T5" fmla="*/ 83 h 133"/>
                <a:gd name="T6" fmla="*/ 53 w 60"/>
                <a:gd name="T7" fmla="*/ 130 h 133"/>
                <a:gd name="T8" fmla="*/ 26 w 60"/>
                <a:gd name="T9" fmla="*/ 9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3">
                  <a:moveTo>
                    <a:pt x="26" y="91"/>
                  </a:moveTo>
                  <a:cubicBezTo>
                    <a:pt x="7" y="45"/>
                    <a:pt x="0" y="0"/>
                    <a:pt x="0" y="0"/>
                  </a:cubicBezTo>
                  <a:cubicBezTo>
                    <a:pt x="0" y="0"/>
                    <a:pt x="24" y="31"/>
                    <a:pt x="45" y="83"/>
                  </a:cubicBezTo>
                  <a:cubicBezTo>
                    <a:pt x="60" y="119"/>
                    <a:pt x="59" y="128"/>
                    <a:pt x="53" y="130"/>
                  </a:cubicBezTo>
                  <a:cubicBezTo>
                    <a:pt x="48" y="133"/>
                    <a:pt x="41" y="127"/>
                    <a:pt x="26" y="9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9" name="Freeform 714"/>
            <p:cNvSpPr>
              <a:spLocks/>
            </p:cNvSpPr>
            <p:nvPr/>
          </p:nvSpPr>
          <p:spPr bwMode="auto">
            <a:xfrm>
              <a:off x="12131668" y="4860019"/>
              <a:ext cx="269875" cy="604838"/>
            </a:xfrm>
            <a:custGeom>
              <a:avLst/>
              <a:gdLst>
                <a:gd name="T0" fmla="*/ 28 w 60"/>
                <a:gd name="T1" fmla="*/ 94 h 135"/>
                <a:gd name="T2" fmla="*/ 29 w 60"/>
                <a:gd name="T3" fmla="*/ 94 h 135"/>
                <a:gd name="T4" fmla="*/ 9 w 60"/>
                <a:gd name="T5" fmla="*/ 31 h 135"/>
                <a:gd name="T6" fmla="*/ 4 w 60"/>
                <a:gd name="T7" fmla="*/ 11 h 135"/>
                <a:gd name="T8" fmla="*/ 3 w 60"/>
                <a:gd name="T9" fmla="*/ 3 h 135"/>
                <a:gd name="T10" fmla="*/ 2 w 60"/>
                <a:gd name="T11" fmla="*/ 3 h 135"/>
                <a:gd name="T12" fmla="*/ 1 w 60"/>
                <a:gd name="T13" fmla="*/ 4 h 135"/>
                <a:gd name="T14" fmla="*/ 2 w 60"/>
                <a:gd name="T15" fmla="*/ 5 h 135"/>
                <a:gd name="T16" fmla="*/ 47 w 60"/>
                <a:gd name="T17" fmla="*/ 86 h 135"/>
                <a:gd name="T18" fmla="*/ 58 w 60"/>
                <a:gd name="T19" fmla="*/ 126 h 135"/>
                <a:gd name="T20" fmla="*/ 57 w 60"/>
                <a:gd name="T21" fmla="*/ 130 h 135"/>
                <a:gd name="T22" fmla="*/ 55 w 60"/>
                <a:gd name="T23" fmla="*/ 132 h 135"/>
                <a:gd name="T24" fmla="*/ 53 w 60"/>
                <a:gd name="T25" fmla="*/ 133 h 135"/>
                <a:gd name="T26" fmla="*/ 50 w 60"/>
                <a:gd name="T27" fmla="*/ 131 h 135"/>
                <a:gd name="T28" fmla="*/ 29 w 60"/>
                <a:gd name="T29" fmla="*/ 94 h 135"/>
                <a:gd name="T30" fmla="*/ 28 w 60"/>
                <a:gd name="T31" fmla="*/ 94 h 135"/>
                <a:gd name="T32" fmla="*/ 27 w 60"/>
                <a:gd name="T33" fmla="*/ 94 h 135"/>
                <a:gd name="T34" fmla="*/ 43 w 60"/>
                <a:gd name="T35" fmla="*/ 126 h 135"/>
                <a:gd name="T36" fmla="*/ 48 w 60"/>
                <a:gd name="T37" fmla="*/ 133 h 135"/>
                <a:gd name="T38" fmla="*/ 53 w 60"/>
                <a:gd name="T39" fmla="*/ 135 h 135"/>
                <a:gd name="T40" fmla="*/ 56 w 60"/>
                <a:gd name="T41" fmla="*/ 134 h 135"/>
                <a:gd name="T42" fmla="*/ 59 w 60"/>
                <a:gd name="T43" fmla="*/ 131 h 135"/>
                <a:gd name="T44" fmla="*/ 60 w 60"/>
                <a:gd name="T45" fmla="*/ 126 h 135"/>
                <a:gd name="T46" fmla="*/ 48 w 60"/>
                <a:gd name="T47" fmla="*/ 86 h 135"/>
                <a:gd name="T48" fmla="*/ 3 w 60"/>
                <a:gd name="T49" fmla="*/ 2 h 135"/>
                <a:gd name="T50" fmla="*/ 0 w 60"/>
                <a:gd name="T51" fmla="*/ 0 h 135"/>
                <a:gd name="T52" fmla="*/ 1 w 60"/>
                <a:gd name="T53" fmla="*/ 3 h 135"/>
                <a:gd name="T54" fmla="*/ 27 w 60"/>
                <a:gd name="T55" fmla="*/ 94 h 135"/>
                <a:gd name="T56" fmla="*/ 28 w 60"/>
                <a:gd name="T57" fmla="*/ 9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35">
                  <a:moveTo>
                    <a:pt x="28" y="94"/>
                  </a:moveTo>
                  <a:cubicBezTo>
                    <a:pt x="29" y="94"/>
                    <a:pt x="29" y="94"/>
                    <a:pt x="29" y="94"/>
                  </a:cubicBezTo>
                  <a:cubicBezTo>
                    <a:pt x="19" y="71"/>
                    <a:pt x="13" y="48"/>
                    <a:pt x="9" y="31"/>
                  </a:cubicBezTo>
                  <a:cubicBezTo>
                    <a:pt x="7" y="23"/>
                    <a:pt x="5" y="15"/>
                    <a:pt x="4" y="11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7" y="12"/>
                    <a:pt x="28" y="41"/>
                    <a:pt x="47" y="86"/>
                  </a:cubicBezTo>
                  <a:cubicBezTo>
                    <a:pt x="55" y="107"/>
                    <a:pt x="58" y="119"/>
                    <a:pt x="58" y="126"/>
                  </a:cubicBezTo>
                  <a:cubicBezTo>
                    <a:pt x="58" y="128"/>
                    <a:pt x="58" y="129"/>
                    <a:pt x="57" y="130"/>
                  </a:cubicBezTo>
                  <a:cubicBezTo>
                    <a:pt x="57" y="131"/>
                    <a:pt x="56" y="132"/>
                    <a:pt x="55" y="132"/>
                  </a:cubicBezTo>
                  <a:cubicBezTo>
                    <a:pt x="55" y="133"/>
                    <a:pt x="54" y="133"/>
                    <a:pt x="53" y="133"/>
                  </a:cubicBezTo>
                  <a:cubicBezTo>
                    <a:pt x="52" y="133"/>
                    <a:pt x="51" y="132"/>
                    <a:pt x="50" y="131"/>
                  </a:cubicBezTo>
                  <a:cubicBezTo>
                    <a:pt x="45" y="128"/>
                    <a:pt x="38" y="117"/>
                    <a:pt x="29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34" y="110"/>
                    <a:pt x="39" y="120"/>
                    <a:pt x="43" y="126"/>
                  </a:cubicBezTo>
                  <a:cubicBezTo>
                    <a:pt x="45" y="129"/>
                    <a:pt x="47" y="131"/>
                    <a:pt x="48" y="133"/>
                  </a:cubicBezTo>
                  <a:cubicBezTo>
                    <a:pt x="50" y="134"/>
                    <a:pt x="52" y="135"/>
                    <a:pt x="53" y="135"/>
                  </a:cubicBezTo>
                  <a:cubicBezTo>
                    <a:pt x="54" y="135"/>
                    <a:pt x="55" y="134"/>
                    <a:pt x="56" y="134"/>
                  </a:cubicBezTo>
                  <a:cubicBezTo>
                    <a:pt x="57" y="134"/>
                    <a:pt x="58" y="133"/>
                    <a:pt x="59" y="131"/>
                  </a:cubicBezTo>
                  <a:cubicBezTo>
                    <a:pt x="60" y="130"/>
                    <a:pt x="60" y="128"/>
                    <a:pt x="60" y="126"/>
                  </a:cubicBezTo>
                  <a:cubicBezTo>
                    <a:pt x="60" y="119"/>
                    <a:pt x="57" y="107"/>
                    <a:pt x="48" y="86"/>
                  </a:cubicBezTo>
                  <a:cubicBezTo>
                    <a:pt x="27" y="34"/>
                    <a:pt x="3" y="3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8" y="48"/>
                    <a:pt x="27" y="94"/>
                  </a:cubicBezTo>
                  <a:lnTo>
                    <a:pt x="28" y="94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0" name="Freeform 715"/>
            <p:cNvSpPr>
              <a:spLocks/>
            </p:cNvSpPr>
            <p:nvPr/>
          </p:nvSpPr>
          <p:spPr bwMode="auto">
            <a:xfrm>
              <a:off x="11871318" y="4280581"/>
              <a:ext cx="269875" cy="596900"/>
            </a:xfrm>
            <a:custGeom>
              <a:avLst/>
              <a:gdLst>
                <a:gd name="T0" fmla="*/ 34 w 60"/>
                <a:gd name="T1" fmla="*/ 42 h 133"/>
                <a:gd name="T2" fmla="*/ 60 w 60"/>
                <a:gd name="T3" fmla="*/ 133 h 133"/>
                <a:gd name="T4" fmla="*/ 15 w 60"/>
                <a:gd name="T5" fmla="*/ 50 h 133"/>
                <a:gd name="T6" fmla="*/ 7 w 60"/>
                <a:gd name="T7" fmla="*/ 2 h 133"/>
                <a:gd name="T8" fmla="*/ 34 w 60"/>
                <a:gd name="T9" fmla="*/ 4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3">
                  <a:moveTo>
                    <a:pt x="34" y="42"/>
                  </a:moveTo>
                  <a:cubicBezTo>
                    <a:pt x="53" y="88"/>
                    <a:pt x="60" y="133"/>
                    <a:pt x="60" y="133"/>
                  </a:cubicBezTo>
                  <a:cubicBezTo>
                    <a:pt x="60" y="133"/>
                    <a:pt x="36" y="102"/>
                    <a:pt x="15" y="50"/>
                  </a:cubicBezTo>
                  <a:cubicBezTo>
                    <a:pt x="0" y="14"/>
                    <a:pt x="1" y="5"/>
                    <a:pt x="7" y="2"/>
                  </a:cubicBezTo>
                  <a:cubicBezTo>
                    <a:pt x="12" y="0"/>
                    <a:pt x="19" y="6"/>
                    <a:pt x="34" y="4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1" name="Freeform 716"/>
            <p:cNvSpPr>
              <a:spLocks/>
            </p:cNvSpPr>
            <p:nvPr/>
          </p:nvSpPr>
          <p:spPr bwMode="auto">
            <a:xfrm>
              <a:off x="11880843" y="4285344"/>
              <a:ext cx="269875" cy="604838"/>
            </a:xfrm>
            <a:custGeom>
              <a:avLst/>
              <a:gdLst>
                <a:gd name="T0" fmla="*/ 32 w 60"/>
                <a:gd name="T1" fmla="*/ 41 h 135"/>
                <a:gd name="T2" fmla="*/ 31 w 60"/>
                <a:gd name="T3" fmla="*/ 41 h 135"/>
                <a:gd name="T4" fmla="*/ 51 w 60"/>
                <a:gd name="T5" fmla="*/ 104 h 135"/>
                <a:gd name="T6" fmla="*/ 56 w 60"/>
                <a:gd name="T7" fmla="*/ 124 h 135"/>
                <a:gd name="T8" fmla="*/ 57 w 60"/>
                <a:gd name="T9" fmla="*/ 132 h 135"/>
                <a:gd name="T10" fmla="*/ 58 w 60"/>
                <a:gd name="T11" fmla="*/ 132 h 135"/>
                <a:gd name="T12" fmla="*/ 59 w 60"/>
                <a:gd name="T13" fmla="*/ 131 h 135"/>
                <a:gd name="T14" fmla="*/ 58 w 60"/>
                <a:gd name="T15" fmla="*/ 130 h 135"/>
                <a:gd name="T16" fmla="*/ 13 w 60"/>
                <a:gd name="T17" fmla="*/ 48 h 135"/>
                <a:gd name="T18" fmla="*/ 2 w 60"/>
                <a:gd name="T19" fmla="*/ 9 h 135"/>
                <a:gd name="T20" fmla="*/ 3 w 60"/>
                <a:gd name="T21" fmla="*/ 4 h 135"/>
                <a:gd name="T22" fmla="*/ 5 w 60"/>
                <a:gd name="T23" fmla="*/ 2 h 135"/>
                <a:gd name="T24" fmla="*/ 7 w 60"/>
                <a:gd name="T25" fmla="*/ 2 h 135"/>
                <a:gd name="T26" fmla="*/ 10 w 60"/>
                <a:gd name="T27" fmla="*/ 4 h 135"/>
                <a:gd name="T28" fmla="*/ 31 w 60"/>
                <a:gd name="T29" fmla="*/ 41 h 135"/>
                <a:gd name="T30" fmla="*/ 32 w 60"/>
                <a:gd name="T31" fmla="*/ 41 h 135"/>
                <a:gd name="T32" fmla="*/ 33 w 60"/>
                <a:gd name="T33" fmla="*/ 40 h 135"/>
                <a:gd name="T34" fmla="*/ 17 w 60"/>
                <a:gd name="T35" fmla="*/ 9 h 135"/>
                <a:gd name="T36" fmla="*/ 12 w 60"/>
                <a:gd name="T37" fmla="*/ 2 h 135"/>
                <a:gd name="T38" fmla="*/ 7 w 60"/>
                <a:gd name="T39" fmla="*/ 0 h 135"/>
                <a:gd name="T40" fmla="*/ 4 w 60"/>
                <a:gd name="T41" fmla="*/ 1 h 135"/>
                <a:gd name="T42" fmla="*/ 1 w 60"/>
                <a:gd name="T43" fmla="*/ 3 h 135"/>
                <a:gd name="T44" fmla="*/ 0 w 60"/>
                <a:gd name="T45" fmla="*/ 9 h 135"/>
                <a:gd name="T46" fmla="*/ 12 w 60"/>
                <a:gd name="T47" fmla="*/ 49 h 135"/>
                <a:gd name="T48" fmla="*/ 57 w 60"/>
                <a:gd name="T49" fmla="*/ 132 h 135"/>
                <a:gd name="T50" fmla="*/ 60 w 60"/>
                <a:gd name="T51" fmla="*/ 135 h 135"/>
                <a:gd name="T52" fmla="*/ 59 w 60"/>
                <a:gd name="T53" fmla="*/ 132 h 135"/>
                <a:gd name="T54" fmla="*/ 33 w 60"/>
                <a:gd name="T55" fmla="*/ 40 h 135"/>
                <a:gd name="T56" fmla="*/ 32 w 60"/>
                <a:gd name="T57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35">
                  <a:moveTo>
                    <a:pt x="32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41" y="64"/>
                    <a:pt x="47" y="87"/>
                    <a:pt x="51" y="104"/>
                  </a:cubicBezTo>
                  <a:cubicBezTo>
                    <a:pt x="53" y="112"/>
                    <a:pt x="55" y="119"/>
                    <a:pt x="56" y="124"/>
                  </a:cubicBezTo>
                  <a:cubicBezTo>
                    <a:pt x="57" y="129"/>
                    <a:pt x="57" y="132"/>
                    <a:pt x="57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1"/>
                    <a:pt x="59" y="131"/>
                    <a:pt x="58" y="130"/>
                  </a:cubicBezTo>
                  <a:cubicBezTo>
                    <a:pt x="53" y="123"/>
                    <a:pt x="32" y="94"/>
                    <a:pt x="13" y="48"/>
                  </a:cubicBezTo>
                  <a:cubicBezTo>
                    <a:pt x="5" y="27"/>
                    <a:pt x="2" y="15"/>
                    <a:pt x="2" y="9"/>
                  </a:cubicBezTo>
                  <a:cubicBezTo>
                    <a:pt x="2" y="7"/>
                    <a:pt x="2" y="5"/>
                    <a:pt x="3" y="4"/>
                  </a:cubicBezTo>
                  <a:cubicBezTo>
                    <a:pt x="3" y="3"/>
                    <a:pt x="4" y="3"/>
                    <a:pt x="5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9" y="2"/>
                    <a:pt x="10" y="4"/>
                  </a:cubicBezTo>
                  <a:cubicBezTo>
                    <a:pt x="15" y="7"/>
                    <a:pt x="22" y="17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26" y="25"/>
                    <a:pt x="21" y="15"/>
                    <a:pt x="17" y="9"/>
                  </a:cubicBezTo>
                  <a:cubicBezTo>
                    <a:pt x="15" y="5"/>
                    <a:pt x="13" y="3"/>
                    <a:pt x="12" y="2"/>
                  </a:cubicBezTo>
                  <a:cubicBezTo>
                    <a:pt x="10" y="1"/>
                    <a:pt x="8" y="0"/>
                    <a:pt x="7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0" y="16"/>
                    <a:pt x="3" y="28"/>
                    <a:pt x="12" y="49"/>
                  </a:cubicBezTo>
                  <a:cubicBezTo>
                    <a:pt x="33" y="101"/>
                    <a:pt x="57" y="132"/>
                    <a:pt x="57" y="132"/>
                  </a:cubicBezTo>
                  <a:cubicBezTo>
                    <a:pt x="60" y="135"/>
                    <a:pt x="60" y="135"/>
                    <a:pt x="60" y="135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59" y="132"/>
                    <a:pt x="52" y="87"/>
                    <a:pt x="33" y="40"/>
                  </a:cubicBezTo>
                  <a:lnTo>
                    <a:pt x="32" y="41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2" name="Freeform 717"/>
            <p:cNvSpPr>
              <a:spLocks/>
            </p:cNvSpPr>
            <p:nvPr/>
          </p:nvSpPr>
          <p:spPr bwMode="auto">
            <a:xfrm>
              <a:off x="12141193" y="4872719"/>
              <a:ext cx="592138" cy="273050"/>
            </a:xfrm>
            <a:custGeom>
              <a:avLst/>
              <a:gdLst>
                <a:gd name="T0" fmla="*/ 82 w 132"/>
                <a:gd name="T1" fmla="*/ 46 h 61"/>
                <a:gd name="T2" fmla="*/ 0 w 132"/>
                <a:gd name="T3" fmla="*/ 0 h 61"/>
                <a:gd name="T4" fmla="*/ 91 w 132"/>
                <a:gd name="T5" fmla="*/ 27 h 61"/>
                <a:gd name="T6" fmla="*/ 130 w 132"/>
                <a:gd name="T7" fmla="*/ 54 h 61"/>
                <a:gd name="T8" fmla="*/ 82 w 132"/>
                <a:gd name="T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82" y="46"/>
                  </a:moveTo>
                  <a:cubicBezTo>
                    <a:pt x="36" y="27"/>
                    <a:pt x="0" y="0"/>
                    <a:pt x="0" y="0"/>
                  </a:cubicBezTo>
                  <a:cubicBezTo>
                    <a:pt x="0" y="0"/>
                    <a:pt x="39" y="5"/>
                    <a:pt x="91" y="27"/>
                  </a:cubicBezTo>
                  <a:cubicBezTo>
                    <a:pt x="126" y="42"/>
                    <a:pt x="132" y="49"/>
                    <a:pt x="130" y="54"/>
                  </a:cubicBezTo>
                  <a:cubicBezTo>
                    <a:pt x="127" y="60"/>
                    <a:pt x="118" y="61"/>
                    <a:pt x="82" y="4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3" name="Freeform 718"/>
            <p:cNvSpPr>
              <a:spLocks/>
            </p:cNvSpPr>
            <p:nvPr/>
          </p:nvSpPr>
          <p:spPr bwMode="auto">
            <a:xfrm>
              <a:off x="12123730" y="4867956"/>
              <a:ext cx="604838" cy="269875"/>
            </a:xfrm>
            <a:custGeom>
              <a:avLst/>
              <a:gdLst>
                <a:gd name="T0" fmla="*/ 86 w 135"/>
                <a:gd name="T1" fmla="*/ 47 h 60"/>
                <a:gd name="T2" fmla="*/ 87 w 135"/>
                <a:gd name="T3" fmla="*/ 46 h 60"/>
                <a:gd name="T4" fmla="*/ 28 w 135"/>
                <a:gd name="T5" fmla="*/ 16 h 60"/>
                <a:gd name="T6" fmla="*/ 11 w 135"/>
                <a:gd name="T7" fmla="*/ 5 h 60"/>
                <a:gd name="T8" fmla="*/ 4 w 135"/>
                <a:gd name="T9" fmla="*/ 0 h 60"/>
                <a:gd name="T10" fmla="*/ 4 w 135"/>
                <a:gd name="T11" fmla="*/ 1 h 60"/>
                <a:gd name="T12" fmla="*/ 4 w 135"/>
                <a:gd name="T13" fmla="*/ 2 h 60"/>
                <a:gd name="T14" fmla="*/ 10 w 135"/>
                <a:gd name="T15" fmla="*/ 3 h 60"/>
                <a:gd name="T16" fmla="*/ 94 w 135"/>
                <a:gd name="T17" fmla="*/ 29 h 60"/>
                <a:gd name="T18" fmla="*/ 126 w 135"/>
                <a:gd name="T19" fmla="*/ 44 h 60"/>
                <a:gd name="T20" fmla="*/ 132 w 135"/>
                <a:gd name="T21" fmla="*/ 50 h 60"/>
                <a:gd name="T22" fmla="*/ 133 w 135"/>
                <a:gd name="T23" fmla="*/ 53 h 60"/>
                <a:gd name="T24" fmla="*/ 133 w 135"/>
                <a:gd name="T25" fmla="*/ 55 h 60"/>
                <a:gd name="T26" fmla="*/ 131 w 135"/>
                <a:gd name="T27" fmla="*/ 57 h 60"/>
                <a:gd name="T28" fmla="*/ 126 w 135"/>
                <a:gd name="T29" fmla="*/ 58 h 60"/>
                <a:gd name="T30" fmla="*/ 87 w 135"/>
                <a:gd name="T31" fmla="*/ 46 h 60"/>
                <a:gd name="T32" fmla="*/ 86 w 135"/>
                <a:gd name="T33" fmla="*/ 47 h 60"/>
                <a:gd name="T34" fmla="*/ 86 w 135"/>
                <a:gd name="T35" fmla="*/ 48 h 60"/>
                <a:gd name="T36" fmla="*/ 126 w 135"/>
                <a:gd name="T37" fmla="*/ 60 h 60"/>
                <a:gd name="T38" fmla="*/ 132 w 135"/>
                <a:gd name="T39" fmla="*/ 59 h 60"/>
                <a:gd name="T40" fmla="*/ 135 w 135"/>
                <a:gd name="T41" fmla="*/ 56 h 60"/>
                <a:gd name="T42" fmla="*/ 135 w 135"/>
                <a:gd name="T43" fmla="*/ 53 h 60"/>
                <a:gd name="T44" fmla="*/ 133 w 135"/>
                <a:gd name="T45" fmla="*/ 48 h 60"/>
                <a:gd name="T46" fmla="*/ 95 w 135"/>
                <a:gd name="T47" fmla="*/ 27 h 60"/>
                <a:gd name="T48" fmla="*/ 4 w 135"/>
                <a:gd name="T49" fmla="*/ 0 h 60"/>
                <a:gd name="T50" fmla="*/ 0 w 135"/>
                <a:gd name="T51" fmla="*/ 0 h 60"/>
                <a:gd name="T52" fmla="*/ 3 w 135"/>
                <a:gd name="T53" fmla="*/ 2 h 60"/>
                <a:gd name="T54" fmla="*/ 86 w 135"/>
                <a:gd name="T55" fmla="*/ 48 h 60"/>
                <a:gd name="T56" fmla="*/ 86 w 135"/>
                <a:gd name="T57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60">
                  <a:moveTo>
                    <a:pt x="86" y="47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64" y="37"/>
                    <a:pt x="43" y="25"/>
                    <a:pt x="28" y="16"/>
                  </a:cubicBezTo>
                  <a:cubicBezTo>
                    <a:pt x="21" y="12"/>
                    <a:pt x="15" y="8"/>
                    <a:pt x="11" y="5"/>
                  </a:cubicBezTo>
                  <a:cubicBezTo>
                    <a:pt x="6" y="2"/>
                    <a:pt x="4" y="1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6" y="2"/>
                    <a:pt x="10" y="3"/>
                  </a:cubicBezTo>
                  <a:cubicBezTo>
                    <a:pt x="24" y="6"/>
                    <a:pt x="55" y="12"/>
                    <a:pt x="94" y="29"/>
                  </a:cubicBezTo>
                  <a:cubicBezTo>
                    <a:pt x="110" y="35"/>
                    <a:pt x="120" y="40"/>
                    <a:pt x="126" y="44"/>
                  </a:cubicBezTo>
                  <a:cubicBezTo>
                    <a:pt x="129" y="46"/>
                    <a:pt x="130" y="48"/>
                    <a:pt x="132" y="50"/>
                  </a:cubicBezTo>
                  <a:cubicBezTo>
                    <a:pt x="133" y="51"/>
                    <a:pt x="133" y="52"/>
                    <a:pt x="133" y="53"/>
                  </a:cubicBezTo>
                  <a:cubicBezTo>
                    <a:pt x="133" y="54"/>
                    <a:pt x="133" y="55"/>
                    <a:pt x="133" y="55"/>
                  </a:cubicBezTo>
                  <a:cubicBezTo>
                    <a:pt x="132" y="56"/>
                    <a:pt x="132" y="57"/>
                    <a:pt x="131" y="57"/>
                  </a:cubicBezTo>
                  <a:cubicBezTo>
                    <a:pt x="130" y="58"/>
                    <a:pt x="128" y="58"/>
                    <a:pt x="126" y="58"/>
                  </a:cubicBezTo>
                  <a:cubicBezTo>
                    <a:pt x="120" y="58"/>
                    <a:pt x="108" y="55"/>
                    <a:pt x="87" y="46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107" y="57"/>
                    <a:pt x="119" y="60"/>
                    <a:pt x="126" y="60"/>
                  </a:cubicBezTo>
                  <a:cubicBezTo>
                    <a:pt x="129" y="60"/>
                    <a:pt x="130" y="60"/>
                    <a:pt x="132" y="59"/>
                  </a:cubicBezTo>
                  <a:cubicBezTo>
                    <a:pt x="133" y="58"/>
                    <a:pt x="134" y="57"/>
                    <a:pt x="135" y="56"/>
                  </a:cubicBezTo>
                  <a:cubicBezTo>
                    <a:pt x="135" y="55"/>
                    <a:pt x="135" y="54"/>
                    <a:pt x="135" y="53"/>
                  </a:cubicBezTo>
                  <a:cubicBezTo>
                    <a:pt x="135" y="52"/>
                    <a:pt x="134" y="50"/>
                    <a:pt x="133" y="48"/>
                  </a:cubicBezTo>
                  <a:cubicBezTo>
                    <a:pt x="129" y="43"/>
                    <a:pt x="119" y="37"/>
                    <a:pt x="95" y="27"/>
                  </a:cubicBezTo>
                  <a:cubicBezTo>
                    <a:pt x="43" y="5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0" y="29"/>
                    <a:pt x="86" y="48"/>
                  </a:cubicBezTo>
                  <a:lnTo>
                    <a:pt x="86" y="4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4" name="Freeform 719"/>
            <p:cNvSpPr>
              <a:spLocks/>
            </p:cNvSpPr>
            <p:nvPr/>
          </p:nvSpPr>
          <p:spPr bwMode="auto">
            <a:xfrm>
              <a:off x="11549055" y="4604431"/>
              <a:ext cx="592138" cy="273050"/>
            </a:xfrm>
            <a:custGeom>
              <a:avLst/>
              <a:gdLst>
                <a:gd name="T0" fmla="*/ 50 w 132"/>
                <a:gd name="T1" fmla="*/ 15 h 61"/>
                <a:gd name="T2" fmla="*/ 132 w 132"/>
                <a:gd name="T3" fmla="*/ 61 h 61"/>
                <a:gd name="T4" fmla="*/ 42 w 132"/>
                <a:gd name="T5" fmla="*/ 34 h 61"/>
                <a:gd name="T6" fmla="*/ 2 w 132"/>
                <a:gd name="T7" fmla="*/ 6 h 61"/>
                <a:gd name="T8" fmla="*/ 50 w 132"/>
                <a:gd name="T9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50" y="15"/>
                  </a:moveTo>
                  <a:cubicBezTo>
                    <a:pt x="96" y="34"/>
                    <a:pt x="132" y="61"/>
                    <a:pt x="132" y="61"/>
                  </a:cubicBezTo>
                  <a:cubicBezTo>
                    <a:pt x="132" y="61"/>
                    <a:pt x="93" y="56"/>
                    <a:pt x="42" y="34"/>
                  </a:cubicBezTo>
                  <a:cubicBezTo>
                    <a:pt x="6" y="19"/>
                    <a:pt x="0" y="12"/>
                    <a:pt x="2" y="6"/>
                  </a:cubicBezTo>
                  <a:cubicBezTo>
                    <a:pt x="5" y="1"/>
                    <a:pt x="14" y="0"/>
                    <a:pt x="50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5" name="Freeform 720"/>
            <p:cNvSpPr>
              <a:spLocks/>
            </p:cNvSpPr>
            <p:nvPr/>
          </p:nvSpPr>
          <p:spPr bwMode="auto">
            <a:xfrm>
              <a:off x="11553818" y="4612369"/>
              <a:ext cx="604838" cy="269875"/>
            </a:xfrm>
            <a:custGeom>
              <a:avLst/>
              <a:gdLst>
                <a:gd name="T0" fmla="*/ 49 w 135"/>
                <a:gd name="T1" fmla="*/ 13 h 60"/>
                <a:gd name="T2" fmla="*/ 48 w 135"/>
                <a:gd name="T3" fmla="*/ 13 h 60"/>
                <a:gd name="T4" fmla="*/ 107 w 135"/>
                <a:gd name="T5" fmla="*/ 44 h 60"/>
                <a:gd name="T6" fmla="*/ 124 w 135"/>
                <a:gd name="T7" fmla="*/ 55 h 60"/>
                <a:gd name="T8" fmla="*/ 131 w 135"/>
                <a:gd name="T9" fmla="*/ 59 h 60"/>
                <a:gd name="T10" fmla="*/ 131 w 135"/>
                <a:gd name="T11" fmla="*/ 59 h 60"/>
                <a:gd name="T12" fmla="*/ 132 w 135"/>
                <a:gd name="T13" fmla="*/ 58 h 60"/>
                <a:gd name="T14" fmla="*/ 125 w 135"/>
                <a:gd name="T15" fmla="*/ 57 h 60"/>
                <a:gd name="T16" fmla="*/ 41 w 135"/>
                <a:gd name="T17" fmla="*/ 31 h 60"/>
                <a:gd name="T18" fmla="*/ 9 w 135"/>
                <a:gd name="T19" fmla="*/ 16 h 60"/>
                <a:gd name="T20" fmla="*/ 3 w 135"/>
                <a:gd name="T21" fmla="*/ 10 h 60"/>
                <a:gd name="T22" fmla="*/ 2 w 135"/>
                <a:gd name="T23" fmla="*/ 6 h 60"/>
                <a:gd name="T24" fmla="*/ 2 w 135"/>
                <a:gd name="T25" fmla="*/ 5 h 60"/>
                <a:gd name="T26" fmla="*/ 4 w 135"/>
                <a:gd name="T27" fmla="*/ 2 h 60"/>
                <a:gd name="T28" fmla="*/ 9 w 135"/>
                <a:gd name="T29" fmla="*/ 2 h 60"/>
                <a:gd name="T30" fmla="*/ 48 w 135"/>
                <a:gd name="T31" fmla="*/ 13 h 60"/>
                <a:gd name="T32" fmla="*/ 49 w 135"/>
                <a:gd name="T33" fmla="*/ 13 h 60"/>
                <a:gd name="T34" fmla="*/ 49 w 135"/>
                <a:gd name="T35" fmla="*/ 12 h 60"/>
                <a:gd name="T36" fmla="*/ 9 w 135"/>
                <a:gd name="T37" fmla="*/ 0 h 60"/>
                <a:gd name="T38" fmla="*/ 3 w 135"/>
                <a:gd name="T39" fmla="*/ 1 h 60"/>
                <a:gd name="T40" fmla="*/ 1 w 135"/>
                <a:gd name="T41" fmla="*/ 4 h 60"/>
                <a:gd name="T42" fmla="*/ 0 w 135"/>
                <a:gd name="T43" fmla="*/ 6 h 60"/>
                <a:gd name="T44" fmla="*/ 2 w 135"/>
                <a:gd name="T45" fmla="*/ 11 h 60"/>
                <a:gd name="T46" fmla="*/ 40 w 135"/>
                <a:gd name="T47" fmla="*/ 33 h 60"/>
                <a:gd name="T48" fmla="*/ 131 w 135"/>
                <a:gd name="T49" fmla="*/ 59 h 60"/>
                <a:gd name="T50" fmla="*/ 135 w 135"/>
                <a:gd name="T51" fmla="*/ 60 h 60"/>
                <a:gd name="T52" fmla="*/ 132 w 135"/>
                <a:gd name="T53" fmla="*/ 58 h 60"/>
                <a:gd name="T54" fmla="*/ 49 w 135"/>
                <a:gd name="T55" fmla="*/ 12 h 60"/>
                <a:gd name="T56" fmla="*/ 49 w 135"/>
                <a:gd name="T57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60">
                  <a:moveTo>
                    <a:pt x="49" y="13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71" y="23"/>
                    <a:pt x="92" y="35"/>
                    <a:pt x="107" y="44"/>
                  </a:cubicBezTo>
                  <a:cubicBezTo>
                    <a:pt x="114" y="48"/>
                    <a:pt x="120" y="52"/>
                    <a:pt x="124" y="55"/>
                  </a:cubicBezTo>
                  <a:cubicBezTo>
                    <a:pt x="129" y="58"/>
                    <a:pt x="131" y="59"/>
                    <a:pt x="131" y="59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2" y="58"/>
                    <a:pt x="129" y="57"/>
                    <a:pt x="125" y="57"/>
                  </a:cubicBezTo>
                  <a:cubicBezTo>
                    <a:pt x="111" y="54"/>
                    <a:pt x="80" y="47"/>
                    <a:pt x="41" y="31"/>
                  </a:cubicBezTo>
                  <a:cubicBezTo>
                    <a:pt x="25" y="25"/>
                    <a:pt x="15" y="20"/>
                    <a:pt x="9" y="16"/>
                  </a:cubicBezTo>
                  <a:cubicBezTo>
                    <a:pt x="6" y="13"/>
                    <a:pt x="5" y="12"/>
                    <a:pt x="3" y="10"/>
                  </a:cubicBezTo>
                  <a:cubicBezTo>
                    <a:pt x="2" y="9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5" y="2"/>
                    <a:pt x="7" y="2"/>
                    <a:pt x="9" y="2"/>
                  </a:cubicBezTo>
                  <a:cubicBezTo>
                    <a:pt x="15" y="2"/>
                    <a:pt x="27" y="5"/>
                    <a:pt x="4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28" y="3"/>
                    <a:pt x="16" y="0"/>
                    <a:pt x="9" y="0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8"/>
                    <a:pt x="1" y="10"/>
                    <a:pt x="2" y="11"/>
                  </a:cubicBezTo>
                  <a:cubicBezTo>
                    <a:pt x="6" y="17"/>
                    <a:pt x="16" y="23"/>
                    <a:pt x="40" y="33"/>
                  </a:cubicBezTo>
                  <a:cubicBezTo>
                    <a:pt x="92" y="55"/>
                    <a:pt x="131" y="59"/>
                    <a:pt x="131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2" y="58"/>
                    <a:pt x="95" y="31"/>
                    <a:pt x="49" y="12"/>
                  </a:cubicBezTo>
                  <a:lnTo>
                    <a:pt x="49" y="13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6" name="Freeform 721"/>
            <p:cNvSpPr>
              <a:spLocks/>
            </p:cNvSpPr>
            <p:nvPr/>
          </p:nvSpPr>
          <p:spPr bwMode="auto">
            <a:xfrm>
              <a:off x="11868143" y="4872719"/>
              <a:ext cx="273050" cy="592138"/>
            </a:xfrm>
            <a:custGeom>
              <a:avLst/>
              <a:gdLst>
                <a:gd name="T0" fmla="*/ 15 w 61"/>
                <a:gd name="T1" fmla="*/ 83 h 132"/>
                <a:gd name="T2" fmla="*/ 61 w 61"/>
                <a:gd name="T3" fmla="*/ 0 h 132"/>
                <a:gd name="T4" fmla="*/ 35 w 61"/>
                <a:gd name="T5" fmla="*/ 91 h 132"/>
                <a:gd name="T6" fmla="*/ 7 w 61"/>
                <a:gd name="T7" fmla="*/ 130 h 132"/>
                <a:gd name="T8" fmla="*/ 15 w 61"/>
                <a:gd name="T9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2">
                  <a:moveTo>
                    <a:pt x="15" y="83"/>
                  </a:moveTo>
                  <a:cubicBezTo>
                    <a:pt x="34" y="37"/>
                    <a:pt x="61" y="0"/>
                    <a:pt x="61" y="0"/>
                  </a:cubicBezTo>
                  <a:cubicBezTo>
                    <a:pt x="61" y="0"/>
                    <a:pt x="56" y="39"/>
                    <a:pt x="35" y="91"/>
                  </a:cubicBezTo>
                  <a:cubicBezTo>
                    <a:pt x="20" y="127"/>
                    <a:pt x="12" y="132"/>
                    <a:pt x="7" y="130"/>
                  </a:cubicBezTo>
                  <a:cubicBezTo>
                    <a:pt x="2" y="128"/>
                    <a:pt x="0" y="119"/>
                    <a:pt x="15" y="8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7" name="Freeform 722"/>
            <p:cNvSpPr>
              <a:spLocks/>
            </p:cNvSpPr>
            <p:nvPr/>
          </p:nvSpPr>
          <p:spPr bwMode="auto">
            <a:xfrm>
              <a:off x="11876080" y="4860019"/>
              <a:ext cx="274638" cy="600075"/>
            </a:xfrm>
            <a:custGeom>
              <a:avLst/>
              <a:gdLst>
                <a:gd name="T0" fmla="*/ 13 w 61"/>
                <a:gd name="T1" fmla="*/ 86 h 134"/>
                <a:gd name="T2" fmla="*/ 14 w 61"/>
                <a:gd name="T3" fmla="*/ 86 h 134"/>
                <a:gd name="T4" fmla="*/ 44 w 61"/>
                <a:gd name="T5" fmla="*/ 28 h 134"/>
                <a:gd name="T6" fmla="*/ 55 w 61"/>
                <a:gd name="T7" fmla="*/ 10 h 134"/>
                <a:gd name="T8" fmla="*/ 60 w 61"/>
                <a:gd name="T9" fmla="*/ 4 h 134"/>
                <a:gd name="T10" fmla="*/ 59 w 61"/>
                <a:gd name="T11" fmla="*/ 3 h 134"/>
                <a:gd name="T12" fmla="*/ 58 w 61"/>
                <a:gd name="T13" fmla="*/ 3 h 134"/>
                <a:gd name="T14" fmla="*/ 57 w 61"/>
                <a:gd name="T15" fmla="*/ 10 h 134"/>
                <a:gd name="T16" fmla="*/ 32 w 61"/>
                <a:gd name="T17" fmla="*/ 94 h 134"/>
                <a:gd name="T18" fmla="*/ 16 w 61"/>
                <a:gd name="T19" fmla="*/ 125 h 134"/>
                <a:gd name="T20" fmla="*/ 11 w 61"/>
                <a:gd name="T21" fmla="*/ 131 h 134"/>
                <a:gd name="T22" fmla="*/ 7 w 61"/>
                <a:gd name="T23" fmla="*/ 133 h 134"/>
                <a:gd name="T24" fmla="*/ 5 w 61"/>
                <a:gd name="T25" fmla="*/ 132 h 134"/>
                <a:gd name="T26" fmla="*/ 3 w 61"/>
                <a:gd name="T27" fmla="*/ 130 h 134"/>
                <a:gd name="T28" fmla="*/ 2 w 61"/>
                <a:gd name="T29" fmla="*/ 126 h 134"/>
                <a:gd name="T30" fmla="*/ 14 w 61"/>
                <a:gd name="T31" fmla="*/ 86 h 134"/>
                <a:gd name="T32" fmla="*/ 13 w 61"/>
                <a:gd name="T33" fmla="*/ 86 h 134"/>
                <a:gd name="T34" fmla="*/ 12 w 61"/>
                <a:gd name="T35" fmla="*/ 85 h 134"/>
                <a:gd name="T36" fmla="*/ 0 w 61"/>
                <a:gd name="T37" fmla="*/ 126 h 134"/>
                <a:gd name="T38" fmla="*/ 1 w 61"/>
                <a:gd name="T39" fmla="*/ 131 h 134"/>
                <a:gd name="T40" fmla="*/ 5 w 61"/>
                <a:gd name="T41" fmla="*/ 134 h 134"/>
                <a:gd name="T42" fmla="*/ 7 w 61"/>
                <a:gd name="T43" fmla="*/ 134 h 134"/>
                <a:gd name="T44" fmla="*/ 12 w 61"/>
                <a:gd name="T45" fmla="*/ 132 h 134"/>
                <a:gd name="T46" fmla="*/ 34 w 61"/>
                <a:gd name="T47" fmla="*/ 94 h 134"/>
                <a:gd name="T48" fmla="*/ 60 w 61"/>
                <a:gd name="T49" fmla="*/ 3 h 134"/>
                <a:gd name="T50" fmla="*/ 61 w 61"/>
                <a:gd name="T51" fmla="*/ 0 h 134"/>
                <a:gd name="T52" fmla="*/ 58 w 61"/>
                <a:gd name="T53" fmla="*/ 2 h 134"/>
                <a:gd name="T54" fmla="*/ 12 w 61"/>
                <a:gd name="T55" fmla="*/ 85 h 134"/>
                <a:gd name="T56" fmla="*/ 13 w 61"/>
                <a:gd name="T57" fmla="*/ 8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34">
                  <a:moveTo>
                    <a:pt x="13" y="86"/>
                  </a:moveTo>
                  <a:cubicBezTo>
                    <a:pt x="14" y="86"/>
                    <a:pt x="14" y="86"/>
                    <a:pt x="14" y="86"/>
                  </a:cubicBezTo>
                  <a:cubicBezTo>
                    <a:pt x="24" y="63"/>
                    <a:pt x="35" y="43"/>
                    <a:pt x="44" y="28"/>
                  </a:cubicBezTo>
                  <a:cubicBezTo>
                    <a:pt x="49" y="20"/>
                    <a:pt x="53" y="14"/>
                    <a:pt x="55" y="10"/>
                  </a:cubicBezTo>
                  <a:cubicBezTo>
                    <a:pt x="58" y="6"/>
                    <a:pt x="60" y="4"/>
                    <a:pt x="60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5"/>
                    <a:pt x="57" y="10"/>
                  </a:cubicBezTo>
                  <a:cubicBezTo>
                    <a:pt x="55" y="23"/>
                    <a:pt x="48" y="55"/>
                    <a:pt x="32" y="94"/>
                  </a:cubicBezTo>
                  <a:cubicBezTo>
                    <a:pt x="25" y="109"/>
                    <a:pt x="20" y="119"/>
                    <a:pt x="16" y="125"/>
                  </a:cubicBezTo>
                  <a:cubicBezTo>
                    <a:pt x="14" y="128"/>
                    <a:pt x="12" y="130"/>
                    <a:pt x="11" y="131"/>
                  </a:cubicBezTo>
                  <a:cubicBezTo>
                    <a:pt x="9" y="132"/>
                    <a:pt x="8" y="133"/>
                    <a:pt x="7" y="133"/>
                  </a:cubicBezTo>
                  <a:cubicBezTo>
                    <a:pt x="6" y="133"/>
                    <a:pt x="6" y="132"/>
                    <a:pt x="5" y="132"/>
                  </a:cubicBezTo>
                  <a:cubicBezTo>
                    <a:pt x="4" y="132"/>
                    <a:pt x="4" y="131"/>
                    <a:pt x="3" y="130"/>
                  </a:cubicBezTo>
                  <a:cubicBezTo>
                    <a:pt x="3" y="129"/>
                    <a:pt x="2" y="128"/>
                    <a:pt x="2" y="126"/>
                  </a:cubicBezTo>
                  <a:cubicBezTo>
                    <a:pt x="2" y="119"/>
                    <a:pt x="5" y="107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4" y="107"/>
                    <a:pt x="0" y="119"/>
                    <a:pt x="0" y="126"/>
                  </a:cubicBezTo>
                  <a:cubicBezTo>
                    <a:pt x="0" y="128"/>
                    <a:pt x="1" y="130"/>
                    <a:pt x="1" y="131"/>
                  </a:cubicBezTo>
                  <a:cubicBezTo>
                    <a:pt x="2" y="132"/>
                    <a:pt x="3" y="133"/>
                    <a:pt x="5" y="134"/>
                  </a:cubicBezTo>
                  <a:cubicBezTo>
                    <a:pt x="5" y="134"/>
                    <a:pt x="6" y="134"/>
                    <a:pt x="7" y="134"/>
                  </a:cubicBezTo>
                  <a:cubicBezTo>
                    <a:pt x="9" y="134"/>
                    <a:pt x="10" y="134"/>
                    <a:pt x="12" y="132"/>
                  </a:cubicBezTo>
                  <a:cubicBezTo>
                    <a:pt x="17" y="128"/>
                    <a:pt x="24" y="118"/>
                    <a:pt x="34" y="94"/>
                  </a:cubicBezTo>
                  <a:cubicBezTo>
                    <a:pt x="55" y="42"/>
                    <a:pt x="60" y="3"/>
                    <a:pt x="60" y="3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3"/>
                    <a:pt x="32" y="39"/>
                    <a:pt x="12" y="85"/>
                  </a:cubicBezTo>
                  <a:lnTo>
                    <a:pt x="13" y="86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8" name="Freeform 723"/>
            <p:cNvSpPr>
              <a:spLocks/>
            </p:cNvSpPr>
            <p:nvPr/>
          </p:nvSpPr>
          <p:spPr bwMode="auto">
            <a:xfrm>
              <a:off x="12141193" y="4280581"/>
              <a:ext cx="273050" cy="596900"/>
            </a:xfrm>
            <a:custGeom>
              <a:avLst/>
              <a:gdLst>
                <a:gd name="T0" fmla="*/ 46 w 61"/>
                <a:gd name="T1" fmla="*/ 50 h 133"/>
                <a:gd name="T2" fmla="*/ 0 w 61"/>
                <a:gd name="T3" fmla="*/ 133 h 133"/>
                <a:gd name="T4" fmla="*/ 26 w 61"/>
                <a:gd name="T5" fmla="*/ 42 h 133"/>
                <a:gd name="T6" fmla="*/ 54 w 61"/>
                <a:gd name="T7" fmla="*/ 3 h 133"/>
                <a:gd name="T8" fmla="*/ 46 w 61"/>
                <a:gd name="T9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3">
                  <a:moveTo>
                    <a:pt x="46" y="50"/>
                  </a:moveTo>
                  <a:cubicBezTo>
                    <a:pt x="27" y="96"/>
                    <a:pt x="0" y="133"/>
                    <a:pt x="0" y="133"/>
                  </a:cubicBezTo>
                  <a:cubicBezTo>
                    <a:pt x="0" y="133"/>
                    <a:pt x="5" y="94"/>
                    <a:pt x="26" y="42"/>
                  </a:cubicBezTo>
                  <a:cubicBezTo>
                    <a:pt x="41" y="6"/>
                    <a:pt x="49" y="0"/>
                    <a:pt x="54" y="3"/>
                  </a:cubicBezTo>
                  <a:cubicBezTo>
                    <a:pt x="59" y="5"/>
                    <a:pt x="61" y="14"/>
                    <a:pt x="46" y="5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9" name="Freeform 724"/>
            <p:cNvSpPr>
              <a:spLocks/>
            </p:cNvSpPr>
            <p:nvPr/>
          </p:nvSpPr>
          <p:spPr bwMode="auto">
            <a:xfrm>
              <a:off x="12136430" y="4285344"/>
              <a:ext cx="269875" cy="604838"/>
            </a:xfrm>
            <a:custGeom>
              <a:avLst/>
              <a:gdLst>
                <a:gd name="T0" fmla="*/ 47 w 60"/>
                <a:gd name="T1" fmla="*/ 49 h 135"/>
                <a:gd name="T2" fmla="*/ 46 w 60"/>
                <a:gd name="T3" fmla="*/ 49 h 135"/>
                <a:gd name="T4" fmla="*/ 16 w 60"/>
                <a:gd name="T5" fmla="*/ 107 h 135"/>
                <a:gd name="T6" fmla="*/ 5 w 60"/>
                <a:gd name="T7" fmla="*/ 125 h 135"/>
                <a:gd name="T8" fmla="*/ 0 w 60"/>
                <a:gd name="T9" fmla="*/ 131 h 135"/>
                <a:gd name="T10" fmla="*/ 1 w 60"/>
                <a:gd name="T11" fmla="*/ 132 h 135"/>
                <a:gd name="T12" fmla="*/ 2 w 60"/>
                <a:gd name="T13" fmla="*/ 132 h 135"/>
                <a:gd name="T14" fmla="*/ 3 w 60"/>
                <a:gd name="T15" fmla="*/ 125 h 135"/>
                <a:gd name="T16" fmla="*/ 28 w 60"/>
                <a:gd name="T17" fmla="*/ 41 h 135"/>
                <a:gd name="T18" fmla="*/ 44 w 60"/>
                <a:gd name="T19" fmla="*/ 10 h 135"/>
                <a:gd name="T20" fmla="*/ 49 w 60"/>
                <a:gd name="T21" fmla="*/ 4 h 135"/>
                <a:gd name="T22" fmla="*/ 53 w 60"/>
                <a:gd name="T23" fmla="*/ 2 h 135"/>
                <a:gd name="T24" fmla="*/ 55 w 60"/>
                <a:gd name="T25" fmla="*/ 3 h 135"/>
                <a:gd name="T26" fmla="*/ 57 w 60"/>
                <a:gd name="T27" fmla="*/ 5 h 135"/>
                <a:gd name="T28" fmla="*/ 58 w 60"/>
                <a:gd name="T29" fmla="*/ 9 h 135"/>
                <a:gd name="T30" fmla="*/ 46 w 60"/>
                <a:gd name="T31" fmla="*/ 49 h 135"/>
                <a:gd name="T32" fmla="*/ 47 w 60"/>
                <a:gd name="T33" fmla="*/ 49 h 135"/>
                <a:gd name="T34" fmla="*/ 48 w 60"/>
                <a:gd name="T35" fmla="*/ 49 h 135"/>
                <a:gd name="T36" fmla="*/ 60 w 60"/>
                <a:gd name="T37" fmla="*/ 9 h 135"/>
                <a:gd name="T38" fmla="*/ 59 w 60"/>
                <a:gd name="T39" fmla="*/ 4 h 135"/>
                <a:gd name="T40" fmla="*/ 55 w 60"/>
                <a:gd name="T41" fmla="*/ 1 h 135"/>
                <a:gd name="T42" fmla="*/ 53 w 60"/>
                <a:gd name="T43" fmla="*/ 0 h 135"/>
                <a:gd name="T44" fmla="*/ 48 w 60"/>
                <a:gd name="T45" fmla="*/ 2 h 135"/>
                <a:gd name="T46" fmla="*/ 27 w 60"/>
                <a:gd name="T47" fmla="*/ 41 h 135"/>
                <a:gd name="T48" fmla="*/ 0 w 60"/>
                <a:gd name="T49" fmla="*/ 132 h 135"/>
                <a:gd name="T50" fmla="*/ 0 w 60"/>
                <a:gd name="T51" fmla="*/ 135 h 135"/>
                <a:gd name="T52" fmla="*/ 2 w 60"/>
                <a:gd name="T53" fmla="*/ 132 h 135"/>
                <a:gd name="T54" fmla="*/ 48 w 60"/>
                <a:gd name="T55" fmla="*/ 49 h 135"/>
                <a:gd name="T56" fmla="*/ 47 w 60"/>
                <a:gd name="T57" fmla="*/ 4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35">
                  <a:moveTo>
                    <a:pt x="47" y="49"/>
                  </a:moveTo>
                  <a:cubicBezTo>
                    <a:pt x="46" y="49"/>
                    <a:pt x="46" y="49"/>
                    <a:pt x="46" y="49"/>
                  </a:cubicBezTo>
                  <a:cubicBezTo>
                    <a:pt x="36" y="72"/>
                    <a:pt x="25" y="92"/>
                    <a:pt x="16" y="107"/>
                  </a:cubicBezTo>
                  <a:cubicBezTo>
                    <a:pt x="11" y="115"/>
                    <a:pt x="7" y="121"/>
                    <a:pt x="5" y="125"/>
                  </a:cubicBezTo>
                  <a:cubicBezTo>
                    <a:pt x="2" y="129"/>
                    <a:pt x="0" y="131"/>
                    <a:pt x="0" y="131"/>
                  </a:cubicBezTo>
                  <a:cubicBezTo>
                    <a:pt x="1" y="132"/>
                    <a:pt x="1" y="132"/>
                    <a:pt x="1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2" y="132"/>
                    <a:pt x="2" y="129"/>
                    <a:pt x="3" y="125"/>
                  </a:cubicBezTo>
                  <a:cubicBezTo>
                    <a:pt x="5" y="112"/>
                    <a:pt x="12" y="80"/>
                    <a:pt x="28" y="41"/>
                  </a:cubicBezTo>
                  <a:cubicBezTo>
                    <a:pt x="35" y="26"/>
                    <a:pt x="40" y="16"/>
                    <a:pt x="44" y="10"/>
                  </a:cubicBezTo>
                  <a:cubicBezTo>
                    <a:pt x="46" y="7"/>
                    <a:pt x="48" y="5"/>
                    <a:pt x="49" y="4"/>
                  </a:cubicBezTo>
                  <a:cubicBezTo>
                    <a:pt x="51" y="3"/>
                    <a:pt x="52" y="2"/>
                    <a:pt x="53" y="2"/>
                  </a:cubicBezTo>
                  <a:cubicBezTo>
                    <a:pt x="54" y="2"/>
                    <a:pt x="54" y="2"/>
                    <a:pt x="55" y="3"/>
                  </a:cubicBezTo>
                  <a:cubicBezTo>
                    <a:pt x="56" y="3"/>
                    <a:pt x="56" y="4"/>
                    <a:pt x="57" y="5"/>
                  </a:cubicBezTo>
                  <a:cubicBezTo>
                    <a:pt x="58" y="6"/>
                    <a:pt x="58" y="7"/>
                    <a:pt x="58" y="9"/>
                  </a:cubicBezTo>
                  <a:cubicBezTo>
                    <a:pt x="58" y="16"/>
                    <a:pt x="55" y="27"/>
                    <a:pt x="46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7" y="28"/>
                    <a:pt x="60" y="16"/>
                    <a:pt x="60" y="9"/>
                  </a:cubicBezTo>
                  <a:cubicBezTo>
                    <a:pt x="60" y="7"/>
                    <a:pt x="59" y="5"/>
                    <a:pt x="59" y="4"/>
                  </a:cubicBezTo>
                  <a:cubicBezTo>
                    <a:pt x="58" y="2"/>
                    <a:pt x="57" y="1"/>
                    <a:pt x="55" y="1"/>
                  </a:cubicBezTo>
                  <a:cubicBezTo>
                    <a:pt x="55" y="1"/>
                    <a:pt x="54" y="0"/>
                    <a:pt x="53" y="0"/>
                  </a:cubicBezTo>
                  <a:cubicBezTo>
                    <a:pt x="51" y="0"/>
                    <a:pt x="50" y="1"/>
                    <a:pt x="48" y="2"/>
                  </a:cubicBezTo>
                  <a:cubicBezTo>
                    <a:pt x="43" y="6"/>
                    <a:pt x="36" y="17"/>
                    <a:pt x="27" y="41"/>
                  </a:cubicBezTo>
                  <a:cubicBezTo>
                    <a:pt x="5" y="93"/>
                    <a:pt x="0" y="132"/>
                    <a:pt x="0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2" y="132"/>
                    <a:pt x="28" y="96"/>
                    <a:pt x="48" y="49"/>
                  </a:cubicBezTo>
                  <a:lnTo>
                    <a:pt x="47" y="49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0" name="Freeform 725"/>
            <p:cNvSpPr>
              <a:spLocks/>
            </p:cNvSpPr>
            <p:nvPr/>
          </p:nvSpPr>
          <p:spPr bwMode="auto">
            <a:xfrm>
              <a:off x="12141193" y="4860019"/>
              <a:ext cx="623888" cy="174625"/>
            </a:xfrm>
            <a:custGeom>
              <a:avLst/>
              <a:gdLst>
                <a:gd name="T0" fmla="*/ 90 w 139"/>
                <a:gd name="T1" fmla="*/ 32 h 39"/>
                <a:gd name="T2" fmla="*/ 0 w 139"/>
                <a:gd name="T3" fmla="*/ 3 h 39"/>
                <a:gd name="T4" fmla="*/ 94 w 139"/>
                <a:gd name="T5" fmla="*/ 11 h 39"/>
                <a:gd name="T6" fmla="*/ 138 w 139"/>
                <a:gd name="T7" fmla="*/ 30 h 39"/>
                <a:gd name="T8" fmla="*/ 90 w 139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39">
                  <a:moveTo>
                    <a:pt x="90" y="32"/>
                  </a:moveTo>
                  <a:cubicBezTo>
                    <a:pt x="41" y="22"/>
                    <a:pt x="0" y="3"/>
                    <a:pt x="0" y="3"/>
                  </a:cubicBezTo>
                  <a:cubicBezTo>
                    <a:pt x="0" y="3"/>
                    <a:pt x="39" y="0"/>
                    <a:pt x="94" y="11"/>
                  </a:cubicBezTo>
                  <a:cubicBezTo>
                    <a:pt x="132" y="19"/>
                    <a:pt x="139" y="25"/>
                    <a:pt x="138" y="30"/>
                  </a:cubicBezTo>
                  <a:cubicBezTo>
                    <a:pt x="137" y="36"/>
                    <a:pt x="128" y="39"/>
                    <a:pt x="90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1" name="Freeform 726"/>
            <p:cNvSpPr>
              <a:spLocks/>
            </p:cNvSpPr>
            <p:nvPr/>
          </p:nvSpPr>
          <p:spPr bwMode="auto">
            <a:xfrm>
              <a:off x="12123730" y="4867956"/>
              <a:ext cx="641350" cy="157163"/>
            </a:xfrm>
            <a:custGeom>
              <a:avLst/>
              <a:gdLst>
                <a:gd name="T0" fmla="*/ 94 w 143"/>
                <a:gd name="T1" fmla="*/ 30 h 35"/>
                <a:gd name="T2" fmla="*/ 94 w 143"/>
                <a:gd name="T3" fmla="*/ 29 h 35"/>
                <a:gd name="T4" fmla="*/ 31 w 143"/>
                <a:gd name="T5" fmla="*/ 11 h 35"/>
                <a:gd name="T6" fmla="*/ 11 w 143"/>
                <a:gd name="T7" fmla="*/ 4 h 35"/>
                <a:gd name="T8" fmla="*/ 4 w 143"/>
                <a:gd name="T9" fmla="*/ 0 h 35"/>
                <a:gd name="T10" fmla="*/ 4 w 143"/>
                <a:gd name="T11" fmla="*/ 1 h 35"/>
                <a:gd name="T12" fmla="*/ 4 w 143"/>
                <a:gd name="T13" fmla="*/ 2 h 35"/>
                <a:gd name="T14" fmla="*/ 7 w 143"/>
                <a:gd name="T15" fmla="*/ 2 h 35"/>
                <a:gd name="T16" fmla="*/ 18 w 143"/>
                <a:gd name="T17" fmla="*/ 2 h 35"/>
                <a:gd name="T18" fmla="*/ 98 w 143"/>
                <a:gd name="T19" fmla="*/ 10 h 35"/>
                <a:gd name="T20" fmla="*/ 133 w 143"/>
                <a:gd name="T21" fmla="*/ 20 h 35"/>
                <a:gd name="T22" fmla="*/ 139 w 143"/>
                <a:gd name="T23" fmla="*/ 24 h 35"/>
                <a:gd name="T24" fmla="*/ 141 w 143"/>
                <a:gd name="T25" fmla="*/ 27 h 35"/>
                <a:gd name="T26" fmla="*/ 141 w 143"/>
                <a:gd name="T27" fmla="*/ 28 h 35"/>
                <a:gd name="T28" fmla="*/ 141 w 143"/>
                <a:gd name="T29" fmla="*/ 28 h 35"/>
                <a:gd name="T30" fmla="*/ 138 w 143"/>
                <a:gd name="T31" fmla="*/ 32 h 35"/>
                <a:gd name="T32" fmla="*/ 128 w 143"/>
                <a:gd name="T33" fmla="*/ 33 h 35"/>
                <a:gd name="T34" fmla="*/ 94 w 143"/>
                <a:gd name="T35" fmla="*/ 29 h 35"/>
                <a:gd name="T36" fmla="*/ 94 w 143"/>
                <a:gd name="T37" fmla="*/ 30 h 35"/>
                <a:gd name="T38" fmla="*/ 94 w 143"/>
                <a:gd name="T39" fmla="*/ 31 h 35"/>
                <a:gd name="T40" fmla="*/ 128 w 143"/>
                <a:gd name="T41" fmla="*/ 35 h 35"/>
                <a:gd name="T42" fmla="*/ 139 w 143"/>
                <a:gd name="T43" fmla="*/ 33 h 35"/>
                <a:gd name="T44" fmla="*/ 143 w 143"/>
                <a:gd name="T45" fmla="*/ 29 h 35"/>
                <a:gd name="T46" fmla="*/ 143 w 143"/>
                <a:gd name="T47" fmla="*/ 29 h 35"/>
                <a:gd name="T48" fmla="*/ 143 w 143"/>
                <a:gd name="T49" fmla="*/ 27 h 35"/>
                <a:gd name="T50" fmla="*/ 141 w 143"/>
                <a:gd name="T51" fmla="*/ 23 h 35"/>
                <a:gd name="T52" fmla="*/ 98 w 143"/>
                <a:gd name="T53" fmla="*/ 8 h 35"/>
                <a:gd name="T54" fmla="*/ 18 w 143"/>
                <a:gd name="T55" fmla="*/ 0 h 35"/>
                <a:gd name="T56" fmla="*/ 4 w 143"/>
                <a:gd name="T57" fmla="*/ 0 h 35"/>
                <a:gd name="T58" fmla="*/ 0 w 143"/>
                <a:gd name="T59" fmla="*/ 1 h 35"/>
                <a:gd name="T60" fmla="*/ 3 w 143"/>
                <a:gd name="T61" fmla="*/ 2 h 35"/>
                <a:gd name="T62" fmla="*/ 94 w 143"/>
                <a:gd name="T63" fmla="*/ 31 h 35"/>
                <a:gd name="T64" fmla="*/ 94 w 143"/>
                <a:gd name="T6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35">
                  <a:moveTo>
                    <a:pt x="94" y="30"/>
                  </a:moveTo>
                  <a:cubicBezTo>
                    <a:pt x="94" y="29"/>
                    <a:pt x="94" y="29"/>
                    <a:pt x="94" y="29"/>
                  </a:cubicBezTo>
                  <a:cubicBezTo>
                    <a:pt x="70" y="24"/>
                    <a:pt x="47" y="17"/>
                    <a:pt x="31" y="11"/>
                  </a:cubicBezTo>
                  <a:cubicBezTo>
                    <a:pt x="22" y="8"/>
                    <a:pt x="16" y="5"/>
                    <a:pt x="11" y="4"/>
                  </a:cubicBezTo>
                  <a:cubicBezTo>
                    <a:pt x="7" y="2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10" y="2"/>
                    <a:pt x="13" y="2"/>
                    <a:pt x="18" y="2"/>
                  </a:cubicBezTo>
                  <a:cubicBezTo>
                    <a:pt x="34" y="2"/>
                    <a:pt x="63" y="3"/>
                    <a:pt x="98" y="10"/>
                  </a:cubicBezTo>
                  <a:cubicBezTo>
                    <a:pt x="116" y="13"/>
                    <a:pt x="127" y="17"/>
                    <a:pt x="133" y="20"/>
                  </a:cubicBezTo>
                  <a:cubicBezTo>
                    <a:pt x="136" y="21"/>
                    <a:pt x="138" y="22"/>
                    <a:pt x="139" y="24"/>
                  </a:cubicBezTo>
                  <a:cubicBezTo>
                    <a:pt x="141" y="25"/>
                    <a:pt x="141" y="26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30"/>
                    <a:pt x="140" y="31"/>
                    <a:pt x="138" y="32"/>
                  </a:cubicBezTo>
                  <a:cubicBezTo>
                    <a:pt x="136" y="33"/>
                    <a:pt x="133" y="33"/>
                    <a:pt x="128" y="33"/>
                  </a:cubicBezTo>
                  <a:cubicBezTo>
                    <a:pt x="121" y="33"/>
                    <a:pt x="110" y="32"/>
                    <a:pt x="94" y="29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110" y="34"/>
                    <a:pt x="121" y="35"/>
                    <a:pt x="128" y="35"/>
                  </a:cubicBezTo>
                  <a:cubicBezTo>
                    <a:pt x="133" y="35"/>
                    <a:pt x="137" y="34"/>
                    <a:pt x="139" y="33"/>
                  </a:cubicBezTo>
                  <a:cubicBezTo>
                    <a:pt x="141" y="32"/>
                    <a:pt x="142" y="30"/>
                    <a:pt x="143" y="29"/>
                  </a:cubicBezTo>
                  <a:cubicBezTo>
                    <a:pt x="143" y="29"/>
                    <a:pt x="143" y="29"/>
                    <a:pt x="143" y="29"/>
                  </a:cubicBezTo>
                  <a:cubicBezTo>
                    <a:pt x="143" y="28"/>
                    <a:pt x="143" y="28"/>
                    <a:pt x="143" y="27"/>
                  </a:cubicBezTo>
                  <a:cubicBezTo>
                    <a:pt x="143" y="26"/>
                    <a:pt x="142" y="24"/>
                    <a:pt x="141" y="23"/>
                  </a:cubicBezTo>
                  <a:cubicBezTo>
                    <a:pt x="136" y="18"/>
                    <a:pt x="125" y="13"/>
                    <a:pt x="98" y="8"/>
                  </a:cubicBezTo>
                  <a:cubicBezTo>
                    <a:pt x="63" y="1"/>
                    <a:pt x="34" y="0"/>
                    <a:pt x="18" y="0"/>
                  </a:cubicBezTo>
                  <a:cubicBezTo>
                    <a:pt x="9" y="0"/>
                    <a:pt x="4" y="0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5" y="21"/>
                    <a:pt x="94" y="31"/>
                  </a:cubicBezTo>
                  <a:lnTo>
                    <a:pt x="94" y="30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2" name="Freeform 727"/>
            <p:cNvSpPr>
              <a:spLocks/>
            </p:cNvSpPr>
            <p:nvPr/>
          </p:nvSpPr>
          <p:spPr bwMode="auto">
            <a:xfrm>
              <a:off x="11517305" y="4715556"/>
              <a:ext cx="623888" cy="174625"/>
            </a:xfrm>
            <a:custGeom>
              <a:avLst/>
              <a:gdLst>
                <a:gd name="T0" fmla="*/ 49 w 139"/>
                <a:gd name="T1" fmla="*/ 7 h 39"/>
                <a:gd name="T2" fmla="*/ 139 w 139"/>
                <a:gd name="T3" fmla="*/ 35 h 39"/>
                <a:gd name="T4" fmla="*/ 45 w 139"/>
                <a:gd name="T5" fmla="*/ 28 h 39"/>
                <a:gd name="T6" fmla="*/ 1 w 139"/>
                <a:gd name="T7" fmla="*/ 8 h 39"/>
                <a:gd name="T8" fmla="*/ 49 w 139"/>
                <a:gd name="T9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39">
                  <a:moveTo>
                    <a:pt x="49" y="7"/>
                  </a:moveTo>
                  <a:cubicBezTo>
                    <a:pt x="98" y="17"/>
                    <a:pt x="139" y="35"/>
                    <a:pt x="139" y="35"/>
                  </a:cubicBezTo>
                  <a:cubicBezTo>
                    <a:pt x="139" y="35"/>
                    <a:pt x="100" y="39"/>
                    <a:pt x="45" y="28"/>
                  </a:cubicBezTo>
                  <a:cubicBezTo>
                    <a:pt x="7" y="20"/>
                    <a:pt x="0" y="14"/>
                    <a:pt x="1" y="8"/>
                  </a:cubicBezTo>
                  <a:cubicBezTo>
                    <a:pt x="2" y="3"/>
                    <a:pt x="11" y="0"/>
                    <a:pt x="49" y="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3" name="Freeform 728"/>
            <p:cNvSpPr>
              <a:spLocks/>
            </p:cNvSpPr>
            <p:nvPr/>
          </p:nvSpPr>
          <p:spPr bwMode="auto">
            <a:xfrm>
              <a:off x="11517305" y="4725081"/>
              <a:ext cx="641350" cy="157163"/>
            </a:xfrm>
            <a:custGeom>
              <a:avLst/>
              <a:gdLst>
                <a:gd name="T0" fmla="*/ 49 w 143"/>
                <a:gd name="T1" fmla="*/ 5 h 35"/>
                <a:gd name="T2" fmla="*/ 49 w 143"/>
                <a:gd name="T3" fmla="*/ 6 h 35"/>
                <a:gd name="T4" fmla="*/ 112 w 143"/>
                <a:gd name="T5" fmla="*/ 24 h 35"/>
                <a:gd name="T6" fmla="*/ 132 w 143"/>
                <a:gd name="T7" fmla="*/ 31 h 35"/>
                <a:gd name="T8" fmla="*/ 139 w 143"/>
                <a:gd name="T9" fmla="*/ 34 h 35"/>
                <a:gd name="T10" fmla="*/ 139 w 143"/>
                <a:gd name="T11" fmla="*/ 33 h 35"/>
                <a:gd name="T12" fmla="*/ 139 w 143"/>
                <a:gd name="T13" fmla="*/ 33 h 35"/>
                <a:gd name="T14" fmla="*/ 136 w 143"/>
                <a:gd name="T15" fmla="*/ 33 h 35"/>
                <a:gd name="T16" fmla="*/ 125 w 143"/>
                <a:gd name="T17" fmla="*/ 33 h 35"/>
                <a:gd name="T18" fmla="*/ 45 w 143"/>
                <a:gd name="T19" fmla="*/ 25 h 35"/>
                <a:gd name="T20" fmla="*/ 10 w 143"/>
                <a:gd name="T21" fmla="*/ 15 h 35"/>
                <a:gd name="T22" fmla="*/ 4 w 143"/>
                <a:gd name="T23" fmla="*/ 11 h 35"/>
                <a:gd name="T24" fmla="*/ 2 w 143"/>
                <a:gd name="T25" fmla="*/ 8 h 35"/>
                <a:gd name="T26" fmla="*/ 2 w 143"/>
                <a:gd name="T27" fmla="*/ 7 h 35"/>
                <a:gd name="T28" fmla="*/ 5 w 143"/>
                <a:gd name="T29" fmla="*/ 3 h 35"/>
                <a:gd name="T30" fmla="*/ 15 w 143"/>
                <a:gd name="T31" fmla="*/ 2 h 35"/>
                <a:gd name="T32" fmla="*/ 49 w 143"/>
                <a:gd name="T33" fmla="*/ 6 h 35"/>
                <a:gd name="T34" fmla="*/ 49 w 143"/>
                <a:gd name="T35" fmla="*/ 5 h 35"/>
                <a:gd name="T36" fmla="*/ 49 w 143"/>
                <a:gd name="T37" fmla="*/ 4 h 35"/>
                <a:gd name="T38" fmla="*/ 15 w 143"/>
                <a:gd name="T39" fmla="*/ 0 h 35"/>
                <a:gd name="T40" fmla="*/ 4 w 143"/>
                <a:gd name="T41" fmla="*/ 1 h 35"/>
                <a:gd name="T42" fmla="*/ 0 w 143"/>
                <a:gd name="T43" fmla="*/ 6 h 35"/>
                <a:gd name="T44" fmla="*/ 0 w 143"/>
                <a:gd name="T45" fmla="*/ 8 h 35"/>
                <a:gd name="T46" fmla="*/ 2 w 143"/>
                <a:gd name="T47" fmla="*/ 12 h 35"/>
                <a:gd name="T48" fmla="*/ 45 w 143"/>
                <a:gd name="T49" fmla="*/ 27 h 35"/>
                <a:gd name="T50" fmla="*/ 125 w 143"/>
                <a:gd name="T51" fmla="*/ 35 h 35"/>
                <a:gd name="T52" fmla="*/ 139 w 143"/>
                <a:gd name="T53" fmla="*/ 34 h 35"/>
                <a:gd name="T54" fmla="*/ 143 w 143"/>
                <a:gd name="T55" fmla="*/ 34 h 35"/>
                <a:gd name="T56" fmla="*/ 140 w 143"/>
                <a:gd name="T57" fmla="*/ 33 h 35"/>
                <a:gd name="T58" fmla="*/ 49 w 143"/>
                <a:gd name="T59" fmla="*/ 4 h 35"/>
                <a:gd name="T60" fmla="*/ 49 w 143"/>
                <a:gd name="T61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3" h="35">
                  <a:moveTo>
                    <a:pt x="49" y="5"/>
                  </a:moveTo>
                  <a:cubicBezTo>
                    <a:pt x="49" y="6"/>
                    <a:pt x="49" y="6"/>
                    <a:pt x="49" y="6"/>
                  </a:cubicBezTo>
                  <a:cubicBezTo>
                    <a:pt x="73" y="11"/>
                    <a:pt x="96" y="18"/>
                    <a:pt x="112" y="24"/>
                  </a:cubicBezTo>
                  <a:cubicBezTo>
                    <a:pt x="121" y="27"/>
                    <a:pt x="127" y="29"/>
                    <a:pt x="132" y="31"/>
                  </a:cubicBezTo>
                  <a:cubicBezTo>
                    <a:pt x="136" y="33"/>
                    <a:pt x="139" y="34"/>
                    <a:pt x="139" y="34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9" y="33"/>
                    <a:pt x="138" y="33"/>
                    <a:pt x="136" y="33"/>
                  </a:cubicBezTo>
                  <a:cubicBezTo>
                    <a:pt x="133" y="33"/>
                    <a:pt x="130" y="33"/>
                    <a:pt x="125" y="33"/>
                  </a:cubicBezTo>
                  <a:cubicBezTo>
                    <a:pt x="109" y="33"/>
                    <a:pt x="80" y="32"/>
                    <a:pt x="45" y="25"/>
                  </a:cubicBezTo>
                  <a:cubicBezTo>
                    <a:pt x="27" y="21"/>
                    <a:pt x="16" y="18"/>
                    <a:pt x="10" y="15"/>
                  </a:cubicBezTo>
                  <a:cubicBezTo>
                    <a:pt x="7" y="14"/>
                    <a:pt x="5" y="12"/>
                    <a:pt x="4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3" y="4"/>
                    <a:pt x="5" y="3"/>
                  </a:cubicBezTo>
                  <a:cubicBezTo>
                    <a:pt x="7" y="2"/>
                    <a:pt x="10" y="2"/>
                    <a:pt x="15" y="2"/>
                  </a:cubicBezTo>
                  <a:cubicBezTo>
                    <a:pt x="22" y="2"/>
                    <a:pt x="33" y="3"/>
                    <a:pt x="49" y="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33" y="1"/>
                    <a:pt x="22" y="0"/>
                    <a:pt x="15" y="0"/>
                  </a:cubicBezTo>
                  <a:cubicBezTo>
                    <a:pt x="10" y="0"/>
                    <a:pt x="7" y="0"/>
                    <a:pt x="4" y="1"/>
                  </a:cubicBezTo>
                  <a:cubicBezTo>
                    <a:pt x="2" y="3"/>
                    <a:pt x="1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7" y="17"/>
                    <a:pt x="18" y="21"/>
                    <a:pt x="45" y="27"/>
                  </a:cubicBezTo>
                  <a:cubicBezTo>
                    <a:pt x="80" y="34"/>
                    <a:pt x="109" y="35"/>
                    <a:pt x="125" y="35"/>
                  </a:cubicBezTo>
                  <a:cubicBezTo>
                    <a:pt x="134" y="35"/>
                    <a:pt x="139" y="34"/>
                    <a:pt x="139" y="34"/>
                  </a:cubicBezTo>
                  <a:cubicBezTo>
                    <a:pt x="143" y="34"/>
                    <a:pt x="143" y="34"/>
                    <a:pt x="143" y="34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40" y="33"/>
                    <a:pt x="98" y="14"/>
                    <a:pt x="49" y="4"/>
                  </a:cubicBezTo>
                  <a:lnTo>
                    <a:pt x="49" y="5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4" name="Freeform 729"/>
            <p:cNvSpPr>
              <a:spLocks/>
            </p:cNvSpPr>
            <p:nvPr/>
          </p:nvSpPr>
          <p:spPr bwMode="auto">
            <a:xfrm>
              <a:off x="11979268" y="4872719"/>
              <a:ext cx="174625" cy="623888"/>
            </a:xfrm>
            <a:custGeom>
              <a:avLst/>
              <a:gdLst>
                <a:gd name="T0" fmla="*/ 8 w 39"/>
                <a:gd name="T1" fmla="*/ 90 h 139"/>
                <a:gd name="T2" fmla="*/ 36 w 39"/>
                <a:gd name="T3" fmla="*/ 0 h 139"/>
                <a:gd name="T4" fmla="*/ 28 w 39"/>
                <a:gd name="T5" fmla="*/ 94 h 139"/>
                <a:gd name="T6" fmla="*/ 9 w 39"/>
                <a:gd name="T7" fmla="*/ 138 h 139"/>
                <a:gd name="T8" fmla="*/ 8 w 39"/>
                <a:gd name="T9" fmla="*/ 9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39">
                  <a:moveTo>
                    <a:pt x="8" y="90"/>
                  </a:moveTo>
                  <a:cubicBezTo>
                    <a:pt x="17" y="41"/>
                    <a:pt x="36" y="0"/>
                    <a:pt x="36" y="0"/>
                  </a:cubicBezTo>
                  <a:cubicBezTo>
                    <a:pt x="36" y="0"/>
                    <a:pt x="39" y="39"/>
                    <a:pt x="28" y="94"/>
                  </a:cubicBezTo>
                  <a:cubicBezTo>
                    <a:pt x="21" y="133"/>
                    <a:pt x="15" y="139"/>
                    <a:pt x="9" y="138"/>
                  </a:cubicBezTo>
                  <a:cubicBezTo>
                    <a:pt x="3" y="137"/>
                    <a:pt x="0" y="129"/>
                    <a:pt x="8" y="9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5" name="Freeform 730"/>
            <p:cNvSpPr>
              <a:spLocks/>
            </p:cNvSpPr>
            <p:nvPr/>
          </p:nvSpPr>
          <p:spPr bwMode="auto">
            <a:xfrm>
              <a:off x="11988793" y="4855256"/>
              <a:ext cx="157163" cy="641350"/>
            </a:xfrm>
            <a:custGeom>
              <a:avLst/>
              <a:gdLst>
                <a:gd name="T0" fmla="*/ 6 w 35"/>
                <a:gd name="T1" fmla="*/ 94 h 143"/>
                <a:gd name="T2" fmla="*/ 7 w 35"/>
                <a:gd name="T3" fmla="*/ 94 h 143"/>
                <a:gd name="T4" fmla="*/ 24 w 35"/>
                <a:gd name="T5" fmla="*/ 31 h 143"/>
                <a:gd name="T6" fmla="*/ 32 w 35"/>
                <a:gd name="T7" fmla="*/ 12 h 143"/>
                <a:gd name="T8" fmla="*/ 35 w 35"/>
                <a:gd name="T9" fmla="*/ 4 h 143"/>
                <a:gd name="T10" fmla="*/ 34 w 35"/>
                <a:gd name="T11" fmla="*/ 4 h 143"/>
                <a:gd name="T12" fmla="*/ 33 w 35"/>
                <a:gd name="T13" fmla="*/ 4 h 143"/>
                <a:gd name="T14" fmla="*/ 33 w 35"/>
                <a:gd name="T15" fmla="*/ 8 h 143"/>
                <a:gd name="T16" fmla="*/ 34 w 35"/>
                <a:gd name="T17" fmla="*/ 18 h 143"/>
                <a:gd name="T18" fmla="*/ 25 w 35"/>
                <a:gd name="T19" fmla="*/ 98 h 143"/>
                <a:gd name="T20" fmla="*/ 16 w 35"/>
                <a:gd name="T21" fmla="*/ 133 h 143"/>
                <a:gd name="T22" fmla="*/ 12 w 35"/>
                <a:gd name="T23" fmla="*/ 140 h 143"/>
                <a:gd name="T24" fmla="*/ 8 w 35"/>
                <a:gd name="T25" fmla="*/ 141 h 143"/>
                <a:gd name="T26" fmla="*/ 7 w 35"/>
                <a:gd name="T27" fmla="*/ 141 h 143"/>
                <a:gd name="T28" fmla="*/ 4 w 35"/>
                <a:gd name="T29" fmla="*/ 138 h 143"/>
                <a:gd name="T30" fmla="*/ 2 w 35"/>
                <a:gd name="T31" fmla="*/ 128 h 143"/>
                <a:gd name="T32" fmla="*/ 7 w 35"/>
                <a:gd name="T33" fmla="*/ 94 h 143"/>
                <a:gd name="T34" fmla="*/ 6 w 35"/>
                <a:gd name="T35" fmla="*/ 94 h 143"/>
                <a:gd name="T36" fmla="*/ 5 w 35"/>
                <a:gd name="T37" fmla="*/ 94 h 143"/>
                <a:gd name="T38" fmla="*/ 0 w 35"/>
                <a:gd name="T39" fmla="*/ 128 h 143"/>
                <a:gd name="T40" fmla="*/ 2 w 35"/>
                <a:gd name="T41" fmla="*/ 139 h 143"/>
                <a:gd name="T42" fmla="*/ 7 w 35"/>
                <a:gd name="T43" fmla="*/ 143 h 143"/>
                <a:gd name="T44" fmla="*/ 8 w 35"/>
                <a:gd name="T45" fmla="*/ 143 h 143"/>
                <a:gd name="T46" fmla="*/ 13 w 35"/>
                <a:gd name="T47" fmla="*/ 141 h 143"/>
                <a:gd name="T48" fmla="*/ 27 w 35"/>
                <a:gd name="T49" fmla="*/ 99 h 143"/>
                <a:gd name="T50" fmla="*/ 35 w 35"/>
                <a:gd name="T51" fmla="*/ 18 h 143"/>
                <a:gd name="T52" fmla="*/ 35 w 35"/>
                <a:gd name="T53" fmla="*/ 4 h 143"/>
                <a:gd name="T54" fmla="*/ 35 w 35"/>
                <a:gd name="T55" fmla="*/ 0 h 143"/>
                <a:gd name="T56" fmla="*/ 33 w 35"/>
                <a:gd name="T57" fmla="*/ 4 h 143"/>
                <a:gd name="T58" fmla="*/ 5 w 35"/>
                <a:gd name="T59" fmla="*/ 94 h 143"/>
                <a:gd name="T60" fmla="*/ 6 w 35"/>
                <a:gd name="T61" fmla="*/ 9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143">
                  <a:moveTo>
                    <a:pt x="6" y="94"/>
                  </a:moveTo>
                  <a:cubicBezTo>
                    <a:pt x="7" y="94"/>
                    <a:pt x="7" y="94"/>
                    <a:pt x="7" y="94"/>
                  </a:cubicBezTo>
                  <a:cubicBezTo>
                    <a:pt x="11" y="70"/>
                    <a:pt x="18" y="48"/>
                    <a:pt x="24" y="31"/>
                  </a:cubicBezTo>
                  <a:cubicBezTo>
                    <a:pt x="27" y="23"/>
                    <a:pt x="30" y="16"/>
                    <a:pt x="32" y="12"/>
                  </a:cubicBezTo>
                  <a:cubicBezTo>
                    <a:pt x="34" y="7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5"/>
                    <a:pt x="33" y="8"/>
                  </a:cubicBezTo>
                  <a:cubicBezTo>
                    <a:pt x="33" y="10"/>
                    <a:pt x="34" y="14"/>
                    <a:pt x="34" y="18"/>
                  </a:cubicBezTo>
                  <a:cubicBezTo>
                    <a:pt x="34" y="34"/>
                    <a:pt x="32" y="63"/>
                    <a:pt x="25" y="98"/>
                  </a:cubicBezTo>
                  <a:cubicBezTo>
                    <a:pt x="22" y="116"/>
                    <a:pt x="19" y="127"/>
                    <a:pt x="16" y="133"/>
                  </a:cubicBezTo>
                  <a:cubicBezTo>
                    <a:pt x="14" y="137"/>
                    <a:pt x="13" y="139"/>
                    <a:pt x="12" y="140"/>
                  </a:cubicBezTo>
                  <a:cubicBezTo>
                    <a:pt x="10" y="141"/>
                    <a:pt x="9" y="141"/>
                    <a:pt x="8" y="141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6" y="141"/>
                    <a:pt x="5" y="140"/>
                    <a:pt x="4" y="138"/>
                  </a:cubicBezTo>
                  <a:cubicBezTo>
                    <a:pt x="3" y="137"/>
                    <a:pt x="2" y="133"/>
                    <a:pt x="2" y="128"/>
                  </a:cubicBezTo>
                  <a:cubicBezTo>
                    <a:pt x="2" y="121"/>
                    <a:pt x="3" y="110"/>
                    <a:pt x="7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2" y="110"/>
                    <a:pt x="0" y="121"/>
                    <a:pt x="0" y="128"/>
                  </a:cubicBezTo>
                  <a:cubicBezTo>
                    <a:pt x="0" y="133"/>
                    <a:pt x="1" y="137"/>
                    <a:pt x="2" y="139"/>
                  </a:cubicBezTo>
                  <a:cubicBezTo>
                    <a:pt x="3" y="142"/>
                    <a:pt x="5" y="143"/>
                    <a:pt x="7" y="143"/>
                  </a:cubicBezTo>
                  <a:cubicBezTo>
                    <a:pt x="7" y="143"/>
                    <a:pt x="8" y="143"/>
                    <a:pt x="8" y="143"/>
                  </a:cubicBezTo>
                  <a:cubicBezTo>
                    <a:pt x="10" y="143"/>
                    <a:pt x="11" y="143"/>
                    <a:pt x="13" y="141"/>
                  </a:cubicBezTo>
                  <a:cubicBezTo>
                    <a:pt x="17" y="137"/>
                    <a:pt x="22" y="125"/>
                    <a:pt x="27" y="99"/>
                  </a:cubicBezTo>
                  <a:cubicBezTo>
                    <a:pt x="34" y="63"/>
                    <a:pt x="35" y="35"/>
                    <a:pt x="35" y="18"/>
                  </a:cubicBezTo>
                  <a:cubicBezTo>
                    <a:pt x="35" y="9"/>
                    <a:pt x="35" y="4"/>
                    <a:pt x="35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14" y="45"/>
                    <a:pt x="5" y="94"/>
                  </a:cubicBezTo>
                  <a:lnTo>
                    <a:pt x="6" y="94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6" name="Freeform 731"/>
            <p:cNvSpPr>
              <a:spLocks/>
            </p:cNvSpPr>
            <p:nvPr/>
          </p:nvSpPr>
          <p:spPr bwMode="auto">
            <a:xfrm>
              <a:off x="12126905" y="4248831"/>
              <a:ext cx="176213" cy="628650"/>
            </a:xfrm>
            <a:custGeom>
              <a:avLst/>
              <a:gdLst>
                <a:gd name="T0" fmla="*/ 31 w 39"/>
                <a:gd name="T1" fmla="*/ 49 h 140"/>
                <a:gd name="T2" fmla="*/ 3 w 39"/>
                <a:gd name="T3" fmla="*/ 140 h 140"/>
                <a:gd name="T4" fmla="*/ 11 w 39"/>
                <a:gd name="T5" fmla="*/ 45 h 140"/>
                <a:gd name="T6" fmla="*/ 30 w 39"/>
                <a:gd name="T7" fmla="*/ 2 h 140"/>
                <a:gd name="T8" fmla="*/ 31 w 39"/>
                <a:gd name="T9" fmla="*/ 4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31" y="49"/>
                  </a:moveTo>
                  <a:cubicBezTo>
                    <a:pt x="22" y="99"/>
                    <a:pt x="3" y="140"/>
                    <a:pt x="3" y="140"/>
                  </a:cubicBezTo>
                  <a:cubicBezTo>
                    <a:pt x="3" y="140"/>
                    <a:pt x="0" y="101"/>
                    <a:pt x="11" y="45"/>
                  </a:cubicBezTo>
                  <a:cubicBezTo>
                    <a:pt x="18" y="7"/>
                    <a:pt x="24" y="0"/>
                    <a:pt x="30" y="2"/>
                  </a:cubicBezTo>
                  <a:cubicBezTo>
                    <a:pt x="36" y="3"/>
                    <a:pt x="39" y="11"/>
                    <a:pt x="31" y="4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7" name="Freeform 732"/>
            <p:cNvSpPr>
              <a:spLocks/>
            </p:cNvSpPr>
            <p:nvPr/>
          </p:nvSpPr>
          <p:spPr bwMode="auto">
            <a:xfrm>
              <a:off x="12136430" y="4248831"/>
              <a:ext cx="157163" cy="641350"/>
            </a:xfrm>
            <a:custGeom>
              <a:avLst/>
              <a:gdLst>
                <a:gd name="T0" fmla="*/ 29 w 35"/>
                <a:gd name="T1" fmla="*/ 49 h 143"/>
                <a:gd name="T2" fmla="*/ 28 w 35"/>
                <a:gd name="T3" fmla="*/ 49 h 143"/>
                <a:gd name="T4" fmla="*/ 11 w 35"/>
                <a:gd name="T5" fmla="*/ 113 h 143"/>
                <a:gd name="T6" fmla="*/ 3 w 35"/>
                <a:gd name="T7" fmla="*/ 132 h 143"/>
                <a:gd name="T8" fmla="*/ 0 w 35"/>
                <a:gd name="T9" fmla="*/ 139 h 143"/>
                <a:gd name="T10" fmla="*/ 1 w 35"/>
                <a:gd name="T11" fmla="*/ 140 h 143"/>
                <a:gd name="T12" fmla="*/ 2 w 35"/>
                <a:gd name="T13" fmla="*/ 140 h 143"/>
                <a:gd name="T14" fmla="*/ 2 w 35"/>
                <a:gd name="T15" fmla="*/ 136 h 143"/>
                <a:gd name="T16" fmla="*/ 1 w 35"/>
                <a:gd name="T17" fmla="*/ 125 h 143"/>
                <a:gd name="T18" fmla="*/ 10 w 35"/>
                <a:gd name="T19" fmla="*/ 46 h 143"/>
                <a:gd name="T20" fmla="*/ 19 w 35"/>
                <a:gd name="T21" fmla="*/ 10 h 143"/>
                <a:gd name="T22" fmla="*/ 23 w 35"/>
                <a:gd name="T23" fmla="*/ 4 h 143"/>
                <a:gd name="T24" fmla="*/ 27 w 35"/>
                <a:gd name="T25" fmla="*/ 2 h 143"/>
                <a:gd name="T26" fmla="*/ 28 w 35"/>
                <a:gd name="T27" fmla="*/ 2 h 143"/>
                <a:gd name="T28" fmla="*/ 31 w 35"/>
                <a:gd name="T29" fmla="*/ 5 h 143"/>
                <a:gd name="T30" fmla="*/ 33 w 35"/>
                <a:gd name="T31" fmla="*/ 15 h 143"/>
                <a:gd name="T32" fmla="*/ 28 w 35"/>
                <a:gd name="T33" fmla="*/ 49 h 143"/>
                <a:gd name="T34" fmla="*/ 29 w 35"/>
                <a:gd name="T35" fmla="*/ 49 h 143"/>
                <a:gd name="T36" fmla="*/ 30 w 35"/>
                <a:gd name="T37" fmla="*/ 50 h 143"/>
                <a:gd name="T38" fmla="*/ 35 w 35"/>
                <a:gd name="T39" fmla="*/ 15 h 143"/>
                <a:gd name="T40" fmla="*/ 33 w 35"/>
                <a:gd name="T41" fmla="*/ 5 h 143"/>
                <a:gd name="T42" fmla="*/ 28 w 35"/>
                <a:gd name="T43" fmla="*/ 1 h 143"/>
                <a:gd name="T44" fmla="*/ 27 w 35"/>
                <a:gd name="T45" fmla="*/ 0 h 143"/>
                <a:gd name="T46" fmla="*/ 22 w 35"/>
                <a:gd name="T47" fmla="*/ 3 h 143"/>
                <a:gd name="T48" fmla="*/ 8 w 35"/>
                <a:gd name="T49" fmla="*/ 45 h 143"/>
                <a:gd name="T50" fmla="*/ 0 w 35"/>
                <a:gd name="T51" fmla="*/ 125 h 143"/>
                <a:gd name="T52" fmla="*/ 0 w 35"/>
                <a:gd name="T53" fmla="*/ 140 h 143"/>
                <a:gd name="T54" fmla="*/ 0 w 35"/>
                <a:gd name="T55" fmla="*/ 143 h 143"/>
                <a:gd name="T56" fmla="*/ 2 w 35"/>
                <a:gd name="T57" fmla="*/ 140 h 143"/>
                <a:gd name="T58" fmla="*/ 30 w 35"/>
                <a:gd name="T59" fmla="*/ 50 h 143"/>
                <a:gd name="T60" fmla="*/ 29 w 35"/>
                <a:gd name="T61" fmla="*/ 4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143">
                  <a:moveTo>
                    <a:pt x="29" y="4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24" y="74"/>
                    <a:pt x="17" y="96"/>
                    <a:pt x="11" y="113"/>
                  </a:cubicBezTo>
                  <a:cubicBezTo>
                    <a:pt x="8" y="121"/>
                    <a:pt x="5" y="128"/>
                    <a:pt x="3" y="132"/>
                  </a:cubicBezTo>
                  <a:cubicBezTo>
                    <a:pt x="1" y="137"/>
                    <a:pt x="0" y="139"/>
                    <a:pt x="0" y="139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40"/>
                    <a:pt x="2" y="138"/>
                    <a:pt x="2" y="136"/>
                  </a:cubicBezTo>
                  <a:cubicBezTo>
                    <a:pt x="2" y="134"/>
                    <a:pt x="1" y="130"/>
                    <a:pt x="1" y="125"/>
                  </a:cubicBezTo>
                  <a:cubicBezTo>
                    <a:pt x="1" y="109"/>
                    <a:pt x="3" y="81"/>
                    <a:pt x="10" y="46"/>
                  </a:cubicBezTo>
                  <a:cubicBezTo>
                    <a:pt x="13" y="28"/>
                    <a:pt x="16" y="17"/>
                    <a:pt x="19" y="10"/>
                  </a:cubicBezTo>
                  <a:cubicBezTo>
                    <a:pt x="21" y="7"/>
                    <a:pt x="22" y="5"/>
                    <a:pt x="23" y="4"/>
                  </a:cubicBezTo>
                  <a:cubicBezTo>
                    <a:pt x="25" y="3"/>
                    <a:pt x="26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3"/>
                    <a:pt x="30" y="3"/>
                    <a:pt x="31" y="5"/>
                  </a:cubicBezTo>
                  <a:cubicBezTo>
                    <a:pt x="32" y="7"/>
                    <a:pt x="33" y="10"/>
                    <a:pt x="33" y="15"/>
                  </a:cubicBezTo>
                  <a:cubicBezTo>
                    <a:pt x="33" y="23"/>
                    <a:pt x="32" y="33"/>
                    <a:pt x="28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3" y="34"/>
                    <a:pt x="35" y="23"/>
                    <a:pt x="35" y="15"/>
                  </a:cubicBezTo>
                  <a:cubicBezTo>
                    <a:pt x="35" y="10"/>
                    <a:pt x="34" y="7"/>
                    <a:pt x="33" y="5"/>
                  </a:cubicBezTo>
                  <a:cubicBezTo>
                    <a:pt x="32" y="2"/>
                    <a:pt x="30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25" y="0"/>
                    <a:pt x="24" y="1"/>
                    <a:pt x="22" y="3"/>
                  </a:cubicBezTo>
                  <a:cubicBezTo>
                    <a:pt x="18" y="7"/>
                    <a:pt x="13" y="18"/>
                    <a:pt x="8" y="45"/>
                  </a:cubicBezTo>
                  <a:cubicBezTo>
                    <a:pt x="1" y="81"/>
                    <a:pt x="0" y="109"/>
                    <a:pt x="0" y="125"/>
                  </a:cubicBezTo>
                  <a:cubicBezTo>
                    <a:pt x="0" y="135"/>
                    <a:pt x="0" y="140"/>
                    <a:pt x="0" y="14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40"/>
                    <a:pt x="21" y="99"/>
                    <a:pt x="30" y="50"/>
                  </a:cubicBezTo>
                  <a:lnTo>
                    <a:pt x="29" y="49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8" name="Freeform 733"/>
            <p:cNvSpPr>
              <a:spLocks/>
            </p:cNvSpPr>
            <p:nvPr/>
          </p:nvSpPr>
          <p:spPr bwMode="auto">
            <a:xfrm>
              <a:off x="12141193" y="4872719"/>
              <a:ext cx="371475" cy="538163"/>
            </a:xfrm>
            <a:custGeom>
              <a:avLst/>
              <a:gdLst>
                <a:gd name="T0" fmla="*/ 44 w 83"/>
                <a:gd name="T1" fmla="*/ 84 h 120"/>
                <a:gd name="T2" fmla="*/ 0 w 83"/>
                <a:gd name="T3" fmla="*/ 0 h 120"/>
                <a:gd name="T4" fmla="*/ 61 w 83"/>
                <a:gd name="T5" fmla="*/ 72 h 120"/>
                <a:gd name="T6" fmla="*/ 78 w 83"/>
                <a:gd name="T7" fmla="*/ 117 h 120"/>
                <a:gd name="T8" fmla="*/ 44 w 83"/>
                <a:gd name="T9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44" y="84"/>
                  </a:moveTo>
                  <a:cubicBezTo>
                    <a:pt x="16" y="43"/>
                    <a:pt x="0" y="0"/>
                    <a:pt x="0" y="0"/>
                  </a:cubicBezTo>
                  <a:cubicBezTo>
                    <a:pt x="0" y="0"/>
                    <a:pt x="30" y="26"/>
                    <a:pt x="61" y="72"/>
                  </a:cubicBezTo>
                  <a:cubicBezTo>
                    <a:pt x="83" y="105"/>
                    <a:pt x="83" y="114"/>
                    <a:pt x="78" y="117"/>
                  </a:cubicBezTo>
                  <a:cubicBezTo>
                    <a:pt x="74" y="120"/>
                    <a:pt x="65" y="116"/>
                    <a:pt x="44" y="8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9" name="Freeform 734"/>
            <p:cNvSpPr>
              <a:spLocks/>
            </p:cNvSpPr>
            <p:nvPr/>
          </p:nvSpPr>
          <p:spPr bwMode="auto">
            <a:xfrm>
              <a:off x="12131668" y="4860019"/>
              <a:ext cx="377825" cy="546100"/>
            </a:xfrm>
            <a:custGeom>
              <a:avLst/>
              <a:gdLst>
                <a:gd name="T0" fmla="*/ 46 w 84"/>
                <a:gd name="T1" fmla="*/ 87 h 122"/>
                <a:gd name="T2" fmla="*/ 46 w 84"/>
                <a:gd name="T3" fmla="*/ 87 h 122"/>
                <a:gd name="T4" fmla="*/ 14 w 84"/>
                <a:gd name="T5" fmla="*/ 29 h 122"/>
                <a:gd name="T6" fmla="*/ 6 w 84"/>
                <a:gd name="T7" fmla="*/ 10 h 122"/>
                <a:gd name="T8" fmla="*/ 3 w 84"/>
                <a:gd name="T9" fmla="*/ 3 h 122"/>
                <a:gd name="T10" fmla="*/ 2 w 84"/>
                <a:gd name="T11" fmla="*/ 3 h 122"/>
                <a:gd name="T12" fmla="*/ 1 w 84"/>
                <a:gd name="T13" fmla="*/ 4 h 122"/>
                <a:gd name="T14" fmla="*/ 3 w 84"/>
                <a:gd name="T15" fmla="*/ 5 h 122"/>
                <a:gd name="T16" fmla="*/ 62 w 84"/>
                <a:gd name="T17" fmla="*/ 76 h 122"/>
                <a:gd name="T18" fmla="*/ 82 w 84"/>
                <a:gd name="T19" fmla="*/ 115 h 122"/>
                <a:gd name="T20" fmla="*/ 80 w 84"/>
                <a:gd name="T21" fmla="*/ 119 h 122"/>
                <a:gd name="T22" fmla="*/ 77 w 84"/>
                <a:gd name="T23" fmla="*/ 120 h 122"/>
                <a:gd name="T24" fmla="*/ 67 w 84"/>
                <a:gd name="T25" fmla="*/ 113 h 122"/>
                <a:gd name="T26" fmla="*/ 46 w 84"/>
                <a:gd name="T27" fmla="*/ 87 h 122"/>
                <a:gd name="T28" fmla="*/ 46 w 84"/>
                <a:gd name="T29" fmla="*/ 87 h 122"/>
                <a:gd name="T30" fmla="*/ 45 w 84"/>
                <a:gd name="T31" fmla="*/ 88 h 122"/>
                <a:gd name="T32" fmla="*/ 66 w 84"/>
                <a:gd name="T33" fmla="*/ 115 h 122"/>
                <a:gd name="T34" fmla="*/ 77 w 84"/>
                <a:gd name="T35" fmla="*/ 122 h 122"/>
                <a:gd name="T36" fmla="*/ 81 w 84"/>
                <a:gd name="T37" fmla="*/ 121 h 122"/>
                <a:gd name="T38" fmla="*/ 84 w 84"/>
                <a:gd name="T39" fmla="*/ 115 h 122"/>
                <a:gd name="T40" fmla="*/ 64 w 84"/>
                <a:gd name="T41" fmla="*/ 75 h 122"/>
                <a:gd name="T42" fmla="*/ 2 w 84"/>
                <a:gd name="T43" fmla="*/ 2 h 122"/>
                <a:gd name="T44" fmla="*/ 0 w 84"/>
                <a:gd name="T45" fmla="*/ 0 h 122"/>
                <a:gd name="T46" fmla="*/ 1 w 84"/>
                <a:gd name="T47" fmla="*/ 3 h 122"/>
                <a:gd name="T48" fmla="*/ 45 w 84"/>
                <a:gd name="T49" fmla="*/ 88 h 122"/>
                <a:gd name="T50" fmla="*/ 46 w 84"/>
                <a:gd name="T51" fmla="*/ 8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122">
                  <a:moveTo>
                    <a:pt x="46" y="87"/>
                  </a:moveTo>
                  <a:cubicBezTo>
                    <a:pt x="46" y="87"/>
                    <a:pt x="46" y="87"/>
                    <a:pt x="46" y="87"/>
                  </a:cubicBezTo>
                  <a:cubicBezTo>
                    <a:pt x="32" y="66"/>
                    <a:pt x="21" y="45"/>
                    <a:pt x="14" y="29"/>
                  </a:cubicBezTo>
                  <a:cubicBezTo>
                    <a:pt x="10" y="21"/>
                    <a:pt x="7" y="15"/>
                    <a:pt x="6" y="10"/>
                  </a:cubicBezTo>
                  <a:cubicBezTo>
                    <a:pt x="4" y="5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4"/>
                    <a:pt x="3" y="5"/>
                  </a:cubicBezTo>
                  <a:cubicBezTo>
                    <a:pt x="9" y="10"/>
                    <a:pt x="35" y="35"/>
                    <a:pt x="62" y="76"/>
                  </a:cubicBezTo>
                  <a:cubicBezTo>
                    <a:pt x="77" y="98"/>
                    <a:pt x="82" y="109"/>
                    <a:pt x="82" y="115"/>
                  </a:cubicBezTo>
                  <a:cubicBezTo>
                    <a:pt x="82" y="117"/>
                    <a:pt x="81" y="118"/>
                    <a:pt x="80" y="119"/>
                  </a:cubicBezTo>
                  <a:cubicBezTo>
                    <a:pt x="79" y="120"/>
                    <a:pt x="78" y="120"/>
                    <a:pt x="77" y="120"/>
                  </a:cubicBezTo>
                  <a:cubicBezTo>
                    <a:pt x="75" y="120"/>
                    <a:pt x="72" y="118"/>
                    <a:pt x="67" y="113"/>
                  </a:cubicBezTo>
                  <a:cubicBezTo>
                    <a:pt x="62" y="108"/>
                    <a:pt x="55" y="100"/>
                    <a:pt x="46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54" y="101"/>
                    <a:pt x="60" y="109"/>
                    <a:pt x="66" y="115"/>
                  </a:cubicBezTo>
                  <a:cubicBezTo>
                    <a:pt x="71" y="120"/>
                    <a:pt x="74" y="122"/>
                    <a:pt x="77" y="122"/>
                  </a:cubicBezTo>
                  <a:cubicBezTo>
                    <a:pt x="79" y="122"/>
                    <a:pt x="80" y="121"/>
                    <a:pt x="81" y="121"/>
                  </a:cubicBezTo>
                  <a:cubicBezTo>
                    <a:pt x="83" y="120"/>
                    <a:pt x="84" y="118"/>
                    <a:pt x="84" y="115"/>
                  </a:cubicBezTo>
                  <a:cubicBezTo>
                    <a:pt x="84" y="108"/>
                    <a:pt x="79" y="97"/>
                    <a:pt x="64" y="75"/>
                  </a:cubicBezTo>
                  <a:cubicBezTo>
                    <a:pt x="32" y="28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7" y="46"/>
                    <a:pt x="45" y="88"/>
                  </a:cubicBezTo>
                  <a:lnTo>
                    <a:pt x="46" y="8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0" name="Freeform 735"/>
            <p:cNvSpPr>
              <a:spLocks/>
            </p:cNvSpPr>
            <p:nvPr/>
          </p:nvSpPr>
          <p:spPr bwMode="auto">
            <a:xfrm>
              <a:off x="11768130" y="4339319"/>
              <a:ext cx="373063" cy="538163"/>
            </a:xfrm>
            <a:custGeom>
              <a:avLst/>
              <a:gdLst>
                <a:gd name="T0" fmla="*/ 39 w 83"/>
                <a:gd name="T1" fmla="*/ 36 h 120"/>
                <a:gd name="T2" fmla="*/ 83 w 83"/>
                <a:gd name="T3" fmla="*/ 120 h 120"/>
                <a:gd name="T4" fmla="*/ 22 w 83"/>
                <a:gd name="T5" fmla="*/ 48 h 120"/>
                <a:gd name="T6" fmla="*/ 5 w 83"/>
                <a:gd name="T7" fmla="*/ 3 h 120"/>
                <a:gd name="T8" fmla="*/ 39 w 83"/>
                <a:gd name="T9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39" y="36"/>
                  </a:moveTo>
                  <a:cubicBezTo>
                    <a:pt x="67" y="77"/>
                    <a:pt x="83" y="120"/>
                    <a:pt x="83" y="120"/>
                  </a:cubicBezTo>
                  <a:cubicBezTo>
                    <a:pt x="83" y="120"/>
                    <a:pt x="53" y="94"/>
                    <a:pt x="22" y="48"/>
                  </a:cubicBezTo>
                  <a:cubicBezTo>
                    <a:pt x="0" y="15"/>
                    <a:pt x="0" y="6"/>
                    <a:pt x="5" y="3"/>
                  </a:cubicBezTo>
                  <a:cubicBezTo>
                    <a:pt x="9" y="0"/>
                    <a:pt x="18" y="4"/>
                    <a:pt x="39" y="3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1" name="Freeform 736"/>
            <p:cNvSpPr>
              <a:spLocks/>
            </p:cNvSpPr>
            <p:nvPr/>
          </p:nvSpPr>
          <p:spPr bwMode="auto">
            <a:xfrm>
              <a:off x="11772893" y="4344081"/>
              <a:ext cx="377825" cy="546100"/>
            </a:xfrm>
            <a:custGeom>
              <a:avLst/>
              <a:gdLst>
                <a:gd name="T0" fmla="*/ 38 w 84"/>
                <a:gd name="T1" fmla="*/ 35 h 122"/>
                <a:gd name="T2" fmla="*/ 38 w 84"/>
                <a:gd name="T3" fmla="*/ 35 h 122"/>
                <a:gd name="T4" fmla="*/ 70 w 84"/>
                <a:gd name="T5" fmla="*/ 93 h 122"/>
                <a:gd name="T6" fmla="*/ 78 w 84"/>
                <a:gd name="T7" fmla="*/ 112 h 122"/>
                <a:gd name="T8" fmla="*/ 81 w 84"/>
                <a:gd name="T9" fmla="*/ 119 h 122"/>
                <a:gd name="T10" fmla="*/ 82 w 84"/>
                <a:gd name="T11" fmla="*/ 119 h 122"/>
                <a:gd name="T12" fmla="*/ 83 w 84"/>
                <a:gd name="T13" fmla="*/ 118 h 122"/>
                <a:gd name="T14" fmla="*/ 82 w 84"/>
                <a:gd name="T15" fmla="*/ 117 h 122"/>
                <a:gd name="T16" fmla="*/ 22 w 84"/>
                <a:gd name="T17" fmla="*/ 46 h 122"/>
                <a:gd name="T18" fmla="*/ 2 w 84"/>
                <a:gd name="T19" fmla="*/ 7 h 122"/>
                <a:gd name="T20" fmla="*/ 4 w 84"/>
                <a:gd name="T21" fmla="*/ 3 h 122"/>
                <a:gd name="T22" fmla="*/ 7 w 84"/>
                <a:gd name="T23" fmla="*/ 2 h 122"/>
                <a:gd name="T24" fmla="*/ 17 w 84"/>
                <a:gd name="T25" fmla="*/ 9 h 122"/>
                <a:gd name="T26" fmla="*/ 38 w 84"/>
                <a:gd name="T27" fmla="*/ 35 h 122"/>
                <a:gd name="T28" fmla="*/ 38 w 84"/>
                <a:gd name="T29" fmla="*/ 35 h 122"/>
                <a:gd name="T30" fmla="*/ 39 w 84"/>
                <a:gd name="T31" fmla="*/ 34 h 122"/>
                <a:gd name="T32" fmla="*/ 18 w 84"/>
                <a:gd name="T33" fmla="*/ 7 h 122"/>
                <a:gd name="T34" fmla="*/ 7 w 84"/>
                <a:gd name="T35" fmla="*/ 0 h 122"/>
                <a:gd name="T36" fmla="*/ 3 w 84"/>
                <a:gd name="T37" fmla="*/ 1 h 122"/>
                <a:gd name="T38" fmla="*/ 0 w 84"/>
                <a:gd name="T39" fmla="*/ 7 h 122"/>
                <a:gd name="T40" fmla="*/ 20 w 84"/>
                <a:gd name="T41" fmla="*/ 47 h 122"/>
                <a:gd name="T42" fmla="*/ 82 w 84"/>
                <a:gd name="T43" fmla="*/ 119 h 122"/>
                <a:gd name="T44" fmla="*/ 84 w 84"/>
                <a:gd name="T45" fmla="*/ 122 h 122"/>
                <a:gd name="T46" fmla="*/ 83 w 84"/>
                <a:gd name="T47" fmla="*/ 118 h 122"/>
                <a:gd name="T48" fmla="*/ 39 w 84"/>
                <a:gd name="T49" fmla="*/ 34 h 122"/>
                <a:gd name="T50" fmla="*/ 38 w 84"/>
                <a:gd name="T51" fmla="*/ 3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122">
                  <a:moveTo>
                    <a:pt x="38" y="35"/>
                  </a:moveTo>
                  <a:cubicBezTo>
                    <a:pt x="38" y="35"/>
                    <a:pt x="38" y="35"/>
                    <a:pt x="38" y="35"/>
                  </a:cubicBezTo>
                  <a:cubicBezTo>
                    <a:pt x="52" y="56"/>
                    <a:pt x="63" y="77"/>
                    <a:pt x="70" y="93"/>
                  </a:cubicBezTo>
                  <a:cubicBezTo>
                    <a:pt x="74" y="101"/>
                    <a:pt x="77" y="107"/>
                    <a:pt x="78" y="112"/>
                  </a:cubicBezTo>
                  <a:cubicBezTo>
                    <a:pt x="80" y="116"/>
                    <a:pt x="81" y="119"/>
                    <a:pt x="81" y="119"/>
                  </a:cubicBezTo>
                  <a:cubicBezTo>
                    <a:pt x="82" y="119"/>
                    <a:pt x="82" y="119"/>
                    <a:pt x="82" y="119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3" y="118"/>
                    <a:pt x="82" y="118"/>
                    <a:pt x="82" y="117"/>
                  </a:cubicBezTo>
                  <a:cubicBezTo>
                    <a:pt x="75" y="111"/>
                    <a:pt x="49" y="87"/>
                    <a:pt x="22" y="46"/>
                  </a:cubicBezTo>
                  <a:cubicBezTo>
                    <a:pt x="7" y="24"/>
                    <a:pt x="2" y="13"/>
                    <a:pt x="2" y="7"/>
                  </a:cubicBezTo>
                  <a:cubicBezTo>
                    <a:pt x="2" y="5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9" y="2"/>
                    <a:pt x="12" y="3"/>
                    <a:pt x="17" y="9"/>
                  </a:cubicBezTo>
                  <a:cubicBezTo>
                    <a:pt x="22" y="14"/>
                    <a:pt x="29" y="22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0" y="21"/>
                    <a:pt x="24" y="12"/>
                    <a:pt x="18" y="7"/>
                  </a:cubicBezTo>
                  <a:cubicBezTo>
                    <a:pt x="13" y="2"/>
                    <a:pt x="10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13"/>
                    <a:pt x="5" y="25"/>
                    <a:pt x="20" y="47"/>
                  </a:cubicBezTo>
                  <a:cubicBezTo>
                    <a:pt x="52" y="94"/>
                    <a:pt x="82" y="119"/>
                    <a:pt x="82" y="119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3" y="118"/>
                    <a:pt x="67" y="76"/>
                    <a:pt x="39" y="34"/>
                  </a:cubicBezTo>
                  <a:lnTo>
                    <a:pt x="38" y="35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2" name="Freeform 737"/>
            <p:cNvSpPr>
              <a:spLocks/>
            </p:cNvSpPr>
            <p:nvPr/>
          </p:nvSpPr>
          <p:spPr bwMode="auto">
            <a:xfrm>
              <a:off x="11603030" y="4872719"/>
              <a:ext cx="538163" cy="376238"/>
            </a:xfrm>
            <a:custGeom>
              <a:avLst/>
              <a:gdLst>
                <a:gd name="T0" fmla="*/ 36 w 120"/>
                <a:gd name="T1" fmla="*/ 44 h 84"/>
                <a:gd name="T2" fmla="*/ 120 w 120"/>
                <a:gd name="T3" fmla="*/ 0 h 84"/>
                <a:gd name="T4" fmla="*/ 48 w 120"/>
                <a:gd name="T5" fmla="*/ 61 h 84"/>
                <a:gd name="T6" fmla="*/ 3 w 120"/>
                <a:gd name="T7" fmla="*/ 79 h 84"/>
                <a:gd name="T8" fmla="*/ 36 w 120"/>
                <a:gd name="T9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84">
                  <a:moveTo>
                    <a:pt x="36" y="44"/>
                  </a:moveTo>
                  <a:cubicBezTo>
                    <a:pt x="78" y="16"/>
                    <a:pt x="120" y="0"/>
                    <a:pt x="120" y="0"/>
                  </a:cubicBezTo>
                  <a:cubicBezTo>
                    <a:pt x="120" y="0"/>
                    <a:pt x="95" y="30"/>
                    <a:pt x="48" y="61"/>
                  </a:cubicBezTo>
                  <a:cubicBezTo>
                    <a:pt x="16" y="83"/>
                    <a:pt x="7" y="84"/>
                    <a:pt x="3" y="79"/>
                  </a:cubicBezTo>
                  <a:cubicBezTo>
                    <a:pt x="0" y="74"/>
                    <a:pt x="4" y="66"/>
                    <a:pt x="36" y="4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3" name="Freeform 738"/>
            <p:cNvSpPr>
              <a:spLocks/>
            </p:cNvSpPr>
            <p:nvPr/>
          </p:nvSpPr>
          <p:spPr bwMode="auto">
            <a:xfrm>
              <a:off x="11612555" y="4863194"/>
              <a:ext cx="541338" cy="377825"/>
            </a:xfrm>
            <a:custGeom>
              <a:avLst/>
              <a:gdLst>
                <a:gd name="T0" fmla="*/ 34 w 121"/>
                <a:gd name="T1" fmla="*/ 46 h 84"/>
                <a:gd name="T2" fmla="*/ 35 w 121"/>
                <a:gd name="T3" fmla="*/ 47 h 84"/>
                <a:gd name="T4" fmla="*/ 92 w 121"/>
                <a:gd name="T5" fmla="*/ 14 h 84"/>
                <a:gd name="T6" fmla="*/ 111 w 121"/>
                <a:gd name="T7" fmla="*/ 6 h 84"/>
                <a:gd name="T8" fmla="*/ 119 w 121"/>
                <a:gd name="T9" fmla="*/ 3 h 84"/>
                <a:gd name="T10" fmla="*/ 118 w 121"/>
                <a:gd name="T11" fmla="*/ 2 h 84"/>
                <a:gd name="T12" fmla="*/ 118 w 121"/>
                <a:gd name="T13" fmla="*/ 2 h 84"/>
                <a:gd name="T14" fmla="*/ 116 w 121"/>
                <a:gd name="T15" fmla="*/ 3 h 84"/>
                <a:gd name="T16" fmla="*/ 46 w 121"/>
                <a:gd name="T17" fmla="*/ 63 h 84"/>
                <a:gd name="T18" fmla="*/ 7 w 121"/>
                <a:gd name="T19" fmla="*/ 82 h 84"/>
                <a:gd name="T20" fmla="*/ 2 w 121"/>
                <a:gd name="T21" fmla="*/ 80 h 84"/>
                <a:gd name="T22" fmla="*/ 1 w 121"/>
                <a:gd name="T23" fmla="*/ 78 h 84"/>
                <a:gd name="T24" fmla="*/ 8 w 121"/>
                <a:gd name="T25" fmla="*/ 67 h 84"/>
                <a:gd name="T26" fmla="*/ 35 w 121"/>
                <a:gd name="T27" fmla="*/ 47 h 84"/>
                <a:gd name="T28" fmla="*/ 34 w 121"/>
                <a:gd name="T29" fmla="*/ 46 h 84"/>
                <a:gd name="T30" fmla="*/ 34 w 121"/>
                <a:gd name="T31" fmla="*/ 45 h 84"/>
                <a:gd name="T32" fmla="*/ 7 w 121"/>
                <a:gd name="T33" fmla="*/ 66 h 84"/>
                <a:gd name="T34" fmla="*/ 0 w 121"/>
                <a:gd name="T35" fmla="*/ 78 h 84"/>
                <a:gd name="T36" fmla="*/ 1 w 121"/>
                <a:gd name="T37" fmla="*/ 81 h 84"/>
                <a:gd name="T38" fmla="*/ 7 w 121"/>
                <a:gd name="T39" fmla="*/ 84 h 84"/>
                <a:gd name="T40" fmla="*/ 47 w 121"/>
                <a:gd name="T41" fmla="*/ 64 h 84"/>
                <a:gd name="T42" fmla="*/ 119 w 121"/>
                <a:gd name="T43" fmla="*/ 3 h 84"/>
                <a:gd name="T44" fmla="*/ 121 w 121"/>
                <a:gd name="T45" fmla="*/ 0 h 84"/>
                <a:gd name="T46" fmla="*/ 118 w 121"/>
                <a:gd name="T47" fmla="*/ 1 h 84"/>
                <a:gd name="T48" fmla="*/ 34 w 121"/>
                <a:gd name="T49" fmla="*/ 45 h 84"/>
                <a:gd name="T50" fmla="*/ 34 w 121"/>
                <a:gd name="T51" fmla="*/ 4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1" h="84">
                  <a:moveTo>
                    <a:pt x="34" y="46"/>
                  </a:moveTo>
                  <a:cubicBezTo>
                    <a:pt x="35" y="47"/>
                    <a:pt x="35" y="47"/>
                    <a:pt x="35" y="47"/>
                  </a:cubicBezTo>
                  <a:cubicBezTo>
                    <a:pt x="56" y="33"/>
                    <a:pt x="77" y="22"/>
                    <a:pt x="92" y="14"/>
                  </a:cubicBezTo>
                  <a:cubicBezTo>
                    <a:pt x="100" y="11"/>
                    <a:pt x="107" y="8"/>
                    <a:pt x="111" y="6"/>
                  </a:cubicBezTo>
                  <a:cubicBezTo>
                    <a:pt x="116" y="4"/>
                    <a:pt x="119" y="3"/>
                    <a:pt x="119" y="3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2"/>
                    <a:pt x="117" y="2"/>
                    <a:pt x="116" y="3"/>
                  </a:cubicBezTo>
                  <a:cubicBezTo>
                    <a:pt x="111" y="9"/>
                    <a:pt x="86" y="35"/>
                    <a:pt x="46" y="63"/>
                  </a:cubicBezTo>
                  <a:cubicBezTo>
                    <a:pt x="23" y="78"/>
                    <a:pt x="12" y="82"/>
                    <a:pt x="7" y="82"/>
                  </a:cubicBezTo>
                  <a:cubicBezTo>
                    <a:pt x="4" y="82"/>
                    <a:pt x="3" y="82"/>
                    <a:pt x="2" y="80"/>
                  </a:cubicBezTo>
                  <a:cubicBezTo>
                    <a:pt x="2" y="80"/>
                    <a:pt x="1" y="79"/>
                    <a:pt x="1" y="78"/>
                  </a:cubicBezTo>
                  <a:cubicBezTo>
                    <a:pt x="1" y="76"/>
                    <a:pt x="3" y="72"/>
                    <a:pt x="8" y="67"/>
                  </a:cubicBezTo>
                  <a:cubicBezTo>
                    <a:pt x="13" y="62"/>
                    <a:pt x="22" y="56"/>
                    <a:pt x="35" y="47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21" y="54"/>
                    <a:pt x="12" y="61"/>
                    <a:pt x="7" y="66"/>
                  </a:cubicBezTo>
                  <a:cubicBezTo>
                    <a:pt x="2" y="71"/>
                    <a:pt x="0" y="75"/>
                    <a:pt x="0" y="78"/>
                  </a:cubicBezTo>
                  <a:cubicBezTo>
                    <a:pt x="0" y="79"/>
                    <a:pt x="0" y="80"/>
                    <a:pt x="1" y="81"/>
                  </a:cubicBezTo>
                  <a:cubicBezTo>
                    <a:pt x="2" y="83"/>
                    <a:pt x="4" y="84"/>
                    <a:pt x="7" y="84"/>
                  </a:cubicBezTo>
                  <a:cubicBezTo>
                    <a:pt x="13" y="84"/>
                    <a:pt x="24" y="79"/>
                    <a:pt x="47" y="64"/>
                  </a:cubicBezTo>
                  <a:cubicBezTo>
                    <a:pt x="93" y="33"/>
                    <a:pt x="119" y="3"/>
                    <a:pt x="119" y="3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"/>
                    <a:pt x="75" y="17"/>
                    <a:pt x="34" y="45"/>
                  </a:cubicBezTo>
                  <a:lnTo>
                    <a:pt x="34" y="46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4" name="Freeform 739"/>
            <p:cNvSpPr>
              <a:spLocks/>
            </p:cNvSpPr>
            <p:nvPr/>
          </p:nvSpPr>
          <p:spPr bwMode="auto">
            <a:xfrm>
              <a:off x="12141193" y="4501244"/>
              <a:ext cx="538163" cy="376238"/>
            </a:xfrm>
            <a:custGeom>
              <a:avLst/>
              <a:gdLst>
                <a:gd name="T0" fmla="*/ 84 w 120"/>
                <a:gd name="T1" fmla="*/ 40 h 84"/>
                <a:gd name="T2" fmla="*/ 0 w 120"/>
                <a:gd name="T3" fmla="*/ 84 h 84"/>
                <a:gd name="T4" fmla="*/ 72 w 120"/>
                <a:gd name="T5" fmla="*/ 22 h 84"/>
                <a:gd name="T6" fmla="*/ 117 w 120"/>
                <a:gd name="T7" fmla="*/ 5 h 84"/>
                <a:gd name="T8" fmla="*/ 84 w 120"/>
                <a:gd name="T9" fmla="*/ 4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84">
                  <a:moveTo>
                    <a:pt x="84" y="40"/>
                  </a:moveTo>
                  <a:cubicBezTo>
                    <a:pt x="42" y="68"/>
                    <a:pt x="0" y="84"/>
                    <a:pt x="0" y="84"/>
                  </a:cubicBezTo>
                  <a:cubicBezTo>
                    <a:pt x="0" y="84"/>
                    <a:pt x="25" y="54"/>
                    <a:pt x="72" y="22"/>
                  </a:cubicBezTo>
                  <a:cubicBezTo>
                    <a:pt x="104" y="1"/>
                    <a:pt x="113" y="0"/>
                    <a:pt x="117" y="5"/>
                  </a:cubicBezTo>
                  <a:cubicBezTo>
                    <a:pt x="120" y="10"/>
                    <a:pt x="116" y="18"/>
                    <a:pt x="84" y="4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5" name="Freeform 740"/>
            <p:cNvSpPr>
              <a:spLocks/>
            </p:cNvSpPr>
            <p:nvPr/>
          </p:nvSpPr>
          <p:spPr bwMode="auto">
            <a:xfrm>
              <a:off x="12126905" y="4509181"/>
              <a:ext cx="542925" cy="377825"/>
            </a:xfrm>
            <a:custGeom>
              <a:avLst/>
              <a:gdLst>
                <a:gd name="T0" fmla="*/ 87 w 121"/>
                <a:gd name="T1" fmla="*/ 38 h 84"/>
                <a:gd name="T2" fmla="*/ 86 w 121"/>
                <a:gd name="T3" fmla="*/ 37 h 84"/>
                <a:gd name="T4" fmla="*/ 29 w 121"/>
                <a:gd name="T5" fmla="*/ 69 h 84"/>
                <a:gd name="T6" fmla="*/ 10 w 121"/>
                <a:gd name="T7" fmla="*/ 78 h 84"/>
                <a:gd name="T8" fmla="*/ 2 w 121"/>
                <a:gd name="T9" fmla="*/ 81 h 84"/>
                <a:gd name="T10" fmla="*/ 3 w 121"/>
                <a:gd name="T11" fmla="*/ 82 h 84"/>
                <a:gd name="T12" fmla="*/ 3 w 121"/>
                <a:gd name="T13" fmla="*/ 82 h 84"/>
                <a:gd name="T14" fmla="*/ 5 w 121"/>
                <a:gd name="T15" fmla="*/ 81 h 84"/>
                <a:gd name="T16" fmla="*/ 75 w 121"/>
                <a:gd name="T17" fmla="*/ 21 h 84"/>
                <a:gd name="T18" fmla="*/ 114 w 121"/>
                <a:gd name="T19" fmla="*/ 1 h 84"/>
                <a:gd name="T20" fmla="*/ 119 w 121"/>
                <a:gd name="T21" fmla="*/ 4 h 84"/>
                <a:gd name="T22" fmla="*/ 120 w 121"/>
                <a:gd name="T23" fmla="*/ 6 h 84"/>
                <a:gd name="T24" fmla="*/ 113 w 121"/>
                <a:gd name="T25" fmla="*/ 17 h 84"/>
                <a:gd name="T26" fmla="*/ 86 w 121"/>
                <a:gd name="T27" fmla="*/ 37 h 84"/>
                <a:gd name="T28" fmla="*/ 87 w 121"/>
                <a:gd name="T29" fmla="*/ 38 h 84"/>
                <a:gd name="T30" fmla="*/ 87 w 121"/>
                <a:gd name="T31" fmla="*/ 39 h 84"/>
                <a:gd name="T32" fmla="*/ 114 w 121"/>
                <a:gd name="T33" fmla="*/ 18 h 84"/>
                <a:gd name="T34" fmla="*/ 121 w 121"/>
                <a:gd name="T35" fmla="*/ 6 h 84"/>
                <a:gd name="T36" fmla="*/ 120 w 121"/>
                <a:gd name="T37" fmla="*/ 2 h 84"/>
                <a:gd name="T38" fmla="*/ 114 w 121"/>
                <a:gd name="T39" fmla="*/ 0 h 84"/>
                <a:gd name="T40" fmla="*/ 74 w 121"/>
                <a:gd name="T41" fmla="*/ 20 h 84"/>
                <a:gd name="T42" fmla="*/ 2 w 121"/>
                <a:gd name="T43" fmla="*/ 81 h 84"/>
                <a:gd name="T44" fmla="*/ 0 w 121"/>
                <a:gd name="T45" fmla="*/ 84 h 84"/>
                <a:gd name="T46" fmla="*/ 3 w 121"/>
                <a:gd name="T47" fmla="*/ 82 h 84"/>
                <a:gd name="T48" fmla="*/ 87 w 121"/>
                <a:gd name="T49" fmla="*/ 39 h 84"/>
                <a:gd name="T50" fmla="*/ 87 w 121"/>
                <a:gd name="T51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1" h="84">
                  <a:moveTo>
                    <a:pt x="87" y="38"/>
                  </a:moveTo>
                  <a:cubicBezTo>
                    <a:pt x="86" y="37"/>
                    <a:pt x="86" y="37"/>
                    <a:pt x="86" y="37"/>
                  </a:cubicBezTo>
                  <a:cubicBezTo>
                    <a:pt x="65" y="51"/>
                    <a:pt x="44" y="62"/>
                    <a:pt x="29" y="69"/>
                  </a:cubicBezTo>
                  <a:cubicBezTo>
                    <a:pt x="21" y="73"/>
                    <a:pt x="14" y="76"/>
                    <a:pt x="10" y="78"/>
                  </a:cubicBezTo>
                  <a:cubicBezTo>
                    <a:pt x="5" y="80"/>
                    <a:pt x="2" y="81"/>
                    <a:pt x="2" y="81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2"/>
                    <a:pt x="4" y="82"/>
                    <a:pt x="5" y="81"/>
                  </a:cubicBezTo>
                  <a:cubicBezTo>
                    <a:pt x="10" y="75"/>
                    <a:pt x="35" y="49"/>
                    <a:pt x="75" y="21"/>
                  </a:cubicBezTo>
                  <a:cubicBezTo>
                    <a:pt x="98" y="6"/>
                    <a:pt x="109" y="1"/>
                    <a:pt x="114" y="1"/>
                  </a:cubicBezTo>
                  <a:cubicBezTo>
                    <a:pt x="117" y="1"/>
                    <a:pt x="118" y="2"/>
                    <a:pt x="119" y="4"/>
                  </a:cubicBezTo>
                  <a:cubicBezTo>
                    <a:pt x="119" y="4"/>
                    <a:pt x="120" y="5"/>
                    <a:pt x="120" y="6"/>
                  </a:cubicBezTo>
                  <a:cubicBezTo>
                    <a:pt x="120" y="8"/>
                    <a:pt x="118" y="12"/>
                    <a:pt x="113" y="17"/>
                  </a:cubicBezTo>
                  <a:cubicBezTo>
                    <a:pt x="108" y="22"/>
                    <a:pt x="99" y="28"/>
                    <a:pt x="86" y="3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00" y="30"/>
                    <a:pt x="109" y="23"/>
                    <a:pt x="114" y="18"/>
                  </a:cubicBezTo>
                  <a:cubicBezTo>
                    <a:pt x="119" y="13"/>
                    <a:pt x="121" y="9"/>
                    <a:pt x="121" y="6"/>
                  </a:cubicBezTo>
                  <a:cubicBezTo>
                    <a:pt x="121" y="5"/>
                    <a:pt x="121" y="3"/>
                    <a:pt x="120" y="2"/>
                  </a:cubicBezTo>
                  <a:cubicBezTo>
                    <a:pt x="119" y="1"/>
                    <a:pt x="117" y="0"/>
                    <a:pt x="114" y="0"/>
                  </a:cubicBezTo>
                  <a:cubicBezTo>
                    <a:pt x="108" y="0"/>
                    <a:pt x="97" y="5"/>
                    <a:pt x="74" y="20"/>
                  </a:cubicBezTo>
                  <a:cubicBezTo>
                    <a:pt x="28" y="51"/>
                    <a:pt x="2" y="81"/>
                    <a:pt x="2" y="8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2"/>
                    <a:pt x="46" y="67"/>
                    <a:pt x="87" y="39"/>
                  </a:cubicBezTo>
                  <a:lnTo>
                    <a:pt x="87" y="3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6" name="Freeform 741"/>
            <p:cNvSpPr>
              <a:spLocks/>
            </p:cNvSpPr>
            <p:nvPr/>
          </p:nvSpPr>
          <p:spPr bwMode="auto">
            <a:xfrm>
              <a:off x="12141193" y="4707619"/>
              <a:ext cx="623888" cy="174625"/>
            </a:xfrm>
            <a:custGeom>
              <a:avLst/>
              <a:gdLst>
                <a:gd name="T0" fmla="*/ 94 w 139"/>
                <a:gd name="T1" fmla="*/ 29 h 39"/>
                <a:gd name="T2" fmla="*/ 0 w 139"/>
                <a:gd name="T3" fmla="*/ 37 h 39"/>
                <a:gd name="T4" fmla="*/ 90 w 139"/>
                <a:gd name="T5" fmla="*/ 8 h 39"/>
                <a:gd name="T6" fmla="*/ 138 w 139"/>
                <a:gd name="T7" fmla="*/ 9 h 39"/>
                <a:gd name="T8" fmla="*/ 94 w 139"/>
                <a:gd name="T9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39">
                  <a:moveTo>
                    <a:pt x="94" y="29"/>
                  </a:moveTo>
                  <a:cubicBezTo>
                    <a:pt x="45" y="39"/>
                    <a:pt x="0" y="37"/>
                    <a:pt x="0" y="37"/>
                  </a:cubicBezTo>
                  <a:cubicBezTo>
                    <a:pt x="0" y="37"/>
                    <a:pt x="35" y="20"/>
                    <a:pt x="90" y="8"/>
                  </a:cubicBezTo>
                  <a:cubicBezTo>
                    <a:pt x="128" y="0"/>
                    <a:pt x="136" y="3"/>
                    <a:pt x="138" y="9"/>
                  </a:cubicBezTo>
                  <a:cubicBezTo>
                    <a:pt x="139" y="15"/>
                    <a:pt x="132" y="21"/>
                    <a:pt x="94" y="2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7" name="Freeform 742"/>
            <p:cNvSpPr>
              <a:spLocks/>
            </p:cNvSpPr>
            <p:nvPr/>
          </p:nvSpPr>
          <p:spPr bwMode="auto">
            <a:xfrm>
              <a:off x="12123730" y="4715556"/>
              <a:ext cx="641350" cy="161925"/>
            </a:xfrm>
            <a:custGeom>
              <a:avLst/>
              <a:gdLst>
                <a:gd name="T0" fmla="*/ 98 w 143"/>
                <a:gd name="T1" fmla="*/ 27 h 36"/>
                <a:gd name="T2" fmla="*/ 98 w 143"/>
                <a:gd name="T3" fmla="*/ 26 h 36"/>
                <a:gd name="T4" fmla="*/ 10 w 143"/>
                <a:gd name="T5" fmla="*/ 35 h 36"/>
                <a:gd name="T6" fmla="*/ 4 w 143"/>
                <a:gd name="T7" fmla="*/ 35 h 36"/>
                <a:gd name="T8" fmla="*/ 4 w 143"/>
                <a:gd name="T9" fmla="*/ 35 h 36"/>
                <a:gd name="T10" fmla="*/ 4 w 143"/>
                <a:gd name="T11" fmla="*/ 36 h 36"/>
                <a:gd name="T12" fmla="*/ 6 w 143"/>
                <a:gd name="T13" fmla="*/ 36 h 36"/>
                <a:gd name="T14" fmla="*/ 94 w 143"/>
                <a:gd name="T15" fmla="*/ 7 h 36"/>
                <a:gd name="T16" fmla="*/ 128 w 143"/>
                <a:gd name="T17" fmla="*/ 2 h 36"/>
                <a:gd name="T18" fmla="*/ 138 w 143"/>
                <a:gd name="T19" fmla="*/ 4 h 36"/>
                <a:gd name="T20" fmla="*/ 141 w 143"/>
                <a:gd name="T21" fmla="*/ 7 h 36"/>
                <a:gd name="T22" fmla="*/ 141 w 143"/>
                <a:gd name="T23" fmla="*/ 8 h 36"/>
                <a:gd name="T24" fmla="*/ 139 w 143"/>
                <a:gd name="T25" fmla="*/ 12 h 36"/>
                <a:gd name="T26" fmla="*/ 98 w 143"/>
                <a:gd name="T27" fmla="*/ 26 h 36"/>
                <a:gd name="T28" fmla="*/ 98 w 143"/>
                <a:gd name="T29" fmla="*/ 27 h 36"/>
                <a:gd name="T30" fmla="*/ 98 w 143"/>
                <a:gd name="T31" fmla="*/ 28 h 36"/>
                <a:gd name="T32" fmla="*/ 134 w 143"/>
                <a:gd name="T33" fmla="*/ 18 h 36"/>
                <a:gd name="T34" fmla="*/ 141 w 143"/>
                <a:gd name="T35" fmla="*/ 13 h 36"/>
                <a:gd name="T36" fmla="*/ 143 w 143"/>
                <a:gd name="T37" fmla="*/ 8 h 36"/>
                <a:gd name="T38" fmla="*/ 143 w 143"/>
                <a:gd name="T39" fmla="*/ 7 h 36"/>
                <a:gd name="T40" fmla="*/ 139 w 143"/>
                <a:gd name="T41" fmla="*/ 2 h 36"/>
                <a:gd name="T42" fmla="*/ 128 w 143"/>
                <a:gd name="T43" fmla="*/ 0 h 36"/>
                <a:gd name="T44" fmla="*/ 93 w 143"/>
                <a:gd name="T45" fmla="*/ 5 h 36"/>
                <a:gd name="T46" fmla="*/ 3 w 143"/>
                <a:gd name="T47" fmla="*/ 35 h 36"/>
                <a:gd name="T48" fmla="*/ 0 w 143"/>
                <a:gd name="T49" fmla="*/ 36 h 36"/>
                <a:gd name="T50" fmla="*/ 4 w 143"/>
                <a:gd name="T51" fmla="*/ 36 h 36"/>
                <a:gd name="T52" fmla="*/ 10 w 143"/>
                <a:gd name="T53" fmla="*/ 36 h 36"/>
                <a:gd name="T54" fmla="*/ 98 w 143"/>
                <a:gd name="T55" fmla="*/ 28 h 36"/>
                <a:gd name="T56" fmla="*/ 98 w 143"/>
                <a:gd name="T5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36">
                  <a:moveTo>
                    <a:pt x="98" y="27"/>
                  </a:moveTo>
                  <a:cubicBezTo>
                    <a:pt x="98" y="26"/>
                    <a:pt x="98" y="26"/>
                    <a:pt x="98" y="26"/>
                  </a:cubicBezTo>
                  <a:cubicBezTo>
                    <a:pt x="59" y="34"/>
                    <a:pt x="23" y="35"/>
                    <a:pt x="10" y="35"/>
                  </a:cubicBezTo>
                  <a:cubicBezTo>
                    <a:pt x="6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13" y="32"/>
                    <a:pt x="46" y="17"/>
                    <a:pt x="94" y="7"/>
                  </a:cubicBezTo>
                  <a:cubicBezTo>
                    <a:pt x="110" y="4"/>
                    <a:pt x="121" y="2"/>
                    <a:pt x="128" y="2"/>
                  </a:cubicBezTo>
                  <a:cubicBezTo>
                    <a:pt x="133" y="2"/>
                    <a:pt x="136" y="3"/>
                    <a:pt x="138" y="4"/>
                  </a:cubicBezTo>
                  <a:cubicBezTo>
                    <a:pt x="140" y="5"/>
                    <a:pt x="140" y="6"/>
                    <a:pt x="141" y="7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9"/>
                    <a:pt x="140" y="10"/>
                    <a:pt x="139" y="12"/>
                  </a:cubicBezTo>
                  <a:cubicBezTo>
                    <a:pt x="136" y="16"/>
                    <a:pt x="124" y="20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116" y="24"/>
                    <a:pt x="127" y="21"/>
                    <a:pt x="134" y="18"/>
                  </a:cubicBezTo>
                  <a:cubicBezTo>
                    <a:pt x="137" y="16"/>
                    <a:pt x="139" y="14"/>
                    <a:pt x="141" y="13"/>
                  </a:cubicBezTo>
                  <a:cubicBezTo>
                    <a:pt x="142" y="11"/>
                    <a:pt x="143" y="10"/>
                    <a:pt x="143" y="8"/>
                  </a:cubicBezTo>
                  <a:cubicBezTo>
                    <a:pt x="143" y="8"/>
                    <a:pt x="143" y="7"/>
                    <a:pt x="143" y="7"/>
                  </a:cubicBezTo>
                  <a:cubicBezTo>
                    <a:pt x="142" y="5"/>
                    <a:pt x="141" y="3"/>
                    <a:pt x="139" y="2"/>
                  </a:cubicBezTo>
                  <a:cubicBezTo>
                    <a:pt x="136" y="1"/>
                    <a:pt x="133" y="0"/>
                    <a:pt x="128" y="0"/>
                  </a:cubicBezTo>
                  <a:cubicBezTo>
                    <a:pt x="121" y="0"/>
                    <a:pt x="110" y="2"/>
                    <a:pt x="93" y="5"/>
                  </a:cubicBezTo>
                  <a:cubicBezTo>
                    <a:pt x="38" y="17"/>
                    <a:pt x="3" y="35"/>
                    <a:pt x="3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6" y="36"/>
                    <a:pt x="10" y="36"/>
                  </a:cubicBezTo>
                  <a:cubicBezTo>
                    <a:pt x="23" y="36"/>
                    <a:pt x="60" y="36"/>
                    <a:pt x="98" y="28"/>
                  </a:cubicBezTo>
                  <a:lnTo>
                    <a:pt x="98" y="2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8" name="Freeform 743"/>
            <p:cNvSpPr>
              <a:spLocks/>
            </p:cNvSpPr>
            <p:nvPr/>
          </p:nvSpPr>
          <p:spPr bwMode="auto">
            <a:xfrm>
              <a:off x="11517305" y="4867956"/>
              <a:ext cx="623888" cy="174625"/>
            </a:xfrm>
            <a:custGeom>
              <a:avLst/>
              <a:gdLst>
                <a:gd name="T0" fmla="*/ 45 w 139"/>
                <a:gd name="T1" fmla="*/ 10 h 39"/>
                <a:gd name="T2" fmla="*/ 139 w 139"/>
                <a:gd name="T3" fmla="*/ 1 h 39"/>
                <a:gd name="T4" fmla="*/ 49 w 139"/>
                <a:gd name="T5" fmla="*/ 31 h 39"/>
                <a:gd name="T6" fmla="*/ 1 w 139"/>
                <a:gd name="T7" fmla="*/ 30 h 39"/>
                <a:gd name="T8" fmla="*/ 45 w 139"/>
                <a:gd name="T9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39">
                  <a:moveTo>
                    <a:pt x="45" y="10"/>
                  </a:moveTo>
                  <a:cubicBezTo>
                    <a:pt x="94" y="0"/>
                    <a:pt x="139" y="1"/>
                    <a:pt x="139" y="1"/>
                  </a:cubicBezTo>
                  <a:cubicBezTo>
                    <a:pt x="139" y="1"/>
                    <a:pt x="105" y="19"/>
                    <a:pt x="49" y="31"/>
                  </a:cubicBezTo>
                  <a:cubicBezTo>
                    <a:pt x="11" y="39"/>
                    <a:pt x="3" y="36"/>
                    <a:pt x="1" y="30"/>
                  </a:cubicBezTo>
                  <a:cubicBezTo>
                    <a:pt x="0" y="24"/>
                    <a:pt x="7" y="18"/>
                    <a:pt x="45" y="1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9" name="Freeform 744"/>
            <p:cNvSpPr>
              <a:spLocks/>
            </p:cNvSpPr>
            <p:nvPr/>
          </p:nvSpPr>
          <p:spPr bwMode="auto">
            <a:xfrm>
              <a:off x="11517305" y="4867956"/>
              <a:ext cx="641350" cy="161925"/>
            </a:xfrm>
            <a:custGeom>
              <a:avLst/>
              <a:gdLst>
                <a:gd name="T0" fmla="*/ 45 w 143"/>
                <a:gd name="T1" fmla="*/ 10 h 36"/>
                <a:gd name="T2" fmla="*/ 45 w 143"/>
                <a:gd name="T3" fmla="*/ 11 h 36"/>
                <a:gd name="T4" fmla="*/ 133 w 143"/>
                <a:gd name="T5" fmla="*/ 2 h 36"/>
                <a:gd name="T6" fmla="*/ 139 w 143"/>
                <a:gd name="T7" fmla="*/ 2 h 36"/>
                <a:gd name="T8" fmla="*/ 139 w 143"/>
                <a:gd name="T9" fmla="*/ 1 h 36"/>
                <a:gd name="T10" fmla="*/ 139 w 143"/>
                <a:gd name="T11" fmla="*/ 0 h 36"/>
                <a:gd name="T12" fmla="*/ 137 w 143"/>
                <a:gd name="T13" fmla="*/ 1 h 36"/>
                <a:gd name="T14" fmla="*/ 49 w 143"/>
                <a:gd name="T15" fmla="*/ 30 h 36"/>
                <a:gd name="T16" fmla="*/ 15 w 143"/>
                <a:gd name="T17" fmla="*/ 35 h 36"/>
                <a:gd name="T18" fmla="*/ 5 w 143"/>
                <a:gd name="T19" fmla="*/ 33 h 36"/>
                <a:gd name="T20" fmla="*/ 2 w 143"/>
                <a:gd name="T21" fmla="*/ 30 h 36"/>
                <a:gd name="T22" fmla="*/ 2 w 143"/>
                <a:gd name="T23" fmla="*/ 29 h 36"/>
                <a:gd name="T24" fmla="*/ 4 w 143"/>
                <a:gd name="T25" fmla="*/ 25 h 36"/>
                <a:gd name="T26" fmla="*/ 45 w 143"/>
                <a:gd name="T27" fmla="*/ 11 h 36"/>
                <a:gd name="T28" fmla="*/ 45 w 143"/>
                <a:gd name="T29" fmla="*/ 10 h 36"/>
                <a:gd name="T30" fmla="*/ 45 w 143"/>
                <a:gd name="T31" fmla="*/ 9 h 36"/>
                <a:gd name="T32" fmla="*/ 10 w 143"/>
                <a:gd name="T33" fmla="*/ 19 h 36"/>
                <a:gd name="T34" fmla="*/ 2 w 143"/>
                <a:gd name="T35" fmla="*/ 24 h 36"/>
                <a:gd name="T36" fmla="*/ 0 w 143"/>
                <a:gd name="T37" fmla="*/ 29 h 36"/>
                <a:gd name="T38" fmla="*/ 1 w 143"/>
                <a:gd name="T39" fmla="*/ 30 h 36"/>
                <a:gd name="T40" fmla="*/ 4 w 143"/>
                <a:gd name="T41" fmla="*/ 35 h 36"/>
                <a:gd name="T42" fmla="*/ 15 w 143"/>
                <a:gd name="T43" fmla="*/ 36 h 36"/>
                <a:gd name="T44" fmla="*/ 50 w 143"/>
                <a:gd name="T45" fmla="*/ 32 h 36"/>
                <a:gd name="T46" fmla="*/ 140 w 143"/>
                <a:gd name="T47" fmla="*/ 2 h 36"/>
                <a:gd name="T48" fmla="*/ 143 w 143"/>
                <a:gd name="T49" fmla="*/ 1 h 36"/>
                <a:gd name="T50" fmla="*/ 139 w 143"/>
                <a:gd name="T51" fmla="*/ 0 h 36"/>
                <a:gd name="T52" fmla="*/ 133 w 143"/>
                <a:gd name="T53" fmla="*/ 0 h 36"/>
                <a:gd name="T54" fmla="*/ 45 w 143"/>
                <a:gd name="T55" fmla="*/ 9 h 36"/>
                <a:gd name="T56" fmla="*/ 45 w 143"/>
                <a:gd name="T5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36">
                  <a:moveTo>
                    <a:pt x="45" y="10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84" y="3"/>
                    <a:pt x="120" y="2"/>
                    <a:pt x="133" y="2"/>
                  </a:cubicBezTo>
                  <a:cubicBezTo>
                    <a:pt x="137" y="2"/>
                    <a:pt x="139" y="2"/>
                    <a:pt x="139" y="2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1"/>
                    <a:pt x="138" y="1"/>
                    <a:pt x="137" y="1"/>
                  </a:cubicBezTo>
                  <a:cubicBezTo>
                    <a:pt x="130" y="5"/>
                    <a:pt x="97" y="20"/>
                    <a:pt x="49" y="30"/>
                  </a:cubicBezTo>
                  <a:cubicBezTo>
                    <a:pt x="33" y="33"/>
                    <a:pt x="22" y="35"/>
                    <a:pt x="15" y="35"/>
                  </a:cubicBezTo>
                  <a:cubicBezTo>
                    <a:pt x="10" y="35"/>
                    <a:pt x="7" y="34"/>
                    <a:pt x="5" y="33"/>
                  </a:cubicBezTo>
                  <a:cubicBezTo>
                    <a:pt x="3" y="32"/>
                    <a:pt x="3" y="31"/>
                    <a:pt x="2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3" y="26"/>
                    <a:pt x="4" y="25"/>
                  </a:cubicBezTo>
                  <a:cubicBezTo>
                    <a:pt x="7" y="21"/>
                    <a:pt x="19" y="16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27" y="13"/>
                    <a:pt x="16" y="16"/>
                    <a:pt x="10" y="19"/>
                  </a:cubicBezTo>
                  <a:cubicBezTo>
                    <a:pt x="6" y="21"/>
                    <a:pt x="4" y="22"/>
                    <a:pt x="2" y="24"/>
                  </a:cubicBezTo>
                  <a:cubicBezTo>
                    <a:pt x="1" y="25"/>
                    <a:pt x="0" y="27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2"/>
                    <a:pt x="2" y="34"/>
                    <a:pt x="4" y="35"/>
                  </a:cubicBezTo>
                  <a:cubicBezTo>
                    <a:pt x="7" y="36"/>
                    <a:pt x="10" y="36"/>
                    <a:pt x="15" y="36"/>
                  </a:cubicBezTo>
                  <a:cubicBezTo>
                    <a:pt x="22" y="36"/>
                    <a:pt x="33" y="35"/>
                    <a:pt x="50" y="32"/>
                  </a:cubicBezTo>
                  <a:cubicBezTo>
                    <a:pt x="105" y="20"/>
                    <a:pt x="140" y="2"/>
                    <a:pt x="140" y="2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7" y="0"/>
                    <a:pt x="133" y="0"/>
                  </a:cubicBezTo>
                  <a:cubicBezTo>
                    <a:pt x="120" y="0"/>
                    <a:pt x="83" y="1"/>
                    <a:pt x="45" y="9"/>
                  </a:cubicBezTo>
                  <a:lnTo>
                    <a:pt x="45" y="10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0" name="Freeform 745"/>
            <p:cNvSpPr>
              <a:spLocks/>
            </p:cNvSpPr>
            <p:nvPr/>
          </p:nvSpPr>
          <p:spPr bwMode="auto">
            <a:xfrm>
              <a:off x="12136430" y="4872719"/>
              <a:ext cx="169863" cy="623888"/>
            </a:xfrm>
            <a:custGeom>
              <a:avLst/>
              <a:gdLst>
                <a:gd name="T0" fmla="*/ 10 w 38"/>
                <a:gd name="T1" fmla="*/ 94 h 139"/>
                <a:gd name="T2" fmla="*/ 1 w 38"/>
                <a:gd name="T3" fmla="*/ 0 h 139"/>
                <a:gd name="T4" fmla="*/ 30 w 38"/>
                <a:gd name="T5" fmla="*/ 90 h 139"/>
                <a:gd name="T6" fmla="*/ 29 w 38"/>
                <a:gd name="T7" fmla="*/ 138 h 139"/>
                <a:gd name="T8" fmla="*/ 10 w 38"/>
                <a:gd name="T9" fmla="*/ 9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39">
                  <a:moveTo>
                    <a:pt x="10" y="94"/>
                  </a:moveTo>
                  <a:cubicBezTo>
                    <a:pt x="0" y="45"/>
                    <a:pt x="1" y="0"/>
                    <a:pt x="1" y="0"/>
                  </a:cubicBezTo>
                  <a:cubicBezTo>
                    <a:pt x="1" y="0"/>
                    <a:pt x="19" y="35"/>
                    <a:pt x="30" y="90"/>
                  </a:cubicBezTo>
                  <a:cubicBezTo>
                    <a:pt x="38" y="128"/>
                    <a:pt x="35" y="137"/>
                    <a:pt x="29" y="138"/>
                  </a:cubicBezTo>
                  <a:cubicBezTo>
                    <a:pt x="24" y="139"/>
                    <a:pt x="18" y="132"/>
                    <a:pt x="10" y="9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1" name="Freeform 746"/>
            <p:cNvSpPr>
              <a:spLocks/>
            </p:cNvSpPr>
            <p:nvPr/>
          </p:nvSpPr>
          <p:spPr bwMode="auto">
            <a:xfrm>
              <a:off x="12136430" y="4855256"/>
              <a:ext cx="161925" cy="641350"/>
            </a:xfrm>
            <a:custGeom>
              <a:avLst/>
              <a:gdLst>
                <a:gd name="T0" fmla="*/ 10 w 36"/>
                <a:gd name="T1" fmla="*/ 98 h 143"/>
                <a:gd name="T2" fmla="*/ 11 w 36"/>
                <a:gd name="T3" fmla="*/ 98 h 143"/>
                <a:gd name="T4" fmla="*/ 2 w 36"/>
                <a:gd name="T5" fmla="*/ 10 h 143"/>
                <a:gd name="T6" fmla="*/ 2 w 36"/>
                <a:gd name="T7" fmla="*/ 4 h 143"/>
                <a:gd name="T8" fmla="*/ 1 w 36"/>
                <a:gd name="T9" fmla="*/ 4 h 143"/>
                <a:gd name="T10" fmla="*/ 0 w 36"/>
                <a:gd name="T11" fmla="*/ 4 h 143"/>
                <a:gd name="T12" fmla="*/ 1 w 36"/>
                <a:gd name="T13" fmla="*/ 6 h 143"/>
                <a:gd name="T14" fmla="*/ 29 w 36"/>
                <a:gd name="T15" fmla="*/ 94 h 143"/>
                <a:gd name="T16" fmla="*/ 34 w 36"/>
                <a:gd name="T17" fmla="*/ 129 h 143"/>
                <a:gd name="T18" fmla="*/ 33 w 36"/>
                <a:gd name="T19" fmla="*/ 138 h 143"/>
                <a:gd name="T20" fmla="*/ 29 w 36"/>
                <a:gd name="T21" fmla="*/ 141 h 143"/>
                <a:gd name="T22" fmla="*/ 28 w 36"/>
                <a:gd name="T23" fmla="*/ 141 h 143"/>
                <a:gd name="T24" fmla="*/ 25 w 36"/>
                <a:gd name="T25" fmla="*/ 140 h 143"/>
                <a:gd name="T26" fmla="*/ 11 w 36"/>
                <a:gd name="T27" fmla="*/ 98 h 143"/>
                <a:gd name="T28" fmla="*/ 10 w 36"/>
                <a:gd name="T29" fmla="*/ 98 h 143"/>
                <a:gd name="T30" fmla="*/ 9 w 36"/>
                <a:gd name="T31" fmla="*/ 98 h 143"/>
                <a:gd name="T32" fmla="*/ 19 w 36"/>
                <a:gd name="T33" fmla="*/ 134 h 143"/>
                <a:gd name="T34" fmla="*/ 24 w 36"/>
                <a:gd name="T35" fmla="*/ 141 h 143"/>
                <a:gd name="T36" fmla="*/ 28 w 36"/>
                <a:gd name="T37" fmla="*/ 143 h 143"/>
                <a:gd name="T38" fmla="*/ 30 w 36"/>
                <a:gd name="T39" fmla="*/ 143 h 143"/>
                <a:gd name="T40" fmla="*/ 34 w 36"/>
                <a:gd name="T41" fmla="*/ 139 h 143"/>
                <a:gd name="T42" fmla="*/ 36 w 36"/>
                <a:gd name="T43" fmla="*/ 129 h 143"/>
                <a:gd name="T44" fmla="*/ 31 w 36"/>
                <a:gd name="T45" fmla="*/ 94 h 143"/>
                <a:gd name="T46" fmla="*/ 2 w 36"/>
                <a:gd name="T47" fmla="*/ 4 h 143"/>
                <a:gd name="T48" fmla="*/ 0 w 36"/>
                <a:gd name="T49" fmla="*/ 0 h 143"/>
                <a:gd name="T50" fmla="*/ 0 w 36"/>
                <a:gd name="T51" fmla="*/ 4 h 143"/>
                <a:gd name="T52" fmla="*/ 0 w 36"/>
                <a:gd name="T53" fmla="*/ 10 h 143"/>
                <a:gd name="T54" fmla="*/ 9 w 36"/>
                <a:gd name="T55" fmla="*/ 98 h 143"/>
                <a:gd name="T56" fmla="*/ 10 w 36"/>
                <a:gd name="T57" fmla="*/ 9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143">
                  <a:moveTo>
                    <a:pt x="10" y="98"/>
                  </a:moveTo>
                  <a:cubicBezTo>
                    <a:pt x="11" y="98"/>
                    <a:pt x="11" y="98"/>
                    <a:pt x="11" y="98"/>
                  </a:cubicBezTo>
                  <a:cubicBezTo>
                    <a:pt x="3" y="60"/>
                    <a:pt x="2" y="24"/>
                    <a:pt x="2" y="10"/>
                  </a:cubicBezTo>
                  <a:cubicBezTo>
                    <a:pt x="2" y="6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4" y="13"/>
                    <a:pt x="19" y="46"/>
                    <a:pt x="29" y="94"/>
                  </a:cubicBezTo>
                  <a:cubicBezTo>
                    <a:pt x="33" y="111"/>
                    <a:pt x="34" y="122"/>
                    <a:pt x="34" y="129"/>
                  </a:cubicBezTo>
                  <a:cubicBezTo>
                    <a:pt x="34" y="133"/>
                    <a:pt x="34" y="136"/>
                    <a:pt x="33" y="138"/>
                  </a:cubicBezTo>
                  <a:cubicBezTo>
                    <a:pt x="32" y="140"/>
                    <a:pt x="31" y="141"/>
                    <a:pt x="29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1" y="136"/>
                    <a:pt x="16" y="125"/>
                    <a:pt x="11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2" y="116"/>
                    <a:pt x="16" y="127"/>
                    <a:pt x="19" y="134"/>
                  </a:cubicBezTo>
                  <a:cubicBezTo>
                    <a:pt x="20" y="137"/>
                    <a:pt x="22" y="139"/>
                    <a:pt x="24" y="141"/>
                  </a:cubicBezTo>
                  <a:cubicBezTo>
                    <a:pt x="25" y="142"/>
                    <a:pt x="27" y="143"/>
                    <a:pt x="28" y="143"/>
                  </a:cubicBezTo>
                  <a:cubicBezTo>
                    <a:pt x="29" y="143"/>
                    <a:pt x="29" y="143"/>
                    <a:pt x="30" y="143"/>
                  </a:cubicBezTo>
                  <a:cubicBezTo>
                    <a:pt x="31" y="143"/>
                    <a:pt x="33" y="141"/>
                    <a:pt x="34" y="139"/>
                  </a:cubicBezTo>
                  <a:cubicBezTo>
                    <a:pt x="35" y="137"/>
                    <a:pt x="36" y="134"/>
                    <a:pt x="36" y="129"/>
                  </a:cubicBezTo>
                  <a:cubicBezTo>
                    <a:pt x="36" y="121"/>
                    <a:pt x="35" y="110"/>
                    <a:pt x="31" y="94"/>
                  </a:cubicBezTo>
                  <a:cubicBezTo>
                    <a:pt x="20" y="39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10"/>
                  </a:cubicBezTo>
                  <a:cubicBezTo>
                    <a:pt x="0" y="24"/>
                    <a:pt x="1" y="60"/>
                    <a:pt x="9" y="98"/>
                  </a:cubicBezTo>
                  <a:lnTo>
                    <a:pt x="10" y="98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2" name="Freeform 747"/>
            <p:cNvSpPr>
              <a:spLocks/>
            </p:cNvSpPr>
            <p:nvPr/>
          </p:nvSpPr>
          <p:spPr bwMode="auto">
            <a:xfrm>
              <a:off x="11974505" y="4253594"/>
              <a:ext cx="171450" cy="623888"/>
            </a:xfrm>
            <a:custGeom>
              <a:avLst/>
              <a:gdLst>
                <a:gd name="T0" fmla="*/ 28 w 38"/>
                <a:gd name="T1" fmla="*/ 45 h 139"/>
                <a:gd name="T2" fmla="*/ 37 w 38"/>
                <a:gd name="T3" fmla="*/ 139 h 139"/>
                <a:gd name="T4" fmla="*/ 8 w 38"/>
                <a:gd name="T5" fmla="*/ 49 h 139"/>
                <a:gd name="T6" fmla="*/ 9 w 38"/>
                <a:gd name="T7" fmla="*/ 1 h 139"/>
                <a:gd name="T8" fmla="*/ 28 w 38"/>
                <a:gd name="T9" fmla="*/ 4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39">
                  <a:moveTo>
                    <a:pt x="28" y="45"/>
                  </a:moveTo>
                  <a:cubicBezTo>
                    <a:pt x="38" y="93"/>
                    <a:pt x="37" y="139"/>
                    <a:pt x="37" y="139"/>
                  </a:cubicBezTo>
                  <a:cubicBezTo>
                    <a:pt x="37" y="139"/>
                    <a:pt x="19" y="104"/>
                    <a:pt x="8" y="49"/>
                  </a:cubicBezTo>
                  <a:cubicBezTo>
                    <a:pt x="0" y="11"/>
                    <a:pt x="3" y="2"/>
                    <a:pt x="9" y="1"/>
                  </a:cubicBezTo>
                  <a:cubicBezTo>
                    <a:pt x="14" y="0"/>
                    <a:pt x="21" y="6"/>
                    <a:pt x="28" y="4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3" name="Freeform 748"/>
            <p:cNvSpPr>
              <a:spLocks/>
            </p:cNvSpPr>
            <p:nvPr/>
          </p:nvSpPr>
          <p:spPr bwMode="auto">
            <a:xfrm>
              <a:off x="11984030" y="4253594"/>
              <a:ext cx="161925" cy="636588"/>
            </a:xfrm>
            <a:custGeom>
              <a:avLst/>
              <a:gdLst>
                <a:gd name="T0" fmla="*/ 26 w 36"/>
                <a:gd name="T1" fmla="*/ 45 h 142"/>
                <a:gd name="T2" fmla="*/ 25 w 36"/>
                <a:gd name="T3" fmla="*/ 45 h 142"/>
                <a:gd name="T4" fmla="*/ 34 w 36"/>
                <a:gd name="T5" fmla="*/ 133 h 142"/>
                <a:gd name="T6" fmla="*/ 34 w 36"/>
                <a:gd name="T7" fmla="*/ 139 h 142"/>
                <a:gd name="T8" fmla="*/ 35 w 36"/>
                <a:gd name="T9" fmla="*/ 139 h 142"/>
                <a:gd name="T10" fmla="*/ 36 w 36"/>
                <a:gd name="T11" fmla="*/ 138 h 142"/>
                <a:gd name="T12" fmla="*/ 35 w 36"/>
                <a:gd name="T13" fmla="*/ 137 h 142"/>
                <a:gd name="T14" fmla="*/ 7 w 36"/>
                <a:gd name="T15" fmla="*/ 49 h 142"/>
                <a:gd name="T16" fmla="*/ 2 w 36"/>
                <a:gd name="T17" fmla="*/ 14 h 142"/>
                <a:gd name="T18" fmla="*/ 3 w 36"/>
                <a:gd name="T19" fmla="*/ 5 h 142"/>
                <a:gd name="T20" fmla="*/ 7 w 36"/>
                <a:gd name="T21" fmla="*/ 2 h 142"/>
                <a:gd name="T22" fmla="*/ 8 w 36"/>
                <a:gd name="T23" fmla="*/ 2 h 142"/>
                <a:gd name="T24" fmla="*/ 11 w 36"/>
                <a:gd name="T25" fmla="*/ 3 h 142"/>
                <a:gd name="T26" fmla="*/ 25 w 36"/>
                <a:gd name="T27" fmla="*/ 45 h 142"/>
                <a:gd name="T28" fmla="*/ 26 w 36"/>
                <a:gd name="T29" fmla="*/ 45 h 142"/>
                <a:gd name="T30" fmla="*/ 27 w 36"/>
                <a:gd name="T31" fmla="*/ 44 h 142"/>
                <a:gd name="T32" fmla="*/ 17 w 36"/>
                <a:gd name="T33" fmla="*/ 9 h 142"/>
                <a:gd name="T34" fmla="*/ 13 w 36"/>
                <a:gd name="T35" fmla="*/ 2 h 142"/>
                <a:gd name="T36" fmla="*/ 8 w 36"/>
                <a:gd name="T37" fmla="*/ 0 h 142"/>
                <a:gd name="T38" fmla="*/ 6 w 36"/>
                <a:gd name="T39" fmla="*/ 0 h 142"/>
                <a:gd name="T40" fmla="*/ 2 w 36"/>
                <a:gd name="T41" fmla="*/ 4 h 142"/>
                <a:gd name="T42" fmla="*/ 0 w 36"/>
                <a:gd name="T43" fmla="*/ 14 h 142"/>
                <a:gd name="T44" fmla="*/ 5 w 36"/>
                <a:gd name="T45" fmla="*/ 49 h 142"/>
                <a:gd name="T46" fmla="*/ 34 w 36"/>
                <a:gd name="T47" fmla="*/ 139 h 142"/>
                <a:gd name="T48" fmla="*/ 36 w 36"/>
                <a:gd name="T49" fmla="*/ 142 h 142"/>
                <a:gd name="T50" fmla="*/ 36 w 36"/>
                <a:gd name="T51" fmla="*/ 139 h 142"/>
                <a:gd name="T52" fmla="*/ 36 w 36"/>
                <a:gd name="T53" fmla="*/ 133 h 142"/>
                <a:gd name="T54" fmla="*/ 27 w 36"/>
                <a:gd name="T55" fmla="*/ 44 h 142"/>
                <a:gd name="T56" fmla="*/ 26 w 36"/>
                <a:gd name="T57" fmla="*/ 4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142">
                  <a:moveTo>
                    <a:pt x="26" y="45"/>
                  </a:moveTo>
                  <a:cubicBezTo>
                    <a:pt x="25" y="45"/>
                    <a:pt x="25" y="45"/>
                    <a:pt x="25" y="45"/>
                  </a:cubicBezTo>
                  <a:cubicBezTo>
                    <a:pt x="33" y="83"/>
                    <a:pt x="34" y="119"/>
                    <a:pt x="34" y="133"/>
                  </a:cubicBezTo>
                  <a:cubicBezTo>
                    <a:pt x="34" y="137"/>
                    <a:pt x="34" y="139"/>
                    <a:pt x="34" y="139"/>
                  </a:cubicBezTo>
                  <a:cubicBezTo>
                    <a:pt x="35" y="139"/>
                    <a:pt x="35" y="139"/>
                    <a:pt x="35" y="139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8"/>
                    <a:pt x="36" y="138"/>
                    <a:pt x="35" y="137"/>
                  </a:cubicBezTo>
                  <a:cubicBezTo>
                    <a:pt x="32" y="129"/>
                    <a:pt x="17" y="97"/>
                    <a:pt x="7" y="49"/>
                  </a:cubicBezTo>
                  <a:cubicBezTo>
                    <a:pt x="3" y="32"/>
                    <a:pt x="2" y="21"/>
                    <a:pt x="2" y="14"/>
                  </a:cubicBezTo>
                  <a:cubicBezTo>
                    <a:pt x="2" y="9"/>
                    <a:pt x="3" y="6"/>
                    <a:pt x="3" y="5"/>
                  </a:cubicBezTo>
                  <a:cubicBezTo>
                    <a:pt x="4" y="3"/>
                    <a:pt x="5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0" y="2"/>
                    <a:pt x="11" y="3"/>
                  </a:cubicBezTo>
                  <a:cubicBezTo>
                    <a:pt x="15" y="7"/>
                    <a:pt x="20" y="18"/>
                    <a:pt x="25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4" y="27"/>
                    <a:pt x="20" y="16"/>
                    <a:pt x="17" y="9"/>
                  </a:cubicBezTo>
                  <a:cubicBezTo>
                    <a:pt x="16" y="6"/>
                    <a:pt x="14" y="3"/>
                    <a:pt x="13" y="2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1"/>
                    <a:pt x="2" y="4"/>
                  </a:cubicBezTo>
                  <a:cubicBezTo>
                    <a:pt x="1" y="6"/>
                    <a:pt x="0" y="9"/>
                    <a:pt x="0" y="14"/>
                  </a:cubicBezTo>
                  <a:cubicBezTo>
                    <a:pt x="0" y="21"/>
                    <a:pt x="1" y="33"/>
                    <a:pt x="5" y="49"/>
                  </a:cubicBezTo>
                  <a:cubicBezTo>
                    <a:pt x="16" y="104"/>
                    <a:pt x="34" y="139"/>
                    <a:pt x="34" y="139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6" y="139"/>
                    <a:pt x="36" y="137"/>
                    <a:pt x="36" y="133"/>
                  </a:cubicBezTo>
                  <a:cubicBezTo>
                    <a:pt x="36" y="119"/>
                    <a:pt x="35" y="83"/>
                    <a:pt x="27" y="44"/>
                  </a:cubicBezTo>
                  <a:lnTo>
                    <a:pt x="26" y="45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4" name="Freeform 749"/>
            <p:cNvSpPr>
              <a:spLocks/>
            </p:cNvSpPr>
            <p:nvPr/>
          </p:nvSpPr>
          <p:spPr bwMode="auto">
            <a:xfrm>
              <a:off x="12141193" y="4872719"/>
              <a:ext cx="542925" cy="368300"/>
            </a:xfrm>
            <a:custGeom>
              <a:avLst/>
              <a:gdLst>
                <a:gd name="T0" fmla="*/ 72 w 121"/>
                <a:gd name="T1" fmla="*/ 61 h 82"/>
                <a:gd name="T2" fmla="*/ 0 w 121"/>
                <a:gd name="T3" fmla="*/ 0 h 82"/>
                <a:gd name="T4" fmla="*/ 84 w 121"/>
                <a:gd name="T5" fmla="*/ 43 h 82"/>
                <a:gd name="T6" fmla="*/ 117 w 121"/>
                <a:gd name="T7" fmla="*/ 78 h 82"/>
                <a:gd name="T8" fmla="*/ 72 w 121"/>
                <a:gd name="T9" fmla="*/ 6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2">
                  <a:moveTo>
                    <a:pt x="72" y="61"/>
                  </a:moveTo>
                  <a:cubicBezTo>
                    <a:pt x="31" y="33"/>
                    <a:pt x="0" y="0"/>
                    <a:pt x="0" y="0"/>
                  </a:cubicBezTo>
                  <a:cubicBezTo>
                    <a:pt x="0" y="0"/>
                    <a:pt x="37" y="12"/>
                    <a:pt x="84" y="43"/>
                  </a:cubicBezTo>
                  <a:cubicBezTo>
                    <a:pt x="117" y="64"/>
                    <a:pt x="121" y="73"/>
                    <a:pt x="117" y="78"/>
                  </a:cubicBezTo>
                  <a:cubicBezTo>
                    <a:pt x="114" y="82"/>
                    <a:pt x="105" y="82"/>
                    <a:pt x="72" y="6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5" name="Freeform 750"/>
            <p:cNvSpPr>
              <a:spLocks/>
            </p:cNvSpPr>
            <p:nvPr/>
          </p:nvSpPr>
          <p:spPr bwMode="auto">
            <a:xfrm>
              <a:off x="12126905" y="4863194"/>
              <a:ext cx="547688" cy="373063"/>
            </a:xfrm>
            <a:custGeom>
              <a:avLst/>
              <a:gdLst>
                <a:gd name="T0" fmla="*/ 75 w 122"/>
                <a:gd name="T1" fmla="*/ 63 h 83"/>
                <a:gd name="T2" fmla="*/ 76 w 122"/>
                <a:gd name="T3" fmla="*/ 62 h 83"/>
                <a:gd name="T4" fmla="*/ 24 w 122"/>
                <a:gd name="T5" fmla="*/ 21 h 83"/>
                <a:gd name="T6" fmla="*/ 9 w 122"/>
                <a:gd name="T7" fmla="*/ 7 h 83"/>
                <a:gd name="T8" fmla="*/ 3 w 122"/>
                <a:gd name="T9" fmla="*/ 2 h 83"/>
                <a:gd name="T10" fmla="*/ 3 w 122"/>
                <a:gd name="T11" fmla="*/ 2 h 83"/>
                <a:gd name="T12" fmla="*/ 2 w 122"/>
                <a:gd name="T13" fmla="*/ 3 h 83"/>
                <a:gd name="T14" fmla="*/ 4 w 122"/>
                <a:gd name="T15" fmla="*/ 4 h 83"/>
                <a:gd name="T16" fmla="*/ 87 w 122"/>
                <a:gd name="T17" fmla="*/ 46 h 83"/>
                <a:gd name="T18" fmla="*/ 114 w 122"/>
                <a:gd name="T19" fmla="*/ 66 h 83"/>
                <a:gd name="T20" fmla="*/ 120 w 122"/>
                <a:gd name="T21" fmla="*/ 77 h 83"/>
                <a:gd name="T22" fmla="*/ 120 w 122"/>
                <a:gd name="T23" fmla="*/ 79 h 83"/>
                <a:gd name="T24" fmla="*/ 115 w 122"/>
                <a:gd name="T25" fmla="*/ 81 h 83"/>
                <a:gd name="T26" fmla="*/ 76 w 122"/>
                <a:gd name="T27" fmla="*/ 62 h 83"/>
                <a:gd name="T28" fmla="*/ 75 w 122"/>
                <a:gd name="T29" fmla="*/ 63 h 83"/>
                <a:gd name="T30" fmla="*/ 75 w 122"/>
                <a:gd name="T31" fmla="*/ 63 h 83"/>
                <a:gd name="T32" fmla="*/ 115 w 122"/>
                <a:gd name="T33" fmla="*/ 83 h 83"/>
                <a:gd name="T34" fmla="*/ 121 w 122"/>
                <a:gd name="T35" fmla="*/ 80 h 83"/>
                <a:gd name="T36" fmla="*/ 122 w 122"/>
                <a:gd name="T37" fmla="*/ 77 h 83"/>
                <a:gd name="T38" fmla="*/ 115 w 122"/>
                <a:gd name="T39" fmla="*/ 65 h 83"/>
                <a:gd name="T40" fmla="*/ 88 w 122"/>
                <a:gd name="T41" fmla="*/ 44 h 83"/>
                <a:gd name="T42" fmla="*/ 3 w 122"/>
                <a:gd name="T43" fmla="*/ 1 h 83"/>
                <a:gd name="T44" fmla="*/ 0 w 122"/>
                <a:gd name="T45" fmla="*/ 0 h 83"/>
                <a:gd name="T46" fmla="*/ 2 w 122"/>
                <a:gd name="T47" fmla="*/ 3 h 83"/>
                <a:gd name="T48" fmla="*/ 75 w 122"/>
                <a:gd name="T49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2" h="83">
                  <a:moveTo>
                    <a:pt x="75" y="63"/>
                  </a:moveTo>
                  <a:cubicBezTo>
                    <a:pt x="76" y="62"/>
                    <a:pt x="76" y="62"/>
                    <a:pt x="76" y="62"/>
                  </a:cubicBezTo>
                  <a:cubicBezTo>
                    <a:pt x="55" y="48"/>
                    <a:pt x="37" y="33"/>
                    <a:pt x="24" y="21"/>
                  </a:cubicBezTo>
                  <a:cubicBezTo>
                    <a:pt x="18" y="16"/>
                    <a:pt x="12" y="11"/>
                    <a:pt x="9" y="7"/>
                  </a:cubicBezTo>
                  <a:cubicBezTo>
                    <a:pt x="5" y="4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4" y="4"/>
                  </a:cubicBezTo>
                  <a:cubicBezTo>
                    <a:pt x="12" y="6"/>
                    <a:pt x="46" y="19"/>
                    <a:pt x="87" y="46"/>
                  </a:cubicBezTo>
                  <a:cubicBezTo>
                    <a:pt x="100" y="55"/>
                    <a:pt x="108" y="61"/>
                    <a:pt x="114" y="66"/>
                  </a:cubicBezTo>
                  <a:cubicBezTo>
                    <a:pt x="119" y="71"/>
                    <a:pt x="120" y="74"/>
                    <a:pt x="120" y="77"/>
                  </a:cubicBezTo>
                  <a:cubicBezTo>
                    <a:pt x="120" y="78"/>
                    <a:pt x="120" y="78"/>
                    <a:pt x="120" y="79"/>
                  </a:cubicBezTo>
                  <a:cubicBezTo>
                    <a:pt x="119" y="80"/>
                    <a:pt x="118" y="81"/>
                    <a:pt x="115" y="81"/>
                  </a:cubicBezTo>
                  <a:cubicBezTo>
                    <a:pt x="110" y="81"/>
                    <a:pt x="98" y="77"/>
                    <a:pt x="76" y="62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97" y="78"/>
                    <a:pt x="109" y="83"/>
                    <a:pt x="115" y="83"/>
                  </a:cubicBezTo>
                  <a:cubicBezTo>
                    <a:pt x="118" y="83"/>
                    <a:pt x="120" y="82"/>
                    <a:pt x="121" y="80"/>
                  </a:cubicBezTo>
                  <a:cubicBezTo>
                    <a:pt x="122" y="79"/>
                    <a:pt x="122" y="78"/>
                    <a:pt x="122" y="77"/>
                  </a:cubicBezTo>
                  <a:cubicBezTo>
                    <a:pt x="122" y="74"/>
                    <a:pt x="120" y="70"/>
                    <a:pt x="115" y="65"/>
                  </a:cubicBezTo>
                  <a:cubicBezTo>
                    <a:pt x="110" y="60"/>
                    <a:pt x="101" y="53"/>
                    <a:pt x="88" y="44"/>
                  </a:cubicBezTo>
                  <a:cubicBezTo>
                    <a:pt x="40" y="13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3" y="36"/>
                    <a:pt x="75" y="63"/>
                  </a:cubicBez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6" name="Freeform 751"/>
            <p:cNvSpPr>
              <a:spLocks/>
            </p:cNvSpPr>
            <p:nvPr/>
          </p:nvSpPr>
          <p:spPr bwMode="auto">
            <a:xfrm>
              <a:off x="11598268" y="4504419"/>
              <a:ext cx="542925" cy="373063"/>
            </a:xfrm>
            <a:custGeom>
              <a:avLst/>
              <a:gdLst>
                <a:gd name="T0" fmla="*/ 49 w 121"/>
                <a:gd name="T1" fmla="*/ 22 h 83"/>
                <a:gd name="T2" fmla="*/ 121 w 121"/>
                <a:gd name="T3" fmla="*/ 83 h 83"/>
                <a:gd name="T4" fmla="*/ 37 w 121"/>
                <a:gd name="T5" fmla="*/ 40 h 83"/>
                <a:gd name="T6" fmla="*/ 4 w 121"/>
                <a:gd name="T7" fmla="*/ 5 h 83"/>
                <a:gd name="T8" fmla="*/ 49 w 121"/>
                <a:gd name="T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3">
                  <a:moveTo>
                    <a:pt x="49" y="22"/>
                  </a:moveTo>
                  <a:cubicBezTo>
                    <a:pt x="90" y="50"/>
                    <a:pt x="121" y="83"/>
                    <a:pt x="121" y="83"/>
                  </a:cubicBezTo>
                  <a:cubicBezTo>
                    <a:pt x="121" y="83"/>
                    <a:pt x="84" y="71"/>
                    <a:pt x="37" y="40"/>
                  </a:cubicBezTo>
                  <a:cubicBezTo>
                    <a:pt x="4" y="18"/>
                    <a:pt x="0" y="10"/>
                    <a:pt x="4" y="5"/>
                  </a:cubicBezTo>
                  <a:cubicBezTo>
                    <a:pt x="7" y="0"/>
                    <a:pt x="16" y="1"/>
                    <a:pt x="49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7" name="Freeform 752"/>
            <p:cNvSpPr>
              <a:spLocks/>
            </p:cNvSpPr>
            <p:nvPr/>
          </p:nvSpPr>
          <p:spPr bwMode="auto">
            <a:xfrm>
              <a:off x="11607793" y="4513944"/>
              <a:ext cx="546100" cy="373063"/>
            </a:xfrm>
            <a:custGeom>
              <a:avLst/>
              <a:gdLst>
                <a:gd name="T0" fmla="*/ 47 w 122"/>
                <a:gd name="T1" fmla="*/ 20 h 83"/>
                <a:gd name="T2" fmla="*/ 46 w 122"/>
                <a:gd name="T3" fmla="*/ 21 h 83"/>
                <a:gd name="T4" fmla="*/ 98 w 122"/>
                <a:gd name="T5" fmla="*/ 61 h 83"/>
                <a:gd name="T6" fmla="*/ 113 w 122"/>
                <a:gd name="T7" fmla="*/ 76 h 83"/>
                <a:gd name="T8" fmla="*/ 119 w 122"/>
                <a:gd name="T9" fmla="*/ 81 h 83"/>
                <a:gd name="T10" fmla="*/ 119 w 122"/>
                <a:gd name="T11" fmla="*/ 81 h 83"/>
                <a:gd name="T12" fmla="*/ 120 w 122"/>
                <a:gd name="T13" fmla="*/ 80 h 83"/>
                <a:gd name="T14" fmla="*/ 118 w 122"/>
                <a:gd name="T15" fmla="*/ 79 h 83"/>
                <a:gd name="T16" fmla="*/ 35 w 122"/>
                <a:gd name="T17" fmla="*/ 37 h 83"/>
                <a:gd name="T18" fmla="*/ 8 w 122"/>
                <a:gd name="T19" fmla="*/ 17 h 83"/>
                <a:gd name="T20" fmla="*/ 2 w 122"/>
                <a:gd name="T21" fmla="*/ 6 h 83"/>
                <a:gd name="T22" fmla="*/ 2 w 122"/>
                <a:gd name="T23" fmla="*/ 4 h 83"/>
                <a:gd name="T24" fmla="*/ 7 w 122"/>
                <a:gd name="T25" fmla="*/ 2 h 83"/>
                <a:gd name="T26" fmla="*/ 46 w 122"/>
                <a:gd name="T27" fmla="*/ 21 h 83"/>
                <a:gd name="T28" fmla="*/ 47 w 122"/>
                <a:gd name="T29" fmla="*/ 20 h 83"/>
                <a:gd name="T30" fmla="*/ 47 w 122"/>
                <a:gd name="T31" fmla="*/ 19 h 83"/>
                <a:gd name="T32" fmla="*/ 7 w 122"/>
                <a:gd name="T33" fmla="*/ 0 h 83"/>
                <a:gd name="T34" fmla="*/ 1 w 122"/>
                <a:gd name="T35" fmla="*/ 3 h 83"/>
                <a:gd name="T36" fmla="*/ 0 w 122"/>
                <a:gd name="T37" fmla="*/ 6 h 83"/>
                <a:gd name="T38" fmla="*/ 7 w 122"/>
                <a:gd name="T39" fmla="*/ 18 h 83"/>
                <a:gd name="T40" fmla="*/ 34 w 122"/>
                <a:gd name="T41" fmla="*/ 39 h 83"/>
                <a:gd name="T42" fmla="*/ 119 w 122"/>
                <a:gd name="T43" fmla="*/ 82 h 83"/>
                <a:gd name="T44" fmla="*/ 122 w 122"/>
                <a:gd name="T45" fmla="*/ 83 h 83"/>
                <a:gd name="T46" fmla="*/ 120 w 122"/>
                <a:gd name="T47" fmla="*/ 80 h 83"/>
                <a:gd name="T48" fmla="*/ 47 w 122"/>
                <a:gd name="T49" fmla="*/ 19 h 83"/>
                <a:gd name="T50" fmla="*/ 47 w 122"/>
                <a:gd name="T51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" h="83">
                  <a:moveTo>
                    <a:pt x="47" y="20"/>
                  </a:moveTo>
                  <a:cubicBezTo>
                    <a:pt x="46" y="21"/>
                    <a:pt x="46" y="21"/>
                    <a:pt x="46" y="21"/>
                  </a:cubicBezTo>
                  <a:cubicBezTo>
                    <a:pt x="67" y="35"/>
                    <a:pt x="85" y="50"/>
                    <a:pt x="98" y="61"/>
                  </a:cubicBezTo>
                  <a:cubicBezTo>
                    <a:pt x="104" y="67"/>
                    <a:pt x="110" y="72"/>
                    <a:pt x="113" y="76"/>
                  </a:cubicBezTo>
                  <a:cubicBezTo>
                    <a:pt x="117" y="79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80"/>
                    <a:pt x="119" y="80"/>
                    <a:pt x="118" y="79"/>
                  </a:cubicBezTo>
                  <a:cubicBezTo>
                    <a:pt x="110" y="76"/>
                    <a:pt x="77" y="64"/>
                    <a:pt x="35" y="37"/>
                  </a:cubicBezTo>
                  <a:cubicBezTo>
                    <a:pt x="22" y="28"/>
                    <a:pt x="14" y="22"/>
                    <a:pt x="8" y="17"/>
                  </a:cubicBezTo>
                  <a:cubicBezTo>
                    <a:pt x="3" y="12"/>
                    <a:pt x="2" y="8"/>
                    <a:pt x="2" y="6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3" y="2"/>
                    <a:pt x="4" y="2"/>
                    <a:pt x="7" y="2"/>
                  </a:cubicBezTo>
                  <a:cubicBezTo>
                    <a:pt x="12" y="2"/>
                    <a:pt x="24" y="6"/>
                    <a:pt x="46" y="21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25" y="5"/>
                    <a:pt x="13" y="0"/>
                    <a:pt x="7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9"/>
                    <a:pt x="2" y="13"/>
                    <a:pt x="7" y="18"/>
                  </a:cubicBezTo>
                  <a:cubicBezTo>
                    <a:pt x="12" y="23"/>
                    <a:pt x="21" y="30"/>
                    <a:pt x="34" y="39"/>
                  </a:cubicBezTo>
                  <a:cubicBezTo>
                    <a:pt x="82" y="69"/>
                    <a:pt x="119" y="81"/>
                    <a:pt x="119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80"/>
                    <a:pt x="89" y="47"/>
                    <a:pt x="47" y="19"/>
                  </a:cubicBezTo>
                  <a:lnTo>
                    <a:pt x="47" y="20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8" name="Freeform 753"/>
            <p:cNvSpPr>
              <a:spLocks/>
            </p:cNvSpPr>
            <p:nvPr/>
          </p:nvSpPr>
          <p:spPr bwMode="auto">
            <a:xfrm>
              <a:off x="11772893" y="4872719"/>
              <a:ext cx="368300" cy="542925"/>
            </a:xfrm>
            <a:custGeom>
              <a:avLst/>
              <a:gdLst>
                <a:gd name="T0" fmla="*/ 22 w 82"/>
                <a:gd name="T1" fmla="*/ 73 h 121"/>
                <a:gd name="T2" fmla="*/ 82 w 82"/>
                <a:gd name="T3" fmla="*/ 0 h 121"/>
                <a:gd name="T4" fmla="*/ 39 w 82"/>
                <a:gd name="T5" fmla="*/ 84 h 121"/>
                <a:gd name="T6" fmla="*/ 5 w 82"/>
                <a:gd name="T7" fmla="*/ 118 h 121"/>
                <a:gd name="T8" fmla="*/ 22 w 82"/>
                <a:gd name="T9" fmla="*/ 7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1">
                  <a:moveTo>
                    <a:pt x="22" y="73"/>
                  </a:moveTo>
                  <a:cubicBezTo>
                    <a:pt x="49" y="31"/>
                    <a:pt x="82" y="0"/>
                    <a:pt x="82" y="0"/>
                  </a:cubicBezTo>
                  <a:cubicBezTo>
                    <a:pt x="82" y="0"/>
                    <a:pt x="70" y="37"/>
                    <a:pt x="39" y="84"/>
                  </a:cubicBezTo>
                  <a:cubicBezTo>
                    <a:pt x="18" y="117"/>
                    <a:pt x="10" y="121"/>
                    <a:pt x="5" y="118"/>
                  </a:cubicBezTo>
                  <a:cubicBezTo>
                    <a:pt x="0" y="115"/>
                    <a:pt x="0" y="105"/>
                    <a:pt x="22" y="7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9" name="Freeform 754"/>
            <p:cNvSpPr>
              <a:spLocks/>
            </p:cNvSpPr>
            <p:nvPr/>
          </p:nvSpPr>
          <p:spPr bwMode="auto">
            <a:xfrm>
              <a:off x="11777655" y="4860019"/>
              <a:ext cx="373063" cy="550863"/>
            </a:xfrm>
            <a:custGeom>
              <a:avLst/>
              <a:gdLst>
                <a:gd name="T0" fmla="*/ 21 w 83"/>
                <a:gd name="T1" fmla="*/ 76 h 123"/>
                <a:gd name="T2" fmla="*/ 22 w 83"/>
                <a:gd name="T3" fmla="*/ 76 h 123"/>
                <a:gd name="T4" fmla="*/ 62 w 83"/>
                <a:gd name="T5" fmla="*/ 24 h 123"/>
                <a:gd name="T6" fmla="*/ 76 w 83"/>
                <a:gd name="T7" fmla="*/ 9 h 123"/>
                <a:gd name="T8" fmla="*/ 82 w 83"/>
                <a:gd name="T9" fmla="*/ 4 h 123"/>
                <a:gd name="T10" fmla="*/ 81 w 83"/>
                <a:gd name="T11" fmla="*/ 3 h 123"/>
                <a:gd name="T12" fmla="*/ 80 w 83"/>
                <a:gd name="T13" fmla="*/ 3 h 123"/>
                <a:gd name="T14" fmla="*/ 80 w 83"/>
                <a:gd name="T15" fmla="*/ 4 h 123"/>
                <a:gd name="T16" fmla="*/ 38 w 83"/>
                <a:gd name="T17" fmla="*/ 87 h 123"/>
                <a:gd name="T18" fmla="*/ 17 w 83"/>
                <a:gd name="T19" fmla="*/ 114 h 123"/>
                <a:gd name="T20" fmla="*/ 7 w 83"/>
                <a:gd name="T21" fmla="*/ 121 h 123"/>
                <a:gd name="T22" fmla="*/ 4 w 83"/>
                <a:gd name="T23" fmla="*/ 120 h 123"/>
                <a:gd name="T24" fmla="*/ 2 w 83"/>
                <a:gd name="T25" fmla="*/ 115 h 123"/>
                <a:gd name="T26" fmla="*/ 22 w 83"/>
                <a:gd name="T27" fmla="*/ 76 h 123"/>
                <a:gd name="T28" fmla="*/ 21 w 83"/>
                <a:gd name="T29" fmla="*/ 76 h 123"/>
                <a:gd name="T30" fmla="*/ 20 w 83"/>
                <a:gd name="T31" fmla="*/ 75 h 123"/>
                <a:gd name="T32" fmla="*/ 0 w 83"/>
                <a:gd name="T33" fmla="*/ 115 h 123"/>
                <a:gd name="T34" fmla="*/ 3 w 83"/>
                <a:gd name="T35" fmla="*/ 122 h 123"/>
                <a:gd name="T36" fmla="*/ 7 w 83"/>
                <a:gd name="T37" fmla="*/ 123 h 123"/>
                <a:gd name="T38" fmla="*/ 19 w 83"/>
                <a:gd name="T39" fmla="*/ 115 h 123"/>
                <a:gd name="T40" fmla="*/ 39 w 83"/>
                <a:gd name="T41" fmla="*/ 88 h 123"/>
                <a:gd name="T42" fmla="*/ 82 w 83"/>
                <a:gd name="T43" fmla="*/ 3 h 123"/>
                <a:gd name="T44" fmla="*/ 83 w 83"/>
                <a:gd name="T45" fmla="*/ 0 h 123"/>
                <a:gd name="T46" fmla="*/ 81 w 83"/>
                <a:gd name="T47" fmla="*/ 2 h 123"/>
                <a:gd name="T48" fmla="*/ 20 w 83"/>
                <a:gd name="T49" fmla="*/ 75 h 123"/>
                <a:gd name="T50" fmla="*/ 21 w 83"/>
                <a:gd name="T51" fmla="*/ 7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23">
                  <a:moveTo>
                    <a:pt x="21" y="76"/>
                  </a:moveTo>
                  <a:cubicBezTo>
                    <a:pt x="22" y="76"/>
                    <a:pt x="22" y="76"/>
                    <a:pt x="22" y="76"/>
                  </a:cubicBezTo>
                  <a:cubicBezTo>
                    <a:pt x="35" y="56"/>
                    <a:pt x="50" y="37"/>
                    <a:pt x="62" y="24"/>
                  </a:cubicBezTo>
                  <a:cubicBezTo>
                    <a:pt x="68" y="18"/>
                    <a:pt x="73" y="13"/>
                    <a:pt x="76" y="9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80" y="3"/>
                    <a:pt x="80" y="4"/>
                  </a:cubicBezTo>
                  <a:cubicBezTo>
                    <a:pt x="77" y="12"/>
                    <a:pt x="65" y="46"/>
                    <a:pt x="38" y="87"/>
                  </a:cubicBezTo>
                  <a:cubicBezTo>
                    <a:pt x="29" y="100"/>
                    <a:pt x="22" y="109"/>
                    <a:pt x="17" y="114"/>
                  </a:cubicBezTo>
                  <a:cubicBezTo>
                    <a:pt x="12" y="119"/>
                    <a:pt x="9" y="121"/>
                    <a:pt x="7" y="121"/>
                  </a:cubicBezTo>
                  <a:cubicBezTo>
                    <a:pt x="6" y="121"/>
                    <a:pt x="5" y="121"/>
                    <a:pt x="4" y="120"/>
                  </a:cubicBezTo>
                  <a:cubicBezTo>
                    <a:pt x="3" y="119"/>
                    <a:pt x="2" y="118"/>
                    <a:pt x="2" y="115"/>
                  </a:cubicBezTo>
                  <a:cubicBezTo>
                    <a:pt x="2" y="110"/>
                    <a:pt x="7" y="99"/>
                    <a:pt x="22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5" y="98"/>
                    <a:pt x="0" y="109"/>
                    <a:pt x="0" y="115"/>
                  </a:cubicBezTo>
                  <a:cubicBezTo>
                    <a:pt x="0" y="118"/>
                    <a:pt x="2" y="120"/>
                    <a:pt x="3" y="122"/>
                  </a:cubicBezTo>
                  <a:cubicBezTo>
                    <a:pt x="4" y="122"/>
                    <a:pt x="5" y="123"/>
                    <a:pt x="7" y="123"/>
                  </a:cubicBezTo>
                  <a:cubicBezTo>
                    <a:pt x="10" y="123"/>
                    <a:pt x="13" y="121"/>
                    <a:pt x="19" y="115"/>
                  </a:cubicBezTo>
                  <a:cubicBezTo>
                    <a:pt x="24" y="110"/>
                    <a:pt x="30" y="101"/>
                    <a:pt x="39" y="88"/>
                  </a:cubicBezTo>
                  <a:cubicBezTo>
                    <a:pt x="70" y="41"/>
                    <a:pt x="82" y="3"/>
                    <a:pt x="82" y="3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48" y="34"/>
                    <a:pt x="20" y="75"/>
                  </a:cubicBezTo>
                  <a:lnTo>
                    <a:pt x="21" y="76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0" name="Freeform 755"/>
            <p:cNvSpPr>
              <a:spLocks/>
            </p:cNvSpPr>
            <p:nvPr/>
          </p:nvSpPr>
          <p:spPr bwMode="auto">
            <a:xfrm>
              <a:off x="12141193" y="4334556"/>
              <a:ext cx="368300" cy="542925"/>
            </a:xfrm>
            <a:custGeom>
              <a:avLst/>
              <a:gdLst>
                <a:gd name="T0" fmla="*/ 60 w 82"/>
                <a:gd name="T1" fmla="*/ 48 h 121"/>
                <a:gd name="T2" fmla="*/ 0 w 82"/>
                <a:gd name="T3" fmla="*/ 121 h 121"/>
                <a:gd name="T4" fmla="*/ 43 w 82"/>
                <a:gd name="T5" fmla="*/ 36 h 121"/>
                <a:gd name="T6" fmla="*/ 77 w 82"/>
                <a:gd name="T7" fmla="*/ 3 h 121"/>
                <a:gd name="T8" fmla="*/ 60 w 82"/>
                <a:gd name="T9" fmla="*/ 4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1">
                  <a:moveTo>
                    <a:pt x="60" y="48"/>
                  </a:moveTo>
                  <a:cubicBezTo>
                    <a:pt x="33" y="90"/>
                    <a:pt x="0" y="121"/>
                    <a:pt x="0" y="121"/>
                  </a:cubicBezTo>
                  <a:cubicBezTo>
                    <a:pt x="0" y="121"/>
                    <a:pt x="12" y="83"/>
                    <a:pt x="43" y="36"/>
                  </a:cubicBezTo>
                  <a:cubicBezTo>
                    <a:pt x="64" y="4"/>
                    <a:pt x="72" y="0"/>
                    <a:pt x="77" y="3"/>
                  </a:cubicBezTo>
                  <a:cubicBezTo>
                    <a:pt x="82" y="6"/>
                    <a:pt x="82" y="15"/>
                    <a:pt x="60" y="4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1" name="Freeform 756"/>
            <p:cNvSpPr>
              <a:spLocks/>
            </p:cNvSpPr>
            <p:nvPr/>
          </p:nvSpPr>
          <p:spPr bwMode="auto">
            <a:xfrm>
              <a:off x="12131668" y="4339319"/>
              <a:ext cx="373063" cy="550863"/>
            </a:xfrm>
            <a:custGeom>
              <a:avLst/>
              <a:gdLst>
                <a:gd name="T0" fmla="*/ 62 w 83"/>
                <a:gd name="T1" fmla="*/ 47 h 123"/>
                <a:gd name="T2" fmla="*/ 62 w 83"/>
                <a:gd name="T3" fmla="*/ 46 h 123"/>
                <a:gd name="T4" fmla="*/ 21 w 83"/>
                <a:gd name="T5" fmla="*/ 98 h 123"/>
                <a:gd name="T6" fmla="*/ 7 w 83"/>
                <a:gd name="T7" fmla="*/ 114 h 123"/>
                <a:gd name="T8" fmla="*/ 1 w 83"/>
                <a:gd name="T9" fmla="*/ 119 h 123"/>
                <a:gd name="T10" fmla="*/ 2 w 83"/>
                <a:gd name="T11" fmla="*/ 120 h 123"/>
                <a:gd name="T12" fmla="*/ 3 w 83"/>
                <a:gd name="T13" fmla="*/ 120 h 123"/>
                <a:gd name="T14" fmla="*/ 3 w 83"/>
                <a:gd name="T15" fmla="*/ 118 h 123"/>
                <a:gd name="T16" fmla="*/ 45 w 83"/>
                <a:gd name="T17" fmla="*/ 36 h 123"/>
                <a:gd name="T18" fmla="*/ 66 w 83"/>
                <a:gd name="T19" fmla="*/ 9 h 123"/>
                <a:gd name="T20" fmla="*/ 76 w 83"/>
                <a:gd name="T21" fmla="*/ 2 h 123"/>
                <a:gd name="T22" fmla="*/ 79 w 83"/>
                <a:gd name="T23" fmla="*/ 3 h 123"/>
                <a:gd name="T24" fmla="*/ 81 w 83"/>
                <a:gd name="T25" fmla="*/ 7 h 123"/>
                <a:gd name="T26" fmla="*/ 62 w 83"/>
                <a:gd name="T27" fmla="*/ 46 h 123"/>
                <a:gd name="T28" fmla="*/ 62 w 83"/>
                <a:gd name="T29" fmla="*/ 47 h 123"/>
                <a:gd name="T30" fmla="*/ 63 w 83"/>
                <a:gd name="T31" fmla="*/ 47 h 123"/>
                <a:gd name="T32" fmla="*/ 83 w 83"/>
                <a:gd name="T33" fmla="*/ 7 h 123"/>
                <a:gd name="T34" fmla="*/ 80 w 83"/>
                <a:gd name="T35" fmla="*/ 1 h 123"/>
                <a:gd name="T36" fmla="*/ 76 w 83"/>
                <a:gd name="T37" fmla="*/ 0 h 123"/>
                <a:gd name="T38" fmla="*/ 64 w 83"/>
                <a:gd name="T39" fmla="*/ 8 h 123"/>
                <a:gd name="T40" fmla="*/ 44 w 83"/>
                <a:gd name="T41" fmla="*/ 35 h 123"/>
                <a:gd name="T42" fmla="*/ 1 w 83"/>
                <a:gd name="T43" fmla="*/ 119 h 123"/>
                <a:gd name="T44" fmla="*/ 0 w 83"/>
                <a:gd name="T45" fmla="*/ 123 h 123"/>
                <a:gd name="T46" fmla="*/ 2 w 83"/>
                <a:gd name="T47" fmla="*/ 120 h 123"/>
                <a:gd name="T48" fmla="*/ 63 w 83"/>
                <a:gd name="T49" fmla="*/ 47 h 123"/>
                <a:gd name="T50" fmla="*/ 62 w 83"/>
                <a:gd name="T51" fmla="*/ 4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23">
                  <a:moveTo>
                    <a:pt x="62" y="47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48" y="67"/>
                    <a:pt x="33" y="85"/>
                    <a:pt x="21" y="98"/>
                  </a:cubicBezTo>
                  <a:cubicBezTo>
                    <a:pt x="15" y="105"/>
                    <a:pt x="10" y="110"/>
                    <a:pt x="7" y="114"/>
                  </a:cubicBezTo>
                  <a:cubicBezTo>
                    <a:pt x="3" y="117"/>
                    <a:pt x="1" y="119"/>
                    <a:pt x="1" y="119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20"/>
                    <a:pt x="3" y="119"/>
                    <a:pt x="3" y="118"/>
                  </a:cubicBezTo>
                  <a:cubicBezTo>
                    <a:pt x="6" y="111"/>
                    <a:pt x="18" y="77"/>
                    <a:pt x="45" y="36"/>
                  </a:cubicBezTo>
                  <a:cubicBezTo>
                    <a:pt x="54" y="22"/>
                    <a:pt x="61" y="14"/>
                    <a:pt x="66" y="9"/>
                  </a:cubicBezTo>
                  <a:cubicBezTo>
                    <a:pt x="71" y="4"/>
                    <a:pt x="74" y="2"/>
                    <a:pt x="76" y="2"/>
                  </a:cubicBezTo>
                  <a:cubicBezTo>
                    <a:pt x="77" y="2"/>
                    <a:pt x="78" y="2"/>
                    <a:pt x="79" y="3"/>
                  </a:cubicBezTo>
                  <a:cubicBezTo>
                    <a:pt x="80" y="4"/>
                    <a:pt x="81" y="5"/>
                    <a:pt x="81" y="7"/>
                  </a:cubicBezTo>
                  <a:cubicBezTo>
                    <a:pt x="81" y="13"/>
                    <a:pt x="76" y="24"/>
                    <a:pt x="62" y="46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78" y="25"/>
                    <a:pt x="83" y="14"/>
                    <a:pt x="83" y="7"/>
                  </a:cubicBezTo>
                  <a:cubicBezTo>
                    <a:pt x="83" y="4"/>
                    <a:pt x="81" y="2"/>
                    <a:pt x="80" y="1"/>
                  </a:cubicBezTo>
                  <a:cubicBezTo>
                    <a:pt x="79" y="1"/>
                    <a:pt x="78" y="0"/>
                    <a:pt x="76" y="0"/>
                  </a:cubicBezTo>
                  <a:cubicBezTo>
                    <a:pt x="73" y="0"/>
                    <a:pt x="70" y="2"/>
                    <a:pt x="64" y="8"/>
                  </a:cubicBezTo>
                  <a:cubicBezTo>
                    <a:pt x="59" y="13"/>
                    <a:pt x="53" y="21"/>
                    <a:pt x="44" y="35"/>
                  </a:cubicBezTo>
                  <a:cubicBezTo>
                    <a:pt x="13" y="82"/>
                    <a:pt x="1" y="119"/>
                    <a:pt x="1" y="119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2" y="120"/>
                    <a:pt x="36" y="89"/>
                    <a:pt x="63" y="47"/>
                  </a:cubicBezTo>
                  <a:lnTo>
                    <a:pt x="62" y="47"/>
                  </a:lnTo>
                  <a:close/>
                </a:path>
              </a:pathLst>
            </a:custGeom>
            <a:solidFill>
              <a:srgbClr val="FBD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21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1" y="3327991"/>
            <a:ext cx="2295124" cy="192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8237" y="703716"/>
            <a:ext cx="2295124" cy="192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27" name="椭圆 2126"/>
          <p:cNvSpPr/>
          <p:nvPr/>
        </p:nvSpPr>
        <p:spPr>
          <a:xfrm>
            <a:off x="7308304" y="339502"/>
            <a:ext cx="66469" cy="7200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28" name="椭圆 2127"/>
          <p:cNvSpPr/>
          <p:nvPr/>
        </p:nvSpPr>
        <p:spPr>
          <a:xfrm>
            <a:off x="7417642" y="2199889"/>
            <a:ext cx="66469" cy="7200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30" name="椭圆 2129"/>
          <p:cNvSpPr/>
          <p:nvPr/>
        </p:nvSpPr>
        <p:spPr>
          <a:xfrm>
            <a:off x="2792302" y="536946"/>
            <a:ext cx="66469" cy="7200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139" name="组合 2138"/>
          <p:cNvGrpSpPr/>
          <p:nvPr/>
        </p:nvGrpSpPr>
        <p:grpSpPr>
          <a:xfrm>
            <a:off x="-455889" y="-945358"/>
            <a:ext cx="9127456" cy="6245549"/>
            <a:chOff x="109842" y="-224171"/>
            <a:chExt cx="9127456" cy="6245549"/>
          </a:xfrm>
        </p:grpSpPr>
        <p:pic>
          <p:nvPicPr>
            <p:cNvPr id="2109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42" y="347416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12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568056" y="-215920"/>
              <a:ext cx="2295124" cy="1133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13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345" y="4100096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1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174" y="395763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2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32" y="290592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25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74" y="1021042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2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2187" y="-22417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37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260" y="553792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38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881" y="2268698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2483768" y="555526"/>
            <a:ext cx="3371130" cy="3366830"/>
          </a:xfrm>
          <a:prstGeom prst="ellipse">
            <a:avLst/>
          </a:prstGeom>
          <a:gradFill flip="none" rotWithShape="1">
            <a:gsLst>
              <a:gs pos="24000">
                <a:srgbClr val="FFC000"/>
              </a:gs>
              <a:gs pos="79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63500"/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97" name="Freeform 158"/>
          <p:cNvSpPr>
            <a:spLocks/>
          </p:cNvSpPr>
          <p:nvPr/>
        </p:nvSpPr>
        <p:spPr bwMode="auto">
          <a:xfrm>
            <a:off x="1634902" y="3298718"/>
            <a:ext cx="2643188" cy="425450"/>
          </a:xfrm>
          <a:custGeom>
            <a:avLst/>
            <a:gdLst>
              <a:gd name="T0" fmla="*/ 441 w 589"/>
              <a:gd name="T1" fmla="*/ 76 h 95"/>
              <a:gd name="T2" fmla="*/ 272 w 589"/>
              <a:gd name="T3" fmla="*/ 76 h 95"/>
              <a:gd name="T4" fmla="*/ 263 w 589"/>
              <a:gd name="T5" fmla="*/ 66 h 95"/>
              <a:gd name="T6" fmla="*/ 272 w 589"/>
              <a:gd name="T7" fmla="*/ 56 h 95"/>
              <a:gd name="T8" fmla="*/ 582 w 589"/>
              <a:gd name="T9" fmla="*/ 56 h 95"/>
              <a:gd name="T10" fmla="*/ 589 w 589"/>
              <a:gd name="T11" fmla="*/ 47 h 95"/>
              <a:gd name="T12" fmla="*/ 582 w 589"/>
              <a:gd name="T13" fmla="*/ 38 h 95"/>
              <a:gd name="T14" fmla="*/ 413 w 589"/>
              <a:gd name="T15" fmla="*/ 38 h 95"/>
              <a:gd name="T16" fmla="*/ 404 w 589"/>
              <a:gd name="T17" fmla="*/ 28 h 95"/>
              <a:gd name="T18" fmla="*/ 413 w 589"/>
              <a:gd name="T19" fmla="*/ 18 h 95"/>
              <a:gd name="T20" fmla="*/ 477 w 589"/>
              <a:gd name="T21" fmla="*/ 18 h 95"/>
              <a:gd name="T22" fmla="*/ 484 w 589"/>
              <a:gd name="T23" fmla="*/ 9 h 95"/>
              <a:gd name="T24" fmla="*/ 474 w 589"/>
              <a:gd name="T25" fmla="*/ 0 h 95"/>
              <a:gd name="T26" fmla="*/ 150 w 589"/>
              <a:gd name="T27" fmla="*/ 0 h 95"/>
              <a:gd name="T28" fmla="*/ 140 w 589"/>
              <a:gd name="T29" fmla="*/ 9 h 95"/>
              <a:gd name="T30" fmla="*/ 148 w 589"/>
              <a:gd name="T31" fmla="*/ 18 h 95"/>
              <a:gd name="T32" fmla="*/ 336 w 589"/>
              <a:gd name="T33" fmla="*/ 18 h 95"/>
              <a:gd name="T34" fmla="*/ 345 w 589"/>
              <a:gd name="T35" fmla="*/ 28 h 95"/>
              <a:gd name="T36" fmla="*/ 336 w 589"/>
              <a:gd name="T37" fmla="*/ 38 h 95"/>
              <a:gd name="T38" fmla="*/ 11 w 589"/>
              <a:gd name="T39" fmla="*/ 38 h 95"/>
              <a:gd name="T40" fmla="*/ 9 w 589"/>
              <a:gd name="T41" fmla="*/ 37 h 95"/>
              <a:gd name="T42" fmla="*/ 0 w 589"/>
              <a:gd name="T43" fmla="*/ 47 h 95"/>
              <a:gd name="T44" fmla="*/ 7 w 589"/>
              <a:gd name="T45" fmla="*/ 56 h 95"/>
              <a:gd name="T46" fmla="*/ 195 w 589"/>
              <a:gd name="T47" fmla="*/ 56 h 95"/>
              <a:gd name="T48" fmla="*/ 204 w 589"/>
              <a:gd name="T49" fmla="*/ 66 h 95"/>
              <a:gd name="T50" fmla="*/ 195 w 589"/>
              <a:gd name="T51" fmla="*/ 76 h 95"/>
              <a:gd name="T52" fmla="*/ 112 w 589"/>
              <a:gd name="T53" fmla="*/ 76 h 95"/>
              <a:gd name="T54" fmla="*/ 105 w 589"/>
              <a:gd name="T55" fmla="*/ 85 h 95"/>
              <a:gd name="T56" fmla="*/ 114 w 589"/>
              <a:gd name="T57" fmla="*/ 95 h 95"/>
              <a:gd name="T58" fmla="*/ 439 w 589"/>
              <a:gd name="T59" fmla="*/ 95 h 95"/>
              <a:gd name="T60" fmla="*/ 448 w 589"/>
              <a:gd name="T61" fmla="*/ 85 h 95"/>
              <a:gd name="T62" fmla="*/ 441 w 589"/>
              <a:gd name="T63" fmla="*/ 7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9" h="95">
                <a:moveTo>
                  <a:pt x="441" y="76"/>
                </a:moveTo>
                <a:cubicBezTo>
                  <a:pt x="272" y="76"/>
                  <a:pt x="272" y="76"/>
                  <a:pt x="272" y="76"/>
                </a:cubicBezTo>
                <a:cubicBezTo>
                  <a:pt x="267" y="76"/>
                  <a:pt x="263" y="71"/>
                  <a:pt x="263" y="66"/>
                </a:cubicBezTo>
                <a:cubicBezTo>
                  <a:pt x="263" y="61"/>
                  <a:pt x="267" y="56"/>
                  <a:pt x="272" y="56"/>
                </a:cubicBezTo>
                <a:cubicBezTo>
                  <a:pt x="582" y="56"/>
                  <a:pt x="582" y="56"/>
                  <a:pt x="582" y="56"/>
                </a:cubicBezTo>
                <a:cubicBezTo>
                  <a:pt x="586" y="55"/>
                  <a:pt x="589" y="52"/>
                  <a:pt x="589" y="47"/>
                </a:cubicBezTo>
                <a:cubicBezTo>
                  <a:pt x="589" y="43"/>
                  <a:pt x="586" y="39"/>
                  <a:pt x="582" y="38"/>
                </a:cubicBezTo>
                <a:cubicBezTo>
                  <a:pt x="413" y="38"/>
                  <a:pt x="413" y="38"/>
                  <a:pt x="413" y="38"/>
                </a:cubicBezTo>
                <a:cubicBezTo>
                  <a:pt x="408" y="38"/>
                  <a:pt x="404" y="33"/>
                  <a:pt x="404" y="28"/>
                </a:cubicBezTo>
                <a:cubicBezTo>
                  <a:pt x="404" y="23"/>
                  <a:pt x="408" y="18"/>
                  <a:pt x="413" y="18"/>
                </a:cubicBezTo>
                <a:cubicBezTo>
                  <a:pt x="477" y="18"/>
                  <a:pt x="477" y="18"/>
                  <a:pt x="477" y="18"/>
                </a:cubicBezTo>
                <a:cubicBezTo>
                  <a:pt x="481" y="17"/>
                  <a:pt x="484" y="14"/>
                  <a:pt x="484" y="9"/>
                </a:cubicBezTo>
                <a:cubicBezTo>
                  <a:pt x="484" y="4"/>
                  <a:pt x="480" y="0"/>
                  <a:pt x="474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45" y="0"/>
                  <a:pt x="140" y="4"/>
                  <a:pt x="140" y="9"/>
                </a:cubicBezTo>
                <a:cubicBezTo>
                  <a:pt x="140" y="14"/>
                  <a:pt x="144" y="17"/>
                  <a:pt x="148" y="18"/>
                </a:cubicBezTo>
                <a:cubicBezTo>
                  <a:pt x="336" y="18"/>
                  <a:pt x="336" y="18"/>
                  <a:pt x="336" y="18"/>
                </a:cubicBezTo>
                <a:cubicBezTo>
                  <a:pt x="341" y="18"/>
                  <a:pt x="345" y="23"/>
                  <a:pt x="345" y="28"/>
                </a:cubicBezTo>
                <a:cubicBezTo>
                  <a:pt x="345" y="33"/>
                  <a:pt x="341" y="38"/>
                  <a:pt x="336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0" y="38"/>
                  <a:pt x="9" y="37"/>
                </a:cubicBezTo>
                <a:cubicBezTo>
                  <a:pt x="4" y="37"/>
                  <a:pt x="0" y="42"/>
                  <a:pt x="0" y="47"/>
                </a:cubicBezTo>
                <a:cubicBezTo>
                  <a:pt x="0" y="52"/>
                  <a:pt x="3" y="55"/>
                  <a:pt x="7" y="56"/>
                </a:cubicBezTo>
                <a:cubicBezTo>
                  <a:pt x="195" y="56"/>
                  <a:pt x="195" y="56"/>
                  <a:pt x="195" y="56"/>
                </a:cubicBezTo>
                <a:cubicBezTo>
                  <a:pt x="200" y="56"/>
                  <a:pt x="204" y="61"/>
                  <a:pt x="204" y="66"/>
                </a:cubicBezTo>
                <a:cubicBezTo>
                  <a:pt x="204" y="71"/>
                  <a:pt x="200" y="76"/>
                  <a:pt x="195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08" y="77"/>
                  <a:pt x="105" y="80"/>
                  <a:pt x="105" y="85"/>
                </a:cubicBezTo>
                <a:cubicBezTo>
                  <a:pt x="105" y="90"/>
                  <a:pt x="109" y="95"/>
                  <a:pt x="114" y="95"/>
                </a:cubicBezTo>
                <a:cubicBezTo>
                  <a:pt x="439" y="95"/>
                  <a:pt x="439" y="95"/>
                  <a:pt x="439" y="95"/>
                </a:cubicBezTo>
                <a:cubicBezTo>
                  <a:pt x="444" y="95"/>
                  <a:pt x="448" y="90"/>
                  <a:pt x="448" y="85"/>
                </a:cubicBezTo>
                <a:cubicBezTo>
                  <a:pt x="448" y="80"/>
                  <a:pt x="445" y="77"/>
                  <a:pt x="441" y="76"/>
                </a:cubicBezTo>
                <a:close/>
              </a:path>
            </a:pathLst>
          </a:custGeom>
          <a:solidFill>
            <a:srgbClr val="33261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57" name="组合 1856"/>
          <p:cNvGrpSpPr/>
          <p:nvPr/>
        </p:nvGrpSpPr>
        <p:grpSpPr>
          <a:xfrm>
            <a:off x="2294036" y="1460624"/>
            <a:ext cx="695325" cy="695325"/>
            <a:chOff x="-1990524" y="2846438"/>
            <a:chExt cx="695325" cy="695325"/>
          </a:xfrm>
        </p:grpSpPr>
        <p:sp>
          <p:nvSpPr>
            <p:cNvPr id="1366" name="Freeform 228"/>
            <p:cNvSpPr>
              <a:spLocks/>
            </p:cNvSpPr>
            <p:nvPr/>
          </p:nvSpPr>
          <p:spPr bwMode="auto">
            <a:xfrm>
              <a:off x="-1990524" y="2846438"/>
              <a:ext cx="695325" cy="695325"/>
            </a:xfrm>
            <a:custGeom>
              <a:avLst/>
              <a:gdLst>
                <a:gd name="T0" fmla="*/ 63 w 155"/>
                <a:gd name="T1" fmla="*/ 141 h 155"/>
                <a:gd name="T2" fmla="*/ 51 w 155"/>
                <a:gd name="T3" fmla="*/ 137 h 155"/>
                <a:gd name="T4" fmla="*/ 40 w 155"/>
                <a:gd name="T5" fmla="*/ 131 h 155"/>
                <a:gd name="T6" fmla="*/ 30 w 155"/>
                <a:gd name="T7" fmla="*/ 122 h 155"/>
                <a:gd name="T8" fmla="*/ 23 w 155"/>
                <a:gd name="T9" fmla="*/ 112 h 155"/>
                <a:gd name="T10" fmla="*/ 17 w 155"/>
                <a:gd name="T11" fmla="*/ 101 h 155"/>
                <a:gd name="T12" fmla="*/ 14 w 155"/>
                <a:gd name="T13" fmla="*/ 89 h 155"/>
                <a:gd name="T14" fmla="*/ 13 w 155"/>
                <a:gd name="T15" fmla="*/ 76 h 155"/>
                <a:gd name="T16" fmla="*/ 14 w 155"/>
                <a:gd name="T17" fmla="*/ 64 h 155"/>
                <a:gd name="T18" fmla="*/ 18 w 155"/>
                <a:gd name="T19" fmla="*/ 52 h 155"/>
                <a:gd name="T20" fmla="*/ 25 w 155"/>
                <a:gd name="T21" fmla="*/ 40 h 155"/>
                <a:gd name="T22" fmla="*/ 33 w 155"/>
                <a:gd name="T23" fmla="*/ 31 h 155"/>
                <a:gd name="T24" fmla="*/ 43 w 155"/>
                <a:gd name="T25" fmla="*/ 23 h 155"/>
                <a:gd name="T26" fmla="*/ 54 w 155"/>
                <a:gd name="T27" fmla="*/ 17 h 155"/>
                <a:gd name="T28" fmla="*/ 67 w 155"/>
                <a:gd name="T29" fmla="*/ 14 h 155"/>
                <a:gd name="T30" fmla="*/ 79 w 155"/>
                <a:gd name="T31" fmla="*/ 13 h 155"/>
                <a:gd name="T32" fmla="*/ 92 w 155"/>
                <a:gd name="T33" fmla="*/ 15 h 155"/>
                <a:gd name="T34" fmla="*/ 104 w 155"/>
                <a:gd name="T35" fmla="*/ 19 h 155"/>
                <a:gd name="T36" fmla="*/ 115 w 155"/>
                <a:gd name="T37" fmla="*/ 25 h 155"/>
                <a:gd name="T38" fmla="*/ 124 w 155"/>
                <a:gd name="T39" fmla="*/ 33 h 155"/>
                <a:gd name="T40" fmla="*/ 132 w 155"/>
                <a:gd name="T41" fmla="*/ 43 h 155"/>
                <a:gd name="T42" fmla="*/ 138 w 155"/>
                <a:gd name="T43" fmla="*/ 55 h 155"/>
                <a:gd name="T44" fmla="*/ 141 w 155"/>
                <a:gd name="T45" fmla="*/ 67 h 155"/>
                <a:gd name="T46" fmla="*/ 142 w 155"/>
                <a:gd name="T47" fmla="*/ 80 h 155"/>
                <a:gd name="T48" fmla="*/ 141 w 155"/>
                <a:gd name="T49" fmla="*/ 92 h 155"/>
                <a:gd name="T50" fmla="*/ 137 w 155"/>
                <a:gd name="T51" fmla="*/ 104 h 155"/>
                <a:gd name="T52" fmla="*/ 130 w 155"/>
                <a:gd name="T53" fmla="*/ 115 h 155"/>
                <a:gd name="T54" fmla="*/ 122 w 155"/>
                <a:gd name="T55" fmla="*/ 125 h 155"/>
                <a:gd name="T56" fmla="*/ 112 w 155"/>
                <a:gd name="T57" fmla="*/ 133 h 155"/>
                <a:gd name="T58" fmla="*/ 101 w 155"/>
                <a:gd name="T59" fmla="*/ 138 h 155"/>
                <a:gd name="T60" fmla="*/ 88 w 155"/>
                <a:gd name="T61" fmla="*/ 142 h 155"/>
                <a:gd name="T62" fmla="*/ 76 w 155"/>
                <a:gd name="T63" fmla="*/ 143 h 155"/>
                <a:gd name="T64" fmla="*/ 63 w 155"/>
                <a:gd name="T65" fmla="*/ 14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155">
                  <a:moveTo>
                    <a:pt x="63" y="141"/>
                  </a:moveTo>
                  <a:cubicBezTo>
                    <a:pt x="60" y="154"/>
                    <a:pt x="46" y="149"/>
                    <a:pt x="51" y="137"/>
                  </a:cubicBezTo>
                  <a:cubicBezTo>
                    <a:pt x="46" y="149"/>
                    <a:pt x="33" y="141"/>
                    <a:pt x="40" y="131"/>
                  </a:cubicBezTo>
                  <a:cubicBezTo>
                    <a:pt x="33" y="141"/>
                    <a:pt x="21" y="131"/>
                    <a:pt x="30" y="122"/>
                  </a:cubicBezTo>
                  <a:cubicBezTo>
                    <a:pt x="21" y="131"/>
                    <a:pt x="12" y="119"/>
                    <a:pt x="23" y="112"/>
                  </a:cubicBezTo>
                  <a:cubicBezTo>
                    <a:pt x="12" y="119"/>
                    <a:pt x="5" y="106"/>
                    <a:pt x="17" y="101"/>
                  </a:cubicBezTo>
                  <a:cubicBezTo>
                    <a:pt x="5" y="106"/>
                    <a:pt x="1" y="91"/>
                    <a:pt x="14" y="89"/>
                  </a:cubicBezTo>
                  <a:cubicBezTo>
                    <a:pt x="1" y="91"/>
                    <a:pt x="0" y="76"/>
                    <a:pt x="13" y="76"/>
                  </a:cubicBezTo>
                  <a:cubicBezTo>
                    <a:pt x="0" y="76"/>
                    <a:pt x="2" y="61"/>
                    <a:pt x="14" y="64"/>
                  </a:cubicBezTo>
                  <a:cubicBezTo>
                    <a:pt x="2" y="61"/>
                    <a:pt x="7" y="46"/>
                    <a:pt x="18" y="52"/>
                  </a:cubicBezTo>
                  <a:cubicBezTo>
                    <a:pt x="7" y="46"/>
                    <a:pt x="14" y="33"/>
                    <a:pt x="25" y="40"/>
                  </a:cubicBezTo>
                  <a:cubicBezTo>
                    <a:pt x="14" y="33"/>
                    <a:pt x="24" y="22"/>
                    <a:pt x="33" y="31"/>
                  </a:cubicBezTo>
                  <a:cubicBezTo>
                    <a:pt x="24" y="22"/>
                    <a:pt x="36" y="12"/>
                    <a:pt x="43" y="23"/>
                  </a:cubicBezTo>
                  <a:cubicBezTo>
                    <a:pt x="36" y="12"/>
                    <a:pt x="50" y="5"/>
                    <a:pt x="54" y="17"/>
                  </a:cubicBezTo>
                  <a:cubicBezTo>
                    <a:pt x="50" y="5"/>
                    <a:pt x="64" y="1"/>
                    <a:pt x="67" y="14"/>
                  </a:cubicBezTo>
                  <a:cubicBezTo>
                    <a:pt x="64" y="1"/>
                    <a:pt x="80" y="0"/>
                    <a:pt x="79" y="13"/>
                  </a:cubicBezTo>
                  <a:cubicBezTo>
                    <a:pt x="80" y="0"/>
                    <a:pt x="95" y="2"/>
                    <a:pt x="92" y="15"/>
                  </a:cubicBezTo>
                  <a:cubicBezTo>
                    <a:pt x="95" y="2"/>
                    <a:pt x="109" y="7"/>
                    <a:pt x="104" y="19"/>
                  </a:cubicBezTo>
                  <a:cubicBezTo>
                    <a:pt x="109" y="7"/>
                    <a:pt x="122" y="15"/>
                    <a:pt x="115" y="25"/>
                  </a:cubicBezTo>
                  <a:cubicBezTo>
                    <a:pt x="122" y="15"/>
                    <a:pt x="134" y="25"/>
                    <a:pt x="124" y="33"/>
                  </a:cubicBezTo>
                  <a:cubicBezTo>
                    <a:pt x="134" y="25"/>
                    <a:pt x="143" y="37"/>
                    <a:pt x="132" y="43"/>
                  </a:cubicBezTo>
                  <a:cubicBezTo>
                    <a:pt x="143" y="37"/>
                    <a:pt x="150" y="50"/>
                    <a:pt x="138" y="55"/>
                  </a:cubicBezTo>
                  <a:cubicBezTo>
                    <a:pt x="150" y="50"/>
                    <a:pt x="154" y="65"/>
                    <a:pt x="141" y="67"/>
                  </a:cubicBezTo>
                  <a:cubicBezTo>
                    <a:pt x="154" y="65"/>
                    <a:pt x="155" y="80"/>
                    <a:pt x="142" y="80"/>
                  </a:cubicBezTo>
                  <a:cubicBezTo>
                    <a:pt x="155" y="80"/>
                    <a:pt x="153" y="95"/>
                    <a:pt x="141" y="92"/>
                  </a:cubicBezTo>
                  <a:cubicBezTo>
                    <a:pt x="153" y="95"/>
                    <a:pt x="148" y="110"/>
                    <a:pt x="137" y="104"/>
                  </a:cubicBezTo>
                  <a:cubicBezTo>
                    <a:pt x="148" y="110"/>
                    <a:pt x="141" y="123"/>
                    <a:pt x="130" y="115"/>
                  </a:cubicBezTo>
                  <a:cubicBezTo>
                    <a:pt x="141" y="123"/>
                    <a:pt x="131" y="134"/>
                    <a:pt x="122" y="125"/>
                  </a:cubicBezTo>
                  <a:cubicBezTo>
                    <a:pt x="131" y="134"/>
                    <a:pt x="119" y="144"/>
                    <a:pt x="112" y="133"/>
                  </a:cubicBezTo>
                  <a:cubicBezTo>
                    <a:pt x="119" y="144"/>
                    <a:pt x="105" y="150"/>
                    <a:pt x="101" y="138"/>
                  </a:cubicBezTo>
                  <a:cubicBezTo>
                    <a:pt x="105" y="150"/>
                    <a:pt x="91" y="154"/>
                    <a:pt x="88" y="142"/>
                  </a:cubicBezTo>
                  <a:cubicBezTo>
                    <a:pt x="91" y="154"/>
                    <a:pt x="75" y="155"/>
                    <a:pt x="76" y="143"/>
                  </a:cubicBezTo>
                  <a:cubicBezTo>
                    <a:pt x="75" y="155"/>
                    <a:pt x="60" y="154"/>
                    <a:pt x="63" y="141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7" name="Freeform 229"/>
            <p:cNvSpPr>
              <a:spLocks/>
            </p:cNvSpPr>
            <p:nvPr/>
          </p:nvSpPr>
          <p:spPr bwMode="auto">
            <a:xfrm>
              <a:off x="-1646037" y="3178224"/>
              <a:ext cx="323850" cy="49213"/>
            </a:xfrm>
            <a:custGeom>
              <a:avLst/>
              <a:gdLst>
                <a:gd name="T0" fmla="*/ 48 w 72"/>
                <a:gd name="T1" fmla="*/ 11 h 11"/>
                <a:gd name="T2" fmla="*/ 0 w 72"/>
                <a:gd name="T3" fmla="*/ 5 h 11"/>
                <a:gd name="T4" fmla="*/ 48 w 72"/>
                <a:gd name="T5" fmla="*/ 0 h 11"/>
                <a:gd name="T6" fmla="*/ 72 w 72"/>
                <a:gd name="T7" fmla="*/ 5 h 11"/>
                <a:gd name="T8" fmla="*/ 48 w 7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48" y="11"/>
                  </a:moveTo>
                  <a:cubicBezTo>
                    <a:pt x="23" y="10"/>
                    <a:pt x="0" y="5"/>
                    <a:pt x="0" y="5"/>
                  </a:cubicBezTo>
                  <a:cubicBezTo>
                    <a:pt x="0" y="5"/>
                    <a:pt x="20" y="0"/>
                    <a:pt x="48" y="0"/>
                  </a:cubicBezTo>
                  <a:cubicBezTo>
                    <a:pt x="68" y="0"/>
                    <a:pt x="72" y="2"/>
                    <a:pt x="72" y="5"/>
                  </a:cubicBezTo>
                  <a:cubicBezTo>
                    <a:pt x="72" y="8"/>
                    <a:pt x="68" y="11"/>
                    <a:pt x="48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8" name="Freeform 230"/>
            <p:cNvSpPr>
              <a:spLocks/>
            </p:cNvSpPr>
            <p:nvPr/>
          </p:nvSpPr>
          <p:spPr bwMode="auto">
            <a:xfrm>
              <a:off x="-1653974" y="3173462"/>
              <a:ext cx="336550" cy="53975"/>
            </a:xfrm>
            <a:custGeom>
              <a:avLst/>
              <a:gdLst>
                <a:gd name="T0" fmla="*/ 50 w 75"/>
                <a:gd name="T1" fmla="*/ 12 h 12"/>
                <a:gd name="T2" fmla="*/ 50 w 75"/>
                <a:gd name="T3" fmla="*/ 11 h 12"/>
                <a:gd name="T4" fmla="*/ 17 w 75"/>
                <a:gd name="T5" fmla="*/ 8 h 12"/>
                <a:gd name="T6" fmla="*/ 6 w 75"/>
                <a:gd name="T7" fmla="*/ 6 h 12"/>
                <a:gd name="T8" fmla="*/ 2 w 75"/>
                <a:gd name="T9" fmla="*/ 5 h 12"/>
                <a:gd name="T10" fmla="*/ 2 w 75"/>
                <a:gd name="T11" fmla="*/ 6 h 12"/>
                <a:gd name="T12" fmla="*/ 2 w 75"/>
                <a:gd name="T13" fmla="*/ 6 h 12"/>
                <a:gd name="T14" fmla="*/ 6 w 75"/>
                <a:gd name="T15" fmla="*/ 6 h 12"/>
                <a:gd name="T16" fmla="*/ 49 w 75"/>
                <a:gd name="T17" fmla="*/ 1 h 12"/>
                <a:gd name="T18" fmla="*/ 50 w 75"/>
                <a:gd name="T19" fmla="*/ 1 h 12"/>
                <a:gd name="T20" fmla="*/ 70 w 75"/>
                <a:gd name="T21" fmla="*/ 3 h 12"/>
                <a:gd name="T22" fmla="*/ 73 w 75"/>
                <a:gd name="T23" fmla="*/ 5 h 12"/>
                <a:gd name="T24" fmla="*/ 74 w 75"/>
                <a:gd name="T25" fmla="*/ 6 h 12"/>
                <a:gd name="T26" fmla="*/ 74 w 75"/>
                <a:gd name="T27" fmla="*/ 6 h 12"/>
                <a:gd name="T28" fmla="*/ 74 w 75"/>
                <a:gd name="T29" fmla="*/ 6 h 12"/>
                <a:gd name="T30" fmla="*/ 74 w 75"/>
                <a:gd name="T31" fmla="*/ 6 h 12"/>
                <a:gd name="T32" fmla="*/ 73 w 75"/>
                <a:gd name="T33" fmla="*/ 8 h 12"/>
                <a:gd name="T34" fmla="*/ 52 w 75"/>
                <a:gd name="T35" fmla="*/ 11 h 12"/>
                <a:gd name="T36" fmla="*/ 50 w 75"/>
                <a:gd name="T37" fmla="*/ 11 h 12"/>
                <a:gd name="T38" fmla="*/ 50 w 75"/>
                <a:gd name="T39" fmla="*/ 12 h 12"/>
                <a:gd name="T40" fmla="*/ 50 w 75"/>
                <a:gd name="T41" fmla="*/ 12 h 12"/>
                <a:gd name="T42" fmla="*/ 52 w 75"/>
                <a:gd name="T43" fmla="*/ 12 h 12"/>
                <a:gd name="T44" fmla="*/ 70 w 75"/>
                <a:gd name="T45" fmla="*/ 11 h 12"/>
                <a:gd name="T46" fmla="*/ 74 w 75"/>
                <a:gd name="T47" fmla="*/ 9 h 12"/>
                <a:gd name="T48" fmla="*/ 75 w 75"/>
                <a:gd name="T49" fmla="*/ 6 h 12"/>
                <a:gd name="T50" fmla="*/ 75 w 75"/>
                <a:gd name="T51" fmla="*/ 6 h 12"/>
                <a:gd name="T52" fmla="*/ 75 w 75"/>
                <a:gd name="T53" fmla="*/ 6 h 12"/>
                <a:gd name="T54" fmla="*/ 75 w 75"/>
                <a:gd name="T55" fmla="*/ 6 h 12"/>
                <a:gd name="T56" fmla="*/ 75 w 75"/>
                <a:gd name="T57" fmla="*/ 6 h 12"/>
                <a:gd name="T58" fmla="*/ 75 w 75"/>
                <a:gd name="T59" fmla="*/ 6 h 12"/>
                <a:gd name="T60" fmla="*/ 75 w 75"/>
                <a:gd name="T61" fmla="*/ 6 h 12"/>
                <a:gd name="T62" fmla="*/ 75 w 75"/>
                <a:gd name="T63" fmla="*/ 6 h 12"/>
                <a:gd name="T64" fmla="*/ 74 w 75"/>
                <a:gd name="T65" fmla="*/ 4 h 12"/>
                <a:gd name="T66" fmla="*/ 50 w 75"/>
                <a:gd name="T67" fmla="*/ 0 h 12"/>
                <a:gd name="T68" fmla="*/ 49 w 75"/>
                <a:gd name="T69" fmla="*/ 0 h 12"/>
                <a:gd name="T70" fmla="*/ 2 w 75"/>
                <a:gd name="T71" fmla="*/ 5 h 12"/>
                <a:gd name="T72" fmla="*/ 0 w 75"/>
                <a:gd name="T73" fmla="*/ 6 h 12"/>
                <a:gd name="T74" fmla="*/ 2 w 75"/>
                <a:gd name="T75" fmla="*/ 6 h 12"/>
                <a:gd name="T76" fmla="*/ 50 w 75"/>
                <a:gd name="T7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" h="12">
                  <a:moveTo>
                    <a:pt x="50" y="12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8" y="11"/>
                    <a:pt x="26" y="10"/>
                    <a:pt x="17" y="8"/>
                  </a:cubicBezTo>
                  <a:cubicBezTo>
                    <a:pt x="12" y="8"/>
                    <a:pt x="9" y="7"/>
                    <a:pt x="6" y="6"/>
                  </a:cubicBezTo>
                  <a:cubicBezTo>
                    <a:pt x="4" y="6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4" y="6"/>
                    <a:pt x="6" y="6"/>
                  </a:cubicBezTo>
                  <a:cubicBezTo>
                    <a:pt x="12" y="4"/>
                    <a:pt x="28" y="1"/>
                    <a:pt x="49" y="1"/>
                  </a:cubicBezTo>
                  <a:cubicBezTo>
                    <a:pt x="49" y="1"/>
                    <a:pt x="50" y="1"/>
                    <a:pt x="50" y="1"/>
                  </a:cubicBezTo>
                  <a:cubicBezTo>
                    <a:pt x="60" y="1"/>
                    <a:pt x="66" y="2"/>
                    <a:pt x="70" y="3"/>
                  </a:cubicBezTo>
                  <a:cubicBezTo>
                    <a:pt x="71" y="3"/>
                    <a:pt x="72" y="4"/>
                    <a:pt x="73" y="5"/>
                  </a:cubicBezTo>
                  <a:cubicBezTo>
                    <a:pt x="74" y="5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8"/>
                    <a:pt x="73" y="8"/>
                  </a:cubicBezTo>
                  <a:cubicBezTo>
                    <a:pt x="71" y="10"/>
                    <a:pt x="66" y="11"/>
                    <a:pt x="52" y="11"/>
                  </a:cubicBezTo>
                  <a:cubicBezTo>
                    <a:pt x="51" y="11"/>
                    <a:pt x="51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2"/>
                    <a:pt x="51" y="12"/>
                    <a:pt x="52" y="12"/>
                  </a:cubicBezTo>
                  <a:cubicBezTo>
                    <a:pt x="61" y="12"/>
                    <a:pt x="67" y="12"/>
                    <a:pt x="70" y="11"/>
                  </a:cubicBezTo>
                  <a:cubicBezTo>
                    <a:pt x="72" y="10"/>
                    <a:pt x="73" y="9"/>
                    <a:pt x="74" y="9"/>
                  </a:cubicBezTo>
                  <a:cubicBezTo>
                    <a:pt x="74" y="8"/>
                    <a:pt x="75" y="7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4" y="5"/>
                    <a:pt x="74" y="4"/>
                  </a:cubicBezTo>
                  <a:cubicBezTo>
                    <a:pt x="71" y="2"/>
                    <a:pt x="65" y="1"/>
                    <a:pt x="50" y="0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21" y="0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5" y="12"/>
                    <a:pt x="50" y="12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9" name="Freeform 231"/>
            <p:cNvSpPr>
              <a:spLocks/>
            </p:cNvSpPr>
            <p:nvPr/>
          </p:nvSpPr>
          <p:spPr bwMode="auto">
            <a:xfrm>
              <a:off x="-1963537" y="3173462"/>
              <a:ext cx="322263" cy="49213"/>
            </a:xfrm>
            <a:custGeom>
              <a:avLst/>
              <a:gdLst>
                <a:gd name="T0" fmla="*/ 24 w 72"/>
                <a:gd name="T1" fmla="*/ 0 h 11"/>
                <a:gd name="T2" fmla="*/ 72 w 72"/>
                <a:gd name="T3" fmla="*/ 6 h 11"/>
                <a:gd name="T4" fmla="*/ 24 w 72"/>
                <a:gd name="T5" fmla="*/ 11 h 11"/>
                <a:gd name="T6" fmla="*/ 0 w 72"/>
                <a:gd name="T7" fmla="*/ 5 h 11"/>
                <a:gd name="T8" fmla="*/ 24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24" y="0"/>
                  </a:moveTo>
                  <a:cubicBezTo>
                    <a:pt x="49" y="0"/>
                    <a:pt x="72" y="6"/>
                    <a:pt x="72" y="6"/>
                  </a:cubicBezTo>
                  <a:cubicBezTo>
                    <a:pt x="72" y="6"/>
                    <a:pt x="52" y="11"/>
                    <a:pt x="24" y="11"/>
                  </a:cubicBezTo>
                  <a:cubicBezTo>
                    <a:pt x="4" y="11"/>
                    <a:pt x="0" y="8"/>
                    <a:pt x="0" y="5"/>
                  </a:cubicBezTo>
                  <a:cubicBezTo>
                    <a:pt x="0" y="2"/>
                    <a:pt x="4" y="0"/>
                    <a:pt x="24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0" name="Freeform 232"/>
            <p:cNvSpPr>
              <a:spLocks/>
            </p:cNvSpPr>
            <p:nvPr/>
          </p:nvSpPr>
          <p:spPr bwMode="auto">
            <a:xfrm>
              <a:off x="-1968299" y="3173462"/>
              <a:ext cx="336550" cy="49213"/>
            </a:xfrm>
            <a:custGeom>
              <a:avLst/>
              <a:gdLst>
                <a:gd name="T0" fmla="*/ 25 w 75"/>
                <a:gd name="T1" fmla="*/ 0 h 11"/>
                <a:gd name="T2" fmla="*/ 25 w 75"/>
                <a:gd name="T3" fmla="*/ 1 h 11"/>
                <a:gd name="T4" fmla="*/ 58 w 75"/>
                <a:gd name="T5" fmla="*/ 4 h 11"/>
                <a:gd name="T6" fmla="*/ 69 w 75"/>
                <a:gd name="T7" fmla="*/ 6 h 11"/>
                <a:gd name="T8" fmla="*/ 73 w 75"/>
                <a:gd name="T9" fmla="*/ 6 h 11"/>
                <a:gd name="T10" fmla="*/ 73 w 75"/>
                <a:gd name="T11" fmla="*/ 6 h 11"/>
                <a:gd name="T12" fmla="*/ 73 w 75"/>
                <a:gd name="T13" fmla="*/ 5 h 11"/>
                <a:gd name="T14" fmla="*/ 69 w 75"/>
                <a:gd name="T15" fmla="*/ 6 h 11"/>
                <a:gd name="T16" fmla="*/ 26 w 75"/>
                <a:gd name="T17" fmla="*/ 11 h 11"/>
                <a:gd name="T18" fmla="*/ 25 w 75"/>
                <a:gd name="T19" fmla="*/ 11 h 11"/>
                <a:gd name="T20" fmla="*/ 5 w 75"/>
                <a:gd name="T21" fmla="*/ 9 h 11"/>
                <a:gd name="T22" fmla="*/ 2 w 75"/>
                <a:gd name="T23" fmla="*/ 7 h 11"/>
                <a:gd name="T24" fmla="*/ 1 w 75"/>
                <a:gd name="T25" fmla="*/ 5 h 11"/>
                <a:gd name="T26" fmla="*/ 1 w 75"/>
                <a:gd name="T27" fmla="*/ 5 h 11"/>
                <a:gd name="T28" fmla="*/ 1 w 75"/>
                <a:gd name="T29" fmla="*/ 5 h 11"/>
                <a:gd name="T30" fmla="*/ 1 w 75"/>
                <a:gd name="T31" fmla="*/ 5 h 11"/>
                <a:gd name="T32" fmla="*/ 2 w 75"/>
                <a:gd name="T33" fmla="*/ 4 h 11"/>
                <a:gd name="T34" fmla="*/ 23 w 75"/>
                <a:gd name="T35" fmla="*/ 1 h 11"/>
                <a:gd name="T36" fmla="*/ 25 w 75"/>
                <a:gd name="T37" fmla="*/ 1 h 11"/>
                <a:gd name="T38" fmla="*/ 25 w 75"/>
                <a:gd name="T39" fmla="*/ 0 h 11"/>
                <a:gd name="T40" fmla="*/ 25 w 75"/>
                <a:gd name="T41" fmla="*/ 0 h 11"/>
                <a:gd name="T42" fmla="*/ 23 w 75"/>
                <a:gd name="T43" fmla="*/ 0 h 11"/>
                <a:gd name="T44" fmla="*/ 5 w 75"/>
                <a:gd name="T45" fmla="*/ 1 h 11"/>
                <a:gd name="T46" fmla="*/ 1 w 75"/>
                <a:gd name="T47" fmla="*/ 3 h 11"/>
                <a:gd name="T48" fmla="*/ 0 w 75"/>
                <a:gd name="T49" fmla="*/ 5 h 11"/>
                <a:gd name="T50" fmla="*/ 1 w 75"/>
                <a:gd name="T51" fmla="*/ 5 h 11"/>
                <a:gd name="T52" fmla="*/ 0 w 75"/>
                <a:gd name="T53" fmla="*/ 5 h 11"/>
                <a:gd name="T54" fmla="*/ 0 w 75"/>
                <a:gd name="T55" fmla="*/ 5 h 11"/>
                <a:gd name="T56" fmla="*/ 1 w 75"/>
                <a:gd name="T57" fmla="*/ 8 h 11"/>
                <a:gd name="T58" fmla="*/ 25 w 75"/>
                <a:gd name="T59" fmla="*/ 11 h 11"/>
                <a:gd name="T60" fmla="*/ 26 w 75"/>
                <a:gd name="T61" fmla="*/ 11 h 11"/>
                <a:gd name="T62" fmla="*/ 73 w 75"/>
                <a:gd name="T63" fmla="*/ 6 h 11"/>
                <a:gd name="T64" fmla="*/ 75 w 75"/>
                <a:gd name="T65" fmla="*/ 6 h 11"/>
                <a:gd name="T66" fmla="*/ 73 w 75"/>
                <a:gd name="T67" fmla="*/ 5 h 11"/>
                <a:gd name="T68" fmla="*/ 25 w 75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" h="11"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37" y="1"/>
                    <a:pt x="49" y="2"/>
                    <a:pt x="58" y="4"/>
                  </a:cubicBezTo>
                  <a:cubicBezTo>
                    <a:pt x="63" y="4"/>
                    <a:pt x="66" y="5"/>
                    <a:pt x="69" y="6"/>
                  </a:cubicBezTo>
                  <a:cubicBezTo>
                    <a:pt x="71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1" y="6"/>
                    <a:pt x="69" y="6"/>
                  </a:cubicBezTo>
                  <a:cubicBezTo>
                    <a:pt x="63" y="8"/>
                    <a:pt x="47" y="11"/>
                    <a:pt x="26" y="11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15" y="10"/>
                    <a:pt x="9" y="10"/>
                    <a:pt x="5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4" y="2"/>
                    <a:pt x="9" y="1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14" y="0"/>
                    <a:pt x="8" y="0"/>
                    <a:pt x="5" y="1"/>
                  </a:cubicBezTo>
                  <a:cubicBezTo>
                    <a:pt x="3" y="2"/>
                    <a:pt x="2" y="2"/>
                    <a:pt x="1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4" y="10"/>
                    <a:pt x="10" y="11"/>
                    <a:pt x="25" y="11"/>
                  </a:cubicBezTo>
                  <a:cubicBezTo>
                    <a:pt x="25" y="11"/>
                    <a:pt x="26" y="11"/>
                    <a:pt x="26" y="11"/>
                  </a:cubicBezTo>
                  <a:cubicBezTo>
                    <a:pt x="54" y="11"/>
                    <a:pt x="73" y="6"/>
                    <a:pt x="73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50" y="0"/>
                    <a:pt x="25" y="0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1" name="Freeform 233"/>
            <p:cNvSpPr>
              <a:spLocks/>
            </p:cNvSpPr>
            <p:nvPr/>
          </p:nvSpPr>
          <p:spPr bwMode="auto">
            <a:xfrm>
              <a:off x="-1668262" y="3200449"/>
              <a:ext cx="49213" cy="322263"/>
            </a:xfrm>
            <a:custGeom>
              <a:avLst/>
              <a:gdLst>
                <a:gd name="T0" fmla="*/ 0 w 11"/>
                <a:gd name="T1" fmla="*/ 48 h 72"/>
                <a:gd name="T2" fmla="*/ 5 w 11"/>
                <a:gd name="T3" fmla="*/ 0 h 72"/>
                <a:gd name="T4" fmla="*/ 11 w 11"/>
                <a:gd name="T5" fmla="*/ 48 h 72"/>
                <a:gd name="T6" fmla="*/ 5 w 11"/>
                <a:gd name="T7" fmla="*/ 72 h 72"/>
                <a:gd name="T8" fmla="*/ 0 w 11"/>
                <a:gd name="T9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2">
                  <a:moveTo>
                    <a:pt x="0" y="48"/>
                  </a:moveTo>
                  <a:cubicBezTo>
                    <a:pt x="0" y="22"/>
                    <a:pt x="5" y="0"/>
                    <a:pt x="5" y="0"/>
                  </a:cubicBezTo>
                  <a:cubicBezTo>
                    <a:pt x="5" y="0"/>
                    <a:pt x="11" y="19"/>
                    <a:pt x="11" y="48"/>
                  </a:cubicBezTo>
                  <a:cubicBezTo>
                    <a:pt x="10" y="68"/>
                    <a:pt x="8" y="72"/>
                    <a:pt x="5" y="72"/>
                  </a:cubicBezTo>
                  <a:cubicBezTo>
                    <a:pt x="2" y="72"/>
                    <a:pt x="0" y="68"/>
                    <a:pt x="0" y="4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2" name="Freeform 234"/>
            <p:cNvSpPr>
              <a:spLocks/>
            </p:cNvSpPr>
            <p:nvPr/>
          </p:nvSpPr>
          <p:spPr bwMode="auto">
            <a:xfrm>
              <a:off x="-1673024" y="3190924"/>
              <a:ext cx="53975" cy="331788"/>
            </a:xfrm>
            <a:custGeom>
              <a:avLst/>
              <a:gdLst>
                <a:gd name="T0" fmla="*/ 1 w 12"/>
                <a:gd name="T1" fmla="*/ 50 h 74"/>
                <a:gd name="T2" fmla="*/ 1 w 12"/>
                <a:gd name="T3" fmla="*/ 50 h 74"/>
                <a:gd name="T4" fmla="*/ 4 w 12"/>
                <a:gd name="T5" fmla="*/ 16 h 74"/>
                <a:gd name="T6" fmla="*/ 6 w 12"/>
                <a:gd name="T7" fmla="*/ 6 h 74"/>
                <a:gd name="T8" fmla="*/ 7 w 12"/>
                <a:gd name="T9" fmla="*/ 2 h 74"/>
                <a:gd name="T10" fmla="*/ 6 w 12"/>
                <a:gd name="T11" fmla="*/ 2 h 74"/>
                <a:gd name="T12" fmla="*/ 6 w 12"/>
                <a:gd name="T13" fmla="*/ 2 h 74"/>
                <a:gd name="T14" fmla="*/ 7 w 12"/>
                <a:gd name="T15" fmla="*/ 5 h 74"/>
                <a:gd name="T16" fmla="*/ 11 w 12"/>
                <a:gd name="T17" fmla="*/ 48 h 74"/>
                <a:gd name="T18" fmla="*/ 11 w 12"/>
                <a:gd name="T19" fmla="*/ 50 h 74"/>
                <a:gd name="T20" fmla="*/ 9 w 12"/>
                <a:gd name="T21" fmla="*/ 69 h 74"/>
                <a:gd name="T22" fmla="*/ 8 w 12"/>
                <a:gd name="T23" fmla="*/ 72 h 74"/>
                <a:gd name="T24" fmla="*/ 6 w 12"/>
                <a:gd name="T25" fmla="*/ 73 h 74"/>
                <a:gd name="T26" fmla="*/ 6 w 12"/>
                <a:gd name="T27" fmla="*/ 73 h 74"/>
                <a:gd name="T28" fmla="*/ 6 w 12"/>
                <a:gd name="T29" fmla="*/ 74 h 74"/>
                <a:gd name="T30" fmla="*/ 6 w 12"/>
                <a:gd name="T31" fmla="*/ 73 h 74"/>
                <a:gd name="T32" fmla="*/ 4 w 12"/>
                <a:gd name="T33" fmla="*/ 72 h 74"/>
                <a:gd name="T34" fmla="*/ 1 w 12"/>
                <a:gd name="T35" fmla="*/ 51 h 74"/>
                <a:gd name="T36" fmla="*/ 1 w 12"/>
                <a:gd name="T37" fmla="*/ 50 h 74"/>
                <a:gd name="T38" fmla="*/ 1 w 12"/>
                <a:gd name="T39" fmla="*/ 50 h 74"/>
                <a:gd name="T40" fmla="*/ 0 w 12"/>
                <a:gd name="T41" fmla="*/ 50 h 74"/>
                <a:gd name="T42" fmla="*/ 0 w 12"/>
                <a:gd name="T43" fmla="*/ 51 h 74"/>
                <a:gd name="T44" fmla="*/ 2 w 12"/>
                <a:gd name="T45" fmla="*/ 70 h 74"/>
                <a:gd name="T46" fmla="*/ 4 w 12"/>
                <a:gd name="T47" fmla="*/ 73 h 74"/>
                <a:gd name="T48" fmla="*/ 6 w 12"/>
                <a:gd name="T49" fmla="*/ 74 h 74"/>
                <a:gd name="T50" fmla="*/ 6 w 12"/>
                <a:gd name="T51" fmla="*/ 74 h 74"/>
                <a:gd name="T52" fmla="*/ 6 w 12"/>
                <a:gd name="T53" fmla="*/ 74 h 74"/>
                <a:gd name="T54" fmla="*/ 6 w 12"/>
                <a:gd name="T55" fmla="*/ 74 h 74"/>
                <a:gd name="T56" fmla="*/ 6 w 12"/>
                <a:gd name="T57" fmla="*/ 74 h 74"/>
                <a:gd name="T58" fmla="*/ 6 w 12"/>
                <a:gd name="T59" fmla="*/ 74 h 74"/>
                <a:gd name="T60" fmla="*/ 6 w 12"/>
                <a:gd name="T61" fmla="*/ 74 h 74"/>
                <a:gd name="T62" fmla="*/ 6 w 12"/>
                <a:gd name="T63" fmla="*/ 74 h 74"/>
                <a:gd name="T64" fmla="*/ 6 w 12"/>
                <a:gd name="T65" fmla="*/ 74 h 74"/>
                <a:gd name="T66" fmla="*/ 8 w 12"/>
                <a:gd name="T67" fmla="*/ 73 h 74"/>
                <a:gd name="T68" fmla="*/ 12 w 12"/>
                <a:gd name="T69" fmla="*/ 50 h 74"/>
                <a:gd name="T70" fmla="*/ 12 w 12"/>
                <a:gd name="T71" fmla="*/ 48 h 74"/>
                <a:gd name="T72" fmla="*/ 7 w 12"/>
                <a:gd name="T73" fmla="*/ 2 h 74"/>
                <a:gd name="T74" fmla="*/ 6 w 12"/>
                <a:gd name="T75" fmla="*/ 0 h 74"/>
                <a:gd name="T76" fmla="*/ 6 w 12"/>
                <a:gd name="T77" fmla="*/ 2 h 74"/>
                <a:gd name="T78" fmla="*/ 0 w 12"/>
                <a:gd name="T79" fmla="*/ 50 h 74"/>
                <a:gd name="T80" fmla="*/ 1 w 12"/>
                <a:gd name="T81" fmla="*/ 5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74">
                  <a:moveTo>
                    <a:pt x="1" y="50"/>
                  </a:moveTo>
                  <a:cubicBezTo>
                    <a:pt x="1" y="50"/>
                    <a:pt x="1" y="50"/>
                    <a:pt x="1" y="50"/>
                  </a:cubicBezTo>
                  <a:cubicBezTo>
                    <a:pt x="1" y="37"/>
                    <a:pt x="3" y="25"/>
                    <a:pt x="4" y="16"/>
                  </a:cubicBezTo>
                  <a:cubicBezTo>
                    <a:pt x="5" y="12"/>
                    <a:pt x="6" y="8"/>
                    <a:pt x="6" y="6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3"/>
                    <a:pt x="7" y="5"/>
                  </a:cubicBezTo>
                  <a:cubicBezTo>
                    <a:pt x="8" y="12"/>
                    <a:pt x="11" y="27"/>
                    <a:pt x="11" y="48"/>
                  </a:cubicBezTo>
                  <a:cubicBezTo>
                    <a:pt x="11" y="49"/>
                    <a:pt x="11" y="49"/>
                    <a:pt x="11" y="50"/>
                  </a:cubicBezTo>
                  <a:cubicBezTo>
                    <a:pt x="11" y="60"/>
                    <a:pt x="10" y="66"/>
                    <a:pt x="9" y="69"/>
                  </a:cubicBezTo>
                  <a:cubicBezTo>
                    <a:pt x="9" y="71"/>
                    <a:pt x="8" y="72"/>
                    <a:pt x="8" y="72"/>
                  </a:cubicBezTo>
                  <a:cubicBezTo>
                    <a:pt x="7" y="73"/>
                    <a:pt x="7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3"/>
                    <a:pt x="5" y="73"/>
                    <a:pt x="4" y="72"/>
                  </a:cubicBezTo>
                  <a:cubicBezTo>
                    <a:pt x="3" y="71"/>
                    <a:pt x="1" y="65"/>
                    <a:pt x="1" y="51"/>
                  </a:cubicBezTo>
                  <a:cubicBezTo>
                    <a:pt x="1" y="51"/>
                    <a:pt x="1" y="50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61"/>
                    <a:pt x="1" y="66"/>
                    <a:pt x="2" y="70"/>
                  </a:cubicBezTo>
                  <a:cubicBezTo>
                    <a:pt x="2" y="71"/>
                    <a:pt x="3" y="72"/>
                    <a:pt x="4" y="73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8" y="74"/>
                    <a:pt x="8" y="73"/>
                  </a:cubicBezTo>
                  <a:cubicBezTo>
                    <a:pt x="11" y="71"/>
                    <a:pt x="12" y="65"/>
                    <a:pt x="12" y="50"/>
                  </a:cubicBezTo>
                  <a:cubicBezTo>
                    <a:pt x="12" y="49"/>
                    <a:pt x="12" y="49"/>
                    <a:pt x="12" y="48"/>
                  </a:cubicBezTo>
                  <a:cubicBezTo>
                    <a:pt x="12" y="20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0" y="24"/>
                    <a:pt x="0" y="50"/>
                  </a:cubicBezTo>
                  <a:lnTo>
                    <a:pt x="1" y="50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3" name="Freeform 235"/>
            <p:cNvSpPr>
              <a:spLocks/>
            </p:cNvSpPr>
            <p:nvPr/>
          </p:nvSpPr>
          <p:spPr bwMode="auto">
            <a:xfrm>
              <a:off x="-1668262" y="2878187"/>
              <a:ext cx="49213" cy="322263"/>
            </a:xfrm>
            <a:custGeom>
              <a:avLst/>
              <a:gdLst>
                <a:gd name="T0" fmla="*/ 11 w 11"/>
                <a:gd name="T1" fmla="*/ 24 h 72"/>
                <a:gd name="T2" fmla="*/ 5 w 11"/>
                <a:gd name="T3" fmla="*/ 72 h 72"/>
                <a:gd name="T4" fmla="*/ 0 w 11"/>
                <a:gd name="T5" fmla="*/ 24 h 72"/>
                <a:gd name="T6" fmla="*/ 6 w 11"/>
                <a:gd name="T7" fmla="*/ 0 h 72"/>
                <a:gd name="T8" fmla="*/ 11 w 11"/>
                <a:gd name="T9" fmla="*/ 2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2">
                  <a:moveTo>
                    <a:pt x="11" y="24"/>
                  </a:moveTo>
                  <a:cubicBezTo>
                    <a:pt x="11" y="50"/>
                    <a:pt x="5" y="72"/>
                    <a:pt x="5" y="72"/>
                  </a:cubicBezTo>
                  <a:cubicBezTo>
                    <a:pt x="5" y="72"/>
                    <a:pt x="0" y="53"/>
                    <a:pt x="0" y="24"/>
                  </a:cubicBezTo>
                  <a:cubicBezTo>
                    <a:pt x="1" y="4"/>
                    <a:pt x="3" y="0"/>
                    <a:pt x="6" y="0"/>
                  </a:cubicBezTo>
                  <a:cubicBezTo>
                    <a:pt x="9" y="0"/>
                    <a:pt x="11" y="4"/>
                    <a:pt x="11" y="2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4" name="Freeform 236"/>
            <p:cNvSpPr>
              <a:spLocks/>
            </p:cNvSpPr>
            <p:nvPr/>
          </p:nvSpPr>
          <p:spPr bwMode="auto">
            <a:xfrm>
              <a:off x="-1668262" y="2878187"/>
              <a:ext cx="53975" cy="331788"/>
            </a:xfrm>
            <a:custGeom>
              <a:avLst/>
              <a:gdLst>
                <a:gd name="T0" fmla="*/ 11 w 12"/>
                <a:gd name="T1" fmla="*/ 24 h 74"/>
                <a:gd name="T2" fmla="*/ 11 w 12"/>
                <a:gd name="T3" fmla="*/ 24 h 74"/>
                <a:gd name="T4" fmla="*/ 8 w 12"/>
                <a:gd name="T5" fmla="*/ 58 h 74"/>
                <a:gd name="T6" fmla="*/ 6 w 12"/>
                <a:gd name="T7" fmla="*/ 68 h 74"/>
                <a:gd name="T8" fmla="*/ 5 w 12"/>
                <a:gd name="T9" fmla="*/ 72 h 74"/>
                <a:gd name="T10" fmla="*/ 5 w 12"/>
                <a:gd name="T11" fmla="*/ 72 h 74"/>
                <a:gd name="T12" fmla="*/ 6 w 12"/>
                <a:gd name="T13" fmla="*/ 72 h 74"/>
                <a:gd name="T14" fmla="*/ 5 w 12"/>
                <a:gd name="T15" fmla="*/ 69 h 74"/>
                <a:gd name="T16" fmla="*/ 1 w 12"/>
                <a:gd name="T17" fmla="*/ 26 h 74"/>
                <a:gd name="T18" fmla="*/ 1 w 12"/>
                <a:gd name="T19" fmla="*/ 24 h 74"/>
                <a:gd name="T20" fmla="*/ 3 w 12"/>
                <a:gd name="T21" fmla="*/ 5 h 74"/>
                <a:gd name="T22" fmla="*/ 4 w 12"/>
                <a:gd name="T23" fmla="*/ 1 h 74"/>
                <a:gd name="T24" fmla="*/ 6 w 12"/>
                <a:gd name="T25" fmla="*/ 1 h 74"/>
                <a:gd name="T26" fmla="*/ 6 w 12"/>
                <a:gd name="T27" fmla="*/ 1 h 74"/>
                <a:gd name="T28" fmla="*/ 6 w 12"/>
                <a:gd name="T29" fmla="*/ 1 h 74"/>
                <a:gd name="T30" fmla="*/ 6 w 12"/>
                <a:gd name="T31" fmla="*/ 1 h 74"/>
                <a:gd name="T32" fmla="*/ 8 w 12"/>
                <a:gd name="T33" fmla="*/ 1 h 74"/>
                <a:gd name="T34" fmla="*/ 11 w 12"/>
                <a:gd name="T35" fmla="*/ 22 h 74"/>
                <a:gd name="T36" fmla="*/ 11 w 12"/>
                <a:gd name="T37" fmla="*/ 24 h 74"/>
                <a:gd name="T38" fmla="*/ 11 w 12"/>
                <a:gd name="T39" fmla="*/ 24 h 74"/>
                <a:gd name="T40" fmla="*/ 12 w 12"/>
                <a:gd name="T41" fmla="*/ 24 h 74"/>
                <a:gd name="T42" fmla="*/ 12 w 12"/>
                <a:gd name="T43" fmla="*/ 22 h 74"/>
                <a:gd name="T44" fmla="*/ 10 w 12"/>
                <a:gd name="T45" fmla="*/ 4 h 74"/>
                <a:gd name="T46" fmla="*/ 8 w 12"/>
                <a:gd name="T47" fmla="*/ 1 h 74"/>
                <a:gd name="T48" fmla="*/ 6 w 12"/>
                <a:gd name="T49" fmla="*/ 0 h 74"/>
                <a:gd name="T50" fmla="*/ 6 w 12"/>
                <a:gd name="T51" fmla="*/ 0 h 74"/>
                <a:gd name="T52" fmla="*/ 6 w 12"/>
                <a:gd name="T53" fmla="*/ 0 h 74"/>
                <a:gd name="T54" fmla="*/ 6 w 12"/>
                <a:gd name="T55" fmla="*/ 0 h 74"/>
                <a:gd name="T56" fmla="*/ 3 w 12"/>
                <a:gd name="T57" fmla="*/ 1 h 74"/>
                <a:gd name="T58" fmla="*/ 0 w 12"/>
                <a:gd name="T59" fmla="*/ 24 h 74"/>
                <a:gd name="T60" fmla="*/ 0 w 12"/>
                <a:gd name="T61" fmla="*/ 26 h 74"/>
                <a:gd name="T62" fmla="*/ 5 w 12"/>
                <a:gd name="T63" fmla="*/ 72 h 74"/>
                <a:gd name="T64" fmla="*/ 5 w 12"/>
                <a:gd name="T65" fmla="*/ 74 h 74"/>
                <a:gd name="T66" fmla="*/ 6 w 12"/>
                <a:gd name="T67" fmla="*/ 72 h 74"/>
                <a:gd name="T68" fmla="*/ 12 w 12"/>
                <a:gd name="T69" fmla="*/ 24 h 74"/>
                <a:gd name="T70" fmla="*/ 11 w 12"/>
                <a:gd name="T71" fmla="*/ 2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" h="74">
                  <a:moveTo>
                    <a:pt x="1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11" y="37"/>
                    <a:pt x="9" y="49"/>
                    <a:pt x="8" y="58"/>
                  </a:cubicBezTo>
                  <a:cubicBezTo>
                    <a:pt x="7" y="62"/>
                    <a:pt x="6" y="66"/>
                    <a:pt x="6" y="68"/>
                  </a:cubicBezTo>
                  <a:cubicBezTo>
                    <a:pt x="5" y="71"/>
                    <a:pt x="5" y="72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2"/>
                    <a:pt x="6" y="71"/>
                    <a:pt x="5" y="69"/>
                  </a:cubicBezTo>
                  <a:cubicBezTo>
                    <a:pt x="4" y="62"/>
                    <a:pt x="1" y="46"/>
                    <a:pt x="1" y="26"/>
                  </a:cubicBezTo>
                  <a:cubicBezTo>
                    <a:pt x="1" y="25"/>
                    <a:pt x="1" y="25"/>
                    <a:pt x="1" y="24"/>
                  </a:cubicBezTo>
                  <a:cubicBezTo>
                    <a:pt x="1" y="14"/>
                    <a:pt x="2" y="8"/>
                    <a:pt x="3" y="5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9" y="3"/>
                    <a:pt x="11" y="9"/>
                    <a:pt x="11" y="22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3"/>
                    <a:pt x="12" y="22"/>
                  </a:cubicBezTo>
                  <a:cubicBezTo>
                    <a:pt x="12" y="13"/>
                    <a:pt x="11" y="8"/>
                    <a:pt x="10" y="4"/>
                  </a:cubicBezTo>
                  <a:cubicBezTo>
                    <a:pt x="10" y="3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1" y="3"/>
                    <a:pt x="0" y="9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54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2"/>
                    <a:pt x="11" y="50"/>
                    <a:pt x="12" y="24"/>
                  </a:cubicBezTo>
                  <a:lnTo>
                    <a:pt x="11" y="2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5" name="Freeform 237"/>
            <p:cNvSpPr>
              <a:spLocks/>
            </p:cNvSpPr>
            <p:nvPr/>
          </p:nvSpPr>
          <p:spPr bwMode="auto">
            <a:xfrm>
              <a:off x="-1646037" y="3200449"/>
              <a:ext cx="238125" cy="238125"/>
            </a:xfrm>
            <a:custGeom>
              <a:avLst/>
              <a:gdLst>
                <a:gd name="T0" fmla="*/ 30 w 53"/>
                <a:gd name="T1" fmla="*/ 38 h 53"/>
                <a:gd name="T2" fmla="*/ 0 w 53"/>
                <a:gd name="T3" fmla="*/ 0 h 53"/>
                <a:gd name="T4" fmla="*/ 38 w 53"/>
                <a:gd name="T5" fmla="*/ 30 h 53"/>
                <a:gd name="T6" fmla="*/ 51 w 53"/>
                <a:gd name="T7" fmla="*/ 51 h 53"/>
                <a:gd name="T8" fmla="*/ 30 w 53"/>
                <a:gd name="T9" fmla="*/ 3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30" y="38"/>
                  </a:moveTo>
                  <a:cubicBezTo>
                    <a:pt x="12" y="20"/>
                    <a:pt x="0" y="0"/>
                    <a:pt x="0" y="0"/>
                  </a:cubicBezTo>
                  <a:cubicBezTo>
                    <a:pt x="0" y="0"/>
                    <a:pt x="18" y="10"/>
                    <a:pt x="38" y="30"/>
                  </a:cubicBezTo>
                  <a:cubicBezTo>
                    <a:pt x="52" y="44"/>
                    <a:pt x="53" y="49"/>
                    <a:pt x="51" y="51"/>
                  </a:cubicBezTo>
                  <a:cubicBezTo>
                    <a:pt x="49" y="53"/>
                    <a:pt x="44" y="52"/>
                    <a:pt x="30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6" name="Freeform 238"/>
            <p:cNvSpPr>
              <a:spLocks/>
            </p:cNvSpPr>
            <p:nvPr/>
          </p:nvSpPr>
          <p:spPr bwMode="auto">
            <a:xfrm>
              <a:off x="-1649212" y="3190924"/>
              <a:ext cx="236538" cy="242888"/>
            </a:xfrm>
            <a:custGeom>
              <a:avLst/>
              <a:gdLst>
                <a:gd name="T0" fmla="*/ 31 w 53"/>
                <a:gd name="T1" fmla="*/ 40 h 54"/>
                <a:gd name="T2" fmla="*/ 32 w 53"/>
                <a:gd name="T3" fmla="*/ 39 h 54"/>
                <a:gd name="T4" fmla="*/ 10 w 53"/>
                <a:gd name="T5" fmla="*/ 14 h 54"/>
                <a:gd name="T6" fmla="*/ 4 w 53"/>
                <a:gd name="T7" fmla="*/ 5 h 54"/>
                <a:gd name="T8" fmla="*/ 2 w 53"/>
                <a:gd name="T9" fmla="*/ 2 h 54"/>
                <a:gd name="T10" fmla="*/ 1 w 53"/>
                <a:gd name="T11" fmla="*/ 2 h 54"/>
                <a:gd name="T12" fmla="*/ 1 w 53"/>
                <a:gd name="T13" fmla="*/ 2 h 54"/>
                <a:gd name="T14" fmla="*/ 4 w 53"/>
                <a:gd name="T15" fmla="*/ 4 h 54"/>
                <a:gd name="T16" fmla="*/ 39 w 53"/>
                <a:gd name="T17" fmla="*/ 33 h 54"/>
                <a:gd name="T18" fmla="*/ 52 w 53"/>
                <a:gd name="T19" fmla="*/ 51 h 54"/>
                <a:gd name="T20" fmla="*/ 52 w 53"/>
                <a:gd name="T21" fmla="*/ 53 h 54"/>
                <a:gd name="T22" fmla="*/ 50 w 53"/>
                <a:gd name="T23" fmla="*/ 53 h 54"/>
                <a:gd name="T24" fmla="*/ 32 w 53"/>
                <a:gd name="T25" fmla="*/ 39 h 54"/>
                <a:gd name="T26" fmla="*/ 31 w 53"/>
                <a:gd name="T27" fmla="*/ 40 h 54"/>
                <a:gd name="T28" fmla="*/ 31 w 53"/>
                <a:gd name="T29" fmla="*/ 40 h 54"/>
                <a:gd name="T30" fmla="*/ 50 w 53"/>
                <a:gd name="T31" fmla="*/ 54 h 54"/>
                <a:gd name="T32" fmla="*/ 52 w 53"/>
                <a:gd name="T33" fmla="*/ 53 h 54"/>
                <a:gd name="T34" fmla="*/ 53 w 53"/>
                <a:gd name="T35" fmla="*/ 51 h 54"/>
                <a:gd name="T36" fmla="*/ 39 w 53"/>
                <a:gd name="T37" fmla="*/ 32 h 54"/>
                <a:gd name="T38" fmla="*/ 2 w 53"/>
                <a:gd name="T39" fmla="*/ 1 h 54"/>
                <a:gd name="T40" fmla="*/ 0 w 53"/>
                <a:gd name="T41" fmla="*/ 0 h 54"/>
                <a:gd name="T42" fmla="*/ 1 w 53"/>
                <a:gd name="T43" fmla="*/ 2 h 54"/>
                <a:gd name="T44" fmla="*/ 31 w 53"/>
                <a:gd name="T4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54">
                  <a:moveTo>
                    <a:pt x="31" y="40"/>
                  </a:moveTo>
                  <a:cubicBezTo>
                    <a:pt x="32" y="39"/>
                    <a:pt x="32" y="39"/>
                    <a:pt x="32" y="39"/>
                  </a:cubicBezTo>
                  <a:cubicBezTo>
                    <a:pt x="23" y="30"/>
                    <a:pt x="15" y="21"/>
                    <a:pt x="10" y="14"/>
                  </a:cubicBezTo>
                  <a:cubicBezTo>
                    <a:pt x="7" y="10"/>
                    <a:pt x="5" y="7"/>
                    <a:pt x="4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4" y="4"/>
                  </a:cubicBezTo>
                  <a:cubicBezTo>
                    <a:pt x="10" y="8"/>
                    <a:pt x="23" y="17"/>
                    <a:pt x="39" y="33"/>
                  </a:cubicBezTo>
                  <a:cubicBezTo>
                    <a:pt x="49" y="43"/>
                    <a:pt x="52" y="49"/>
                    <a:pt x="52" y="51"/>
                  </a:cubicBezTo>
                  <a:cubicBezTo>
                    <a:pt x="52" y="52"/>
                    <a:pt x="52" y="52"/>
                    <a:pt x="52" y="53"/>
                  </a:cubicBezTo>
                  <a:cubicBezTo>
                    <a:pt x="51" y="53"/>
                    <a:pt x="51" y="53"/>
                    <a:pt x="50" y="53"/>
                  </a:cubicBezTo>
                  <a:cubicBezTo>
                    <a:pt x="47" y="53"/>
                    <a:pt x="42" y="50"/>
                    <a:pt x="32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42" y="51"/>
                    <a:pt x="47" y="54"/>
                    <a:pt x="50" y="54"/>
                  </a:cubicBezTo>
                  <a:cubicBezTo>
                    <a:pt x="51" y="54"/>
                    <a:pt x="52" y="54"/>
                    <a:pt x="52" y="53"/>
                  </a:cubicBezTo>
                  <a:cubicBezTo>
                    <a:pt x="53" y="53"/>
                    <a:pt x="53" y="52"/>
                    <a:pt x="53" y="51"/>
                  </a:cubicBezTo>
                  <a:cubicBezTo>
                    <a:pt x="53" y="48"/>
                    <a:pt x="50" y="43"/>
                    <a:pt x="39" y="32"/>
                  </a:cubicBezTo>
                  <a:cubicBezTo>
                    <a:pt x="19" y="1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3" y="22"/>
                    <a:pt x="31" y="40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7" name="Freeform 239"/>
            <p:cNvSpPr>
              <a:spLocks/>
            </p:cNvSpPr>
            <p:nvPr/>
          </p:nvSpPr>
          <p:spPr bwMode="auto">
            <a:xfrm>
              <a:off x="-1879399" y="2962324"/>
              <a:ext cx="238125" cy="238125"/>
            </a:xfrm>
            <a:custGeom>
              <a:avLst/>
              <a:gdLst>
                <a:gd name="T0" fmla="*/ 23 w 53"/>
                <a:gd name="T1" fmla="*/ 15 h 53"/>
                <a:gd name="T2" fmla="*/ 53 w 53"/>
                <a:gd name="T3" fmla="*/ 53 h 53"/>
                <a:gd name="T4" fmla="*/ 15 w 53"/>
                <a:gd name="T5" fmla="*/ 23 h 53"/>
                <a:gd name="T6" fmla="*/ 2 w 53"/>
                <a:gd name="T7" fmla="*/ 2 h 53"/>
                <a:gd name="T8" fmla="*/ 23 w 5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23" y="15"/>
                  </a:moveTo>
                  <a:cubicBezTo>
                    <a:pt x="41" y="33"/>
                    <a:pt x="53" y="53"/>
                    <a:pt x="53" y="53"/>
                  </a:cubicBezTo>
                  <a:cubicBezTo>
                    <a:pt x="53" y="53"/>
                    <a:pt x="35" y="43"/>
                    <a:pt x="15" y="23"/>
                  </a:cubicBezTo>
                  <a:cubicBezTo>
                    <a:pt x="1" y="8"/>
                    <a:pt x="0" y="4"/>
                    <a:pt x="2" y="2"/>
                  </a:cubicBezTo>
                  <a:cubicBezTo>
                    <a:pt x="4" y="0"/>
                    <a:pt x="9" y="1"/>
                    <a:pt x="23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8" name="Freeform 240"/>
            <p:cNvSpPr>
              <a:spLocks/>
            </p:cNvSpPr>
            <p:nvPr/>
          </p:nvSpPr>
          <p:spPr bwMode="auto">
            <a:xfrm>
              <a:off x="-1874637" y="2967087"/>
              <a:ext cx="238125" cy="238125"/>
            </a:xfrm>
            <a:custGeom>
              <a:avLst/>
              <a:gdLst>
                <a:gd name="T0" fmla="*/ 22 w 53"/>
                <a:gd name="T1" fmla="*/ 14 h 53"/>
                <a:gd name="T2" fmla="*/ 21 w 53"/>
                <a:gd name="T3" fmla="*/ 14 h 53"/>
                <a:gd name="T4" fmla="*/ 43 w 53"/>
                <a:gd name="T5" fmla="*/ 40 h 53"/>
                <a:gd name="T6" fmla="*/ 49 w 53"/>
                <a:gd name="T7" fmla="*/ 49 h 53"/>
                <a:gd name="T8" fmla="*/ 51 w 53"/>
                <a:gd name="T9" fmla="*/ 52 h 53"/>
                <a:gd name="T10" fmla="*/ 52 w 53"/>
                <a:gd name="T11" fmla="*/ 52 h 53"/>
                <a:gd name="T12" fmla="*/ 52 w 53"/>
                <a:gd name="T13" fmla="*/ 52 h 53"/>
                <a:gd name="T14" fmla="*/ 49 w 53"/>
                <a:gd name="T15" fmla="*/ 50 h 53"/>
                <a:gd name="T16" fmla="*/ 14 w 53"/>
                <a:gd name="T17" fmla="*/ 21 h 53"/>
                <a:gd name="T18" fmla="*/ 1 w 53"/>
                <a:gd name="T19" fmla="*/ 3 h 53"/>
                <a:gd name="T20" fmla="*/ 1 w 53"/>
                <a:gd name="T21" fmla="*/ 1 h 53"/>
                <a:gd name="T22" fmla="*/ 3 w 53"/>
                <a:gd name="T23" fmla="*/ 0 h 53"/>
                <a:gd name="T24" fmla="*/ 21 w 53"/>
                <a:gd name="T25" fmla="*/ 14 h 53"/>
                <a:gd name="T26" fmla="*/ 22 w 53"/>
                <a:gd name="T27" fmla="*/ 14 h 53"/>
                <a:gd name="T28" fmla="*/ 22 w 53"/>
                <a:gd name="T29" fmla="*/ 14 h 53"/>
                <a:gd name="T30" fmla="*/ 3 w 53"/>
                <a:gd name="T31" fmla="*/ 0 h 53"/>
                <a:gd name="T32" fmla="*/ 1 w 53"/>
                <a:gd name="T33" fmla="*/ 0 h 53"/>
                <a:gd name="T34" fmla="*/ 0 w 53"/>
                <a:gd name="T35" fmla="*/ 3 h 53"/>
                <a:gd name="T36" fmla="*/ 14 w 53"/>
                <a:gd name="T37" fmla="*/ 22 h 53"/>
                <a:gd name="T38" fmla="*/ 51 w 53"/>
                <a:gd name="T39" fmla="*/ 52 h 53"/>
                <a:gd name="T40" fmla="*/ 53 w 53"/>
                <a:gd name="T41" fmla="*/ 53 h 53"/>
                <a:gd name="T42" fmla="*/ 52 w 53"/>
                <a:gd name="T43" fmla="*/ 52 h 53"/>
                <a:gd name="T44" fmla="*/ 22 w 53"/>
                <a:gd name="T45" fmla="*/ 1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53">
                  <a:moveTo>
                    <a:pt x="22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30" y="23"/>
                    <a:pt x="38" y="33"/>
                    <a:pt x="43" y="40"/>
                  </a:cubicBezTo>
                  <a:cubicBezTo>
                    <a:pt x="46" y="44"/>
                    <a:pt x="48" y="47"/>
                    <a:pt x="49" y="49"/>
                  </a:cubicBezTo>
                  <a:cubicBezTo>
                    <a:pt x="50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1" y="51"/>
                    <a:pt x="49" y="50"/>
                  </a:cubicBezTo>
                  <a:cubicBezTo>
                    <a:pt x="43" y="46"/>
                    <a:pt x="29" y="37"/>
                    <a:pt x="14" y="21"/>
                  </a:cubicBezTo>
                  <a:cubicBezTo>
                    <a:pt x="4" y="11"/>
                    <a:pt x="1" y="5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5" y="0"/>
                    <a:pt x="11" y="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1" y="3"/>
                    <a:pt x="6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3" y="11"/>
                    <a:pt x="14" y="22"/>
                  </a:cubicBezTo>
                  <a:cubicBezTo>
                    <a:pt x="34" y="42"/>
                    <a:pt x="51" y="52"/>
                    <a:pt x="51" y="52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40" y="32"/>
                    <a:pt x="22" y="14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9" name="Freeform 241"/>
            <p:cNvSpPr>
              <a:spLocks/>
            </p:cNvSpPr>
            <p:nvPr/>
          </p:nvSpPr>
          <p:spPr bwMode="auto">
            <a:xfrm>
              <a:off x="-1882574" y="3200449"/>
              <a:ext cx="241300" cy="233363"/>
            </a:xfrm>
            <a:custGeom>
              <a:avLst/>
              <a:gdLst>
                <a:gd name="T0" fmla="*/ 16 w 54"/>
                <a:gd name="T1" fmla="*/ 30 h 52"/>
                <a:gd name="T2" fmla="*/ 54 w 54"/>
                <a:gd name="T3" fmla="*/ 0 h 52"/>
                <a:gd name="T4" fmla="*/ 23 w 54"/>
                <a:gd name="T5" fmla="*/ 37 h 52"/>
                <a:gd name="T6" fmla="*/ 2 w 54"/>
                <a:gd name="T7" fmla="*/ 50 h 52"/>
                <a:gd name="T8" fmla="*/ 16 w 54"/>
                <a:gd name="T9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2">
                  <a:moveTo>
                    <a:pt x="16" y="30"/>
                  </a:moveTo>
                  <a:cubicBezTo>
                    <a:pt x="34" y="12"/>
                    <a:pt x="54" y="0"/>
                    <a:pt x="54" y="0"/>
                  </a:cubicBezTo>
                  <a:cubicBezTo>
                    <a:pt x="54" y="0"/>
                    <a:pt x="44" y="17"/>
                    <a:pt x="23" y="37"/>
                  </a:cubicBezTo>
                  <a:cubicBezTo>
                    <a:pt x="9" y="51"/>
                    <a:pt x="4" y="52"/>
                    <a:pt x="2" y="50"/>
                  </a:cubicBezTo>
                  <a:cubicBezTo>
                    <a:pt x="0" y="48"/>
                    <a:pt x="1" y="44"/>
                    <a:pt x="16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0" name="Freeform 242"/>
            <p:cNvSpPr>
              <a:spLocks/>
            </p:cNvSpPr>
            <p:nvPr/>
          </p:nvSpPr>
          <p:spPr bwMode="auto">
            <a:xfrm>
              <a:off x="-1879399" y="3190924"/>
              <a:ext cx="242888" cy="242888"/>
            </a:xfrm>
            <a:custGeom>
              <a:avLst/>
              <a:gdLst>
                <a:gd name="T0" fmla="*/ 15 w 54"/>
                <a:gd name="T1" fmla="*/ 32 h 54"/>
                <a:gd name="T2" fmla="*/ 15 w 54"/>
                <a:gd name="T3" fmla="*/ 32 h 54"/>
                <a:gd name="T4" fmla="*/ 41 w 54"/>
                <a:gd name="T5" fmla="*/ 10 h 54"/>
                <a:gd name="T6" fmla="*/ 49 w 54"/>
                <a:gd name="T7" fmla="*/ 4 h 54"/>
                <a:gd name="T8" fmla="*/ 53 w 54"/>
                <a:gd name="T9" fmla="*/ 2 h 54"/>
                <a:gd name="T10" fmla="*/ 53 w 54"/>
                <a:gd name="T11" fmla="*/ 2 h 54"/>
                <a:gd name="T12" fmla="*/ 52 w 54"/>
                <a:gd name="T13" fmla="*/ 2 h 54"/>
                <a:gd name="T14" fmla="*/ 50 w 54"/>
                <a:gd name="T15" fmla="*/ 5 h 54"/>
                <a:gd name="T16" fmla="*/ 22 w 54"/>
                <a:gd name="T17" fmla="*/ 39 h 54"/>
                <a:gd name="T18" fmla="*/ 3 w 54"/>
                <a:gd name="T19" fmla="*/ 53 h 54"/>
                <a:gd name="T20" fmla="*/ 2 w 54"/>
                <a:gd name="T21" fmla="*/ 52 h 54"/>
                <a:gd name="T22" fmla="*/ 1 w 54"/>
                <a:gd name="T23" fmla="*/ 50 h 54"/>
                <a:gd name="T24" fmla="*/ 15 w 54"/>
                <a:gd name="T25" fmla="*/ 32 h 54"/>
                <a:gd name="T26" fmla="*/ 15 w 54"/>
                <a:gd name="T27" fmla="*/ 32 h 54"/>
                <a:gd name="T28" fmla="*/ 14 w 54"/>
                <a:gd name="T29" fmla="*/ 31 h 54"/>
                <a:gd name="T30" fmla="*/ 0 w 54"/>
                <a:gd name="T31" fmla="*/ 50 h 54"/>
                <a:gd name="T32" fmla="*/ 1 w 54"/>
                <a:gd name="T33" fmla="*/ 53 h 54"/>
                <a:gd name="T34" fmla="*/ 3 w 54"/>
                <a:gd name="T35" fmla="*/ 54 h 54"/>
                <a:gd name="T36" fmla="*/ 22 w 54"/>
                <a:gd name="T37" fmla="*/ 40 h 54"/>
                <a:gd name="T38" fmla="*/ 53 w 54"/>
                <a:gd name="T39" fmla="*/ 2 h 54"/>
                <a:gd name="T40" fmla="*/ 54 w 54"/>
                <a:gd name="T41" fmla="*/ 0 h 54"/>
                <a:gd name="T42" fmla="*/ 52 w 54"/>
                <a:gd name="T43" fmla="*/ 1 h 54"/>
                <a:gd name="T44" fmla="*/ 14 w 54"/>
                <a:gd name="T45" fmla="*/ 31 h 54"/>
                <a:gd name="T46" fmla="*/ 15 w 54"/>
                <a:gd name="T47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4"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24" y="23"/>
                    <a:pt x="33" y="16"/>
                    <a:pt x="41" y="10"/>
                  </a:cubicBezTo>
                  <a:cubicBezTo>
                    <a:pt x="44" y="8"/>
                    <a:pt x="47" y="6"/>
                    <a:pt x="49" y="4"/>
                  </a:cubicBezTo>
                  <a:cubicBezTo>
                    <a:pt x="52" y="3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3"/>
                    <a:pt x="50" y="5"/>
                  </a:cubicBezTo>
                  <a:cubicBezTo>
                    <a:pt x="47" y="10"/>
                    <a:pt x="37" y="24"/>
                    <a:pt x="22" y="39"/>
                  </a:cubicBezTo>
                  <a:cubicBezTo>
                    <a:pt x="11" y="50"/>
                    <a:pt x="6" y="53"/>
                    <a:pt x="3" y="53"/>
                  </a:cubicBezTo>
                  <a:cubicBezTo>
                    <a:pt x="3" y="53"/>
                    <a:pt x="2" y="52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48"/>
                    <a:pt x="4" y="4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3" y="42"/>
                    <a:pt x="0" y="47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2" y="53"/>
                    <a:pt x="2" y="54"/>
                    <a:pt x="3" y="54"/>
                  </a:cubicBezTo>
                  <a:cubicBezTo>
                    <a:pt x="7" y="54"/>
                    <a:pt x="12" y="50"/>
                    <a:pt x="22" y="40"/>
                  </a:cubicBezTo>
                  <a:cubicBezTo>
                    <a:pt x="43" y="19"/>
                    <a:pt x="53" y="2"/>
                    <a:pt x="53" y="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32" y="13"/>
                    <a:pt x="14" y="31"/>
                  </a:cubicBezTo>
                  <a:lnTo>
                    <a:pt x="15" y="32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1" name="Freeform 243"/>
            <p:cNvSpPr>
              <a:spLocks/>
            </p:cNvSpPr>
            <p:nvPr/>
          </p:nvSpPr>
          <p:spPr bwMode="auto">
            <a:xfrm>
              <a:off x="-1646037" y="2962324"/>
              <a:ext cx="242888" cy="238125"/>
            </a:xfrm>
            <a:custGeom>
              <a:avLst/>
              <a:gdLst>
                <a:gd name="T0" fmla="*/ 38 w 54"/>
                <a:gd name="T1" fmla="*/ 23 h 53"/>
                <a:gd name="T2" fmla="*/ 0 w 54"/>
                <a:gd name="T3" fmla="*/ 53 h 53"/>
                <a:gd name="T4" fmla="*/ 31 w 54"/>
                <a:gd name="T5" fmla="*/ 15 h 53"/>
                <a:gd name="T6" fmla="*/ 52 w 54"/>
                <a:gd name="T7" fmla="*/ 2 h 53"/>
                <a:gd name="T8" fmla="*/ 38 w 54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3">
                  <a:moveTo>
                    <a:pt x="38" y="23"/>
                  </a:moveTo>
                  <a:cubicBezTo>
                    <a:pt x="20" y="41"/>
                    <a:pt x="0" y="53"/>
                    <a:pt x="0" y="53"/>
                  </a:cubicBezTo>
                  <a:cubicBezTo>
                    <a:pt x="0" y="53"/>
                    <a:pt x="10" y="36"/>
                    <a:pt x="31" y="15"/>
                  </a:cubicBezTo>
                  <a:cubicBezTo>
                    <a:pt x="45" y="1"/>
                    <a:pt x="49" y="0"/>
                    <a:pt x="52" y="2"/>
                  </a:cubicBezTo>
                  <a:cubicBezTo>
                    <a:pt x="54" y="5"/>
                    <a:pt x="52" y="9"/>
                    <a:pt x="38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2" name="Freeform 244"/>
            <p:cNvSpPr>
              <a:spLocks/>
            </p:cNvSpPr>
            <p:nvPr/>
          </p:nvSpPr>
          <p:spPr bwMode="auto">
            <a:xfrm>
              <a:off x="-1649212" y="2967087"/>
              <a:ext cx="241300" cy="238125"/>
            </a:xfrm>
            <a:custGeom>
              <a:avLst/>
              <a:gdLst>
                <a:gd name="T0" fmla="*/ 39 w 54"/>
                <a:gd name="T1" fmla="*/ 22 h 53"/>
                <a:gd name="T2" fmla="*/ 39 w 54"/>
                <a:gd name="T3" fmla="*/ 22 h 53"/>
                <a:gd name="T4" fmla="*/ 13 w 54"/>
                <a:gd name="T5" fmla="*/ 43 h 53"/>
                <a:gd name="T6" fmla="*/ 4 w 54"/>
                <a:gd name="T7" fmla="*/ 50 h 53"/>
                <a:gd name="T8" fmla="*/ 1 w 54"/>
                <a:gd name="T9" fmla="*/ 52 h 53"/>
                <a:gd name="T10" fmla="*/ 1 w 54"/>
                <a:gd name="T11" fmla="*/ 52 h 53"/>
                <a:gd name="T12" fmla="*/ 2 w 54"/>
                <a:gd name="T13" fmla="*/ 52 h 53"/>
                <a:gd name="T14" fmla="*/ 4 w 54"/>
                <a:gd name="T15" fmla="*/ 49 h 53"/>
                <a:gd name="T16" fmla="*/ 32 w 54"/>
                <a:gd name="T17" fmla="*/ 15 h 53"/>
                <a:gd name="T18" fmla="*/ 51 w 54"/>
                <a:gd name="T19" fmla="*/ 1 h 53"/>
                <a:gd name="T20" fmla="*/ 52 w 54"/>
                <a:gd name="T21" fmla="*/ 2 h 53"/>
                <a:gd name="T22" fmla="*/ 53 w 54"/>
                <a:gd name="T23" fmla="*/ 3 h 53"/>
                <a:gd name="T24" fmla="*/ 39 w 54"/>
                <a:gd name="T25" fmla="*/ 22 h 53"/>
                <a:gd name="T26" fmla="*/ 39 w 54"/>
                <a:gd name="T27" fmla="*/ 22 h 53"/>
                <a:gd name="T28" fmla="*/ 40 w 54"/>
                <a:gd name="T29" fmla="*/ 22 h 53"/>
                <a:gd name="T30" fmla="*/ 54 w 54"/>
                <a:gd name="T31" fmla="*/ 3 h 53"/>
                <a:gd name="T32" fmla="*/ 53 w 54"/>
                <a:gd name="T33" fmla="*/ 1 h 53"/>
                <a:gd name="T34" fmla="*/ 51 w 54"/>
                <a:gd name="T35" fmla="*/ 0 h 53"/>
                <a:gd name="T36" fmla="*/ 31 w 54"/>
                <a:gd name="T37" fmla="*/ 14 h 53"/>
                <a:gd name="T38" fmla="*/ 1 w 54"/>
                <a:gd name="T39" fmla="*/ 52 h 53"/>
                <a:gd name="T40" fmla="*/ 0 w 54"/>
                <a:gd name="T41" fmla="*/ 53 h 53"/>
                <a:gd name="T42" fmla="*/ 2 w 54"/>
                <a:gd name="T43" fmla="*/ 52 h 53"/>
                <a:gd name="T44" fmla="*/ 40 w 54"/>
                <a:gd name="T45" fmla="*/ 22 h 53"/>
                <a:gd name="T46" fmla="*/ 39 w 54"/>
                <a:gd name="T47" fmla="*/ 2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3">
                  <a:moveTo>
                    <a:pt x="39" y="22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30" y="31"/>
                    <a:pt x="20" y="38"/>
                    <a:pt x="13" y="43"/>
                  </a:cubicBezTo>
                  <a:cubicBezTo>
                    <a:pt x="10" y="46"/>
                    <a:pt x="7" y="48"/>
                    <a:pt x="4" y="50"/>
                  </a:cubicBezTo>
                  <a:cubicBezTo>
                    <a:pt x="2" y="51"/>
                    <a:pt x="1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1"/>
                    <a:pt x="4" y="49"/>
                  </a:cubicBezTo>
                  <a:cubicBezTo>
                    <a:pt x="7" y="43"/>
                    <a:pt x="17" y="30"/>
                    <a:pt x="32" y="15"/>
                  </a:cubicBezTo>
                  <a:cubicBezTo>
                    <a:pt x="43" y="4"/>
                    <a:pt x="48" y="1"/>
                    <a:pt x="51" y="1"/>
                  </a:cubicBezTo>
                  <a:cubicBezTo>
                    <a:pt x="51" y="1"/>
                    <a:pt x="52" y="1"/>
                    <a:pt x="52" y="2"/>
                  </a:cubicBezTo>
                  <a:cubicBezTo>
                    <a:pt x="53" y="2"/>
                    <a:pt x="53" y="3"/>
                    <a:pt x="53" y="3"/>
                  </a:cubicBezTo>
                  <a:cubicBezTo>
                    <a:pt x="53" y="6"/>
                    <a:pt x="50" y="11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0" y="12"/>
                    <a:pt x="54" y="7"/>
                    <a:pt x="54" y="3"/>
                  </a:cubicBezTo>
                  <a:cubicBezTo>
                    <a:pt x="54" y="3"/>
                    <a:pt x="53" y="2"/>
                    <a:pt x="53" y="1"/>
                  </a:cubicBezTo>
                  <a:cubicBezTo>
                    <a:pt x="52" y="1"/>
                    <a:pt x="52" y="0"/>
                    <a:pt x="51" y="0"/>
                  </a:cubicBezTo>
                  <a:cubicBezTo>
                    <a:pt x="47" y="0"/>
                    <a:pt x="42" y="4"/>
                    <a:pt x="31" y="14"/>
                  </a:cubicBezTo>
                  <a:cubicBezTo>
                    <a:pt x="11" y="34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1" y="40"/>
                    <a:pt x="40" y="22"/>
                  </a:cubicBezTo>
                  <a:lnTo>
                    <a:pt x="39" y="22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3" name="Freeform 245"/>
            <p:cNvSpPr>
              <a:spLocks/>
            </p:cNvSpPr>
            <p:nvPr/>
          </p:nvSpPr>
          <p:spPr bwMode="auto">
            <a:xfrm>
              <a:off x="-1646037" y="3060749"/>
              <a:ext cx="304800" cy="139700"/>
            </a:xfrm>
            <a:custGeom>
              <a:avLst/>
              <a:gdLst>
                <a:gd name="T0" fmla="*/ 47 w 68"/>
                <a:gd name="T1" fmla="*/ 18 h 31"/>
                <a:gd name="T2" fmla="*/ 0 w 68"/>
                <a:gd name="T3" fmla="*/ 31 h 31"/>
                <a:gd name="T4" fmla="*/ 43 w 68"/>
                <a:gd name="T5" fmla="*/ 8 h 31"/>
                <a:gd name="T6" fmla="*/ 67 w 68"/>
                <a:gd name="T7" fmla="*/ 4 h 31"/>
                <a:gd name="T8" fmla="*/ 47 w 68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47" y="18"/>
                  </a:moveTo>
                  <a:cubicBezTo>
                    <a:pt x="23" y="27"/>
                    <a:pt x="0" y="31"/>
                    <a:pt x="0" y="31"/>
                  </a:cubicBezTo>
                  <a:cubicBezTo>
                    <a:pt x="0" y="31"/>
                    <a:pt x="16" y="19"/>
                    <a:pt x="43" y="8"/>
                  </a:cubicBezTo>
                  <a:cubicBezTo>
                    <a:pt x="61" y="0"/>
                    <a:pt x="66" y="1"/>
                    <a:pt x="67" y="4"/>
                  </a:cubicBezTo>
                  <a:cubicBezTo>
                    <a:pt x="68" y="6"/>
                    <a:pt x="65" y="10"/>
                    <a:pt x="47" y="1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4" name="Freeform 246"/>
            <p:cNvSpPr>
              <a:spLocks/>
            </p:cNvSpPr>
            <p:nvPr/>
          </p:nvSpPr>
          <p:spPr bwMode="auto">
            <a:xfrm>
              <a:off x="-1649212" y="3065512"/>
              <a:ext cx="307975" cy="139700"/>
            </a:xfrm>
            <a:custGeom>
              <a:avLst/>
              <a:gdLst>
                <a:gd name="T0" fmla="*/ 48 w 69"/>
                <a:gd name="T1" fmla="*/ 17 h 31"/>
                <a:gd name="T2" fmla="*/ 48 w 69"/>
                <a:gd name="T3" fmla="*/ 16 h 31"/>
                <a:gd name="T4" fmla="*/ 16 w 69"/>
                <a:gd name="T5" fmla="*/ 27 h 31"/>
                <a:gd name="T6" fmla="*/ 5 w 69"/>
                <a:gd name="T7" fmla="*/ 29 h 31"/>
                <a:gd name="T8" fmla="*/ 1 w 69"/>
                <a:gd name="T9" fmla="*/ 30 h 31"/>
                <a:gd name="T10" fmla="*/ 1 w 69"/>
                <a:gd name="T11" fmla="*/ 30 h 31"/>
                <a:gd name="T12" fmla="*/ 2 w 69"/>
                <a:gd name="T13" fmla="*/ 30 h 31"/>
                <a:gd name="T14" fmla="*/ 4 w 69"/>
                <a:gd name="T15" fmla="*/ 28 h 31"/>
                <a:gd name="T16" fmla="*/ 44 w 69"/>
                <a:gd name="T17" fmla="*/ 7 h 31"/>
                <a:gd name="T18" fmla="*/ 64 w 69"/>
                <a:gd name="T19" fmla="*/ 1 h 31"/>
                <a:gd name="T20" fmla="*/ 67 w 69"/>
                <a:gd name="T21" fmla="*/ 3 h 31"/>
                <a:gd name="T22" fmla="*/ 68 w 69"/>
                <a:gd name="T23" fmla="*/ 4 h 31"/>
                <a:gd name="T24" fmla="*/ 64 w 69"/>
                <a:gd name="T25" fmla="*/ 8 h 31"/>
                <a:gd name="T26" fmla="*/ 48 w 69"/>
                <a:gd name="T27" fmla="*/ 16 h 31"/>
                <a:gd name="T28" fmla="*/ 48 w 69"/>
                <a:gd name="T29" fmla="*/ 17 h 31"/>
                <a:gd name="T30" fmla="*/ 48 w 69"/>
                <a:gd name="T31" fmla="*/ 17 h 31"/>
                <a:gd name="T32" fmla="*/ 64 w 69"/>
                <a:gd name="T33" fmla="*/ 9 h 31"/>
                <a:gd name="T34" fmla="*/ 69 w 69"/>
                <a:gd name="T35" fmla="*/ 4 h 31"/>
                <a:gd name="T36" fmla="*/ 68 w 69"/>
                <a:gd name="T37" fmla="*/ 2 h 31"/>
                <a:gd name="T38" fmla="*/ 64 w 69"/>
                <a:gd name="T39" fmla="*/ 0 h 31"/>
                <a:gd name="T40" fmla="*/ 44 w 69"/>
                <a:gd name="T41" fmla="*/ 6 h 31"/>
                <a:gd name="T42" fmla="*/ 1 w 69"/>
                <a:gd name="T43" fmla="*/ 30 h 31"/>
                <a:gd name="T44" fmla="*/ 0 w 69"/>
                <a:gd name="T45" fmla="*/ 31 h 31"/>
                <a:gd name="T46" fmla="*/ 1 w 69"/>
                <a:gd name="T47" fmla="*/ 30 h 31"/>
                <a:gd name="T48" fmla="*/ 48 w 69"/>
                <a:gd name="T4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31">
                  <a:moveTo>
                    <a:pt x="48" y="17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36" y="21"/>
                    <a:pt x="24" y="24"/>
                    <a:pt x="16" y="27"/>
                  </a:cubicBezTo>
                  <a:cubicBezTo>
                    <a:pt x="11" y="28"/>
                    <a:pt x="8" y="28"/>
                    <a:pt x="5" y="29"/>
                  </a:cubicBezTo>
                  <a:cubicBezTo>
                    <a:pt x="3" y="29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3" y="30"/>
                    <a:pt x="4" y="28"/>
                  </a:cubicBezTo>
                  <a:cubicBezTo>
                    <a:pt x="10" y="24"/>
                    <a:pt x="24" y="15"/>
                    <a:pt x="44" y="7"/>
                  </a:cubicBezTo>
                  <a:cubicBezTo>
                    <a:pt x="55" y="3"/>
                    <a:pt x="61" y="1"/>
                    <a:pt x="64" y="1"/>
                  </a:cubicBezTo>
                  <a:cubicBezTo>
                    <a:pt x="66" y="1"/>
                    <a:pt x="67" y="2"/>
                    <a:pt x="67" y="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5"/>
                    <a:pt x="67" y="6"/>
                    <a:pt x="64" y="8"/>
                  </a:cubicBezTo>
                  <a:cubicBezTo>
                    <a:pt x="61" y="10"/>
                    <a:pt x="56" y="13"/>
                    <a:pt x="48" y="16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56" y="14"/>
                    <a:pt x="61" y="11"/>
                    <a:pt x="64" y="9"/>
                  </a:cubicBezTo>
                  <a:cubicBezTo>
                    <a:pt x="67" y="7"/>
                    <a:pt x="69" y="5"/>
                    <a:pt x="69" y="4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6" y="0"/>
                    <a:pt x="64" y="0"/>
                  </a:cubicBezTo>
                  <a:cubicBezTo>
                    <a:pt x="60" y="0"/>
                    <a:pt x="54" y="2"/>
                    <a:pt x="44" y="6"/>
                  </a:cubicBezTo>
                  <a:cubicBezTo>
                    <a:pt x="17" y="17"/>
                    <a:pt x="1" y="30"/>
                    <a:pt x="1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4" y="27"/>
                    <a:pt x="48" y="17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5" name="Freeform 247"/>
            <p:cNvSpPr>
              <a:spLocks/>
            </p:cNvSpPr>
            <p:nvPr/>
          </p:nvSpPr>
          <p:spPr bwMode="auto">
            <a:xfrm>
              <a:off x="-1946074" y="3200449"/>
              <a:ext cx="304800" cy="139700"/>
            </a:xfrm>
            <a:custGeom>
              <a:avLst/>
              <a:gdLst>
                <a:gd name="T0" fmla="*/ 21 w 68"/>
                <a:gd name="T1" fmla="*/ 13 h 31"/>
                <a:gd name="T2" fmla="*/ 68 w 68"/>
                <a:gd name="T3" fmla="*/ 0 h 31"/>
                <a:gd name="T4" fmla="*/ 25 w 68"/>
                <a:gd name="T5" fmla="*/ 23 h 31"/>
                <a:gd name="T6" fmla="*/ 1 w 68"/>
                <a:gd name="T7" fmla="*/ 27 h 31"/>
                <a:gd name="T8" fmla="*/ 21 w 68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21" y="13"/>
                  </a:moveTo>
                  <a:cubicBezTo>
                    <a:pt x="45" y="3"/>
                    <a:pt x="68" y="0"/>
                    <a:pt x="68" y="0"/>
                  </a:cubicBezTo>
                  <a:cubicBezTo>
                    <a:pt x="68" y="0"/>
                    <a:pt x="52" y="12"/>
                    <a:pt x="25" y="23"/>
                  </a:cubicBezTo>
                  <a:cubicBezTo>
                    <a:pt x="7" y="31"/>
                    <a:pt x="2" y="30"/>
                    <a:pt x="1" y="27"/>
                  </a:cubicBezTo>
                  <a:cubicBezTo>
                    <a:pt x="0" y="24"/>
                    <a:pt x="3" y="21"/>
                    <a:pt x="21" y="1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6" name="Freeform 248"/>
            <p:cNvSpPr>
              <a:spLocks/>
            </p:cNvSpPr>
            <p:nvPr/>
          </p:nvSpPr>
          <p:spPr bwMode="auto">
            <a:xfrm>
              <a:off x="-1946074" y="3195687"/>
              <a:ext cx="309563" cy="139700"/>
            </a:xfrm>
            <a:custGeom>
              <a:avLst/>
              <a:gdLst>
                <a:gd name="T0" fmla="*/ 21 w 69"/>
                <a:gd name="T1" fmla="*/ 14 h 31"/>
                <a:gd name="T2" fmla="*/ 21 w 69"/>
                <a:gd name="T3" fmla="*/ 15 h 31"/>
                <a:gd name="T4" fmla="*/ 53 w 69"/>
                <a:gd name="T5" fmla="*/ 4 h 31"/>
                <a:gd name="T6" fmla="*/ 64 w 69"/>
                <a:gd name="T7" fmla="*/ 2 h 31"/>
                <a:gd name="T8" fmla="*/ 68 w 69"/>
                <a:gd name="T9" fmla="*/ 1 h 31"/>
                <a:gd name="T10" fmla="*/ 68 w 69"/>
                <a:gd name="T11" fmla="*/ 1 h 31"/>
                <a:gd name="T12" fmla="*/ 67 w 69"/>
                <a:gd name="T13" fmla="*/ 0 h 31"/>
                <a:gd name="T14" fmla="*/ 64 w 69"/>
                <a:gd name="T15" fmla="*/ 3 h 31"/>
                <a:gd name="T16" fmla="*/ 25 w 69"/>
                <a:gd name="T17" fmla="*/ 24 h 31"/>
                <a:gd name="T18" fmla="*/ 5 w 69"/>
                <a:gd name="T19" fmla="*/ 30 h 31"/>
                <a:gd name="T20" fmla="*/ 1 w 69"/>
                <a:gd name="T21" fmla="*/ 28 h 31"/>
                <a:gd name="T22" fmla="*/ 1 w 69"/>
                <a:gd name="T23" fmla="*/ 27 h 31"/>
                <a:gd name="T24" fmla="*/ 5 w 69"/>
                <a:gd name="T25" fmla="*/ 23 h 31"/>
                <a:gd name="T26" fmla="*/ 21 w 69"/>
                <a:gd name="T27" fmla="*/ 15 h 31"/>
                <a:gd name="T28" fmla="*/ 21 w 69"/>
                <a:gd name="T29" fmla="*/ 14 h 31"/>
                <a:gd name="T30" fmla="*/ 21 w 69"/>
                <a:gd name="T31" fmla="*/ 14 h 31"/>
                <a:gd name="T32" fmla="*/ 5 w 69"/>
                <a:gd name="T33" fmla="*/ 22 h 31"/>
                <a:gd name="T34" fmla="*/ 0 w 69"/>
                <a:gd name="T35" fmla="*/ 27 h 31"/>
                <a:gd name="T36" fmla="*/ 1 w 69"/>
                <a:gd name="T37" fmla="*/ 28 h 31"/>
                <a:gd name="T38" fmla="*/ 5 w 69"/>
                <a:gd name="T39" fmla="*/ 31 h 31"/>
                <a:gd name="T40" fmla="*/ 25 w 69"/>
                <a:gd name="T41" fmla="*/ 25 h 31"/>
                <a:gd name="T42" fmla="*/ 68 w 69"/>
                <a:gd name="T43" fmla="*/ 1 h 31"/>
                <a:gd name="T44" fmla="*/ 69 w 69"/>
                <a:gd name="T45" fmla="*/ 0 h 31"/>
                <a:gd name="T46" fmla="*/ 68 w 69"/>
                <a:gd name="T47" fmla="*/ 0 h 31"/>
                <a:gd name="T48" fmla="*/ 21 w 69"/>
                <a:gd name="T4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31">
                  <a:moveTo>
                    <a:pt x="21" y="14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33" y="10"/>
                    <a:pt x="45" y="6"/>
                    <a:pt x="53" y="4"/>
                  </a:cubicBezTo>
                  <a:cubicBezTo>
                    <a:pt x="58" y="3"/>
                    <a:pt x="61" y="3"/>
                    <a:pt x="64" y="2"/>
                  </a:cubicBezTo>
                  <a:cubicBezTo>
                    <a:pt x="66" y="2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6" y="1"/>
                    <a:pt x="64" y="3"/>
                  </a:cubicBezTo>
                  <a:cubicBezTo>
                    <a:pt x="59" y="7"/>
                    <a:pt x="45" y="15"/>
                    <a:pt x="25" y="24"/>
                  </a:cubicBezTo>
                  <a:cubicBezTo>
                    <a:pt x="14" y="28"/>
                    <a:pt x="8" y="30"/>
                    <a:pt x="5" y="30"/>
                  </a:cubicBezTo>
                  <a:cubicBezTo>
                    <a:pt x="3" y="30"/>
                    <a:pt x="2" y="29"/>
                    <a:pt x="1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6"/>
                    <a:pt x="2" y="25"/>
                    <a:pt x="5" y="23"/>
                  </a:cubicBezTo>
                  <a:cubicBezTo>
                    <a:pt x="8" y="20"/>
                    <a:pt x="13" y="18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3" y="17"/>
                    <a:pt x="8" y="20"/>
                    <a:pt x="5" y="22"/>
                  </a:cubicBezTo>
                  <a:cubicBezTo>
                    <a:pt x="2" y="24"/>
                    <a:pt x="0" y="26"/>
                    <a:pt x="0" y="27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1" y="30"/>
                    <a:pt x="3" y="31"/>
                    <a:pt x="5" y="31"/>
                  </a:cubicBezTo>
                  <a:cubicBezTo>
                    <a:pt x="8" y="31"/>
                    <a:pt x="15" y="29"/>
                    <a:pt x="25" y="25"/>
                  </a:cubicBezTo>
                  <a:cubicBezTo>
                    <a:pt x="52" y="14"/>
                    <a:pt x="68" y="1"/>
                    <a:pt x="68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45" y="4"/>
                    <a:pt x="21" y="14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7" name="Freeform 249"/>
            <p:cNvSpPr>
              <a:spLocks/>
            </p:cNvSpPr>
            <p:nvPr/>
          </p:nvSpPr>
          <p:spPr bwMode="auto">
            <a:xfrm>
              <a:off x="-1646037" y="3200449"/>
              <a:ext cx="139700" cy="300038"/>
            </a:xfrm>
            <a:custGeom>
              <a:avLst/>
              <a:gdLst>
                <a:gd name="T0" fmla="*/ 14 w 31"/>
                <a:gd name="T1" fmla="*/ 46 h 67"/>
                <a:gd name="T2" fmla="*/ 0 w 31"/>
                <a:gd name="T3" fmla="*/ 0 h 67"/>
                <a:gd name="T4" fmla="*/ 24 w 31"/>
                <a:gd name="T5" fmla="*/ 42 h 67"/>
                <a:gd name="T6" fmla="*/ 28 w 31"/>
                <a:gd name="T7" fmla="*/ 66 h 67"/>
                <a:gd name="T8" fmla="*/ 14 w 31"/>
                <a:gd name="T9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7">
                  <a:moveTo>
                    <a:pt x="14" y="46"/>
                  </a:moveTo>
                  <a:cubicBezTo>
                    <a:pt x="4" y="23"/>
                    <a:pt x="0" y="0"/>
                    <a:pt x="0" y="0"/>
                  </a:cubicBezTo>
                  <a:cubicBezTo>
                    <a:pt x="0" y="0"/>
                    <a:pt x="13" y="16"/>
                    <a:pt x="24" y="42"/>
                  </a:cubicBezTo>
                  <a:cubicBezTo>
                    <a:pt x="31" y="61"/>
                    <a:pt x="31" y="65"/>
                    <a:pt x="28" y="66"/>
                  </a:cubicBezTo>
                  <a:cubicBezTo>
                    <a:pt x="25" y="67"/>
                    <a:pt x="21" y="65"/>
                    <a:pt x="14" y="4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8" name="Freeform 250"/>
            <p:cNvSpPr>
              <a:spLocks/>
            </p:cNvSpPr>
            <p:nvPr/>
          </p:nvSpPr>
          <p:spPr bwMode="auto">
            <a:xfrm>
              <a:off x="-1646037" y="3190924"/>
              <a:ext cx="134938" cy="309563"/>
            </a:xfrm>
            <a:custGeom>
              <a:avLst/>
              <a:gdLst>
                <a:gd name="T0" fmla="*/ 14 w 30"/>
                <a:gd name="T1" fmla="*/ 48 h 69"/>
                <a:gd name="T2" fmla="*/ 14 w 30"/>
                <a:gd name="T3" fmla="*/ 48 h 69"/>
                <a:gd name="T4" fmla="*/ 4 w 30"/>
                <a:gd name="T5" fmla="*/ 16 h 69"/>
                <a:gd name="T6" fmla="*/ 2 w 30"/>
                <a:gd name="T7" fmla="*/ 6 h 69"/>
                <a:gd name="T8" fmla="*/ 1 w 30"/>
                <a:gd name="T9" fmla="*/ 2 h 69"/>
                <a:gd name="T10" fmla="*/ 0 w 30"/>
                <a:gd name="T11" fmla="*/ 2 h 69"/>
                <a:gd name="T12" fmla="*/ 0 w 30"/>
                <a:gd name="T13" fmla="*/ 2 h 69"/>
                <a:gd name="T14" fmla="*/ 2 w 30"/>
                <a:gd name="T15" fmla="*/ 5 h 69"/>
                <a:gd name="T16" fmla="*/ 23 w 30"/>
                <a:gd name="T17" fmla="*/ 44 h 69"/>
                <a:gd name="T18" fmla="*/ 29 w 30"/>
                <a:gd name="T19" fmla="*/ 64 h 69"/>
                <a:gd name="T20" fmla="*/ 28 w 30"/>
                <a:gd name="T21" fmla="*/ 68 h 69"/>
                <a:gd name="T22" fmla="*/ 27 w 30"/>
                <a:gd name="T23" fmla="*/ 68 h 69"/>
                <a:gd name="T24" fmla="*/ 22 w 30"/>
                <a:gd name="T25" fmla="*/ 64 h 69"/>
                <a:gd name="T26" fmla="*/ 14 w 30"/>
                <a:gd name="T27" fmla="*/ 48 h 69"/>
                <a:gd name="T28" fmla="*/ 14 w 30"/>
                <a:gd name="T29" fmla="*/ 48 h 69"/>
                <a:gd name="T30" fmla="*/ 13 w 30"/>
                <a:gd name="T31" fmla="*/ 48 h 69"/>
                <a:gd name="T32" fmla="*/ 21 w 30"/>
                <a:gd name="T33" fmla="*/ 65 h 69"/>
                <a:gd name="T34" fmla="*/ 27 w 30"/>
                <a:gd name="T35" fmla="*/ 69 h 69"/>
                <a:gd name="T36" fmla="*/ 28 w 30"/>
                <a:gd name="T37" fmla="*/ 69 h 69"/>
                <a:gd name="T38" fmla="*/ 30 w 30"/>
                <a:gd name="T39" fmla="*/ 64 h 69"/>
                <a:gd name="T40" fmla="*/ 24 w 30"/>
                <a:gd name="T41" fmla="*/ 44 h 69"/>
                <a:gd name="T42" fmla="*/ 1 w 30"/>
                <a:gd name="T43" fmla="*/ 1 h 69"/>
                <a:gd name="T44" fmla="*/ 0 w 30"/>
                <a:gd name="T45" fmla="*/ 0 h 69"/>
                <a:gd name="T46" fmla="*/ 0 w 30"/>
                <a:gd name="T47" fmla="*/ 2 h 69"/>
                <a:gd name="T48" fmla="*/ 13 w 30"/>
                <a:gd name="T49" fmla="*/ 48 h 69"/>
                <a:gd name="T50" fmla="*/ 14 w 30"/>
                <a:gd name="T51" fmla="*/ 4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9">
                  <a:moveTo>
                    <a:pt x="14" y="48"/>
                  </a:moveTo>
                  <a:cubicBezTo>
                    <a:pt x="14" y="48"/>
                    <a:pt x="14" y="48"/>
                    <a:pt x="14" y="48"/>
                  </a:cubicBezTo>
                  <a:cubicBezTo>
                    <a:pt x="9" y="36"/>
                    <a:pt x="6" y="25"/>
                    <a:pt x="4" y="16"/>
                  </a:cubicBezTo>
                  <a:cubicBezTo>
                    <a:pt x="3" y="12"/>
                    <a:pt x="2" y="8"/>
                    <a:pt x="2" y="6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2" y="5"/>
                  </a:cubicBezTo>
                  <a:cubicBezTo>
                    <a:pt x="6" y="11"/>
                    <a:pt x="15" y="24"/>
                    <a:pt x="23" y="44"/>
                  </a:cubicBezTo>
                  <a:cubicBezTo>
                    <a:pt x="28" y="55"/>
                    <a:pt x="29" y="61"/>
                    <a:pt x="29" y="64"/>
                  </a:cubicBezTo>
                  <a:cubicBezTo>
                    <a:pt x="29" y="67"/>
                    <a:pt x="29" y="67"/>
                    <a:pt x="28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4" y="67"/>
                    <a:pt x="22" y="64"/>
                  </a:cubicBezTo>
                  <a:cubicBezTo>
                    <a:pt x="20" y="61"/>
                    <a:pt x="17" y="56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7" y="57"/>
                    <a:pt x="19" y="62"/>
                    <a:pt x="21" y="65"/>
                  </a:cubicBezTo>
                  <a:cubicBezTo>
                    <a:pt x="23" y="68"/>
                    <a:pt x="25" y="69"/>
                    <a:pt x="27" y="69"/>
                  </a:cubicBezTo>
                  <a:cubicBezTo>
                    <a:pt x="27" y="69"/>
                    <a:pt x="28" y="69"/>
                    <a:pt x="28" y="69"/>
                  </a:cubicBezTo>
                  <a:cubicBezTo>
                    <a:pt x="29" y="68"/>
                    <a:pt x="30" y="67"/>
                    <a:pt x="30" y="64"/>
                  </a:cubicBezTo>
                  <a:cubicBezTo>
                    <a:pt x="30" y="61"/>
                    <a:pt x="29" y="55"/>
                    <a:pt x="24" y="44"/>
                  </a:cubicBezTo>
                  <a:cubicBezTo>
                    <a:pt x="13" y="17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4" y="25"/>
                    <a:pt x="13" y="48"/>
                  </a:cubicBezTo>
                  <a:lnTo>
                    <a:pt x="14" y="48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9" name="Freeform 251"/>
            <p:cNvSpPr>
              <a:spLocks/>
            </p:cNvSpPr>
            <p:nvPr/>
          </p:nvSpPr>
          <p:spPr bwMode="auto">
            <a:xfrm>
              <a:off x="-1779387" y="2895649"/>
              <a:ext cx="138113" cy="304800"/>
            </a:xfrm>
            <a:custGeom>
              <a:avLst/>
              <a:gdLst>
                <a:gd name="T0" fmla="*/ 17 w 31"/>
                <a:gd name="T1" fmla="*/ 22 h 68"/>
                <a:gd name="T2" fmla="*/ 31 w 31"/>
                <a:gd name="T3" fmla="*/ 68 h 68"/>
                <a:gd name="T4" fmla="*/ 7 w 31"/>
                <a:gd name="T5" fmla="*/ 26 h 68"/>
                <a:gd name="T6" fmla="*/ 3 w 31"/>
                <a:gd name="T7" fmla="*/ 2 h 68"/>
                <a:gd name="T8" fmla="*/ 17 w 31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8">
                  <a:moveTo>
                    <a:pt x="17" y="22"/>
                  </a:moveTo>
                  <a:cubicBezTo>
                    <a:pt x="27" y="45"/>
                    <a:pt x="31" y="68"/>
                    <a:pt x="31" y="68"/>
                  </a:cubicBezTo>
                  <a:cubicBezTo>
                    <a:pt x="31" y="68"/>
                    <a:pt x="18" y="52"/>
                    <a:pt x="7" y="26"/>
                  </a:cubicBezTo>
                  <a:cubicBezTo>
                    <a:pt x="0" y="7"/>
                    <a:pt x="0" y="3"/>
                    <a:pt x="3" y="2"/>
                  </a:cubicBezTo>
                  <a:cubicBezTo>
                    <a:pt x="6" y="0"/>
                    <a:pt x="10" y="3"/>
                    <a:pt x="17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0" name="Freeform 252"/>
            <p:cNvSpPr>
              <a:spLocks/>
            </p:cNvSpPr>
            <p:nvPr/>
          </p:nvSpPr>
          <p:spPr bwMode="auto">
            <a:xfrm>
              <a:off x="-1776212" y="2900412"/>
              <a:ext cx="134938" cy="309563"/>
            </a:xfrm>
            <a:custGeom>
              <a:avLst/>
              <a:gdLst>
                <a:gd name="T0" fmla="*/ 16 w 30"/>
                <a:gd name="T1" fmla="*/ 21 h 69"/>
                <a:gd name="T2" fmla="*/ 16 w 30"/>
                <a:gd name="T3" fmla="*/ 21 h 69"/>
                <a:gd name="T4" fmla="*/ 26 w 30"/>
                <a:gd name="T5" fmla="*/ 53 h 69"/>
                <a:gd name="T6" fmla="*/ 28 w 30"/>
                <a:gd name="T7" fmla="*/ 63 h 69"/>
                <a:gd name="T8" fmla="*/ 29 w 30"/>
                <a:gd name="T9" fmla="*/ 67 h 69"/>
                <a:gd name="T10" fmla="*/ 30 w 30"/>
                <a:gd name="T11" fmla="*/ 67 h 69"/>
                <a:gd name="T12" fmla="*/ 30 w 30"/>
                <a:gd name="T13" fmla="*/ 67 h 69"/>
                <a:gd name="T14" fmla="*/ 28 w 30"/>
                <a:gd name="T15" fmla="*/ 64 h 69"/>
                <a:gd name="T16" fmla="*/ 7 w 30"/>
                <a:gd name="T17" fmla="*/ 25 h 69"/>
                <a:gd name="T18" fmla="*/ 1 w 30"/>
                <a:gd name="T19" fmla="*/ 4 h 69"/>
                <a:gd name="T20" fmla="*/ 2 w 30"/>
                <a:gd name="T21" fmla="*/ 1 h 69"/>
                <a:gd name="T22" fmla="*/ 3 w 30"/>
                <a:gd name="T23" fmla="*/ 1 h 69"/>
                <a:gd name="T24" fmla="*/ 8 w 30"/>
                <a:gd name="T25" fmla="*/ 5 h 69"/>
                <a:gd name="T26" fmla="*/ 16 w 30"/>
                <a:gd name="T27" fmla="*/ 21 h 69"/>
                <a:gd name="T28" fmla="*/ 16 w 30"/>
                <a:gd name="T29" fmla="*/ 21 h 69"/>
                <a:gd name="T30" fmla="*/ 17 w 30"/>
                <a:gd name="T31" fmla="*/ 20 h 69"/>
                <a:gd name="T32" fmla="*/ 9 w 30"/>
                <a:gd name="T33" fmla="*/ 4 h 69"/>
                <a:gd name="T34" fmla="*/ 3 w 30"/>
                <a:gd name="T35" fmla="*/ 0 h 69"/>
                <a:gd name="T36" fmla="*/ 2 w 30"/>
                <a:gd name="T37" fmla="*/ 0 h 69"/>
                <a:gd name="T38" fmla="*/ 0 w 30"/>
                <a:gd name="T39" fmla="*/ 4 h 69"/>
                <a:gd name="T40" fmla="*/ 6 w 30"/>
                <a:gd name="T41" fmla="*/ 25 h 69"/>
                <a:gd name="T42" fmla="*/ 29 w 30"/>
                <a:gd name="T43" fmla="*/ 67 h 69"/>
                <a:gd name="T44" fmla="*/ 30 w 30"/>
                <a:gd name="T45" fmla="*/ 69 h 69"/>
                <a:gd name="T46" fmla="*/ 30 w 30"/>
                <a:gd name="T47" fmla="*/ 67 h 69"/>
                <a:gd name="T48" fmla="*/ 17 w 30"/>
                <a:gd name="T49" fmla="*/ 20 h 69"/>
                <a:gd name="T50" fmla="*/ 16 w 30"/>
                <a:gd name="T51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9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21" y="33"/>
                    <a:pt x="24" y="44"/>
                    <a:pt x="26" y="53"/>
                  </a:cubicBezTo>
                  <a:cubicBezTo>
                    <a:pt x="27" y="57"/>
                    <a:pt x="28" y="61"/>
                    <a:pt x="28" y="63"/>
                  </a:cubicBezTo>
                  <a:cubicBezTo>
                    <a:pt x="29" y="66"/>
                    <a:pt x="29" y="67"/>
                    <a:pt x="29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29" y="66"/>
                    <a:pt x="28" y="64"/>
                  </a:cubicBezTo>
                  <a:cubicBezTo>
                    <a:pt x="24" y="58"/>
                    <a:pt x="15" y="44"/>
                    <a:pt x="7" y="25"/>
                  </a:cubicBezTo>
                  <a:cubicBezTo>
                    <a:pt x="2" y="14"/>
                    <a:pt x="1" y="8"/>
                    <a:pt x="1" y="4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6" y="2"/>
                    <a:pt x="8" y="5"/>
                  </a:cubicBezTo>
                  <a:cubicBezTo>
                    <a:pt x="10" y="8"/>
                    <a:pt x="12" y="13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3" y="12"/>
                    <a:pt x="11" y="7"/>
                    <a:pt x="9" y="4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8"/>
                    <a:pt x="1" y="14"/>
                    <a:pt x="6" y="25"/>
                  </a:cubicBezTo>
                  <a:cubicBezTo>
                    <a:pt x="17" y="52"/>
                    <a:pt x="29" y="67"/>
                    <a:pt x="29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26" y="44"/>
                    <a:pt x="17" y="20"/>
                  </a:cubicBezTo>
                  <a:lnTo>
                    <a:pt x="16" y="21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1" name="Freeform 253"/>
            <p:cNvSpPr>
              <a:spLocks/>
            </p:cNvSpPr>
            <p:nvPr/>
          </p:nvSpPr>
          <p:spPr bwMode="auto">
            <a:xfrm>
              <a:off x="-1646037" y="3200449"/>
              <a:ext cx="304800" cy="139700"/>
            </a:xfrm>
            <a:custGeom>
              <a:avLst/>
              <a:gdLst>
                <a:gd name="T0" fmla="*/ 43 w 68"/>
                <a:gd name="T1" fmla="*/ 23 h 31"/>
                <a:gd name="T2" fmla="*/ 0 w 68"/>
                <a:gd name="T3" fmla="*/ 0 h 31"/>
                <a:gd name="T4" fmla="*/ 47 w 68"/>
                <a:gd name="T5" fmla="*/ 13 h 31"/>
                <a:gd name="T6" fmla="*/ 67 w 68"/>
                <a:gd name="T7" fmla="*/ 28 h 31"/>
                <a:gd name="T8" fmla="*/ 43 w 68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43" y="23"/>
                  </a:moveTo>
                  <a:cubicBezTo>
                    <a:pt x="19" y="13"/>
                    <a:pt x="0" y="0"/>
                    <a:pt x="0" y="0"/>
                  </a:cubicBezTo>
                  <a:cubicBezTo>
                    <a:pt x="0" y="0"/>
                    <a:pt x="20" y="2"/>
                    <a:pt x="47" y="13"/>
                  </a:cubicBezTo>
                  <a:cubicBezTo>
                    <a:pt x="65" y="21"/>
                    <a:pt x="68" y="25"/>
                    <a:pt x="67" y="28"/>
                  </a:cubicBezTo>
                  <a:cubicBezTo>
                    <a:pt x="66" y="30"/>
                    <a:pt x="61" y="31"/>
                    <a:pt x="43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2" name="Freeform 254"/>
            <p:cNvSpPr>
              <a:spLocks/>
            </p:cNvSpPr>
            <p:nvPr/>
          </p:nvSpPr>
          <p:spPr bwMode="auto">
            <a:xfrm>
              <a:off x="-1649212" y="3195687"/>
              <a:ext cx="304800" cy="139700"/>
            </a:xfrm>
            <a:custGeom>
              <a:avLst/>
              <a:gdLst>
                <a:gd name="T0" fmla="*/ 44 w 68"/>
                <a:gd name="T1" fmla="*/ 24 h 31"/>
                <a:gd name="T2" fmla="*/ 44 w 68"/>
                <a:gd name="T3" fmla="*/ 24 h 31"/>
                <a:gd name="T4" fmla="*/ 14 w 68"/>
                <a:gd name="T5" fmla="*/ 8 h 31"/>
                <a:gd name="T6" fmla="*/ 5 w 68"/>
                <a:gd name="T7" fmla="*/ 3 h 31"/>
                <a:gd name="T8" fmla="*/ 2 w 68"/>
                <a:gd name="T9" fmla="*/ 0 h 31"/>
                <a:gd name="T10" fmla="*/ 1 w 68"/>
                <a:gd name="T11" fmla="*/ 1 h 31"/>
                <a:gd name="T12" fmla="*/ 1 w 68"/>
                <a:gd name="T13" fmla="*/ 1 h 31"/>
                <a:gd name="T14" fmla="*/ 5 w 68"/>
                <a:gd name="T15" fmla="*/ 2 h 31"/>
                <a:gd name="T16" fmla="*/ 48 w 68"/>
                <a:gd name="T17" fmla="*/ 15 h 31"/>
                <a:gd name="T18" fmla="*/ 64 w 68"/>
                <a:gd name="T19" fmla="*/ 23 h 31"/>
                <a:gd name="T20" fmla="*/ 67 w 68"/>
                <a:gd name="T21" fmla="*/ 27 h 31"/>
                <a:gd name="T22" fmla="*/ 67 w 68"/>
                <a:gd name="T23" fmla="*/ 28 h 31"/>
                <a:gd name="T24" fmla="*/ 64 w 68"/>
                <a:gd name="T25" fmla="*/ 30 h 31"/>
                <a:gd name="T26" fmla="*/ 44 w 68"/>
                <a:gd name="T27" fmla="*/ 24 h 31"/>
                <a:gd name="T28" fmla="*/ 44 w 68"/>
                <a:gd name="T29" fmla="*/ 24 h 31"/>
                <a:gd name="T30" fmla="*/ 43 w 68"/>
                <a:gd name="T31" fmla="*/ 25 h 31"/>
                <a:gd name="T32" fmla="*/ 64 w 68"/>
                <a:gd name="T33" fmla="*/ 31 h 31"/>
                <a:gd name="T34" fmla="*/ 68 w 68"/>
                <a:gd name="T35" fmla="*/ 29 h 31"/>
                <a:gd name="T36" fmla="*/ 68 w 68"/>
                <a:gd name="T37" fmla="*/ 27 h 31"/>
                <a:gd name="T38" fmla="*/ 64 w 68"/>
                <a:gd name="T39" fmla="*/ 22 h 31"/>
                <a:gd name="T40" fmla="*/ 48 w 68"/>
                <a:gd name="T41" fmla="*/ 14 h 31"/>
                <a:gd name="T42" fmla="*/ 1 w 68"/>
                <a:gd name="T43" fmla="*/ 0 h 31"/>
                <a:gd name="T44" fmla="*/ 0 w 68"/>
                <a:gd name="T45" fmla="*/ 0 h 31"/>
                <a:gd name="T46" fmla="*/ 1 w 68"/>
                <a:gd name="T47" fmla="*/ 1 h 31"/>
                <a:gd name="T48" fmla="*/ 43 w 68"/>
                <a:gd name="T49" fmla="*/ 25 h 31"/>
                <a:gd name="T50" fmla="*/ 44 w 68"/>
                <a:gd name="T5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" h="31">
                  <a:moveTo>
                    <a:pt x="44" y="24"/>
                  </a:moveTo>
                  <a:cubicBezTo>
                    <a:pt x="44" y="24"/>
                    <a:pt x="44" y="24"/>
                    <a:pt x="44" y="24"/>
                  </a:cubicBezTo>
                  <a:cubicBezTo>
                    <a:pt x="32" y="19"/>
                    <a:pt x="21" y="13"/>
                    <a:pt x="14" y="8"/>
                  </a:cubicBezTo>
                  <a:cubicBezTo>
                    <a:pt x="10" y="6"/>
                    <a:pt x="7" y="4"/>
                    <a:pt x="5" y="3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5" y="2"/>
                  </a:cubicBezTo>
                  <a:cubicBezTo>
                    <a:pt x="12" y="3"/>
                    <a:pt x="28" y="7"/>
                    <a:pt x="48" y="15"/>
                  </a:cubicBezTo>
                  <a:cubicBezTo>
                    <a:pt x="56" y="18"/>
                    <a:pt x="61" y="21"/>
                    <a:pt x="64" y="23"/>
                  </a:cubicBezTo>
                  <a:cubicBezTo>
                    <a:pt x="67" y="25"/>
                    <a:pt x="67" y="26"/>
                    <a:pt x="67" y="27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9"/>
                    <a:pt x="66" y="30"/>
                    <a:pt x="64" y="30"/>
                  </a:cubicBezTo>
                  <a:cubicBezTo>
                    <a:pt x="61" y="30"/>
                    <a:pt x="55" y="28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54" y="29"/>
                    <a:pt x="60" y="31"/>
                    <a:pt x="64" y="31"/>
                  </a:cubicBezTo>
                  <a:cubicBezTo>
                    <a:pt x="66" y="31"/>
                    <a:pt x="68" y="30"/>
                    <a:pt x="68" y="29"/>
                  </a:cubicBezTo>
                  <a:cubicBezTo>
                    <a:pt x="68" y="28"/>
                    <a:pt x="68" y="28"/>
                    <a:pt x="68" y="27"/>
                  </a:cubicBezTo>
                  <a:cubicBezTo>
                    <a:pt x="68" y="26"/>
                    <a:pt x="67" y="24"/>
                    <a:pt x="64" y="22"/>
                  </a:cubicBezTo>
                  <a:cubicBezTo>
                    <a:pt x="61" y="20"/>
                    <a:pt x="56" y="17"/>
                    <a:pt x="48" y="14"/>
                  </a:cubicBezTo>
                  <a:cubicBezTo>
                    <a:pt x="21" y="3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0" y="15"/>
                    <a:pt x="43" y="25"/>
                  </a:cubicBezTo>
                  <a:lnTo>
                    <a:pt x="44" y="2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3" name="Freeform 255"/>
            <p:cNvSpPr>
              <a:spLocks/>
            </p:cNvSpPr>
            <p:nvPr/>
          </p:nvSpPr>
          <p:spPr bwMode="auto">
            <a:xfrm>
              <a:off x="-1946074" y="3060749"/>
              <a:ext cx="304800" cy="139700"/>
            </a:xfrm>
            <a:custGeom>
              <a:avLst/>
              <a:gdLst>
                <a:gd name="T0" fmla="*/ 25 w 68"/>
                <a:gd name="T1" fmla="*/ 8 h 31"/>
                <a:gd name="T2" fmla="*/ 68 w 68"/>
                <a:gd name="T3" fmla="*/ 31 h 31"/>
                <a:gd name="T4" fmla="*/ 21 w 68"/>
                <a:gd name="T5" fmla="*/ 17 h 31"/>
                <a:gd name="T6" fmla="*/ 1 w 68"/>
                <a:gd name="T7" fmla="*/ 3 h 31"/>
                <a:gd name="T8" fmla="*/ 25 w 68"/>
                <a:gd name="T9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25" y="8"/>
                  </a:moveTo>
                  <a:cubicBezTo>
                    <a:pt x="49" y="17"/>
                    <a:pt x="68" y="31"/>
                    <a:pt x="68" y="31"/>
                  </a:cubicBezTo>
                  <a:cubicBezTo>
                    <a:pt x="68" y="31"/>
                    <a:pt x="48" y="29"/>
                    <a:pt x="21" y="17"/>
                  </a:cubicBezTo>
                  <a:cubicBezTo>
                    <a:pt x="3" y="10"/>
                    <a:pt x="0" y="6"/>
                    <a:pt x="1" y="3"/>
                  </a:cubicBezTo>
                  <a:cubicBezTo>
                    <a:pt x="2" y="1"/>
                    <a:pt x="7" y="0"/>
                    <a:pt x="25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4" name="Freeform 256"/>
            <p:cNvSpPr>
              <a:spLocks/>
            </p:cNvSpPr>
            <p:nvPr/>
          </p:nvSpPr>
          <p:spPr bwMode="auto">
            <a:xfrm>
              <a:off x="-1946074" y="3065512"/>
              <a:ext cx="309563" cy="139700"/>
            </a:xfrm>
            <a:custGeom>
              <a:avLst/>
              <a:gdLst>
                <a:gd name="T0" fmla="*/ 25 w 69"/>
                <a:gd name="T1" fmla="*/ 7 h 31"/>
                <a:gd name="T2" fmla="*/ 25 w 69"/>
                <a:gd name="T3" fmla="*/ 7 h 31"/>
                <a:gd name="T4" fmla="*/ 55 w 69"/>
                <a:gd name="T5" fmla="*/ 22 h 31"/>
                <a:gd name="T6" fmla="*/ 64 w 69"/>
                <a:gd name="T7" fmla="*/ 28 h 31"/>
                <a:gd name="T8" fmla="*/ 67 w 69"/>
                <a:gd name="T9" fmla="*/ 30 h 31"/>
                <a:gd name="T10" fmla="*/ 68 w 69"/>
                <a:gd name="T11" fmla="*/ 30 h 31"/>
                <a:gd name="T12" fmla="*/ 68 w 69"/>
                <a:gd name="T13" fmla="*/ 30 h 31"/>
                <a:gd name="T14" fmla="*/ 64 w 69"/>
                <a:gd name="T15" fmla="*/ 29 h 31"/>
                <a:gd name="T16" fmla="*/ 21 w 69"/>
                <a:gd name="T17" fmla="*/ 16 h 31"/>
                <a:gd name="T18" fmla="*/ 5 w 69"/>
                <a:gd name="T19" fmla="*/ 8 h 31"/>
                <a:gd name="T20" fmla="*/ 1 w 69"/>
                <a:gd name="T21" fmla="*/ 3 h 31"/>
                <a:gd name="T22" fmla="*/ 2 w 69"/>
                <a:gd name="T23" fmla="*/ 2 h 31"/>
                <a:gd name="T24" fmla="*/ 5 w 69"/>
                <a:gd name="T25" fmla="*/ 1 h 31"/>
                <a:gd name="T26" fmla="*/ 25 w 69"/>
                <a:gd name="T27" fmla="*/ 7 h 31"/>
                <a:gd name="T28" fmla="*/ 25 w 69"/>
                <a:gd name="T29" fmla="*/ 7 h 31"/>
                <a:gd name="T30" fmla="*/ 26 w 69"/>
                <a:gd name="T31" fmla="*/ 6 h 31"/>
                <a:gd name="T32" fmla="*/ 5 w 69"/>
                <a:gd name="T33" fmla="*/ 0 h 31"/>
                <a:gd name="T34" fmla="*/ 1 w 69"/>
                <a:gd name="T35" fmla="*/ 2 h 31"/>
                <a:gd name="T36" fmla="*/ 0 w 69"/>
                <a:gd name="T37" fmla="*/ 3 h 31"/>
                <a:gd name="T38" fmla="*/ 5 w 69"/>
                <a:gd name="T39" fmla="*/ 9 h 31"/>
                <a:gd name="T40" fmla="*/ 21 w 69"/>
                <a:gd name="T41" fmla="*/ 17 h 31"/>
                <a:gd name="T42" fmla="*/ 68 w 69"/>
                <a:gd name="T43" fmla="*/ 30 h 31"/>
                <a:gd name="T44" fmla="*/ 69 w 69"/>
                <a:gd name="T45" fmla="*/ 31 h 31"/>
                <a:gd name="T46" fmla="*/ 68 w 69"/>
                <a:gd name="T47" fmla="*/ 30 h 31"/>
                <a:gd name="T48" fmla="*/ 26 w 69"/>
                <a:gd name="T49" fmla="*/ 6 h 31"/>
                <a:gd name="T50" fmla="*/ 25 w 69"/>
                <a:gd name="T5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31"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37" y="12"/>
                    <a:pt x="47" y="18"/>
                    <a:pt x="55" y="22"/>
                  </a:cubicBezTo>
                  <a:cubicBezTo>
                    <a:pt x="59" y="25"/>
                    <a:pt x="62" y="27"/>
                    <a:pt x="64" y="28"/>
                  </a:cubicBezTo>
                  <a:cubicBezTo>
                    <a:pt x="66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66" y="29"/>
                    <a:pt x="64" y="29"/>
                  </a:cubicBezTo>
                  <a:cubicBezTo>
                    <a:pt x="57" y="28"/>
                    <a:pt x="41" y="24"/>
                    <a:pt x="21" y="16"/>
                  </a:cubicBezTo>
                  <a:cubicBezTo>
                    <a:pt x="13" y="13"/>
                    <a:pt x="8" y="10"/>
                    <a:pt x="5" y="8"/>
                  </a:cubicBezTo>
                  <a:cubicBezTo>
                    <a:pt x="2" y="6"/>
                    <a:pt x="1" y="4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8" y="1"/>
                    <a:pt x="14" y="2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5" y="2"/>
                    <a:pt x="9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5"/>
                    <a:pt x="2" y="7"/>
                    <a:pt x="5" y="9"/>
                  </a:cubicBezTo>
                  <a:cubicBezTo>
                    <a:pt x="8" y="11"/>
                    <a:pt x="13" y="14"/>
                    <a:pt x="21" y="17"/>
                  </a:cubicBezTo>
                  <a:cubicBezTo>
                    <a:pt x="48" y="28"/>
                    <a:pt x="68" y="30"/>
                    <a:pt x="68" y="30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49" y="16"/>
                    <a:pt x="26" y="6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5" name="Freeform 257"/>
            <p:cNvSpPr>
              <a:spLocks/>
            </p:cNvSpPr>
            <p:nvPr/>
          </p:nvSpPr>
          <p:spPr bwMode="auto">
            <a:xfrm>
              <a:off x="-1784149" y="3200449"/>
              <a:ext cx="142875" cy="300038"/>
            </a:xfrm>
            <a:custGeom>
              <a:avLst/>
              <a:gdLst>
                <a:gd name="T0" fmla="*/ 8 w 32"/>
                <a:gd name="T1" fmla="*/ 42 h 67"/>
                <a:gd name="T2" fmla="*/ 32 w 32"/>
                <a:gd name="T3" fmla="*/ 0 h 67"/>
                <a:gd name="T4" fmla="*/ 18 w 32"/>
                <a:gd name="T5" fmla="*/ 46 h 67"/>
                <a:gd name="T6" fmla="*/ 4 w 32"/>
                <a:gd name="T7" fmla="*/ 66 h 67"/>
                <a:gd name="T8" fmla="*/ 8 w 32"/>
                <a:gd name="T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7">
                  <a:moveTo>
                    <a:pt x="8" y="42"/>
                  </a:moveTo>
                  <a:cubicBezTo>
                    <a:pt x="18" y="18"/>
                    <a:pt x="32" y="0"/>
                    <a:pt x="32" y="0"/>
                  </a:cubicBezTo>
                  <a:cubicBezTo>
                    <a:pt x="32" y="0"/>
                    <a:pt x="29" y="20"/>
                    <a:pt x="18" y="46"/>
                  </a:cubicBezTo>
                  <a:cubicBezTo>
                    <a:pt x="10" y="65"/>
                    <a:pt x="7" y="67"/>
                    <a:pt x="4" y="66"/>
                  </a:cubicBezTo>
                  <a:cubicBezTo>
                    <a:pt x="1" y="65"/>
                    <a:pt x="0" y="60"/>
                    <a:pt x="8" y="4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6" name="Freeform 258"/>
            <p:cNvSpPr>
              <a:spLocks/>
            </p:cNvSpPr>
            <p:nvPr/>
          </p:nvSpPr>
          <p:spPr bwMode="auto">
            <a:xfrm>
              <a:off x="-1779387" y="3190924"/>
              <a:ext cx="138113" cy="309563"/>
            </a:xfrm>
            <a:custGeom>
              <a:avLst/>
              <a:gdLst>
                <a:gd name="T0" fmla="*/ 7 w 31"/>
                <a:gd name="T1" fmla="*/ 44 h 69"/>
                <a:gd name="T2" fmla="*/ 7 w 31"/>
                <a:gd name="T3" fmla="*/ 44 h 69"/>
                <a:gd name="T4" fmla="*/ 23 w 31"/>
                <a:gd name="T5" fmla="*/ 14 h 69"/>
                <a:gd name="T6" fmla="*/ 29 w 31"/>
                <a:gd name="T7" fmla="*/ 5 h 69"/>
                <a:gd name="T8" fmla="*/ 31 w 31"/>
                <a:gd name="T9" fmla="*/ 2 h 69"/>
                <a:gd name="T10" fmla="*/ 31 w 31"/>
                <a:gd name="T11" fmla="*/ 2 h 69"/>
                <a:gd name="T12" fmla="*/ 30 w 31"/>
                <a:gd name="T13" fmla="*/ 2 h 69"/>
                <a:gd name="T14" fmla="*/ 30 w 31"/>
                <a:gd name="T15" fmla="*/ 5 h 69"/>
                <a:gd name="T16" fmla="*/ 17 w 31"/>
                <a:gd name="T17" fmla="*/ 48 h 69"/>
                <a:gd name="T18" fmla="*/ 9 w 31"/>
                <a:gd name="T19" fmla="*/ 64 h 69"/>
                <a:gd name="T20" fmla="*/ 4 w 31"/>
                <a:gd name="T21" fmla="*/ 68 h 69"/>
                <a:gd name="T22" fmla="*/ 3 w 31"/>
                <a:gd name="T23" fmla="*/ 68 h 69"/>
                <a:gd name="T24" fmla="*/ 1 w 31"/>
                <a:gd name="T25" fmla="*/ 64 h 69"/>
                <a:gd name="T26" fmla="*/ 7 w 31"/>
                <a:gd name="T27" fmla="*/ 44 h 69"/>
                <a:gd name="T28" fmla="*/ 7 w 31"/>
                <a:gd name="T29" fmla="*/ 44 h 69"/>
                <a:gd name="T30" fmla="*/ 7 w 31"/>
                <a:gd name="T31" fmla="*/ 44 h 69"/>
                <a:gd name="T32" fmla="*/ 0 w 31"/>
                <a:gd name="T33" fmla="*/ 64 h 69"/>
                <a:gd name="T34" fmla="*/ 3 w 31"/>
                <a:gd name="T35" fmla="*/ 69 h 69"/>
                <a:gd name="T36" fmla="*/ 4 w 31"/>
                <a:gd name="T37" fmla="*/ 69 h 69"/>
                <a:gd name="T38" fmla="*/ 9 w 31"/>
                <a:gd name="T39" fmla="*/ 65 h 69"/>
                <a:gd name="T40" fmla="*/ 17 w 31"/>
                <a:gd name="T41" fmla="*/ 48 h 69"/>
                <a:gd name="T42" fmla="*/ 31 w 31"/>
                <a:gd name="T43" fmla="*/ 2 h 69"/>
                <a:gd name="T44" fmla="*/ 31 w 31"/>
                <a:gd name="T45" fmla="*/ 0 h 69"/>
                <a:gd name="T46" fmla="*/ 30 w 31"/>
                <a:gd name="T47" fmla="*/ 1 h 69"/>
                <a:gd name="T48" fmla="*/ 7 w 31"/>
                <a:gd name="T49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69"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12" y="32"/>
                    <a:pt x="18" y="22"/>
                    <a:pt x="23" y="14"/>
                  </a:cubicBezTo>
                  <a:cubicBezTo>
                    <a:pt x="25" y="10"/>
                    <a:pt x="27" y="7"/>
                    <a:pt x="29" y="5"/>
                  </a:cubicBezTo>
                  <a:cubicBezTo>
                    <a:pt x="30" y="3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28" y="12"/>
                    <a:pt x="25" y="28"/>
                    <a:pt x="17" y="48"/>
                  </a:cubicBezTo>
                  <a:cubicBezTo>
                    <a:pt x="13" y="56"/>
                    <a:pt x="11" y="61"/>
                    <a:pt x="9" y="64"/>
                  </a:cubicBezTo>
                  <a:cubicBezTo>
                    <a:pt x="6" y="67"/>
                    <a:pt x="5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7"/>
                    <a:pt x="1" y="67"/>
                    <a:pt x="1" y="64"/>
                  </a:cubicBezTo>
                  <a:cubicBezTo>
                    <a:pt x="1" y="61"/>
                    <a:pt x="3" y="55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2" y="55"/>
                    <a:pt x="0" y="61"/>
                    <a:pt x="0" y="64"/>
                  </a:cubicBezTo>
                  <a:cubicBezTo>
                    <a:pt x="0" y="67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5" y="69"/>
                    <a:pt x="7" y="68"/>
                    <a:pt x="9" y="65"/>
                  </a:cubicBezTo>
                  <a:cubicBezTo>
                    <a:pt x="11" y="62"/>
                    <a:pt x="14" y="56"/>
                    <a:pt x="17" y="48"/>
                  </a:cubicBezTo>
                  <a:cubicBezTo>
                    <a:pt x="29" y="22"/>
                    <a:pt x="31" y="2"/>
                    <a:pt x="31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16" y="20"/>
                    <a:pt x="7" y="44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7" name="Freeform 259"/>
            <p:cNvSpPr>
              <a:spLocks/>
            </p:cNvSpPr>
            <p:nvPr/>
          </p:nvSpPr>
          <p:spPr bwMode="auto">
            <a:xfrm>
              <a:off x="-1646037" y="2895649"/>
              <a:ext cx="144463" cy="304800"/>
            </a:xfrm>
            <a:custGeom>
              <a:avLst/>
              <a:gdLst>
                <a:gd name="T0" fmla="*/ 24 w 32"/>
                <a:gd name="T1" fmla="*/ 26 h 68"/>
                <a:gd name="T2" fmla="*/ 0 w 32"/>
                <a:gd name="T3" fmla="*/ 68 h 68"/>
                <a:gd name="T4" fmla="*/ 14 w 32"/>
                <a:gd name="T5" fmla="*/ 22 h 68"/>
                <a:gd name="T6" fmla="*/ 28 w 32"/>
                <a:gd name="T7" fmla="*/ 2 h 68"/>
                <a:gd name="T8" fmla="*/ 24 w 32"/>
                <a:gd name="T9" fmla="*/ 2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8">
                  <a:moveTo>
                    <a:pt x="24" y="26"/>
                  </a:moveTo>
                  <a:cubicBezTo>
                    <a:pt x="14" y="49"/>
                    <a:pt x="0" y="68"/>
                    <a:pt x="0" y="68"/>
                  </a:cubicBezTo>
                  <a:cubicBezTo>
                    <a:pt x="0" y="68"/>
                    <a:pt x="3" y="48"/>
                    <a:pt x="14" y="22"/>
                  </a:cubicBezTo>
                  <a:cubicBezTo>
                    <a:pt x="22" y="3"/>
                    <a:pt x="25" y="0"/>
                    <a:pt x="28" y="2"/>
                  </a:cubicBezTo>
                  <a:cubicBezTo>
                    <a:pt x="31" y="3"/>
                    <a:pt x="32" y="7"/>
                    <a:pt x="24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8" name="Freeform 260"/>
            <p:cNvSpPr>
              <a:spLocks/>
            </p:cNvSpPr>
            <p:nvPr/>
          </p:nvSpPr>
          <p:spPr bwMode="auto">
            <a:xfrm>
              <a:off x="-1646037" y="2900412"/>
              <a:ext cx="134938" cy="309563"/>
            </a:xfrm>
            <a:custGeom>
              <a:avLst/>
              <a:gdLst>
                <a:gd name="T0" fmla="*/ 24 w 30"/>
                <a:gd name="T1" fmla="*/ 25 h 69"/>
                <a:gd name="T2" fmla="*/ 23 w 30"/>
                <a:gd name="T3" fmla="*/ 25 h 69"/>
                <a:gd name="T4" fmla="*/ 8 w 30"/>
                <a:gd name="T5" fmla="*/ 55 h 69"/>
                <a:gd name="T6" fmla="*/ 2 w 30"/>
                <a:gd name="T7" fmla="*/ 64 h 69"/>
                <a:gd name="T8" fmla="*/ 0 w 30"/>
                <a:gd name="T9" fmla="*/ 67 h 69"/>
                <a:gd name="T10" fmla="*/ 0 w 30"/>
                <a:gd name="T11" fmla="*/ 67 h 69"/>
                <a:gd name="T12" fmla="*/ 1 w 30"/>
                <a:gd name="T13" fmla="*/ 67 h 69"/>
                <a:gd name="T14" fmla="*/ 1 w 30"/>
                <a:gd name="T15" fmla="*/ 64 h 69"/>
                <a:gd name="T16" fmla="*/ 14 w 30"/>
                <a:gd name="T17" fmla="*/ 21 h 69"/>
                <a:gd name="T18" fmla="*/ 22 w 30"/>
                <a:gd name="T19" fmla="*/ 5 h 69"/>
                <a:gd name="T20" fmla="*/ 27 w 30"/>
                <a:gd name="T21" fmla="*/ 1 h 69"/>
                <a:gd name="T22" fmla="*/ 28 w 30"/>
                <a:gd name="T23" fmla="*/ 1 h 69"/>
                <a:gd name="T24" fmla="*/ 30 w 30"/>
                <a:gd name="T25" fmla="*/ 5 h 69"/>
                <a:gd name="T26" fmla="*/ 23 w 30"/>
                <a:gd name="T27" fmla="*/ 25 h 69"/>
                <a:gd name="T28" fmla="*/ 24 w 30"/>
                <a:gd name="T29" fmla="*/ 25 h 69"/>
                <a:gd name="T30" fmla="*/ 24 w 30"/>
                <a:gd name="T31" fmla="*/ 25 h 69"/>
                <a:gd name="T32" fmla="*/ 30 w 30"/>
                <a:gd name="T33" fmla="*/ 5 h 69"/>
                <a:gd name="T34" fmla="*/ 28 w 30"/>
                <a:gd name="T35" fmla="*/ 0 h 69"/>
                <a:gd name="T36" fmla="*/ 27 w 30"/>
                <a:gd name="T37" fmla="*/ 0 h 69"/>
                <a:gd name="T38" fmla="*/ 22 w 30"/>
                <a:gd name="T39" fmla="*/ 4 h 69"/>
                <a:gd name="T40" fmla="*/ 13 w 30"/>
                <a:gd name="T41" fmla="*/ 20 h 69"/>
                <a:gd name="T42" fmla="*/ 0 w 30"/>
                <a:gd name="T43" fmla="*/ 67 h 69"/>
                <a:gd name="T44" fmla="*/ 0 w 30"/>
                <a:gd name="T45" fmla="*/ 69 h 69"/>
                <a:gd name="T46" fmla="*/ 1 w 30"/>
                <a:gd name="T47" fmla="*/ 67 h 69"/>
                <a:gd name="T48" fmla="*/ 24 w 30"/>
                <a:gd name="T49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69">
                  <a:moveTo>
                    <a:pt x="24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19" y="36"/>
                    <a:pt x="13" y="47"/>
                    <a:pt x="8" y="55"/>
                  </a:cubicBezTo>
                  <a:cubicBezTo>
                    <a:pt x="6" y="58"/>
                    <a:pt x="4" y="61"/>
                    <a:pt x="2" y="64"/>
                  </a:cubicBezTo>
                  <a:cubicBezTo>
                    <a:pt x="1" y="66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6"/>
                    <a:pt x="1" y="64"/>
                  </a:cubicBezTo>
                  <a:cubicBezTo>
                    <a:pt x="3" y="57"/>
                    <a:pt x="6" y="41"/>
                    <a:pt x="14" y="21"/>
                  </a:cubicBezTo>
                  <a:cubicBezTo>
                    <a:pt x="18" y="13"/>
                    <a:pt x="20" y="8"/>
                    <a:pt x="22" y="5"/>
                  </a:cubicBezTo>
                  <a:cubicBezTo>
                    <a:pt x="24" y="2"/>
                    <a:pt x="26" y="1"/>
                    <a:pt x="2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2"/>
                    <a:pt x="30" y="5"/>
                  </a:cubicBezTo>
                  <a:cubicBezTo>
                    <a:pt x="30" y="8"/>
                    <a:pt x="28" y="14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9" y="14"/>
                    <a:pt x="30" y="8"/>
                    <a:pt x="30" y="5"/>
                  </a:cubicBezTo>
                  <a:cubicBezTo>
                    <a:pt x="30" y="2"/>
                    <a:pt x="30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1"/>
                    <a:pt x="22" y="4"/>
                  </a:cubicBezTo>
                  <a:cubicBezTo>
                    <a:pt x="19" y="7"/>
                    <a:pt x="17" y="12"/>
                    <a:pt x="13" y="20"/>
                  </a:cubicBezTo>
                  <a:cubicBezTo>
                    <a:pt x="2" y="4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4" y="49"/>
                    <a:pt x="24" y="25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9" name="Freeform 261"/>
            <p:cNvSpPr>
              <a:spLocks/>
            </p:cNvSpPr>
            <p:nvPr/>
          </p:nvSpPr>
          <p:spPr bwMode="auto">
            <a:xfrm>
              <a:off x="-1646037" y="3190924"/>
              <a:ext cx="319088" cy="90488"/>
            </a:xfrm>
            <a:custGeom>
              <a:avLst/>
              <a:gdLst>
                <a:gd name="T0" fmla="*/ 46 w 71"/>
                <a:gd name="T1" fmla="*/ 16 h 20"/>
                <a:gd name="T2" fmla="*/ 0 w 71"/>
                <a:gd name="T3" fmla="*/ 2 h 20"/>
                <a:gd name="T4" fmla="*/ 48 w 71"/>
                <a:gd name="T5" fmla="*/ 6 h 20"/>
                <a:gd name="T6" fmla="*/ 71 w 71"/>
                <a:gd name="T7" fmla="*/ 16 h 20"/>
                <a:gd name="T8" fmla="*/ 46 w 71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0">
                  <a:moveTo>
                    <a:pt x="46" y="16"/>
                  </a:moveTo>
                  <a:cubicBezTo>
                    <a:pt x="21" y="11"/>
                    <a:pt x="0" y="2"/>
                    <a:pt x="0" y="2"/>
                  </a:cubicBezTo>
                  <a:cubicBezTo>
                    <a:pt x="0" y="2"/>
                    <a:pt x="20" y="0"/>
                    <a:pt x="48" y="6"/>
                  </a:cubicBezTo>
                  <a:cubicBezTo>
                    <a:pt x="68" y="10"/>
                    <a:pt x="71" y="13"/>
                    <a:pt x="71" y="16"/>
                  </a:cubicBezTo>
                  <a:cubicBezTo>
                    <a:pt x="70" y="19"/>
                    <a:pt x="66" y="20"/>
                    <a:pt x="46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0" name="Freeform 262"/>
            <p:cNvSpPr>
              <a:spLocks/>
            </p:cNvSpPr>
            <p:nvPr/>
          </p:nvSpPr>
          <p:spPr bwMode="auto">
            <a:xfrm>
              <a:off x="-1653974" y="3195687"/>
              <a:ext cx="327025" cy="80963"/>
            </a:xfrm>
            <a:custGeom>
              <a:avLst/>
              <a:gdLst>
                <a:gd name="T0" fmla="*/ 48 w 73"/>
                <a:gd name="T1" fmla="*/ 15 h 18"/>
                <a:gd name="T2" fmla="*/ 49 w 73"/>
                <a:gd name="T3" fmla="*/ 15 h 18"/>
                <a:gd name="T4" fmla="*/ 16 w 73"/>
                <a:gd name="T5" fmla="*/ 6 h 18"/>
                <a:gd name="T6" fmla="*/ 6 w 73"/>
                <a:gd name="T7" fmla="*/ 2 h 18"/>
                <a:gd name="T8" fmla="*/ 2 w 73"/>
                <a:gd name="T9" fmla="*/ 0 h 18"/>
                <a:gd name="T10" fmla="*/ 2 w 73"/>
                <a:gd name="T11" fmla="*/ 1 h 18"/>
                <a:gd name="T12" fmla="*/ 2 w 73"/>
                <a:gd name="T13" fmla="*/ 1 h 18"/>
                <a:gd name="T14" fmla="*/ 10 w 73"/>
                <a:gd name="T15" fmla="*/ 1 h 18"/>
                <a:gd name="T16" fmla="*/ 50 w 73"/>
                <a:gd name="T17" fmla="*/ 5 h 18"/>
                <a:gd name="T18" fmla="*/ 68 w 73"/>
                <a:gd name="T19" fmla="*/ 10 h 18"/>
                <a:gd name="T20" fmla="*/ 73 w 73"/>
                <a:gd name="T21" fmla="*/ 14 h 18"/>
                <a:gd name="T22" fmla="*/ 72 w 73"/>
                <a:gd name="T23" fmla="*/ 15 h 18"/>
                <a:gd name="T24" fmla="*/ 71 w 73"/>
                <a:gd name="T25" fmla="*/ 16 h 18"/>
                <a:gd name="T26" fmla="*/ 66 w 73"/>
                <a:gd name="T27" fmla="*/ 17 h 18"/>
                <a:gd name="T28" fmla="*/ 49 w 73"/>
                <a:gd name="T29" fmla="*/ 15 h 18"/>
                <a:gd name="T30" fmla="*/ 48 w 73"/>
                <a:gd name="T31" fmla="*/ 15 h 18"/>
                <a:gd name="T32" fmla="*/ 48 w 73"/>
                <a:gd name="T33" fmla="*/ 16 h 18"/>
                <a:gd name="T34" fmla="*/ 66 w 73"/>
                <a:gd name="T35" fmla="*/ 18 h 18"/>
                <a:gd name="T36" fmla="*/ 71 w 73"/>
                <a:gd name="T37" fmla="*/ 17 h 18"/>
                <a:gd name="T38" fmla="*/ 73 w 73"/>
                <a:gd name="T39" fmla="*/ 15 h 18"/>
                <a:gd name="T40" fmla="*/ 73 w 73"/>
                <a:gd name="T41" fmla="*/ 14 h 18"/>
                <a:gd name="T42" fmla="*/ 69 w 73"/>
                <a:gd name="T43" fmla="*/ 9 h 18"/>
                <a:gd name="T44" fmla="*/ 51 w 73"/>
                <a:gd name="T45" fmla="*/ 4 h 18"/>
                <a:gd name="T46" fmla="*/ 10 w 73"/>
                <a:gd name="T47" fmla="*/ 0 h 18"/>
                <a:gd name="T48" fmla="*/ 2 w 73"/>
                <a:gd name="T49" fmla="*/ 0 h 18"/>
                <a:gd name="T50" fmla="*/ 0 w 73"/>
                <a:gd name="T51" fmla="*/ 1 h 18"/>
                <a:gd name="T52" fmla="*/ 2 w 73"/>
                <a:gd name="T53" fmla="*/ 1 h 18"/>
                <a:gd name="T54" fmla="*/ 48 w 73"/>
                <a:gd name="T55" fmla="*/ 16 h 18"/>
                <a:gd name="T56" fmla="*/ 48 w 73"/>
                <a:gd name="T5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" h="18">
                  <a:moveTo>
                    <a:pt x="48" y="15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36" y="12"/>
                    <a:pt x="24" y="9"/>
                    <a:pt x="16" y="6"/>
                  </a:cubicBezTo>
                  <a:cubicBezTo>
                    <a:pt x="12" y="4"/>
                    <a:pt x="8" y="3"/>
                    <a:pt x="6" y="2"/>
                  </a:cubicBezTo>
                  <a:cubicBezTo>
                    <a:pt x="4" y="1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5" y="1"/>
                    <a:pt x="10" y="1"/>
                  </a:cubicBezTo>
                  <a:cubicBezTo>
                    <a:pt x="18" y="1"/>
                    <a:pt x="32" y="2"/>
                    <a:pt x="50" y="5"/>
                  </a:cubicBezTo>
                  <a:cubicBezTo>
                    <a:pt x="60" y="7"/>
                    <a:pt x="65" y="9"/>
                    <a:pt x="68" y="10"/>
                  </a:cubicBezTo>
                  <a:cubicBezTo>
                    <a:pt x="72" y="12"/>
                    <a:pt x="73" y="13"/>
                    <a:pt x="73" y="14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1" y="16"/>
                  </a:cubicBezTo>
                  <a:cubicBezTo>
                    <a:pt x="70" y="17"/>
                    <a:pt x="68" y="17"/>
                    <a:pt x="66" y="17"/>
                  </a:cubicBezTo>
                  <a:cubicBezTo>
                    <a:pt x="62" y="17"/>
                    <a:pt x="57" y="17"/>
                    <a:pt x="49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57" y="17"/>
                    <a:pt x="62" y="18"/>
                    <a:pt x="66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3" y="17"/>
                    <a:pt x="73" y="16"/>
                    <a:pt x="73" y="15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2"/>
                    <a:pt x="72" y="11"/>
                    <a:pt x="69" y="9"/>
                  </a:cubicBezTo>
                  <a:cubicBezTo>
                    <a:pt x="65" y="8"/>
                    <a:pt x="60" y="6"/>
                    <a:pt x="51" y="4"/>
                  </a:cubicBezTo>
                  <a:cubicBezTo>
                    <a:pt x="33" y="1"/>
                    <a:pt x="18" y="0"/>
                    <a:pt x="10" y="0"/>
                  </a:cubicBezTo>
                  <a:cubicBezTo>
                    <a:pt x="5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3" y="11"/>
                    <a:pt x="48" y="16"/>
                  </a:cubicBezTo>
                  <a:lnTo>
                    <a:pt x="48" y="15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1" name="Freeform 263"/>
            <p:cNvSpPr>
              <a:spLocks/>
            </p:cNvSpPr>
            <p:nvPr/>
          </p:nvSpPr>
          <p:spPr bwMode="auto">
            <a:xfrm>
              <a:off x="-1963537" y="3119487"/>
              <a:ext cx="322263" cy="90488"/>
            </a:xfrm>
            <a:custGeom>
              <a:avLst/>
              <a:gdLst>
                <a:gd name="T0" fmla="*/ 26 w 72"/>
                <a:gd name="T1" fmla="*/ 3 h 20"/>
                <a:gd name="T2" fmla="*/ 72 w 72"/>
                <a:gd name="T3" fmla="*/ 18 h 20"/>
                <a:gd name="T4" fmla="*/ 23 w 72"/>
                <a:gd name="T5" fmla="*/ 14 h 20"/>
                <a:gd name="T6" fmla="*/ 1 w 72"/>
                <a:gd name="T7" fmla="*/ 4 h 20"/>
                <a:gd name="T8" fmla="*/ 26 w 72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0">
                  <a:moveTo>
                    <a:pt x="26" y="3"/>
                  </a:moveTo>
                  <a:cubicBezTo>
                    <a:pt x="51" y="8"/>
                    <a:pt x="72" y="18"/>
                    <a:pt x="72" y="18"/>
                  </a:cubicBezTo>
                  <a:cubicBezTo>
                    <a:pt x="72" y="18"/>
                    <a:pt x="52" y="20"/>
                    <a:pt x="23" y="14"/>
                  </a:cubicBezTo>
                  <a:cubicBezTo>
                    <a:pt x="4" y="10"/>
                    <a:pt x="0" y="7"/>
                    <a:pt x="1" y="4"/>
                  </a:cubicBezTo>
                  <a:cubicBezTo>
                    <a:pt x="2" y="1"/>
                    <a:pt x="6" y="0"/>
                    <a:pt x="26" y="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2" name="Freeform 264"/>
            <p:cNvSpPr>
              <a:spLocks/>
            </p:cNvSpPr>
            <p:nvPr/>
          </p:nvSpPr>
          <p:spPr bwMode="auto">
            <a:xfrm>
              <a:off x="-1963537" y="3124249"/>
              <a:ext cx="331788" cy="80963"/>
            </a:xfrm>
            <a:custGeom>
              <a:avLst/>
              <a:gdLst>
                <a:gd name="T0" fmla="*/ 26 w 74"/>
                <a:gd name="T1" fmla="*/ 2 h 18"/>
                <a:gd name="T2" fmla="*/ 25 w 74"/>
                <a:gd name="T3" fmla="*/ 3 h 18"/>
                <a:gd name="T4" fmla="*/ 58 w 74"/>
                <a:gd name="T5" fmla="*/ 12 h 18"/>
                <a:gd name="T6" fmla="*/ 68 w 74"/>
                <a:gd name="T7" fmla="*/ 16 h 18"/>
                <a:gd name="T8" fmla="*/ 71 w 74"/>
                <a:gd name="T9" fmla="*/ 17 h 18"/>
                <a:gd name="T10" fmla="*/ 72 w 74"/>
                <a:gd name="T11" fmla="*/ 17 h 18"/>
                <a:gd name="T12" fmla="*/ 72 w 74"/>
                <a:gd name="T13" fmla="*/ 16 h 18"/>
                <a:gd name="T14" fmla="*/ 64 w 74"/>
                <a:gd name="T15" fmla="*/ 17 h 18"/>
                <a:gd name="T16" fmla="*/ 24 w 74"/>
                <a:gd name="T17" fmla="*/ 13 h 18"/>
                <a:gd name="T18" fmla="*/ 6 w 74"/>
                <a:gd name="T19" fmla="*/ 8 h 18"/>
                <a:gd name="T20" fmla="*/ 1 w 74"/>
                <a:gd name="T21" fmla="*/ 4 h 18"/>
                <a:gd name="T22" fmla="*/ 1 w 74"/>
                <a:gd name="T23" fmla="*/ 3 h 18"/>
                <a:gd name="T24" fmla="*/ 3 w 74"/>
                <a:gd name="T25" fmla="*/ 1 h 18"/>
                <a:gd name="T26" fmla="*/ 8 w 74"/>
                <a:gd name="T27" fmla="*/ 1 h 18"/>
                <a:gd name="T28" fmla="*/ 25 w 74"/>
                <a:gd name="T29" fmla="*/ 3 h 18"/>
                <a:gd name="T30" fmla="*/ 26 w 74"/>
                <a:gd name="T31" fmla="*/ 2 h 18"/>
                <a:gd name="T32" fmla="*/ 26 w 74"/>
                <a:gd name="T33" fmla="*/ 2 h 18"/>
                <a:gd name="T34" fmla="*/ 8 w 74"/>
                <a:gd name="T35" fmla="*/ 0 h 18"/>
                <a:gd name="T36" fmla="*/ 3 w 74"/>
                <a:gd name="T37" fmla="*/ 1 h 18"/>
                <a:gd name="T38" fmla="*/ 1 w 74"/>
                <a:gd name="T39" fmla="*/ 3 h 18"/>
                <a:gd name="T40" fmla="*/ 0 w 74"/>
                <a:gd name="T41" fmla="*/ 4 h 18"/>
                <a:gd name="T42" fmla="*/ 5 w 74"/>
                <a:gd name="T43" fmla="*/ 8 h 18"/>
                <a:gd name="T44" fmla="*/ 23 w 74"/>
                <a:gd name="T45" fmla="*/ 13 h 18"/>
                <a:gd name="T46" fmla="*/ 64 w 74"/>
                <a:gd name="T47" fmla="*/ 18 h 18"/>
                <a:gd name="T48" fmla="*/ 72 w 74"/>
                <a:gd name="T49" fmla="*/ 17 h 18"/>
                <a:gd name="T50" fmla="*/ 74 w 74"/>
                <a:gd name="T51" fmla="*/ 17 h 18"/>
                <a:gd name="T52" fmla="*/ 72 w 74"/>
                <a:gd name="T53" fmla="*/ 17 h 18"/>
                <a:gd name="T54" fmla="*/ 26 w 74"/>
                <a:gd name="T55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8">
                  <a:moveTo>
                    <a:pt x="26" y="2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38" y="5"/>
                    <a:pt x="49" y="9"/>
                    <a:pt x="58" y="12"/>
                  </a:cubicBezTo>
                  <a:cubicBezTo>
                    <a:pt x="62" y="13"/>
                    <a:pt x="65" y="15"/>
                    <a:pt x="68" y="16"/>
                  </a:cubicBezTo>
                  <a:cubicBezTo>
                    <a:pt x="70" y="17"/>
                    <a:pt x="71" y="17"/>
                    <a:pt x="71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69" y="17"/>
                    <a:pt x="64" y="17"/>
                  </a:cubicBezTo>
                  <a:cubicBezTo>
                    <a:pt x="56" y="17"/>
                    <a:pt x="41" y="16"/>
                    <a:pt x="24" y="13"/>
                  </a:cubicBezTo>
                  <a:cubicBezTo>
                    <a:pt x="14" y="11"/>
                    <a:pt x="9" y="9"/>
                    <a:pt x="6" y="8"/>
                  </a:cubicBezTo>
                  <a:cubicBezTo>
                    <a:pt x="2" y="6"/>
                    <a:pt x="1" y="5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6" y="1"/>
                    <a:pt x="8" y="1"/>
                  </a:cubicBezTo>
                  <a:cubicBezTo>
                    <a:pt x="12" y="1"/>
                    <a:pt x="17" y="1"/>
                    <a:pt x="25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17" y="0"/>
                    <a:pt x="12" y="0"/>
                    <a:pt x="8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7"/>
                    <a:pt x="5" y="8"/>
                  </a:cubicBezTo>
                  <a:cubicBezTo>
                    <a:pt x="9" y="10"/>
                    <a:pt x="14" y="12"/>
                    <a:pt x="23" y="13"/>
                  </a:cubicBezTo>
                  <a:cubicBezTo>
                    <a:pt x="41" y="17"/>
                    <a:pt x="56" y="18"/>
                    <a:pt x="64" y="18"/>
                  </a:cubicBezTo>
                  <a:cubicBezTo>
                    <a:pt x="69" y="18"/>
                    <a:pt x="72" y="17"/>
                    <a:pt x="72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7"/>
                    <a:pt x="51" y="7"/>
                    <a:pt x="26" y="2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3" name="Freeform 265"/>
            <p:cNvSpPr>
              <a:spLocks/>
            </p:cNvSpPr>
            <p:nvPr/>
          </p:nvSpPr>
          <p:spPr bwMode="auto">
            <a:xfrm>
              <a:off x="-1726999" y="3200449"/>
              <a:ext cx="90488" cy="319088"/>
            </a:xfrm>
            <a:custGeom>
              <a:avLst/>
              <a:gdLst>
                <a:gd name="T0" fmla="*/ 4 w 20"/>
                <a:gd name="T1" fmla="*/ 46 h 71"/>
                <a:gd name="T2" fmla="*/ 18 w 20"/>
                <a:gd name="T3" fmla="*/ 0 h 71"/>
                <a:gd name="T4" fmla="*/ 15 w 20"/>
                <a:gd name="T5" fmla="*/ 48 h 71"/>
                <a:gd name="T6" fmla="*/ 5 w 20"/>
                <a:gd name="T7" fmla="*/ 70 h 71"/>
                <a:gd name="T8" fmla="*/ 4 w 20"/>
                <a:gd name="T9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1">
                  <a:moveTo>
                    <a:pt x="4" y="46"/>
                  </a:moveTo>
                  <a:cubicBezTo>
                    <a:pt x="9" y="21"/>
                    <a:pt x="18" y="0"/>
                    <a:pt x="18" y="0"/>
                  </a:cubicBezTo>
                  <a:cubicBezTo>
                    <a:pt x="18" y="0"/>
                    <a:pt x="20" y="20"/>
                    <a:pt x="15" y="48"/>
                  </a:cubicBezTo>
                  <a:cubicBezTo>
                    <a:pt x="11" y="67"/>
                    <a:pt x="8" y="71"/>
                    <a:pt x="5" y="70"/>
                  </a:cubicBezTo>
                  <a:cubicBezTo>
                    <a:pt x="2" y="70"/>
                    <a:pt x="0" y="65"/>
                    <a:pt x="4" y="4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4" name="Freeform 266"/>
            <p:cNvSpPr>
              <a:spLocks/>
            </p:cNvSpPr>
            <p:nvPr/>
          </p:nvSpPr>
          <p:spPr bwMode="auto">
            <a:xfrm>
              <a:off x="-1722237" y="3190924"/>
              <a:ext cx="80963" cy="328613"/>
            </a:xfrm>
            <a:custGeom>
              <a:avLst/>
              <a:gdLst>
                <a:gd name="T0" fmla="*/ 3 w 18"/>
                <a:gd name="T1" fmla="*/ 48 h 73"/>
                <a:gd name="T2" fmla="*/ 3 w 18"/>
                <a:gd name="T3" fmla="*/ 48 h 73"/>
                <a:gd name="T4" fmla="*/ 13 w 18"/>
                <a:gd name="T5" fmla="*/ 16 h 73"/>
                <a:gd name="T6" fmla="*/ 16 w 18"/>
                <a:gd name="T7" fmla="*/ 6 h 73"/>
                <a:gd name="T8" fmla="*/ 18 w 18"/>
                <a:gd name="T9" fmla="*/ 2 h 73"/>
                <a:gd name="T10" fmla="*/ 17 w 18"/>
                <a:gd name="T11" fmla="*/ 2 h 73"/>
                <a:gd name="T12" fmla="*/ 17 w 18"/>
                <a:gd name="T13" fmla="*/ 2 h 73"/>
                <a:gd name="T14" fmla="*/ 17 w 18"/>
                <a:gd name="T15" fmla="*/ 9 h 73"/>
                <a:gd name="T16" fmla="*/ 13 w 18"/>
                <a:gd name="T17" fmla="*/ 50 h 73"/>
                <a:gd name="T18" fmla="*/ 8 w 18"/>
                <a:gd name="T19" fmla="*/ 68 h 73"/>
                <a:gd name="T20" fmla="*/ 4 w 18"/>
                <a:gd name="T21" fmla="*/ 72 h 73"/>
                <a:gd name="T22" fmla="*/ 4 w 18"/>
                <a:gd name="T23" fmla="*/ 72 h 73"/>
                <a:gd name="T24" fmla="*/ 2 w 18"/>
                <a:gd name="T25" fmla="*/ 70 h 73"/>
                <a:gd name="T26" fmla="*/ 1 w 18"/>
                <a:gd name="T27" fmla="*/ 65 h 73"/>
                <a:gd name="T28" fmla="*/ 3 w 18"/>
                <a:gd name="T29" fmla="*/ 48 h 73"/>
                <a:gd name="T30" fmla="*/ 3 w 18"/>
                <a:gd name="T31" fmla="*/ 48 h 73"/>
                <a:gd name="T32" fmla="*/ 3 w 18"/>
                <a:gd name="T33" fmla="*/ 48 h 73"/>
                <a:gd name="T34" fmla="*/ 0 w 18"/>
                <a:gd name="T35" fmla="*/ 65 h 73"/>
                <a:gd name="T36" fmla="*/ 1 w 18"/>
                <a:gd name="T37" fmla="*/ 71 h 73"/>
                <a:gd name="T38" fmla="*/ 4 w 18"/>
                <a:gd name="T39" fmla="*/ 73 h 73"/>
                <a:gd name="T40" fmla="*/ 4 w 18"/>
                <a:gd name="T41" fmla="*/ 73 h 73"/>
                <a:gd name="T42" fmla="*/ 9 w 18"/>
                <a:gd name="T43" fmla="*/ 68 h 73"/>
                <a:gd name="T44" fmla="*/ 14 w 18"/>
                <a:gd name="T45" fmla="*/ 50 h 73"/>
                <a:gd name="T46" fmla="*/ 18 w 18"/>
                <a:gd name="T47" fmla="*/ 9 h 73"/>
                <a:gd name="T48" fmla="*/ 18 w 18"/>
                <a:gd name="T49" fmla="*/ 2 h 73"/>
                <a:gd name="T50" fmla="*/ 18 w 18"/>
                <a:gd name="T51" fmla="*/ 0 h 73"/>
                <a:gd name="T52" fmla="*/ 17 w 18"/>
                <a:gd name="T53" fmla="*/ 2 h 73"/>
                <a:gd name="T54" fmla="*/ 3 w 18"/>
                <a:gd name="T55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73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6" y="35"/>
                    <a:pt x="10" y="24"/>
                    <a:pt x="13" y="16"/>
                  </a:cubicBezTo>
                  <a:cubicBezTo>
                    <a:pt x="14" y="11"/>
                    <a:pt x="15" y="8"/>
                    <a:pt x="16" y="6"/>
                  </a:cubicBezTo>
                  <a:cubicBezTo>
                    <a:pt x="17" y="3"/>
                    <a:pt x="18" y="2"/>
                    <a:pt x="18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4"/>
                    <a:pt x="17" y="9"/>
                  </a:cubicBezTo>
                  <a:cubicBezTo>
                    <a:pt x="17" y="17"/>
                    <a:pt x="17" y="32"/>
                    <a:pt x="13" y="50"/>
                  </a:cubicBezTo>
                  <a:cubicBezTo>
                    <a:pt x="11" y="59"/>
                    <a:pt x="10" y="65"/>
                    <a:pt x="8" y="68"/>
                  </a:cubicBezTo>
                  <a:cubicBezTo>
                    <a:pt x="7" y="71"/>
                    <a:pt x="5" y="72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2" y="71"/>
                    <a:pt x="2" y="70"/>
                  </a:cubicBezTo>
                  <a:cubicBezTo>
                    <a:pt x="2" y="69"/>
                    <a:pt x="1" y="68"/>
                    <a:pt x="1" y="65"/>
                  </a:cubicBezTo>
                  <a:cubicBezTo>
                    <a:pt x="1" y="62"/>
                    <a:pt x="2" y="56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56"/>
                    <a:pt x="0" y="62"/>
                    <a:pt x="0" y="65"/>
                  </a:cubicBezTo>
                  <a:cubicBezTo>
                    <a:pt x="0" y="68"/>
                    <a:pt x="1" y="70"/>
                    <a:pt x="1" y="71"/>
                  </a:cubicBezTo>
                  <a:cubicBezTo>
                    <a:pt x="2" y="72"/>
                    <a:pt x="3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6" y="73"/>
                    <a:pt x="7" y="72"/>
                    <a:pt x="9" y="68"/>
                  </a:cubicBezTo>
                  <a:cubicBezTo>
                    <a:pt x="11" y="65"/>
                    <a:pt x="12" y="59"/>
                    <a:pt x="14" y="50"/>
                  </a:cubicBezTo>
                  <a:cubicBezTo>
                    <a:pt x="18" y="32"/>
                    <a:pt x="18" y="17"/>
                    <a:pt x="18" y="9"/>
                  </a:cubicBezTo>
                  <a:cubicBezTo>
                    <a:pt x="18" y="4"/>
                    <a:pt x="18" y="2"/>
                    <a:pt x="18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7" y="23"/>
                    <a:pt x="3" y="48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5" name="Freeform 267"/>
            <p:cNvSpPr>
              <a:spLocks/>
            </p:cNvSpPr>
            <p:nvPr/>
          </p:nvSpPr>
          <p:spPr bwMode="auto">
            <a:xfrm>
              <a:off x="-1649212" y="2881362"/>
              <a:ext cx="88900" cy="319088"/>
            </a:xfrm>
            <a:custGeom>
              <a:avLst/>
              <a:gdLst>
                <a:gd name="T0" fmla="*/ 16 w 20"/>
                <a:gd name="T1" fmla="*/ 25 h 71"/>
                <a:gd name="T2" fmla="*/ 1 w 20"/>
                <a:gd name="T3" fmla="*/ 71 h 71"/>
                <a:gd name="T4" fmla="*/ 5 w 20"/>
                <a:gd name="T5" fmla="*/ 23 h 71"/>
                <a:gd name="T6" fmla="*/ 15 w 20"/>
                <a:gd name="T7" fmla="*/ 0 h 71"/>
                <a:gd name="T8" fmla="*/ 16 w 20"/>
                <a:gd name="T9" fmla="*/ 2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1">
                  <a:moveTo>
                    <a:pt x="16" y="25"/>
                  </a:moveTo>
                  <a:cubicBezTo>
                    <a:pt x="11" y="50"/>
                    <a:pt x="1" y="71"/>
                    <a:pt x="1" y="71"/>
                  </a:cubicBezTo>
                  <a:cubicBezTo>
                    <a:pt x="1" y="71"/>
                    <a:pt x="0" y="51"/>
                    <a:pt x="5" y="23"/>
                  </a:cubicBezTo>
                  <a:cubicBezTo>
                    <a:pt x="9" y="3"/>
                    <a:pt x="12" y="0"/>
                    <a:pt x="15" y="0"/>
                  </a:cubicBezTo>
                  <a:cubicBezTo>
                    <a:pt x="18" y="1"/>
                    <a:pt x="20" y="5"/>
                    <a:pt x="16" y="2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6" name="Freeform 268"/>
            <p:cNvSpPr>
              <a:spLocks/>
            </p:cNvSpPr>
            <p:nvPr/>
          </p:nvSpPr>
          <p:spPr bwMode="auto">
            <a:xfrm>
              <a:off x="-1646037" y="2881362"/>
              <a:ext cx="80963" cy="328613"/>
            </a:xfrm>
            <a:custGeom>
              <a:avLst/>
              <a:gdLst>
                <a:gd name="T0" fmla="*/ 15 w 18"/>
                <a:gd name="T1" fmla="*/ 25 h 73"/>
                <a:gd name="T2" fmla="*/ 14 w 18"/>
                <a:gd name="T3" fmla="*/ 25 h 73"/>
                <a:gd name="T4" fmla="*/ 5 w 18"/>
                <a:gd name="T5" fmla="*/ 57 h 73"/>
                <a:gd name="T6" fmla="*/ 2 w 18"/>
                <a:gd name="T7" fmla="*/ 67 h 73"/>
                <a:gd name="T8" fmla="*/ 0 w 18"/>
                <a:gd name="T9" fmla="*/ 71 h 73"/>
                <a:gd name="T10" fmla="*/ 0 w 18"/>
                <a:gd name="T11" fmla="*/ 71 h 73"/>
                <a:gd name="T12" fmla="*/ 1 w 18"/>
                <a:gd name="T13" fmla="*/ 71 h 73"/>
                <a:gd name="T14" fmla="*/ 1 w 18"/>
                <a:gd name="T15" fmla="*/ 64 h 73"/>
                <a:gd name="T16" fmla="*/ 5 w 18"/>
                <a:gd name="T17" fmla="*/ 23 h 73"/>
                <a:gd name="T18" fmla="*/ 10 w 18"/>
                <a:gd name="T19" fmla="*/ 5 h 73"/>
                <a:gd name="T20" fmla="*/ 14 w 18"/>
                <a:gd name="T21" fmla="*/ 1 h 73"/>
                <a:gd name="T22" fmla="*/ 14 w 18"/>
                <a:gd name="T23" fmla="*/ 1 h 73"/>
                <a:gd name="T24" fmla="*/ 16 w 18"/>
                <a:gd name="T25" fmla="*/ 2 h 73"/>
                <a:gd name="T26" fmla="*/ 17 w 18"/>
                <a:gd name="T27" fmla="*/ 8 h 73"/>
                <a:gd name="T28" fmla="*/ 14 w 18"/>
                <a:gd name="T29" fmla="*/ 25 h 73"/>
                <a:gd name="T30" fmla="*/ 15 w 18"/>
                <a:gd name="T31" fmla="*/ 25 h 73"/>
                <a:gd name="T32" fmla="*/ 15 w 18"/>
                <a:gd name="T33" fmla="*/ 25 h 73"/>
                <a:gd name="T34" fmla="*/ 18 w 18"/>
                <a:gd name="T35" fmla="*/ 8 h 73"/>
                <a:gd name="T36" fmla="*/ 17 w 18"/>
                <a:gd name="T37" fmla="*/ 2 h 73"/>
                <a:gd name="T38" fmla="*/ 14 w 18"/>
                <a:gd name="T39" fmla="*/ 0 h 73"/>
                <a:gd name="T40" fmla="*/ 14 w 18"/>
                <a:gd name="T41" fmla="*/ 0 h 73"/>
                <a:gd name="T42" fmla="*/ 9 w 18"/>
                <a:gd name="T43" fmla="*/ 5 h 73"/>
                <a:gd name="T44" fmla="*/ 4 w 18"/>
                <a:gd name="T45" fmla="*/ 23 h 73"/>
                <a:gd name="T46" fmla="*/ 0 w 18"/>
                <a:gd name="T47" fmla="*/ 64 h 73"/>
                <a:gd name="T48" fmla="*/ 0 w 18"/>
                <a:gd name="T49" fmla="*/ 71 h 73"/>
                <a:gd name="T50" fmla="*/ 0 w 18"/>
                <a:gd name="T51" fmla="*/ 73 h 73"/>
                <a:gd name="T52" fmla="*/ 1 w 18"/>
                <a:gd name="T53" fmla="*/ 71 h 73"/>
                <a:gd name="T54" fmla="*/ 15 w 18"/>
                <a:gd name="T55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73">
                  <a:moveTo>
                    <a:pt x="15" y="25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37"/>
                    <a:pt x="8" y="49"/>
                    <a:pt x="5" y="57"/>
                  </a:cubicBezTo>
                  <a:cubicBezTo>
                    <a:pt x="4" y="61"/>
                    <a:pt x="3" y="65"/>
                    <a:pt x="2" y="67"/>
                  </a:cubicBezTo>
                  <a:cubicBezTo>
                    <a:pt x="1" y="70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68"/>
                    <a:pt x="1" y="64"/>
                  </a:cubicBezTo>
                  <a:cubicBezTo>
                    <a:pt x="1" y="56"/>
                    <a:pt x="1" y="41"/>
                    <a:pt x="5" y="23"/>
                  </a:cubicBezTo>
                  <a:cubicBezTo>
                    <a:pt x="7" y="14"/>
                    <a:pt x="8" y="8"/>
                    <a:pt x="10" y="5"/>
                  </a:cubicBezTo>
                  <a:cubicBezTo>
                    <a:pt x="11" y="2"/>
                    <a:pt x="13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6" y="2"/>
                  </a:cubicBezTo>
                  <a:cubicBezTo>
                    <a:pt x="16" y="3"/>
                    <a:pt x="17" y="5"/>
                    <a:pt x="17" y="8"/>
                  </a:cubicBezTo>
                  <a:cubicBezTo>
                    <a:pt x="17" y="11"/>
                    <a:pt x="16" y="17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7" y="17"/>
                    <a:pt x="18" y="11"/>
                    <a:pt x="18" y="8"/>
                  </a:cubicBezTo>
                  <a:cubicBezTo>
                    <a:pt x="18" y="5"/>
                    <a:pt x="17" y="3"/>
                    <a:pt x="17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0" y="1"/>
                    <a:pt x="9" y="5"/>
                  </a:cubicBezTo>
                  <a:cubicBezTo>
                    <a:pt x="7" y="8"/>
                    <a:pt x="6" y="14"/>
                    <a:pt x="4" y="23"/>
                  </a:cubicBezTo>
                  <a:cubicBezTo>
                    <a:pt x="0" y="41"/>
                    <a:pt x="0" y="55"/>
                    <a:pt x="0" y="64"/>
                  </a:cubicBezTo>
                  <a:cubicBezTo>
                    <a:pt x="0" y="68"/>
                    <a:pt x="0" y="71"/>
                    <a:pt x="0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0" y="50"/>
                    <a:pt x="15" y="25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7" name="Freeform 269"/>
            <p:cNvSpPr>
              <a:spLocks/>
            </p:cNvSpPr>
            <p:nvPr/>
          </p:nvSpPr>
          <p:spPr bwMode="auto">
            <a:xfrm>
              <a:off x="-1646037" y="3200449"/>
              <a:ext cx="193675" cy="273050"/>
            </a:xfrm>
            <a:custGeom>
              <a:avLst/>
              <a:gdLst>
                <a:gd name="T0" fmla="*/ 23 w 43"/>
                <a:gd name="T1" fmla="*/ 43 h 61"/>
                <a:gd name="T2" fmla="*/ 0 w 43"/>
                <a:gd name="T3" fmla="*/ 0 h 61"/>
                <a:gd name="T4" fmla="*/ 32 w 43"/>
                <a:gd name="T5" fmla="*/ 37 h 61"/>
                <a:gd name="T6" fmla="*/ 41 w 43"/>
                <a:gd name="T7" fmla="*/ 60 h 61"/>
                <a:gd name="T8" fmla="*/ 23 w 43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1">
                  <a:moveTo>
                    <a:pt x="23" y="43"/>
                  </a:moveTo>
                  <a:cubicBezTo>
                    <a:pt x="8" y="21"/>
                    <a:pt x="0" y="0"/>
                    <a:pt x="0" y="0"/>
                  </a:cubicBezTo>
                  <a:cubicBezTo>
                    <a:pt x="0" y="0"/>
                    <a:pt x="16" y="13"/>
                    <a:pt x="32" y="37"/>
                  </a:cubicBezTo>
                  <a:cubicBezTo>
                    <a:pt x="43" y="53"/>
                    <a:pt x="43" y="58"/>
                    <a:pt x="41" y="60"/>
                  </a:cubicBezTo>
                  <a:cubicBezTo>
                    <a:pt x="38" y="61"/>
                    <a:pt x="34" y="59"/>
                    <a:pt x="23" y="4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8" name="Freeform 270"/>
            <p:cNvSpPr>
              <a:spLocks/>
            </p:cNvSpPr>
            <p:nvPr/>
          </p:nvSpPr>
          <p:spPr bwMode="auto">
            <a:xfrm>
              <a:off x="-1649212" y="3190924"/>
              <a:ext cx="192088" cy="277813"/>
            </a:xfrm>
            <a:custGeom>
              <a:avLst/>
              <a:gdLst>
                <a:gd name="T0" fmla="*/ 24 w 43"/>
                <a:gd name="T1" fmla="*/ 45 h 62"/>
                <a:gd name="T2" fmla="*/ 24 w 43"/>
                <a:gd name="T3" fmla="*/ 44 h 62"/>
                <a:gd name="T4" fmla="*/ 8 w 43"/>
                <a:gd name="T5" fmla="*/ 15 h 62"/>
                <a:gd name="T6" fmla="*/ 3 w 43"/>
                <a:gd name="T7" fmla="*/ 5 h 62"/>
                <a:gd name="T8" fmla="*/ 2 w 43"/>
                <a:gd name="T9" fmla="*/ 2 h 62"/>
                <a:gd name="T10" fmla="*/ 1 w 43"/>
                <a:gd name="T11" fmla="*/ 2 h 62"/>
                <a:gd name="T12" fmla="*/ 1 w 43"/>
                <a:gd name="T13" fmla="*/ 2 h 62"/>
                <a:gd name="T14" fmla="*/ 4 w 43"/>
                <a:gd name="T15" fmla="*/ 4 h 62"/>
                <a:gd name="T16" fmla="*/ 32 w 43"/>
                <a:gd name="T17" fmla="*/ 39 h 62"/>
                <a:gd name="T18" fmla="*/ 42 w 43"/>
                <a:gd name="T19" fmla="*/ 59 h 62"/>
                <a:gd name="T20" fmla="*/ 41 w 43"/>
                <a:gd name="T21" fmla="*/ 61 h 62"/>
                <a:gd name="T22" fmla="*/ 40 w 43"/>
                <a:gd name="T23" fmla="*/ 62 h 62"/>
                <a:gd name="T24" fmla="*/ 35 w 43"/>
                <a:gd name="T25" fmla="*/ 58 h 62"/>
                <a:gd name="T26" fmla="*/ 24 w 43"/>
                <a:gd name="T27" fmla="*/ 44 h 62"/>
                <a:gd name="T28" fmla="*/ 24 w 43"/>
                <a:gd name="T29" fmla="*/ 45 h 62"/>
                <a:gd name="T30" fmla="*/ 23 w 43"/>
                <a:gd name="T31" fmla="*/ 45 h 62"/>
                <a:gd name="T32" fmla="*/ 34 w 43"/>
                <a:gd name="T33" fmla="*/ 59 h 62"/>
                <a:gd name="T34" fmla="*/ 40 w 43"/>
                <a:gd name="T35" fmla="*/ 62 h 62"/>
                <a:gd name="T36" fmla="*/ 42 w 43"/>
                <a:gd name="T37" fmla="*/ 62 h 62"/>
                <a:gd name="T38" fmla="*/ 43 w 43"/>
                <a:gd name="T39" fmla="*/ 59 h 62"/>
                <a:gd name="T40" fmla="*/ 33 w 43"/>
                <a:gd name="T41" fmla="*/ 38 h 62"/>
                <a:gd name="T42" fmla="*/ 2 w 43"/>
                <a:gd name="T43" fmla="*/ 1 h 62"/>
                <a:gd name="T44" fmla="*/ 0 w 43"/>
                <a:gd name="T45" fmla="*/ 0 h 62"/>
                <a:gd name="T46" fmla="*/ 1 w 43"/>
                <a:gd name="T47" fmla="*/ 2 h 62"/>
                <a:gd name="T48" fmla="*/ 23 w 43"/>
                <a:gd name="T49" fmla="*/ 45 h 62"/>
                <a:gd name="T50" fmla="*/ 24 w 43"/>
                <a:gd name="T51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62">
                  <a:moveTo>
                    <a:pt x="24" y="45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17" y="34"/>
                    <a:pt x="11" y="23"/>
                    <a:pt x="8" y="15"/>
                  </a:cubicBezTo>
                  <a:cubicBezTo>
                    <a:pt x="6" y="11"/>
                    <a:pt x="4" y="8"/>
                    <a:pt x="3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4" y="4"/>
                  </a:cubicBezTo>
                  <a:cubicBezTo>
                    <a:pt x="9" y="9"/>
                    <a:pt x="20" y="21"/>
                    <a:pt x="32" y="39"/>
                  </a:cubicBezTo>
                  <a:cubicBezTo>
                    <a:pt x="40" y="50"/>
                    <a:pt x="42" y="56"/>
                    <a:pt x="42" y="59"/>
                  </a:cubicBezTo>
                  <a:cubicBezTo>
                    <a:pt x="42" y="60"/>
                    <a:pt x="42" y="61"/>
                    <a:pt x="41" y="61"/>
                  </a:cubicBezTo>
                  <a:cubicBezTo>
                    <a:pt x="41" y="61"/>
                    <a:pt x="40" y="62"/>
                    <a:pt x="40" y="62"/>
                  </a:cubicBezTo>
                  <a:cubicBezTo>
                    <a:pt x="39" y="62"/>
                    <a:pt x="37" y="61"/>
                    <a:pt x="35" y="58"/>
                  </a:cubicBezTo>
                  <a:cubicBezTo>
                    <a:pt x="32" y="55"/>
                    <a:pt x="29" y="51"/>
                    <a:pt x="24" y="44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8" y="52"/>
                    <a:pt x="31" y="56"/>
                    <a:pt x="34" y="59"/>
                  </a:cubicBezTo>
                  <a:cubicBezTo>
                    <a:pt x="37" y="61"/>
                    <a:pt x="38" y="62"/>
                    <a:pt x="40" y="62"/>
                  </a:cubicBezTo>
                  <a:cubicBezTo>
                    <a:pt x="41" y="62"/>
                    <a:pt x="41" y="62"/>
                    <a:pt x="42" y="62"/>
                  </a:cubicBezTo>
                  <a:cubicBezTo>
                    <a:pt x="43" y="61"/>
                    <a:pt x="43" y="60"/>
                    <a:pt x="43" y="59"/>
                  </a:cubicBezTo>
                  <a:cubicBezTo>
                    <a:pt x="43" y="56"/>
                    <a:pt x="41" y="50"/>
                    <a:pt x="33" y="38"/>
                  </a:cubicBezTo>
                  <a:cubicBezTo>
                    <a:pt x="17" y="14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9" y="24"/>
                    <a:pt x="23" y="45"/>
                  </a:cubicBezTo>
                  <a:lnTo>
                    <a:pt x="24" y="45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9" name="Freeform 271"/>
            <p:cNvSpPr>
              <a:spLocks/>
            </p:cNvSpPr>
            <p:nvPr/>
          </p:nvSpPr>
          <p:spPr bwMode="auto">
            <a:xfrm>
              <a:off x="-1833362" y="2927399"/>
              <a:ext cx="192088" cy="273050"/>
            </a:xfrm>
            <a:custGeom>
              <a:avLst/>
              <a:gdLst>
                <a:gd name="T0" fmla="*/ 20 w 43"/>
                <a:gd name="T1" fmla="*/ 18 h 61"/>
                <a:gd name="T2" fmla="*/ 43 w 43"/>
                <a:gd name="T3" fmla="*/ 61 h 61"/>
                <a:gd name="T4" fmla="*/ 11 w 43"/>
                <a:gd name="T5" fmla="*/ 24 h 61"/>
                <a:gd name="T6" fmla="*/ 2 w 43"/>
                <a:gd name="T7" fmla="*/ 1 h 61"/>
                <a:gd name="T8" fmla="*/ 20 w 43"/>
                <a:gd name="T9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1">
                  <a:moveTo>
                    <a:pt x="20" y="18"/>
                  </a:moveTo>
                  <a:cubicBezTo>
                    <a:pt x="34" y="39"/>
                    <a:pt x="43" y="61"/>
                    <a:pt x="43" y="61"/>
                  </a:cubicBezTo>
                  <a:cubicBezTo>
                    <a:pt x="43" y="61"/>
                    <a:pt x="27" y="48"/>
                    <a:pt x="11" y="24"/>
                  </a:cubicBezTo>
                  <a:cubicBezTo>
                    <a:pt x="0" y="8"/>
                    <a:pt x="0" y="3"/>
                    <a:pt x="2" y="1"/>
                  </a:cubicBezTo>
                  <a:cubicBezTo>
                    <a:pt x="5" y="0"/>
                    <a:pt x="9" y="2"/>
                    <a:pt x="20" y="1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0" name="Freeform 272"/>
            <p:cNvSpPr>
              <a:spLocks/>
            </p:cNvSpPr>
            <p:nvPr/>
          </p:nvSpPr>
          <p:spPr bwMode="auto">
            <a:xfrm>
              <a:off x="-1828599" y="2927399"/>
              <a:ext cx="192088" cy="282575"/>
            </a:xfrm>
            <a:custGeom>
              <a:avLst/>
              <a:gdLst>
                <a:gd name="T0" fmla="*/ 19 w 43"/>
                <a:gd name="T1" fmla="*/ 18 h 63"/>
                <a:gd name="T2" fmla="*/ 19 w 43"/>
                <a:gd name="T3" fmla="*/ 18 h 63"/>
                <a:gd name="T4" fmla="*/ 35 w 43"/>
                <a:gd name="T5" fmla="*/ 48 h 63"/>
                <a:gd name="T6" fmla="*/ 40 w 43"/>
                <a:gd name="T7" fmla="*/ 58 h 63"/>
                <a:gd name="T8" fmla="*/ 41 w 43"/>
                <a:gd name="T9" fmla="*/ 61 h 63"/>
                <a:gd name="T10" fmla="*/ 42 w 43"/>
                <a:gd name="T11" fmla="*/ 61 h 63"/>
                <a:gd name="T12" fmla="*/ 42 w 43"/>
                <a:gd name="T13" fmla="*/ 61 h 63"/>
                <a:gd name="T14" fmla="*/ 39 w 43"/>
                <a:gd name="T15" fmla="*/ 58 h 63"/>
                <a:gd name="T16" fmla="*/ 11 w 43"/>
                <a:gd name="T17" fmla="*/ 24 h 63"/>
                <a:gd name="T18" fmla="*/ 1 w 43"/>
                <a:gd name="T19" fmla="*/ 4 h 63"/>
                <a:gd name="T20" fmla="*/ 2 w 43"/>
                <a:gd name="T21" fmla="*/ 2 h 63"/>
                <a:gd name="T22" fmla="*/ 3 w 43"/>
                <a:gd name="T23" fmla="*/ 1 h 63"/>
                <a:gd name="T24" fmla="*/ 8 w 43"/>
                <a:gd name="T25" fmla="*/ 5 h 63"/>
                <a:gd name="T26" fmla="*/ 19 w 43"/>
                <a:gd name="T27" fmla="*/ 18 h 63"/>
                <a:gd name="T28" fmla="*/ 19 w 43"/>
                <a:gd name="T29" fmla="*/ 18 h 63"/>
                <a:gd name="T30" fmla="*/ 20 w 43"/>
                <a:gd name="T31" fmla="*/ 18 h 63"/>
                <a:gd name="T32" fmla="*/ 9 w 43"/>
                <a:gd name="T33" fmla="*/ 4 h 63"/>
                <a:gd name="T34" fmla="*/ 3 w 43"/>
                <a:gd name="T35" fmla="*/ 0 h 63"/>
                <a:gd name="T36" fmla="*/ 1 w 43"/>
                <a:gd name="T37" fmla="*/ 1 h 63"/>
                <a:gd name="T38" fmla="*/ 0 w 43"/>
                <a:gd name="T39" fmla="*/ 4 h 63"/>
                <a:gd name="T40" fmla="*/ 10 w 43"/>
                <a:gd name="T41" fmla="*/ 24 h 63"/>
                <a:gd name="T42" fmla="*/ 41 w 43"/>
                <a:gd name="T43" fmla="*/ 61 h 63"/>
                <a:gd name="T44" fmla="*/ 43 w 43"/>
                <a:gd name="T45" fmla="*/ 63 h 63"/>
                <a:gd name="T46" fmla="*/ 42 w 43"/>
                <a:gd name="T47" fmla="*/ 61 h 63"/>
                <a:gd name="T48" fmla="*/ 20 w 43"/>
                <a:gd name="T49" fmla="*/ 18 h 63"/>
                <a:gd name="T50" fmla="*/ 19 w 43"/>
                <a:gd name="T51" fmla="*/ 1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63"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6" y="29"/>
                    <a:pt x="32" y="40"/>
                    <a:pt x="35" y="48"/>
                  </a:cubicBezTo>
                  <a:cubicBezTo>
                    <a:pt x="37" y="52"/>
                    <a:pt x="39" y="55"/>
                    <a:pt x="40" y="58"/>
                  </a:cubicBezTo>
                  <a:cubicBezTo>
                    <a:pt x="41" y="60"/>
                    <a:pt x="41" y="61"/>
                    <a:pt x="41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1" y="60"/>
                    <a:pt x="39" y="58"/>
                  </a:cubicBezTo>
                  <a:cubicBezTo>
                    <a:pt x="34" y="54"/>
                    <a:pt x="23" y="42"/>
                    <a:pt x="11" y="24"/>
                  </a:cubicBezTo>
                  <a:cubicBezTo>
                    <a:pt x="3" y="13"/>
                    <a:pt x="1" y="7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6" y="2"/>
                    <a:pt x="8" y="5"/>
                  </a:cubicBezTo>
                  <a:cubicBezTo>
                    <a:pt x="11" y="7"/>
                    <a:pt x="14" y="12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5" y="11"/>
                    <a:pt x="12" y="7"/>
                    <a:pt x="9" y="4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7"/>
                    <a:pt x="2" y="13"/>
                    <a:pt x="10" y="24"/>
                  </a:cubicBezTo>
                  <a:cubicBezTo>
                    <a:pt x="26" y="48"/>
                    <a:pt x="41" y="61"/>
                    <a:pt x="41" y="61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34" y="39"/>
                    <a:pt x="20" y="18"/>
                  </a:cubicBezTo>
                  <a:lnTo>
                    <a:pt x="19" y="18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1" name="Freeform 273"/>
            <p:cNvSpPr>
              <a:spLocks/>
            </p:cNvSpPr>
            <p:nvPr/>
          </p:nvSpPr>
          <p:spPr bwMode="auto">
            <a:xfrm>
              <a:off x="-1919087" y="3200449"/>
              <a:ext cx="277813" cy="188913"/>
            </a:xfrm>
            <a:custGeom>
              <a:avLst/>
              <a:gdLst>
                <a:gd name="T0" fmla="*/ 19 w 62"/>
                <a:gd name="T1" fmla="*/ 22 h 42"/>
                <a:gd name="T2" fmla="*/ 62 w 62"/>
                <a:gd name="T3" fmla="*/ 0 h 42"/>
                <a:gd name="T4" fmla="*/ 25 w 62"/>
                <a:gd name="T5" fmla="*/ 31 h 42"/>
                <a:gd name="T6" fmla="*/ 2 w 62"/>
                <a:gd name="T7" fmla="*/ 40 h 42"/>
                <a:gd name="T8" fmla="*/ 19 w 62"/>
                <a:gd name="T9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2">
                  <a:moveTo>
                    <a:pt x="19" y="22"/>
                  </a:moveTo>
                  <a:cubicBezTo>
                    <a:pt x="40" y="8"/>
                    <a:pt x="62" y="0"/>
                    <a:pt x="62" y="0"/>
                  </a:cubicBezTo>
                  <a:cubicBezTo>
                    <a:pt x="62" y="0"/>
                    <a:pt x="49" y="15"/>
                    <a:pt x="25" y="31"/>
                  </a:cubicBezTo>
                  <a:cubicBezTo>
                    <a:pt x="8" y="42"/>
                    <a:pt x="4" y="42"/>
                    <a:pt x="2" y="40"/>
                  </a:cubicBezTo>
                  <a:cubicBezTo>
                    <a:pt x="0" y="38"/>
                    <a:pt x="2" y="33"/>
                    <a:pt x="19" y="2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2" name="Freeform 274"/>
            <p:cNvSpPr>
              <a:spLocks/>
            </p:cNvSpPr>
            <p:nvPr/>
          </p:nvSpPr>
          <p:spPr bwMode="auto">
            <a:xfrm>
              <a:off x="-1914324" y="3195687"/>
              <a:ext cx="277813" cy="193675"/>
            </a:xfrm>
            <a:custGeom>
              <a:avLst/>
              <a:gdLst>
                <a:gd name="T0" fmla="*/ 18 w 62"/>
                <a:gd name="T1" fmla="*/ 23 h 43"/>
                <a:gd name="T2" fmla="*/ 18 w 62"/>
                <a:gd name="T3" fmla="*/ 24 h 43"/>
                <a:gd name="T4" fmla="*/ 47 w 62"/>
                <a:gd name="T5" fmla="*/ 7 h 43"/>
                <a:gd name="T6" fmla="*/ 57 w 62"/>
                <a:gd name="T7" fmla="*/ 3 h 43"/>
                <a:gd name="T8" fmla="*/ 61 w 62"/>
                <a:gd name="T9" fmla="*/ 1 h 43"/>
                <a:gd name="T10" fmla="*/ 61 w 62"/>
                <a:gd name="T11" fmla="*/ 1 h 43"/>
                <a:gd name="T12" fmla="*/ 60 w 62"/>
                <a:gd name="T13" fmla="*/ 1 h 43"/>
                <a:gd name="T14" fmla="*/ 58 w 62"/>
                <a:gd name="T15" fmla="*/ 3 h 43"/>
                <a:gd name="T16" fmla="*/ 23 w 62"/>
                <a:gd name="T17" fmla="*/ 32 h 43"/>
                <a:gd name="T18" fmla="*/ 4 w 62"/>
                <a:gd name="T19" fmla="*/ 42 h 43"/>
                <a:gd name="T20" fmla="*/ 1 w 62"/>
                <a:gd name="T21" fmla="*/ 41 h 43"/>
                <a:gd name="T22" fmla="*/ 1 w 62"/>
                <a:gd name="T23" fmla="*/ 39 h 43"/>
                <a:gd name="T24" fmla="*/ 4 w 62"/>
                <a:gd name="T25" fmla="*/ 34 h 43"/>
                <a:gd name="T26" fmla="*/ 18 w 62"/>
                <a:gd name="T27" fmla="*/ 24 h 43"/>
                <a:gd name="T28" fmla="*/ 18 w 62"/>
                <a:gd name="T29" fmla="*/ 23 h 43"/>
                <a:gd name="T30" fmla="*/ 17 w 62"/>
                <a:gd name="T31" fmla="*/ 23 h 43"/>
                <a:gd name="T32" fmla="*/ 4 w 62"/>
                <a:gd name="T33" fmla="*/ 33 h 43"/>
                <a:gd name="T34" fmla="*/ 0 w 62"/>
                <a:gd name="T35" fmla="*/ 39 h 43"/>
                <a:gd name="T36" fmla="*/ 0 w 62"/>
                <a:gd name="T37" fmla="*/ 41 h 43"/>
                <a:gd name="T38" fmla="*/ 4 w 62"/>
                <a:gd name="T39" fmla="*/ 43 h 43"/>
                <a:gd name="T40" fmla="*/ 24 w 62"/>
                <a:gd name="T41" fmla="*/ 32 h 43"/>
                <a:gd name="T42" fmla="*/ 61 w 62"/>
                <a:gd name="T43" fmla="*/ 1 h 43"/>
                <a:gd name="T44" fmla="*/ 62 w 62"/>
                <a:gd name="T45" fmla="*/ 0 h 43"/>
                <a:gd name="T46" fmla="*/ 60 w 62"/>
                <a:gd name="T47" fmla="*/ 0 h 43"/>
                <a:gd name="T48" fmla="*/ 17 w 62"/>
                <a:gd name="T49" fmla="*/ 23 h 43"/>
                <a:gd name="T50" fmla="*/ 18 w 62"/>
                <a:gd name="T51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43">
                  <a:moveTo>
                    <a:pt x="18" y="23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29" y="16"/>
                    <a:pt x="39" y="11"/>
                    <a:pt x="47" y="7"/>
                  </a:cubicBezTo>
                  <a:cubicBezTo>
                    <a:pt x="51" y="5"/>
                    <a:pt x="55" y="4"/>
                    <a:pt x="57" y="3"/>
                  </a:cubicBezTo>
                  <a:cubicBezTo>
                    <a:pt x="59" y="2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59" y="1"/>
                    <a:pt x="58" y="3"/>
                  </a:cubicBezTo>
                  <a:cubicBezTo>
                    <a:pt x="53" y="8"/>
                    <a:pt x="41" y="20"/>
                    <a:pt x="23" y="32"/>
                  </a:cubicBezTo>
                  <a:cubicBezTo>
                    <a:pt x="12" y="39"/>
                    <a:pt x="6" y="42"/>
                    <a:pt x="4" y="42"/>
                  </a:cubicBezTo>
                  <a:cubicBezTo>
                    <a:pt x="2" y="42"/>
                    <a:pt x="2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38"/>
                    <a:pt x="2" y="37"/>
                    <a:pt x="4" y="34"/>
                  </a:cubicBezTo>
                  <a:cubicBezTo>
                    <a:pt x="7" y="32"/>
                    <a:pt x="11" y="28"/>
                    <a:pt x="18" y="24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1" y="27"/>
                    <a:pt x="6" y="31"/>
                    <a:pt x="4" y="33"/>
                  </a:cubicBezTo>
                  <a:cubicBezTo>
                    <a:pt x="1" y="36"/>
                    <a:pt x="0" y="38"/>
                    <a:pt x="0" y="39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1" y="42"/>
                    <a:pt x="2" y="43"/>
                    <a:pt x="4" y="43"/>
                  </a:cubicBezTo>
                  <a:cubicBezTo>
                    <a:pt x="7" y="43"/>
                    <a:pt x="13" y="40"/>
                    <a:pt x="24" y="32"/>
                  </a:cubicBezTo>
                  <a:cubicBezTo>
                    <a:pt x="48" y="16"/>
                    <a:pt x="61" y="1"/>
                    <a:pt x="61" y="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39" y="8"/>
                    <a:pt x="17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3" name="Freeform 275"/>
            <p:cNvSpPr>
              <a:spLocks/>
            </p:cNvSpPr>
            <p:nvPr/>
          </p:nvSpPr>
          <p:spPr bwMode="auto">
            <a:xfrm>
              <a:off x="-1646037" y="3008362"/>
              <a:ext cx="279400" cy="192088"/>
            </a:xfrm>
            <a:custGeom>
              <a:avLst/>
              <a:gdLst>
                <a:gd name="T0" fmla="*/ 43 w 62"/>
                <a:gd name="T1" fmla="*/ 21 h 43"/>
                <a:gd name="T2" fmla="*/ 0 w 62"/>
                <a:gd name="T3" fmla="*/ 43 h 43"/>
                <a:gd name="T4" fmla="*/ 37 w 62"/>
                <a:gd name="T5" fmla="*/ 12 h 43"/>
                <a:gd name="T6" fmla="*/ 60 w 62"/>
                <a:gd name="T7" fmla="*/ 3 h 43"/>
                <a:gd name="T8" fmla="*/ 43 w 62"/>
                <a:gd name="T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3">
                  <a:moveTo>
                    <a:pt x="43" y="21"/>
                  </a:moveTo>
                  <a:cubicBezTo>
                    <a:pt x="22" y="35"/>
                    <a:pt x="0" y="43"/>
                    <a:pt x="0" y="43"/>
                  </a:cubicBezTo>
                  <a:cubicBezTo>
                    <a:pt x="0" y="43"/>
                    <a:pt x="13" y="28"/>
                    <a:pt x="37" y="12"/>
                  </a:cubicBezTo>
                  <a:cubicBezTo>
                    <a:pt x="54" y="1"/>
                    <a:pt x="58" y="0"/>
                    <a:pt x="60" y="3"/>
                  </a:cubicBezTo>
                  <a:cubicBezTo>
                    <a:pt x="62" y="5"/>
                    <a:pt x="60" y="10"/>
                    <a:pt x="43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4" name="Freeform 276"/>
            <p:cNvSpPr>
              <a:spLocks/>
            </p:cNvSpPr>
            <p:nvPr/>
          </p:nvSpPr>
          <p:spPr bwMode="auto">
            <a:xfrm>
              <a:off x="-1649212" y="3011537"/>
              <a:ext cx="277813" cy="193675"/>
            </a:xfrm>
            <a:custGeom>
              <a:avLst/>
              <a:gdLst>
                <a:gd name="T0" fmla="*/ 44 w 62"/>
                <a:gd name="T1" fmla="*/ 20 h 43"/>
                <a:gd name="T2" fmla="*/ 44 w 62"/>
                <a:gd name="T3" fmla="*/ 19 h 43"/>
                <a:gd name="T4" fmla="*/ 15 w 62"/>
                <a:gd name="T5" fmla="*/ 36 h 43"/>
                <a:gd name="T6" fmla="*/ 5 w 62"/>
                <a:gd name="T7" fmla="*/ 40 h 43"/>
                <a:gd name="T8" fmla="*/ 1 w 62"/>
                <a:gd name="T9" fmla="*/ 42 h 43"/>
                <a:gd name="T10" fmla="*/ 1 w 62"/>
                <a:gd name="T11" fmla="*/ 42 h 43"/>
                <a:gd name="T12" fmla="*/ 2 w 62"/>
                <a:gd name="T13" fmla="*/ 42 h 43"/>
                <a:gd name="T14" fmla="*/ 4 w 62"/>
                <a:gd name="T15" fmla="*/ 40 h 43"/>
                <a:gd name="T16" fmla="*/ 38 w 62"/>
                <a:gd name="T17" fmla="*/ 11 h 43"/>
                <a:gd name="T18" fmla="*/ 58 w 62"/>
                <a:gd name="T19" fmla="*/ 1 h 43"/>
                <a:gd name="T20" fmla="*/ 61 w 62"/>
                <a:gd name="T21" fmla="*/ 2 h 43"/>
                <a:gd name="T22" fmla="*/ 61 w 62"/>
                <a:gd name="T23" fmla="*/ 3 h 43"/>
                <a:gd name="T24" fmla="*/ 58 w 62"/>
                <a:gd name="T25" fmla="*/ 9 h 43"/>
                <a:gd name="T26" fmla="*/ 44 w 62"/>
                <a:gd name="T27" fmla="*/ 19 h 43"/>
                <a:gd name="T28" fmla="*/ 44 w 62"/>
                <a:gd name="T29" fmla="*/ 20 h 43"/>
                <a:gd name="T30" fmla="*/ 44 w 62"/>
                <a:gd name="T31" fmla="*/ 20 h 43"/>
                <a:gd name="T32" fmla="*/ 58 w 62"/>
                <a:gd name="T33" fmla="*/ 9 h 43"/>
                <a:gd name="T34" fmla="*/ 62 w 62"/>
                <a:gd name="T35" fmla="*/ 3 h 43"/>
                <a:gd name="T36" fmla="*/ 61 w 62"/>
                <a:gd name="T37" fmla="*/ 2 h 43"/>
                <a:gd name="T38" fmla="*/ 58 w 62"/>
                <a:gd name="T39" fmla="*/ 0 h 43"/>
                <a:gd name="T40" fmla="*/ 38 w 62"/>
                <a:gd name="T41" fmla="*/ 10 h 43"/>
                <a:gd name="T42" fmla="*/ 1 w 62"/>
                <a:gd name="T43" fmla="*/ 42 h 43"/>
                <a:gd name="T44" fmla="*/ 0 w 62"/>
                <a:gd name="T45" fmla="*/ 43 h 43"/>
                <a:gd name="T46" fmla="*/ 1 w 62"/>
                <a:gd name="T47" fmla="*/ 42 h 43"/>
                <a:gd name="T48" fmla="*/ 44 w 62"/>
                <a:gd name="T4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43">
                  <a:moveTo>
                    <a:pt x="44" y="20"/>
                  </a:moveTo>
                  <a:cubicBezTo>
                    <a:pt x="44" y="19"/>
                    <a:pt x="44" y="19"/>
                    <a:pt x="44" y="19"/>
                  </a:cubicBezTo>
                  <a:cubicBezTo>
                    <a:pt x="33" y="26"/>
                    <a:pt x="23" y="32"/>
                    <a:pt x="15" y="36"/>
                  </a:cubicBezTo>
                  <a:cubicBezTo>
                    <a:pt x="11" y="38"/>
                    <a:pt x="7" y="39"/>
                    <a:pt x="5" y="40"/>
                  </a:cubicBezTo>
                  <a:cubicBezTo>
                    <a:pt x="2" y="41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4" y="40"/>
                  </a:cubicBezTo>
                  <a:cubicBezTo>
                    <a:pt x="9" y="35"/>
                    <a:pt x="21" y="23"/>
                    <a:pt x="38" y="11"/>
                  </a:cubicBezTo>
                  <a:cubicBezTo>
                    <a:pt x="50" y="3"/>
                    <a:pt x="56" y="1"/>
                    <a:pt x="58" y="1"/>
                  </a:cubicBezTo>
                  <a:cubicBezTo>
                    <a:pt x="60" y="1"/>
                    <a:pt x="60" y="1"/>
                    <a:pt x="61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1" y="4"/>
                    <a:pt x="60" y="6"/>
                    <a:pt x="58" y="9"/>
                  </a:cubicBezTo>
                  <a:cubicBezTo>
                    <a:pt x="55" y="11"/>
                    <a:pt x="51" y="15"/>
                    <a:pt x="44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51" y="15"/>
                    <a:pt x="56" y="12"/>
                    <a:pt x="58" y="9"/>
                  </a:cubicBezTo>
                  <a:cubicBezTo>
                    <a:pt x="61" y="7"/>
                    <a:pt x="62" y="5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61" y="1"/>
                    <a:pt x="60" y="0"/>
                    <a:pt x="58" y="0"/>
                  </a:cubicBezTo>
                  <a:cubicBezTo>
                    <a:pt x="55" y="0"/>
                    <a:pt x="49" y="3"/>
                    <a:pt x="38" y="10"/>
                  </a:cubicBezTo>
                  <a:cubicBezTo>
                    <a:pt x="14" y="26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23" y="34"/>
                    <a:pt x="44" y="20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5" name="Freeform 277"/>
            <p:cNvSpPr>
              <a:spLocks/>
            </p:cNvSpPr>
            <p:nvPr/>
          </p:nvSpPr>
          <p:spPr bwMode="auto">
            <a:xfrm>
              <a:off x="-1646037" y="3114724"/>
              <a:ext cx="319088" cy="90488"/>
            </a:xfrm>
            <a:custGeom>
              <a:avLst/>
              <a:gdLst>
                <a:gd name="T0" fmla="*/ 48 w 71"/>
                <a:gd name="T1" fmla="*/ 14 h 20"/>
                <a:gd name="T2" fmla="*/ 0 w 71"/>
                <a:gd name="T3" fmla="*/ 19 h 20"/>
                <a:gd name="T4" fmla="*/ 46 w 71"/>
                <a:gd name="T5" fmla="*/ 4 h 20"/>
                <a:gd name="T6" fmla="*/ 71 w 71"/>
                <a:gd name="T7" fmla="*/ 4 h 20"/>
                <a:gd name="T8" fmla="*/ 48 w 71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0">
                  <a:moveTo>
                    <a:pt x="48" y="14"/>
                  </a:moveTo>
                  <a:cubicBezTo>
                    <a:pt x="23" y="20"/>
                    <a:pt x="0" y="19"/>
                    <a:pt x="0" y="19"/>
                  </a:cubicBezTo>
                  <a:cubicBezTo>
                    <a:pt x="0" y="19"/>
                    <a:pt x="18" y="10"/>
                    <a:pt x="46" y="4"/>
                  </a:cubicBezTo>
                  <a:cubicBezTo>
                    <a:pt x="66" y="0"/>
                    <a:pt x="70" y="1"/>
                    <a:pt x="71" y="4"/>
                  </a:cubicBezTo>
                  <a:cubicBezTo>
                    <a:pt x="71" y="7"/>
                    <a:pt x="68" y="10"/>
                    <a:pt x="48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6" name="Freeform 278"/>
            <p:cNvSpPr>
              <a:spLocks/>
            </p:cNvSpPr>
            <p:nvPr/>
          </p:nvSpPr>
          <p:spPr bwMode="auto">
            <a:xfrm>
              <a:off x="-1653974" y="3119487"/>
              <a:ext cx="327025" cy="80963"/>
            </a:xfrm>
            <a:custGeom>
              <a:avLst/>
              <a:gdLst>
                <a:gd name="T0" fmla="*/ 50 w 73"/>
                <a:gd name="T1" fmla="*/ 13 h 18"/>
                <a:gd name="T2" fmla="*/ 50 w 73"/>
                <a:gd name="T3" fmla="*/ 13 h 18"/>
                <a:gd name="T4" fmla="*/ 5 w 73"/>
                <a:gd name="T5" fmla="*/ 18 h 18"/>
                <a:gd name="T6" fmla="*/ 2 w 73"/>
                <a:gd name="T7" fmla="*/ 17 h 18"/>
                <a:gd name="T8" fmla="*/ 2 w 73"/>
                <a:gd name="T9" fmla="*/ 18 h 18"/>
                <a:gd name="T10" fmla="*/ 2 w 73"/>
                <a:gd name="T11" fmla="*/ 18 h 18"/>
                <a:gd name="T12" fmla="*/ 6 w 73"/>
                <a:gd name="T13" fmla="*/ 17 h 18"/>
                <a:gd name="T14" fmla="*/ 48 w 73"/>
                <a:gd name="T15" fmla="*/ 3 h 18"/>
                <a:gd name="T16" fmla="*/ 66 w 73"/>
                <a:gd name="T17" fmla="*/ 1 h 18"/>
                <a:gd name="T18" fmla="*/ 71 w 73"/>
                <a:gd name="T19" fmla="*/ 2 h 18"/>
                <a:gd name="T20" fmla="*/ 72 w 73"/>
                <a:gd name="T21" fmla="*/ 3 h 18"/>
                <a:gd name="T22" fmla="*/ 72 w 73"/>
                <a:gd name="T23" fmla="*/ 4 h 18"/>
                <a:gd name="T24" fmla="*/ 68 w 73"/>
                <a:gd name="T25" fmla="*/ 8 h 18"/>
                <a:gd name="T26" fmla="*/ 50 w 73"/>
                <a:gd name="T27" fmla="*/ 13 h 18"/>
                <a:gd name="T28" fmla="*/ 50 w 73"/>
                <a:gd name="T29" fmla="*/ 13 h 18"/>
                <a:gd name="T30" fmla="*/ 51 w 73"/>
                <a:gd name="T31" fmla="*/ 14 h 18"/>
                <a:gd name="T32" fmla="*/ 69 w 73"/>
                <a:gd name="T33" fmla="*/ 9 h 18"/>
                <a:gd name="T34" fmla="*/ 73 w 73"/>
                <a:gd name="T35" fmla="*/ 4 h 18"/>
                <a:gd name="T36" fmla="*/ 73 w 73"/>
                <a:gd name="T37" fmla="*/ 3 h 18"/>
                <a:gd name="T38" fmla="*/ 71 w 73"/>
                <a:gd name="T39" fmla="*/ 1 h 18"/>
                <a:gd name="T40" fmla="*/ 66 w 73"/>
                <a:gd name="T41" fmla="*/ 0 h 18"/>
                <a:gd name="T42" fmla="*/ 48 w 73"/>
                <a:gd name="T43" fmla="*/ 2 h 18"/>
                <a:gd name="T44" fmla="*/ 2 w 73"/>
                <a:gd name="T45" fmla="*/ 18 h 18"/>
                <a:gd name="T46" fmla="*/ 0 w 73"/>
                <a:gd name="T47" fmla="*/ 18 h 18"/>
                <a:gd name="T48" fmla="*/ 2 w 73"/>
                <a:gd name="T49" fmla="*/ 18 h 18"/>
                <a:gd name="T50" fmla="*/ 5 w 73"/>
                <a:gd name="T51" fmla="*/ 18 h 18"/>
                <a:gd name="T52" fmla="*/ 51 w 73"/>
                <a:gd name="T53" fmla="*/ 14 h 18"/>
                <a:gd name="T54" fmla="*/ 50 w 73"/>
                <a:gd name="T5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" h="18">
                  <a:moveTo>
                    <a:pt x="50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31" y="17"/>
                    <a:pt x="12" y="18"/>
                    <a:pt x="5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4" y="18"/>
                    <a:pt x="6" y="17"/>
                  </a:cubicBezTo>
                  <a:cubicBezTo>
                    <a:pt x="12" y="14"/>
                    <a:pt x="27" y="8"/>
                    <a:pt x="48" y="3"/>
                  </a:cubicBezTo>
                  <a:cubicBezTo>
                    <a:pt x="57" y="2"/>
                    <a:pt x="62" y="1"/>
                    <a:pt x="66" y="1"/>
                  </a:cubicBezTo>
                  <a:cubicBezTo>
                    <a:pt x="68" y="1"/>
                    <a:pt x="70" y="1"/>
                    <a:pt x="71" y="2"/>
                  </a:cubicBezTo>
                  <a:cubicBezTo>
                    <a:pt x="72" y="2"/>
                    <a:pt x="72" y="3"/>
                    <a:pt x="72" y="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5"/>
                    <a:pt x="72" y="6"/>
                    <a:pt x="68" y="8"/>
                  </a:cubicBezTo>
                  <a:cubicBezTo>
                    <a:pt x="65" y="9"/>
                    <a:pt x="59" y="11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60" y="12"/>
                    <a:pt x="65" y="10"/>
                    <a:pt x="69" y="9"/>
                  </a:cubicBezTo>
                  <a:cubicBezTo>
                    <a:pt x="72" y="7"/>
                    <a:pt x="73" y="6"/>
                    <a:pt x="73" y="4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2"/>
                    <a:pt x="72" y="1"/>
                    <a:pt x="71" y="1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62" y="0"/>
                    <a:pt x="57" y="1"/>
                    <a:pt x="48" y="2"/>
                  </a:cubicBezTo>
                  <a:cubicBezTo>
                    <a:pt x="20" y="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3" y="18"/>
                    <a:pt x="5" y="18"/>
                  </a:cubicBezTo>
                  <a:cubicBezTo>
                    <a:pt x="12" y="18"/>
                    <a:pt x="31" y="18"/>
                    <a:pt x="51" y="14"/>
                  </a:cubicBezTo>
                  <a:lnTo>
                    <a:pt x="50" y="13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7" name="Freeform 279"/>
            <p:cNvSpPr>
              <a:spLocks/>
            </p:cNvSpPr>
            <p:nvPr/>
          </p:nvSpPr>
          <p:spPr bwMode="auto">
            <a:xfrm>
              <a:off x="-1958774" y="3195687"/>
              <a:ext cx="317500" cy="90488"/>
            </a:xfrm>
            <a:custGeom>
              <a:avLst/>
              <a:gdLst>
                <a:gd name="T0" fmla="*/ 22 w 71"/>
                <a:gd name="T1" fmla="*/ 5 h 20"/>
                <a:gd name="T2" fmla="*/ 71 w 71"/>
                <a:gd name="T3" fmla="*/ 1 h 20"/>
                <a:gd name="T4" fmla="*/ 25 w 71"/>
                <a:gd name="T5" fmla="*/ 16 h 20"/>
                <a:gd name="T6" fmla="*/ 0 w 71"/>
                <a:gd name="T7" fmla="*/ 15 h 20"/>
                <a:gd name="T8" fmla="*/ 22 w 71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0">
                  <a:moveTo>
                    <a:pt x="22" y="5"/>
                  </a:moveTo>
                  <a:cubicBezTo>
                    <a:pt x="47" y="0"/>
                    <a:pt x="71" y="1"/>
                    <a:pt x="71" y="1"/>
                  </a:cubicBezTo>
                  <a:cubicBezTo>
                    <a:pt x="71" y="1"/>
                    <a:pt x="53" y="10"/>
                    <a:pt x="25" y="16"/>
                  </a:cubicBezTo>
                  <a:cubicBezTo>
                    <a:pt x="5" y="20"/>
                    <a:pt x="1" y="18"/>
                    <a:pt x="0" y="15"/>
                  </a:cubicBezTo>
                  <a:cubicBezTo>
                    <a:pt x="0" y="13"/>
                    <a:pt x="3" y="9"/>
                    <a:pt x="22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8" name="Freeform 280"/>
            <p:cNvSpPr>
              <a:spLocks/>
            </p:cNvSpPr>
            <p:nvPr/>
          </p:nvSpPr>
          <p:spPr bwMode="auto">
            <a:xfrm>
              <a:off x="-1958774" y="3195687"/>
              <a:ext cx="322263" cy="85725"/>
            </a:xfrm>
            <a:custGeom>
              <a:avLst/>
              <a:gdLst>
                <a:gd name="T0" fmla="*/ 22 w 72"/>
                <a:gd name="T1" fmla="*/ 5 h 19"/>
                <a:gd name="T2" fmla="*/ 23 w 72"/>
                <a:gd name="T3" fmla="*/ 6 h 19"/>
                <a:gd name="T4" fmla="*/ 68 w 72"/>
                <a:gd name="T5" fmla="*/ 1 h 19"/>
                <a:gd name="T6" fmla="*/ 71 w 72"/>
                <a:gd name="T7" fmla="*/ 1 h 19"/>
                <a:gd name="T8" fmla="*/ 71 w 72"/>
                <a:gd name="T9" fmla="*/ 1 h 19"/>
                <a:gd name="T10" fmla="*/ 70 w 72"/>
                <a:gd name="T11" fmla="*/ 0 h 19"/>
                <a:gd name="T12" fmla="*/ 67 w 72"/>
                <a:gd name="T13" fmla="*/ 2 h 19"/>
                <a:gd name="T14" fmla="*/ 25 w 72"/>
                <a:gd name="T15" fmla="*/ 15 h 19"/>
                <a:gd name="T16" fmla="*/ 7 w 72"/>
                <a:gd name="T17" fmla="*/ 18 h 19"/>
                <a:gd name="T18" fmla="*/ 2 w 72"/>
                <a:gd name="T19" fmla="*/ 17 h 19"/>
                <a:gd name="T20" fmla="*/ 1 w 72"/>
                <a:gd name="T21" fmla="*/ 15 h 19"/>
                <a:gd name="T22" fmla="*/ 1 w 72"/>
                <a:gd name="T23" fmla="*/ 15 h 19"/>
                <a:gd name="T24" fmla="*/ 5 w 72"/>
                <a:gd name="T25" fmla="*/ 11 h 19"/>
                <a:gd name="T26" fmla="*/ 23 w 72"/>
                <a:gd name="T27" fmla="*/ 6 h 19"/>
                <a:gd name="T28" fmla="*/ 22 w 72"/>
                <a:gd name="T29" fmla="*/ 5 h 19"/>
                <a:gd name="T30" fmla="*/ 22 w 72"/>
                <a:gd name="T31" fmla="*/ 5 h 19"/>
                <a:gd name="T32" fmla="*/ 4 w 72"/>
                <a:gd name="T33" fmla="*/ 10 h 19"/>
                <a:gd name="T34" fmla="*/ 0 w 72"/>
                <a:gd name="T35" fmla="*/ 15 h 19"/>
                <a:gd name="T36" fmla="*/ 0 w 72"/>
                <a:gd name="T37" fmla="*/ 16 h 19"/>
                <a:gd name="T38" fmla="*/ 2 w 72"/>
                <a:gd name="T39" fmla="*/ 18 h 19"/>
                <a:gd name="T40" fmla="*/ 7 w 72"/>
                <a:gd name="T41" fmla="*/ 19 h 19"/>
                <a:gd name="T42" fmla="*/ 25 w 72"/>
                <a:gd name="T43" fmla="*/ 16 h 19"/>
                <a:gd name="T44" fmla="*/ 71 w 72"/>
                <a:gd name="T45" fmla="*/ 1 h 19"/>
                <a:gd name="T46" fmla="*/ 72 w 72"/>
                <a:gd name="T47" fmla="*/ 0 h 19"/>
                <a:gd name="T48" fmla="*/ 71 w 72"/>
                <a:gd name="T49" fmla="*/ 0 h 19"/>
                <a:gd name="T50" fmla="*/ 68 w 72"/>
                <a:gd name="T51" fmla="*/ 0 h 19"/>
                <a:gd name="T52" fmla="*/ 22 w 72"/>
                <a:gd name="T53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19">
                  <a:moveTo>
                    <a:pt x="22" y="5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42" y="2"/>
                    <a:pt x="61" y="1"/>
                    <a:pt x="68" y="1"/>
                  </a:cubicBezTo>
                  <a:cubicBezTo>
                    <a:pt x="70" y="1"/>
                    <a:pt x="71" y="1"/>
                    <a:pt x="71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1"/>
                    <a:pt x="67" y="2"/>
                  </a:cubicBezTo>
                  <a:cubicBezTo>
                    <a:pt x="61" y="5"/>
                    <a:pt x="46" y="11"/>
                    <a:pt x="25" y="15"/>
                  </a:cubicBezTo>
                  <a:cubicBezTo>
                    <a:pt x="16" y="17"/>
                    <a:pt x="11" y="18"/>
                    <a:pt x="7" y="18"/>
                  </a:cubicBezTo>
                  <a:cubicBezTo>
                    <a:pt x="5" y="18"/>
                    <a:pt x="3" y="18"/>
                    <a:pt x="2" y="17"/>
                  </a:cubicBezTo>
                  <a:cubicBezTo>
                    <a:pt x="1" y="17"/>
                    <a:pt x="1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4"/>
                    <a:pt x="1" y="12"/>
                    <a:pt x="5" y="11"/>
                  </a:cubicBezTo>
                  <a:cubicBezTo>
                    <a:pt x="8" y="9"/>
                    <a:pt x="14" y="8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3" y="7"/>
                    <a:pt x="8" y="8"/>
                    <a:pt x="4" y="10"/>
                  </a:cubicBezTo>
                  <a:cubicBezTo>
                    <a:pt x="1" y="12"/>
                    <a:pt x="0" y="13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2" y="18"/>
                  </a:cubicBezTo>
                  <a:cubicBezTo>
                    <a:pt x="3" y="18"/>
                    <a:pt x="4" y="19"/>
                    <a:pt x="7" y="19"/>
                  </a:cubicBezTo>
                  <a:cubicBezTo>
                    <a:pt x="11" y="19"/>
                    <a:pt x="16" y="18"/>
                    <a:pt x="25" y="16"/>
                  </a:cubicBezTo>
                  <a:cubicBezTo>
                    <a:pt x="53" y="11"/>
                    <a:pt x="71" y="1"/>
                    <a:pt x="71" y="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0" y="0"/>
                    <a:pt x="68" y="0"/>
                  </a:cubicBezTo>
                  <a:cubicBezTo>
                    <a:pt x="61" y="0"/>
                    <a:pt x="42" y="1"/>
                    <a:pt x="22" y="5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9" name="Freeform 281"/>
            <p:cNvSpPr>
              <a:spLocks/>
            </p:cNvSpPr>
            <p:nvPr/>
          </p:nvSpPr>
          <p:spPr bwMode="auto">
            <a:xfrm>
              <a:off x="-1646037" y="3200449"/>
              <a:ext cx="85725" cy="319088"/>
            </a:xfrm>
            <a:custGeom>
              <a:avLst/>
              <a:gdLst>
                <a:gd name="T0" fmla="*/ 5 w 19"/>
                <a:gd name="T1" fmla="*/ 48 h 71"/>
                <a:gd name="T2" fmla="*/ 0 w 19"/>
                <a:gd name="T3" fmla="*/ 0 h 71"/>
                <a:gd name="T4" fmla="*/ 15 w 19"/>
                <a:gd name="T5" fmla="*/ 46 h 71"/>
                <a:gd name="T6" fmla="*/ 15 w 19"/>
                <a:gd name="T7" fmla="*/ 70 h 71"/>
                <a:gd name="T8" fmla="*/ 5 w 19"/>
                <a:gd name="T9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1">
                  <a:moveTo>
                    <a:pt x="5" y="48"/>
                  </a:moveTo>
                  <a:cubicBezTo>
                    <a:pt x="0" y="23"/>
                    <a:pt x="0" y="0"/>
                    <a:pt x="0" y="0"/>
                  </a:cubicBezTo>
                  <a:cubicBezTo>
                    <a:pt x="0" y="0"/>
                    <a:pt x="10" y="18"/>
                    <a:pt x="15" y="46"/>
                  </a:cubicBezTo>
                  <a:cubicBezTo>
                    <a:pt x="19" y="65"/>
                    <a:pt x="18" y="70"/>
                    <a:pt x="15" y="70"/>
                  </a:cubicBezTo>
                  <a:cubicBezTo>
                    <a:pt x="12" y="71"/>
                    <a:pt x="9" y="67"/>
                    <a:pt x="5" y="4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0" name="Freeform 282"/>
            <p:cNvSpPr>
              <a:spLocks/>
            </p:cNvSpPr>
            <p:nvPr/>
          </p:nvSpPr>
          <p:spPr bwMode="auto">
            <a:xfrm>
              <a:off x="-1646037" y="3190924"/>
              <a:ext cx="80963" cy="328613"/>
            </a:xfrm>
            <a:custGeom>
              <a:avLst/>
              <a:gdLst>
                <a:gd name="T0" fmla="*/ 5 w 18"/>
                <a:gd name="T1" fmla="*/ 50 h 73"/>
                <a:gd name="T2" fmla="*/ 5 w 18"/>
                <a:gd name="T3" fmla="*/ 50 h 73"/>
                <a:gd name="T4" fmla="*/ 1 w 18"/>
                <a:gd name="T5" fmla="*/ 5 h 73"/>
                <a:gd name="T6" fmla="*/ 1 w 18"/>
                <a:gd name="T7" fmla="*/ 2 h 73"/>
                <a:gd name="T8" fmla="*/ 0 w 18"/>
                <a:gd name="T9" fmla="*/ 2 h 73"/>
                <a:gd name="T10" fmla="*/ 0 w 18"/>
                <a:gd name="T11" fmla="*/ 2 h 73"/>
                <a:gd name="T12" fmla="*/ 2 w 18"/>
                <a:gd name="T13" fmla="*/ 5 h 73"/>
                <a:gd name="T14" fmla="*/ 15 w 18"/>
                <a:gd name="T15" fmla="*/ 48 h 73"/>
                <a:gd name="T16" fmla="*/ 17 w 18"/>
                <a:gd name="T17" fmla="*/ 65 h 73"/>
                <a:gd name="T18" fmla="*/ 17 w 18"/>
                <a:gd name="T19" fmla="*/ 70 h 73"/>
                <a:gd name="T20" fmla="*/ 15 w 18"/>
                <a:gd name="T21" fmla="*/ 72 h 73"/>
                <a:gd name="T22" fmla="*/ 14 w 18"/>
                <a:gd name="T23" fmla="*/ 72 h 73"/>
                <a:gd name="T24" fmla="*/ 10 w 18"/>
                <a:gd name="T25" fmla="*/ 68 h 73"/>
                <a:gd name="T26" fmla="*/ 5 w 18"/>
                <a:gd name="T27" fmla="*/ 50 h 73"/>
                <a:gd name="T28" fmla="*/ 5 w 18"/>
                <a:gd name="T29" fmla="*/ 50 h 73"/>
                <a:gd name="T30" fmla="*/ 4 w 18"/>
                <a:gd name="T31" fmla="*/ 50 h 73"/>
                <a:gd name="T32" fmla="*/ 10 w 18"/>
                <a:gd name="T33" fmla="*/ 68 h 73"/>
                <a:gd name="T34" fmla="*/ 14 w 18"/>
                <a:gd name="T35" fmla="*/ 73 h 73"/>
                <a:gd name="T36" fmla="*/ 15 w 18"/>
                <a:gd name="T37" fmla="*/ 73 h 73"/>
                <a:gd name="T38" fmla="*/ 17 w 18"/>
                <a:gd name="T39" fmla="*/ 71 h 73"/>
                <a:gd name="T40" fmla="*/ 18 w 18"/>
                <a:gd name="T41" fmla="*/ 65 h 73"/>
                <a:gd name="T42" fmla="*/ 16 w 18"/>
                <a:gd name="T43" fmla="*/ 48 h 73"/>
                <a:gd name="T44" fmla="*/ 1 w 18"/>
                <a:gd name="T45" fmla="*/ 2 h 73"/>
                <a:gd name="T46" fmla="*/ 0 w 18"/>
                <a:gd name="T47" fmla="*/ 0 h 73"/>
                <a:gd name="T48" fmla="*/ 0 w 18"/>
                <a:gd name="T49" fmla="*/ 2 h 73"/>
                <a:gd name="T50" fmla="*/ 0 w 18"/>
                <a:gd name="T51" fmla="*/ 5 h 73"/>
                <a:gd name="T52" fmla="*/ 4 w 18"/>
                <a:gd name="T53" fmla="*/ 50 h 73"/>
                <a:gd name="T54" fmla="*/ 5 w 18"/>
                <a:gd name="T55" fmla="*/ 5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73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1" y="30"/>
                    <a:pt x="1" y="12"/>
                    <a:pt x="1" y="5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2" y="5"/>
                  </a:cubicBezTo>
                  <a:cubicBezTo>
                    <a:pt x="4" y="11"/>
                    <a:pt x="11" y="27"/>
                    <a:pt x="15" y="48"/>
                  </a:cubicBezTo>
                  <a:cubicBezTo>
                    <a:pt x="17" y="56"/>
                    <a:pt x="17" y="62"/>
                    <a:pt x="17" y="65"/>
                  </a:cubicBezTo>
                  <a:cubicBezTo>
                    <a:pt x="17" y="68"/>
                    <a:pt x="17" y="69"/>
                    <a:pt x="17" y="70"/>
                  </a:cubicBezTo>
                  <a:cubicBezTo>
                    <a:pt x="16" y="71"/>
                    <a:pt x="16" y="72"/>
                    <a:pt x="15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2"/>
                    <a:pt x="12" y="71"/>
                    <a:pt x="10" y="68"/>
                  </a:cubicBezTo>
                  <a:cubicBezTo>
                    <a:pt x="9" y="64"/>
                    <a:pt x="7" y="59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6" y="59"/>
                    <a:pt x="8" y="65"/>
                    <a:pt x="10" y="68"/>
                  </a:cubicBezTo>
                  <a:cubicBezTo>
                    <a:pt x="11" y="71"/>
                    <a:pt x="13" y="73"/>
                    <a:pt x="14" y="7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6" y="73"/>
                    <a:pt x="17" y="72"/>
                    <a:pt x="17" y="71"/>
                  </a:cubicBezTo>
                  <a:cubicBezTo>
                    <a:pt x="18" y="70"/>
                    <a:pt x="18" y="68"/>
                    <a:pt x="18" y="65"/>
                  </a:cubicBezTo>
                  <a:cubicBezTo>
                    <a:pt x="18" y="62"/>
                    <a:pt x="18" y="56"/>
                    <a:pt x="16" y="48"/>
                  </a:cubicBezTo>
                  <a:cubicBezTo>
                    <a:pt x="10" y="19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12"/>
                    <a:pt x="0" y="30"/>
                    <a:pt x="4" y="50"/>
                  </a:cubicBezTo>
                  <a:lnTo>
                    <a:pt x="5" y="50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1" name="Freeform 283"/>
            <p:cNvSpPr>
              <a:spLocks/>
            </p:cNvSpPr>
            <p:nvPr/>
          </p:nvSpPr>
          <p:spPr bwMode="auto">
            <a:xfrm>
              <a:off x="-1730174" y="2881362"/>
              <a:ext cx="88900" cy="319088"/>
            </a:xfrm>
            <a:custGeom>
              <a:avLst/>
              <a:gdLst>
                <a:gd name="T0" fmla="*/ 15 w 20"/>
                <a:gd name="T1" fmla="*/ 23 h 71"/>
                <a:gd name="T2" fmla="*/ 20 w 20"/>
                <a:gd name="T3" fmla="*/ 71 h 71"/>
                <a:gd name="T4" fmla="*/ 4 w 20"/>
                <a:gd name="T5" fmla="*/ 25 h 71"/>
                <a:gd name="T6" fmla="*/ 5 w 20"/>
                <a:gd name="T7" fmla="*/ 1 h 71"/>
                <a:gd name="T8" fmla="*/ 15 w 20"/>
                <a:gd name="T9" fmla="*/ 2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1">
                  <a:moveTo>
                    <a:pt x="15" y="23"/>
                  </a:moveTo>
                  <a:cubicBezTo>
                    <a:pt x="20" y="48"/>
                    <a:pt x="20" y="71"/>
                    <a:pt x="20" y="71"/>
                  </a:cubicBezTo>
                  <a:cubicBezTo>
                    <a:pt x="20" y="71"/>
                    <a:pt x="10" y="53"/>
                    <a:pt x="4" y="25"/>
                  </a:cubicBezTo>
                  <a:cubicBezTo>
                    <a:pt x="0" y="6"/>
                    <a:pt x="2" y="1"/>
                    <a:pt x="5" y="1"/>
                  </a:cubicBezTo>
                  <a:cubicBezTo>
                    <a:pt x="8" y="0"/>
                    <a:pt x="11" y="3"/>
                    <a:pt x="15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2" name="Freeform 284"/>
            <p:cNvSpPr>
              <a:spLocks/>
            </p:cNvSpPr>
            <p:nvPr/>
          </p:nvSpPr>
          <p:spPr bwMode="auto">
            <a:xfrm>
              <a:off x="-1722237" y="2881362"/>
              <a:ext cx="80963" cy="328613"/>
            </a:xfrm>
            <a:custGeom>
              <a:avLst/>
              <a:gdLst>
                <a:gd name="T0" fmla="*/ 13 w 18"/>
                <a:gd name="T1" fmla="*/ 23 h 73"/>
                <a:gd name="T2" fmla="*/ 13 w 18"/>
                <a:gd name="T3" fmla="*/ 23 h 73"/>
                <a:gd name="T4" fmla="*/ 17 w 18"/>
                <a:gd name="T5" fmla="*/ 68 h 73"/>
                <a:gd name="T6" fmla="*/ 17 w 18"/>
                <a:gd name="T7" fmla="*/ 71 h 73"/>
                <a:gd name="T8" fmla="*/ 18 w 18"/>
                <a:gd name="T9" fmla="*/ 71 h 73"/>
                <a:gd name="T10" fmla="*/ 18 w 18"/>
                <a:gd name="T11" fmla="*/ 71 h 73"/>
                <a:gd name="T12" fmla="*/ 16 w 18"/>
                <a:gd name="T13" fmla="*/ 68 h 73"/>
                <a:gd name="T14" fmla="*/ 3 w 18"/>
                <a:gd name="T15" fmla="*/ 25 h 73"/>
                <a:gd name="T16" fmla="*/ 1 w 18"/>
                <a:gd name="T17" fmla="*/ 7 h 73"/>
                <a:gd name="T18" fmla="*/ 1 w 18"/>
                <a:gd name="T19" fmla="*/ 3 h 73"/>
                <a:gd name="T20" fmla="*/ 3 w 18"/>
                <a:gd name="T21" fmla="*/ 1 h 73"/>
                <a:gd name="T22" fmla="*/ 4 w 18"/>
                <a:gd name="T23" fmla="*/ 1 h 73"/>
                <a:gd name="T24" fmla="*/ 7 w 18"/>
                <a:gd name="T25" fmla="*/ 5 h 73"/>
                <a:gd name="T26" fmla="*/ 13 w 18"/>
                <a:gd name="T27" fmla="*/ 23 h 73"/>
                <a:gd name="T28" fmla="*/ 13 w 18"/>
                <a:gd name="T29" fmla="*/ 23 h 73"/>
                <a:gd name="T30" fmla="*/ 14 w 18"/>
                <a:gd name="T31" fmla="*/ 23 h 73"/>
                <a:gd name="T32" fmla="*/ 8 w 18"/>
                <a:gd name="T33" fmla="*/ 5 h 73"/>
                <a:gd name="T34" fmla="*/ 4 w 18"/>
                <a:gd name="T35" fmla="*/ 0 h 73"/>
                <a:gd name="T36" fmla="*/ 3 w 18"/>
                <a:gd name="T37" fmla="*/ 0 h 73"/>
                <a:gd name="T38" fmla="*/ 0 w 18"/>
                <a:gd name="T39" fmla="*/ 2 h 73"/>
                <a:gd name="T40" fmla="*/ 0 w 18"/>
                <a:gd name="T41" fmla="*/ 7 h 73"/>
                <a:gd name="T42" fmla="*/ 2 w 18"/>
                <a:gd name="T43" fmla="*/ 25 h 73"/>
                <a:gd name="T44" fmla="*/ 17 w 18"/>
                <a:gd name="T45" fmla="*/ 71 h 73"/>
                <a:gd name="T46" fmla="*/ 18 w 18"/>
                <a:gd name="T47" fmla="*/ 73 h 73"/>
                <a:gd name="T48" fmla="*/ 18 w 18"/>
                <a:gd name="T49" fmla="*/ 71 h 73"/>
                <a:gd name="T50" fmla="*/ 18 w 18"/>
                <a:gd name="T51" fmla="*/ 68 h 73"/>
                <a:gd name="T52" fmla="*/ 14 w 18"/>
                <a:gd name="T53" fmla="*/ 23 h 73"/>
                <a:gd name="T54" fmla="*/ 13 w 18"/>
                <a:gd name="T55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73">
                  <a:moveTo>
                    <a:pt x="13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7" y="43"/>
                    <a:pt x="17" y="61"/>
                    <a:pt x="17" y="68"/>
                  </a:cubicBezTo>
                  <a:cubicBezTo>
                    <a:pt x="17" y="70"/>
                    <a:pt x="17" y="71"/>
                    <a:pt x="17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7" y="70"/>
                    <a:pt x="16" y="68"/>
                  </a:cubicBezTo>
                  <a:cubicBezTo>
                    <a:pt x="14" y="61"/>
                    <a:pt x="7" y="46"/>
                    <a:pt x="3" y="25"/>
                  </a:cubicBezTo>
                  <a:cubicBezTo>
                    <a:pt x="1" y="17"/>
                    <a:pt x="1" y="11"/>
                    <a:pt x="1" y="7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2"/>
                    <a:pt x="7" y="5"/>
                  </a:cubicBezTo>
                  <a:cubicBezTo>
                    <a:pt x="9" y="8"/>
                    <a:pt x="11" y="14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14"/>
                    <a:pt x="10" y="8"/>
                    <a:pt x="8" y="5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1"/>
                    <a:pt x="0" y="17"/>
                    <a:pt x="2" y="25"/>
                  </a:cubicBezTo>
                  <a:cubicBezTo>
                    <a:pt x="8" y="53"/>
                    <a:pt x="17" y="71"/>
                    <a:pt x="17" y="71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0"/>
                    <a:pt x="18" y="68"/>
                  </a:cubicBezTo>
                  <a:cubicBezTo>
                    <a:pt x="18" y="61"/>
                    <a:pt x="18" y="43"/>
                    <a:pt x="14" y="23"/>
                  </a:cubicBezTo>
                  <a:lnTo>
                    <a:pt x="13" y="23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3" name="Freeform 285"/>
            <p:cNvSpPr>
              <a:spLocks/>
            </p:cNvSpPr>
            <p:nvPr/>
          </p:nvSpPr>
          <p:spPr bwMode="auto">
            <a:xfrm>
              <a:off x="-1646037" y="3200449"/>
              <a:ext cx="279400" cy="188913"/>
            </a:xfrm>
            <a:custGeom>
              <a:avLst/>
              <a:gdLst>
                <a:gd name="T0" fmla="*/ 37 w 62"/>
                <a:gd name="T1" fmla="*/ 31 h 42"/>
                <a:gd name="T2" fmla="*/ 0 w 62"/>
                <a:gd name="T3" fmla="*/ 0 h 42"/>
                <a:gd name="T4" fmla="*/ 43 w 62"/>
                <a:gd name="T5" fmla="*/ 22 h 42"/>
                <a:gd name="T6" fmla="*/ 60 w 62"/>
                <a:gd name="T7" fmla="*/ 39 h 42"/>
                <a:gd name="T8" fmla="*/ 37 w 62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2">
                  <a:moveTo>
                    <a:pt x="37" y="31"/>
                  </a:moveTo>
                  <a:cubicBezTo>
                    <a:pt x="16" y="17"/>
                    <a:pt x="0" y="0"/>
                    <a:pt x="0" y="0"/>
                  </a:cubicBezTo>
                  <a:cubicBezTo>
                    <a:pt x="0" y="0"/>
                    <a:pt x="19" y="6"/>
                    <a:pt x="43" y="22"/>
                  </a:cubicBezTo>
                  <a:cubicBezTo>
                    <a:pt x="60" y="33"/>
                    <a:pt x="62" y="37"/>
                    <a:pt x="60" y="39"/>
                  </a:cubicBezTo>
                  <a:cubicBezTo>
                    <a:pt x="59" y="42"/>
                    <a:pt x="54" y="42"/>
                    <a:pt x="37" y="3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4" name="Freeform 286"/>
            <p:cNvSpPr>
              <a:spLocks/>
            </p:cNvSpPr>
            <p:nvPr/>
          </p:nvSpPr>
          <p:spPr bwMode="auto">
            <a:xfrm>
              <a:off x="-1649212" y="3195687"/>
              <a:ext cx="277813" cy="188913"/>
            </a:xfrm>
            <a:custGeom>
              <a:avLst/>
              <a:gdLst>
                <a:gd name="T0" fmla="*/ 38 w 62"/>
                <a:gd name="T1" fmla="*/ 32 h 42"/>
                <a:gd name="T2" fmla="*/ 39 w 62"/>
                <a:gd name="T3" fmla="*/ 31 h 42"/>
                <a:gd name="T4" fmla="*/ 12 w 62"/>
                <a:gd name="T5" fmla="*/ 11 h 42"/>
                <a:gd name="T6" fmla="*/ 4 w 62"/>
                <a:gd name="T7" fmla="*/ 3 h 42"/>
                <a:gd name="T8" fmla="*/ 2 w 62"/>
                <a:gd name="T9" fmla="*/ 0 h 42"/>
                <a:gd name="T10" fmla="*/ 1 w 62"/>
                <a:gd name="T11" fmla="*/ 1 h 42"/>
                <a:gd name="T12" fmla="*/ 1 w 62"/>
                <a:gd name="T13" fmla="*/ 1 h 42"/>
                <a:gd name="T14" fmla="*/ 4 w 62"/>
                <a:gd name="T15" fmla="*/ 2 h 42"/>
                <a:gd name="T16" fmla="*/ 44 w 62"/>
                <a:gd name="T17" fmla="*/ 23 h 42"/>
                <a:gd name="T18" fmla="*/ 58 w 62"/>
                <a:gd name="T19" fmla="*/ 34 h 42"/>
                <a:gd name="T20" fmla="*/ 61 w 62"/>
                <a:gd name="T21" fmla="*/ 39 h 42"/>
                <a:gd name="T22" fmla="*/ 61 w 62"/>
                <a:gd name="T23" fmla="*/ 40 h 42"/>
                <a:gd name="T24" fmla="*/ 59 w 62"/>
                <a:gd name="T25" fmla="*/ 41 h 42"/>
                <a:gd name="T26" fmla="*/ 39 w 62"/>
                <a:gd name="T27" fmla="*/ 31 h 42"/>
                <a:gd name="T28" fmla="*/ 38 w 62"/>
                <a:gd name="T29" fmla="*/ 32 h 42"/>
                <a:gd name="T30" fmla="*/ 38 w 62"/>
                <a:gd name="T31" fmla="*/ 32 h 42"/>
                <a:gd name="T32" fmla="*/ 59 w 62"/>
                <a:gd name="T33" fmla="*/ 42 h 42"/>
                <a:gd name="T34" fmla="*/ 62 w 62"/>
                <a:gd name="T35" fmla="*/ 41 h 42"/>
                <a:gd name="T36" fmla="*/ 62 w 62"/>
                <a:gd name="T37" fmla="*/ 39 h 42"/>
                <a:gd name="T38" fmla="*/ 59 w 62"/>
                <a:gd name="T39" fmla="*/ 33 h 42"/>
                <a:gd name="T40" fmla="*/ 45 w 62"/>
                <a:gd name="T41" fmla="*/ 22 h 42"/>
                <a:gd name="T42" fmla="*/ 1 w 62"/>
                <a:gd name="T43" fmla="*/ 0 h 42"/>
                <a:gd name="T44" fmla="*/ 0 w 62"/>
                <a:gd name="T45" fmla="*/ 0 h 42"/>
                <a:gd name="T46" fmla="*/ 1 w 62"/>
                <a:gd name="T47" fmla="*/ 1 h 42"/>
                <a:gd name="T48" fmla="*/ 38 w 62"/>
                <a:gd name="T4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42">
                  <a:moveTo>
                    <a:pt x="38" y="32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28" y="24"/>
                    <a:pt x="19" y="17"/>
                    <a:pt x="12" y="11"/>
                  </a:cubicBezTo>
                  <a:cubicBezTo>
                    <a:pt x="9" y="8"/>
                    <a:pt x="6" y="5"/>
                    <a:pt x="4" y="3"/>
                  </a:cubicBezTo>
                  <a:cubicBezTo>
                    <a:pt x="3" y="2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4" y="2"/>
                  </a:cubicBezTo>
                  <a:cubicBezTo>
                    <a:pt x="11" y="5"/>
                    <a:pt x="26" y="11"/>
                    <a:pt x="44" y="23"/>
                  </a:cubicBezTo>
                  <a:cubicBezTo>
                    <a:pt x="51" y="28"/>
                    <a:pt x="55" y="31"/>
                    <a:pt x="58" y="34"/>
                  </a:cubicBezTo>
                  <a:cubicBezTo>
                    <a:pt x="61" y="36"/>
                    <a:pt x="61" y="38"/>
                    <a:pt x="61" y="39"/>
                  </a:cubicBezTo>
                  <a:cubicBezTo>
                    <a:pt x="61" y="39"/>
                    <a:pt x="61" y="40"/>
                    <a:pt x="61" y="40"/>
                  </a:cubicBezTo>
                  <a:cubicBezTo>
                    <a:pt x="61" y="41"/>
                    <a:pt x="60" y="41"/>
                    <a:pt x="59" y="41"/>
                  </a:cubicBezTo>
                  <a:cubicBezTo>
                    <a:pt x="56" y="41"/>
                    <a:pt x="50" y="39"/>
                    <a:pt x="39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50" y="40"/>
                    <a:pt x="55" y="42"/>
                    <a:pt x="59" y="42"/>
                  </a:cubicBezTo>
                  <a:cubicBezTo>
                    <a:pt x="60" y="42"/>
                    <a:pt x="61" y="42"/>
                    <a:pt x="62" y="41"/>
                  </a:cubicBezTo>
                  <a:cubicBezTo>
                    <a:pt x="62" y="40"/>
                    <a:pt x="62" y="40"/>
                    <a:pt x="62" y="39"/>
                  </a:cubicBezTo>
                  <a:cubicBezTo>
                    <a:pt x="62" y="37"/>
                    <a:pt x="61" y="35"/>
                    <a:pt x="59" y="33"/>
                  </a:cubicBezTo>
                  <a:cubicBezTo>
                    <a:pt x="56" y="30"/>
                    <a:pt x="52" y="27"/>
                    <a:pt x="45" y="22"/>
                  </a:cubicBezTo>
                  <a:cubicBezTo>
                    <a:pt x="21" y="6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7" y="18"/>
                    <a:pt x="38" y="32"/>
                  </a:cubicBez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5" name="Freeform 287"/>
            <p:cNvSpPr>
              <a:spLocks/>
            </p:cNvSpPr>
            <p:nvPr/>
          </p:nvSpPr>
          <p:spPr bwMode="auto">
            <a:xfrm>
              <a:off x="-1919087" y="3011537"/>
              <a:ext cx="277813" cy="188913"/>
            </a:xfrm>
            <a:custGeom>
              <a:avLst/>
              <a:gdLst>
                <a:gd name="T0" fmla="*/ 24 w 62"/>
                <a:gd name="T1" fmla="*/ 11 h 42"/>
                <a:gd name="T2" fmla="*/ 62 w 62"/>
                <a:gd name="T3" fmla="*/ 42 h 42"/>
                <a:gd name="T4" fmla="*/ 18 w 62"/>
                <a:gd name="T5" fmla="*/ 20 h 42"/>
                <a:gd name="T6" fmla="*/ 1 w 62"/>
                <a:gd name="T7" fmla="*/ 2 h 42"/>
                <a:gd name="T8" fmla="*/ 24 w 62"/>
                <a:gd name="T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2">
                  <a:moveTo>
                    <a:pt x="24" y="11"/>
                  </a:moveTo>
                  <a:cubicBezTo>
                    <a:pt x="46" y="25"/>
                    <a:pt x="62" y="42"/>
                    <a:pt x="62" y="42"/>
                  </a:cubicBezTo>
                  <a:cubicBezTo>
                    <a:pt x="62" y="42"/>
                    <a:pt x="43" y="36"/>
                    <a:pt x="18" y="20"/>
                  </a:cubicBezTo>
                  <a:cubicBezTo>
                    <a:pt x="2" y="9"/>
                    <a:pt x="0" y="5"/>
                    <a:pt x="1" y="2"/>
                  </a:cubicBezTo>
                  <a:cubicBezTo>
                    <a:pt x="3" y="0"/>
                    <a:pt x="8" y="0"/>
                    <a:pt x="24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6" name="Freeform 288"/>
            <p:cNvSpPr>
              <a:spLocks/>
            </p:cNvSpPr>
            <p:nvPr/>
          </p:nvSpPr>
          <p:spPr bwMode="auto">
            <a:xfrm>
              <a:off x="-1914324" y="3016299"/>
              <a:ext cx="273050" cy="184150"/>
            </a:xfrm>
            <a:custGeom>
              <a:avLst/>
              <a:gdLst>
                <a:gd name="T0" fmla="*/ 23 w 61"/>
                <a:gd name="T1" fmla="*/ 10 h 41"/>
                <a:gd name="T2" fmla="*/ 23 w 61"/>
                <a:gd name="T3" fmla="*/ 11 h 41"/>
                <a:gd name="T4" fmla="*/ 50 w 61"/>
                <a:gd name="T5" fmla="*/ 31 h 41"/>
                <a:gd name="T6" fmla="*/ 57 w 61"/>
                <a:gd name="T7" fmla="*/ 39 h 41"/>
                <a:gd name="T8" fmla="*/ 60 w 61"/>
                <a:gd name="T9" fmla="*/ 41 h 41"/>
                <a:gd name="T10" fmla="*/ 61 w 61"/>
                <a:gd name="T11" fmla="*/ 41 h 41"/>
                <a:gd name="T12" fmla="*/ 61 w 61"/>
                <a:gd name="T13" fmla="*/ 41 h 41"/>
                <a:gd name="T14" fmla="*/ 57 w 61"/>
                <a:gd name="T15" fmla="*/ 39 h 41"/>
                <a:gd name="T16" fmla="*/ 18 w 61"/>
                <a:gd name="T17" fmla="*/ 19 h 41"/>
                <a:gd name="T18" fmla="*/ 4 w 61"/>
                <a:gd name="T19" fmla="*/ 8 h 41"/>
                <a:gd name="T20" fmla="*/ 0 w 61"/>
                <a:gd name="T21" fmla="*/ 3 h 41"/>
                <a:gd name="T22" fmla="*/ 1 w 61"/>
                <a:gd name="T23" fmla="*/ 2 h 41"/>
                <a:gd name="T24" fmla="*/ 3 w 61"/>
                <a:gd name="T25" fmla="*/ 1 h 41"/>
                <a:gd name="T26" fmla="*/ 23 w 61"/>
                <a:gd name="T27" fmla="*/ 11 h 41"/>
                <a:gd name="T28" fmla="*/ 23 w 61"/>
                <a:gd name="T29" fmla="*/ 10 h 41"/>
                <a:gd name="T30" fmla="*/ 24 w 61"/>
                <a:gd name="T31" fmla="*/ 10 h 41"/>
                <a:gd name="T32" fmla="*/ 3 w 61"/>
                <a:gd name="T33" fmla="*/ 0 h 41"/>
                <a:gd name="T34" fmla="*/ 0 w 61"/>
                <a:gd name="T35" fmla="*/ 1 h 41"/>
                <a:gd name="T36" fmla="*/ 0 w 61"/>
                <a:gd name="T37" fmla="*/ 3 h 41"/>
                <a:gd name="T38" fmla="*/ 3 w 61"/>
                <a:gd name="T39" fmla="*/ 9 h 41"/>
                <a:gd name="T40" fmla="*/ 17 w 61"/>
                <a:gd name="T41" fmla="*/ 20 h 41"/>
                <a:gd name="T42" fmla="*/ 60 w 61"/>
                <a:gd name="T43" fmla="*/ 41 h 41"/>
                <a:gd name="T44" fmla="*/ 61 w 61"/>
                <a:gd name="T45" fmla="*/ 41 h 41"/>
                <a:gd name="T46" fmla="*/ 24 w 61"/>
                <a:gd name="T47" fmla="*/ 10 h 41"/>
                <a:gd name="T48" fmla="*/ 23 w 61"/>
                <a:gd name="T4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1">
                  <a:moveTo>
                    <a:pt x="23" y="10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34" y="18"/>
                    <a:pt x="43" y="25"/>
                    <a:pt x="50" y="31"/>
                  </a:cubicBezTo>
                  <a:cubicBezTo>
                    <a:pt x="53" y="34"/>
                    <a:pt x="56" y="37"/>
                    <a:pt x="57" y="39"/>
                  </a:cubicBezTo>
                  <a:cubicBezTo>
                    <a:pt x="59" y="40"/>
                    <a:pt x="60" y="41"/>
                    <a:pt x="60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0" y="40"/>
                    <a:pt x="57" y="39"/>
                  </a:cubicBezTo>
                  <a:cubicBezTo>
                    <a:pt x="51" y="37"/>
                    <a:pt x="36" y="31"/>
                    <a:pt x="18" y="19"/>
                  </a:cubicBezTo>
                  <a:cubicBezTo>
                    <a:pt x="11" y="14"/>
                    <a:pt x="7" y="11"/>
                    <a:pt x="4" y="8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6" y="1"/>
                    <a:pt x="12" y="3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2" y="2"/>
                    <a:pt x="6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5"/>
                    <a:pt x="1" y="6"/>
                    <a:pt x="3" y="9"/>
                  </a:cubicBezTo>
                  <a:cubicBezTo>
                    <a:pt x="6" y="12"/>
                    <a:pt x="10" y="15"/>
                    <a:pt x="17" y="20"/>
                  </a:cubicBezTo>
                  <a:cubicBezTo>
                    <a:pt x="41" y="35"/>
                    <a:pt x="60" y="41"/>
                    <a:pt x="60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45" y="24"/>
                    <a:pt x="24" y="10"/>
                  </a:cubicBezTo>
                  <a:lnTo>
                    <a:pt x="23" y="10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7" name="Freeform 289"/>
            <p:cNvSpPr>
              <a:spLocks/>
            </p:cNvSpPr>
            <p:nvPr/>
          </p:nvSpPr>
          <p:spPr bwMode="auto">
            <a:xfrm>
              <a:off x="-1828599" y="3200449"/>
              <a:ext cx="187325" cy="277813"/>
            </a:xfrm>
            <a:custGeom>
              <a:avLst/>
              <a:gdLst>
                <a:gd name="T0" fmla="*/ 11 w 42"/>
                <a:gd name="T1" fmla="*/ 37 h 62"/>
                <a:gd name="T2" fmla="*/ 42 w 42"/>
                <a:gd name="T3" fmla="*/ 0 h 62"/>
                <a:gd name="T4" fmla="*/ 20 w 42"/>
                <a:gd name="T5" fmla="*/ 43 h 62"/>
                <a:gd name="T6" fmla="*/ 2 w 42"/>
                <a:gd name="T7" fmla="*/ 60 h 62"/>
                <a:gd name="T8" fmla="*/ 11 w 42"/>
                <a:gd name="T9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62">
                  <a:moveTo>
                    <a:pt x="11" y="37"/>
                  </a:moveTo>
                  <a:cubicBezTo>
                    <a:pt x="25" y="16"/>
                    <a:pt x="42" y="0"/>
                    <a:pt x="42" y="0"/>
                  </a:cubicBezTo>
                  <a:cubicBezTo>
                    <a:pt x="42" y="0"/>
                    <a:pt x="35" y="19"/>
                    <a:pt x="20" y="43"/>
                  </a:cubicBezTo>
                  <a:cubicBezTo>
                    <a:pt x="9" y="59"/>
                    <a:pt x="4" y="62"/>
                    <a:pt x="2" y="60"/>
                  </a:cubicBezTo>
                  <a:cubicBezTo>
                    <a:pt x="0" y="58"/>
                    <a:pt x="0" y="54"/>
                    <a:pt x="11" y="3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8" name="Freeform 290"/>
            <p:cNvSpPr>
              <a:spLocks/>
            </p:cNvSpPr>
            <p:nvPr/>
          </p:nvSpPr>
          <p:spPr bwMode="auto">
            <a:xfrm>
              <a:off x="-1828599" y="3190924"/>
              <a:ext cx="192088" cy="282575"/>
            </a:xfrm>
            <a:custGeom>
              <a:avLst/>
              <a:gdLst>
                <a:gd name="T0" fmla="*/ 11 w 43"/>
                <a:gd name="T1" fmla="*/ 39 h 63"/>
                <a:gd name="T2" fmla="*/ 11 w 43"/>
                <a:gd name="T3" fmla="*/ 39 h 63"/>
                <a:gd name="T4" fmla="*/ 32 w 43"/>
                <a:gd name="T5" fmla="*/ 13 h 63"/>
                <a:gd name="T6" fmla="*/ 39 w 43"/>
                <a:gd name="T7" fmla="*/ 5 h 63"/>
                <a:gd name="T8" fmla="*/ 42 w 43"/>
                <a:gd name="T9" fmla="*/ 2 h 63"/>
                <a:gd name="T10" fmla="*/ 42 w 43"/>
                <a:gd name="T11" fmla="*/ 2 h 63"/>
                <a:gd name="T12" fmla="*/ 41 w 43"/>
                <a:gd name="T13" fmla="*/ 2 h 63"/>
                <a:gd name="T14" fmla="*/ 40 w 43"/>
                <a:gd name="T15" fmla="*/ 5 h 63"/>
                <a:gd name="T16" fmla="*/ 19 w 43"/>
                <a:gd name="T17" fmla="*/ 45 h 63"/>
                <a:gd name="T18" fmla="*/ 9 w 43"/>
                <a:gd name="T19" fmla="*/ 58 h 63"/>
                <a:gd name="T20" fmla="*/ 4 w 43"/>
                <a:gd name="T21" fmla="*/ 62 h 63"/>
                <a:gd name="T22" fmla="*/ 2 w 43"/>
                <a:gd name="T23" fmla="*/ 62 h 63"/>
                <a:gd name="T24" fmla="*/ 1 w 43"/>
                <a:gd name="T25" fmla="*/ 59 h 63"/>
                <a:gd name="T26" fmla="*/ 11 w 43"/>
                <a:gd name="T27" fmla="*/ 39 h 63"/>
                <a:gd name="T28" fmla="*/ 11 w 43"/>
                <a:gd name="T29" fmla="*/ 39 h 63"/>
                <a:gd name="T30" fmla="*/ 10 w 43"/>
                <a:gd name="T31" fmla="*/ 39 h 63"/>
                <a:gd name="T32" fmla="*/ 0 w 43"/>
                <a:gd name="T33" fmla="*/ 59 h 63"/>
                <a:gd name="T34" fmla="*/ 2 w 43"/>
                <a:gd name="T35" fmla="*/ 62 h 63"/>
                <a:gd name="T36" fmla="*/ 4 w 43"/>
                <a:gd name="T37" fmla="*/ 63 h 63"/>
                <a:gd name="T38" fmla="*/ 10 w 43"/>
                <a:gd name="T39" fmla="*/ 59 h 63"/>
                <a:gd name="T40" fmla="*/ 20 w 43"/>
                <a:gd name="T41" fmla="*/ 45 h 63"/>
                <a:gd name="T42" fmla="*/ 42 w 43"/>
                <a:gd name="T43" fmla="*/ 2 h 63"/>
                <a:gd name="T44" fmla="*/ 43 w 43"/>
                <a:gd name="T45" fmla="*/ 0 h 63"/>
                <a:gd name="T46" fmla="*/ 41 w 43"/>
                <a:gd name="T47" fmla="*/ 1 h 63"/>
                <a:gd name="T48" fmla="*/ 10 w 43"/>
                <a:gd name="T49" fmla="*/ 39 h 63"/>
                <a:gd name="T50" fmla="*/ 11 w 43"/>
                <a:gd name="T51" fmla="*/ 3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63">
                  <a:moveTo>
                    <a:pt x="11" y="39"/>
                  </a:moveTo>
                  <a:cubicBezTo>
                    <a:pt x="11" y="39"/>
                    <a:pt x="11" y="39"/>
                    <a:pt x="11" y="39"/>
                  </a:cubicBezTo>
                  <a:cubicBezTo>
                    <a:pt x="18" y="29"/>
                    <a:pt x="26" y="19"/>
                    <a:pt x="32" y="13"/>
                  </a:cubicBezTo>
                  <a:cubicBezTo>
                    <a:pt x="35" y="9"/>
                    <a:pt x="37" y="7"/>
                    <a:pt x="39" y="5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3"/>
                    <a:pt x="40" y="5"/>
                  </a:cubicBezTo>
                  <a:cubicBezTo>
                    <a:pt x="37" y="11"/>
                    <a:pt x="31" y="27"/>
                    <a:pt x="19" y="45"/>
                  </a:cubicBezTo>
                  <a:cubicBezTo>
                    <a:pt x="15" y="51"/>
                    <a:pt x="11" y="56"/>
                    <a:pt x="9" y="58"/>
                  </a:cubicBezTo>
                  <a:cubicBezTo>
                    <a:pt x="6" y="61"/>
                    <a:pt x="5" y="62"/>
                    <a:pt x="4" y="62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2" y="61"/>
                    <a:pt x="1" y="60"/>
                    <a:pt x="1" y="59"/>
                  </a:cubicBezTo>
                  <a:cubicBezTo>
                    <a:pt x="1" y="56"/>
                    <a:pt x="4" y="51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" y="50"/>
                    <a:pt x="0" y="56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2" y="63"/>
                    <a:pt x="3" y="63"/>
                    <a:pt x="4" y="63"/>
                  </a:cubicBezTo>
                  <a:cubicBezTo>
                    <a:pt x="5" y="63"/>
                    <a:pt x="7" y="62"/>
                    <a:pt x="10" y="59"/>
                  </a:cubicBezTo>
                  <a:cubicBezTo>
                    <a:pt x="12" y="56"/>
                    <a:pt x="16" y="52"/>
                    <a:pt x="20" y="45"/>
                  </a:cubicBezTo>
                  <a:cubicBezTo>
                    <a:pt x="36" y="21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24" y="17"/>
                    <a:pt x="10" y="39"/>
                  </a:cubicBezTo>
                  <a:lnTo>
                    <a:pt x="11" y="39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9" name="Freeform 291"/>
            <p:cNvSpPr>
              <a:spLocks/>
            </p:cNvSpPr>
            <p:nvPr/>
          </p:nvSpPr>
          <p:spPr bwMode="auto">
            <a:xfrm>
              <a:off x="-1646037" y="2922637"/>
              <a:ext cx="188913" cy="277813"/>
            </a:xfrm>
            <a:custGeom>
              <a:avLst/>
              <a:gdLst>
                <a:gd name="T0" fmla="*/ 31 w 42"/>
                <a:gd name="T1" fmla="*/ 25 h 62"/>
                <a:gd name="T2" fmla="*/ 0 w 42"/>
                <a:gd name="T3" fmla="*/ 62 h 62"/>
                <a:gd name="T4" fmla="*/ 22 w 42"/>
                <a:gd name="T5" fmla="*/ 19 h 62"/>
                <a:gd name="T6" fmla="*/ 40 w 42"/>
                <a:gd name="T7" fmla="*/ 2 h 62"/>
                <a:gd name="T8" fmla="*/ 31 w 42"/>
                <a:gd name="T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62">
                  <a:moveTo>
                    <a:pt x="31" y="25"/>
                  </a:moveTo>
                  <a:cubicBezTo>
                    <a:pt x="17" y="46"/>
                    <a:pt x="0" y="62"/>
                    <a:pt x="0" y="62"/>
                  </a:cubicBezTo>
                  <a:cubicBezTo>
                    <a:pt x="0" y="62"/>
                    <a:pt x="6" y="43"/>
                    <a:pt x="22" y="19"/>
                  </a:cubicBezTo>
                  <a:cubicBezTo>
                    <a:pt x="33" y="2"/>
                    <a:pt x="37" y="0"/>
                    <a:pt x="40" y="2"/>
                  </a:cubicBezTo>
                  <a:cubicBezTo>
                    <a:pt x="42" y="4"/>
                    <a:pt x="42" y="8"/>
                    <a:pt x="31" y="2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0" name="Freeform 292"/>
            <p:cNvSpPr>
              <a:spLocks/>
            </p:cNvSpPr>
            <p:nvPr/>
          </p:nvSpPr>
          <p:spPr bwMode="auto">
            <a:xfrm>
              <a:off x="-1649212" y="2927399"/>
              <a:ext cx="192088" cy="282575"/>
            </a:xfrm>
            <a:custGeom>
              <a:avLst/>
              <a:gdLst>
                <a:gd name="T0" fmla="*/ 32 w 43"/>
                <a:gd name="T1" fmla="*/ 24 h 63"/>
                <a:gd name="T2" fmla="*/ 32 w 43"/>
                <a:gd name="T3" fmla="*/ 24 h 63"/>
                <a:gd name="T4" fmla="*/ 11 w 43"/>
                <a:gd name="T5" fmla="*/ 50 h 63"/>
                <a:gd name="T6" fmla="*/ 4 w 43"/>
                <a:gd name="T7" fmla="*/ 58 h 63"/>
                <a:gd name="T8" fmla="*/ 1 w 43"/>
                <a:gd name="T9" fmla="*/ 61 h 63"/>
                <a:gd name="T10" fmla="*/ 1 w 43"/>
                <a:gd name="T11" fmla="*/ 61 h 63"/>
                <a:gd name="T12" fmla="*/ 2 w 43"/>
                <a:gd name="T13" fmla="*/ 61 h 63"/>
                <a:gd name="T14" fmla="*/ 3 w 43"/>
                <a:gd name="T15" fmla="*/ 58 h 63"/>
                <a:gd name="T16" fmla="*/ 24 w 43"/>
                <a:gd name="T17" fmla="*/ 18 h 63"/>
                <a:gd name="T18" fmla="*/ 34 w 43"/>
                <a:gd name="T19" fmla="*/ 4 h 63"/>
                <a:gd name="T20" fmla="*/ 39 w 43"/>
                <a:gd name="T21" fmla="*/ 1 h 63"/>
                <a:gd name="T22" fmla="*/ 41 w 43"/>
                <a:gd name="T23" fmla="*/ 1 h 63"/>
                <a:gd name="T24" fmla="*/ 42 w 43"/>
                <a:gd name="T25" fmla="*/ 4 h 63"/>
                <a:gd name="T26" fmla="*/ 32 w 43"/>
                <a:gd name="T27" fmla="*/ 24 h 63"/>
                <a:gd name="T28" fmla="*/ 32 w 43"/>
                <a:gd name="T29" fmla="*/ 24 h 63"/>
                <a:gd name="T30" fmla="*/ 33 w 43"/>
                <a:gd name="T31" fmla="*/ 24 h 63"/>
                <a:gd name="T32" fmla="*/ 43 w 43"/>
                <a:gd name="T33" fmla="*/ 4 h 63"/>
                <a:gd name="T34" fmla="*/ 41 w 43"/>
                <a:gd name="T35" fmla="*/ 1 h 63"/>
                <a:gd name="T36" fmla="*/ 39 w 43"/>
                <a:gd name="T37" fmla="*/ 0 h 63"/>
                <a:gd name="T38" fmla="*/ 33 w 43"/>
                <a:gd name="T39" fmla="*/ 4 h 63"/>
                <a:gd name="T40" fmla="*/ 23 w 43"/>
                <a:gd name="T41" fmla="*/ 18 h 63"/>
                <a:gd name="T42" fmla="*/ 1 w 43"/>
                <a:gd name="T43" fmla="*/ 61 h 63"/>
                <a:gd name="T44" fmla="*/ 0 w 43"/>
                <a:gd name="T45" fmla="*/ 63 h 63"/>
                <a:gd name="T46" fmla="*/ 2 w 43"/>
                <a:gd name="T47" fmla="*/ 61 h 63"/>
                <a:gd name="T48" fmla="*/ 33 w 43"/>
                <a:gd name="T49" fmla="*/ 24 h 63"/>
                <a:gd name="T50" fmla="*/ 32 w 43"/>
                <a:gd name="T51" fmla="*/ 2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63">
                  <a:moveTo>
                    <a:pt x="32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25" y="34"/>
                    <a:pt x="17" y="44"/>
                    <a:pt x="11" y="50"/>
                  </a:cubicBezTo>
                  <a:cubicBezTo>
                    <a:pt x="8" y="53"/>
                    <a:pt x="6" y="56"/>
                    <a:pt x="4" y="58"/>
                  </a:cubicBezTo>
                  <a:cubicBezTo>
                    <a:pt x="2" y="60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0"/>
                    <a:pt x="3" y="58"/>
                  </a:cubicBezTo>
                  <a:cubicBezTo>
                    <a:pt x="5" y="51"/>
                    <a:pt x="12" y="36"/>
                    <a:pt x="24" y="18"/>
                  </a:cubicBezTo>
                  <a:cubicBezTo>
                    <a:pt x="28" y="11"/>
                    <a:pt x="32" y="7"/>
                    <a:pt x="34" y="4"/>
                  </a:cubicBezTo>
                  <a:cubicBezTo>
                    <a:pt x="37" y="2"/>
                    <a:pt x="38" y="1"/>
                    <a:pt x="39" y="1"/>
                  </a:cubicBezTo>
                  <a:cubicBezTo>
                    <a:pt x="40" y="1"/>
                    <a:pt x="40" y="1"/>
                    <a:pt x="41" y="1"/>
                  </a:cubicBezTo>
                  <a:cubicBezTo>
                    <a:pt x="41" y="2"/>
                    <a:pt x="42" y="2"/>
                    <a:pt x="42" y="4"/>
                  </a:cubicBezTo>
                  <a:cubicBezTo>
                    <a:pt x="42" y="6"/>
                    <a:pt x="39" y="12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0" y="13"/>
                    <a:pt x="43" y="7"/>
                    <a:pt x="43" y="4"/>
                  </a:cubicBezTo>
                  <a:cubicBezTo>
                    <a:pt x="43" y="2"/>
                    <a:pt x="42" y="1"/>
                    <a:pt x="41" y="1"/>
                  </a:cubicBezTo>
                  <a:cubicBezTo>
                    <a:pt x="41" y="0"/>
                    <a:pt x="40" y="0"/>
                    <a:pt x="39" y="0"/>
                  </a:cubicBezTo>
                  <a:cubicBezTo>
                    <a:pt x="38" y="0"/>
                    <a:pt x="36" y="1"/>
                    <a:pt x="33" y="4"/>
                  </a:cubicBezTo>
                  <a:cubicBezTo>
                    <a:pt x="31" y="6"/>
                    <a:pt x="27" y="11"/>
                    <a:pt x="23" y="18"/>
                  </a:cubicBezTo>
                  <a:cubicBezTo>
                    <a:pt x="7" y="42"/>
                    <a:pt x="1" y="61"/>
                    <a:pt x="1" y="6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19" y="46"/>
                    <a:pt x="33" y="24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7E7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56" name="组合 1855"/>
          <p:cNvGrpSpPr/>
          <p:nvPr/>
        </p:nvGrpSpPr>
        <p:grpSpPr>
          <a:xfrm>
            <a:off x="2727102" y="1414413"/>
            <a:ext cx="481013" cy="479425"/>
            <a:chOff x="-950812" y="2898825"/>
            <a:chExt cx="481013" cy="479425"/>
          </a:xfrm>
        </p:grpSpPr>
        <p:sp>
          <p:nvSpPr>
            <p:cNvPr id="1161" name="Freeform 424"/>
            <p:cNvSpPr>
              <a:spLocks/>
            </p:cNvSpPr>
            <p:nvPr/>
          </p:nvSpPr>
          <p:spPr bwMode="auto">
            <a:xfrm>
              <a:off x="-950812" y="2898825"/>
              <a:ext cx="481013" cy="479425"/>
            </a:xfrm>
            <a:custGeom>
              <a:avLst/>
              <a:gdLst>
                <a:gd name="T0" fmla="*/ 43 w 107"/>
                <a:gd name="T1" fmla="*/ 97 h 107"/>
                <a:gd name="T2" fmla="*/ 35 w 107"/>
                <a:gd name="T3" fmla="*/ 94 h 107"/>
                <a:gd name="T4" fmla="*/ 27 w 107"/>
                <a:gd name="T5" fmla="*/ 90 h 107"/>
                <a:gd name="T6" fmla="*/ 21 w 107"/>
                <a:gd name="T7" fmla="*/ 84 h 107"/>
                <a:gd name="T8" fmla="*/ 16 w 107"/>
                <a:gd name="T9" fmla="*/ 77 h 107"/>
                <a:gd name="T10" fmla="*/ 12 w 107"/>
                <a:gd name="T11" fmla="*/ 69 h 107"/>
                <a:gd name="T12" fmla="*/ 9 w 107"/>
                <a:gd name="T13" fmla="*/ 61 h 107"/>
                <a:gd name="T14" fmla="*/ 9 w 107"/>
                <a:gd name="T15" fmla="*/ 52 h 107"/>
                <a:gd name="T16" fmla="*/ 10 w 107"/>
                <a:gd name="T17" fmla="*/ 43 h 107"/>
                <a:gd name="T18" fmla="*/ 13 w 107"/>
                <a:gd name="T19" fmla="*/ 35 h 107"/>
                <a:gd name="T20" fmla="*/ 17 w 107"/>
                <a:gd name="T21" fmla="*/ 28 h 107"/>
                <a:gd name="T22" fmla="*/ 23 w 107"/>
                <a:gd name="T23" fmla="*/ 21 h 107"/>
                <a:gd name="T24" fmla="*/ 29 w 107"/>
                <a:gd name="T25" fmla="*/ 16 h 107"/>
                <a:gd name="T26" fmla="*/ 37 w 107"/>
                <a:gd name="T27" fmla="*/ 12 h 107"/>
                <a:gd name="T28" fmla="*/ 46 w 107"/>
                <a:gd name="T29" fmla="*/ 9 h 107"/>
                <a:gd name="T30" fmla="*/ 54 w 107"/>
                <a:gd name="T31" fmla="*/ 9 h 107"/>
                <a:gd name="T32" fmla="*/ 63 w 107"/>
                <a:gd name="T33" fmla="*/ 10 h 107"/>
                <a:gd name="T34" fmla="*/ 71 w 107"/>
                <a:gd name="T35" fmla="*/ 13 h 107"/>
                <a:gd name="T36" fmla="*/ 79 w 107"/>
                <a:gd name="T37" fmla="*/ 17 h 107"/>
                <a:gd name="T38" fmla="*/ 86 w 107"/>
                <a:gd name="T39" fmla="*/ 23 h 107"/>
                <a:gd name="T40" fmla="*/ 91 w 107"/>
                <a:gd name="T41" fmla="*/ 30 h 107"/>
                <a:gd name="T42" fmla="*/ 95 w 107"/>
                <a:gd name="T43" fmla="*/ 37 h 107"/>
                <a:gd name="T44" fmla="*/ 97 w 107"/>
                <a:gd name="T45" fmla="*/ 46 h 107"/>
                <a:gd name="T46" fmla="*/ 98 w 107"/>
                <a:gd name="T47" fmla="*/ 54 h 107"/>
                <a:gd name="T48" fmla="*/ 97 w 107"/>
                <a:gd name="T49" fmla="*/ 63 h 107"/>
                <a:gd name="T50" fmla="*/ 94 w 107"/>
                <a:gd name="T51" fmla="*/ 71 h 107"/>
                <a:gd name="T52" fmla="*/ 90 w 107"/>
                <a:gd name="T53" fmla="*/ 79 h 107"/>
                <a:gd name="T54" fmla="*/ 84 w 107"/>
                <a:gd name="T55" fmla="*/ 86 h 107"/>
                <a:gd name="T56" fmla="*/ 77 w 107"/>
                <a:gd name="T57" fmla="*/ 91 h 107"/>
                <a:gd name="T58" fmla="*/ 69 w 107"/>
                <a:gd name="T59" fmla="*/ 95 h 107"/>
                <a:gd name="T60" fmla="*/ 61 w 107"/>
                <a:gd name="T61" fmla="*/ 97 h 107"/>
                <a:gd name="T62" fmla="*/ 52 w 107"/>
                <a:gd name="T63" fmla="*/ 98 h 107"/>
                <a:gd name="T64" fmla="*/ 43 w 107"/>
                <a:gd name="T65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" h="107">
                  <a:moveTo>
                    <a:pt x="43" y="97"/>
                  </a:moveTo>
                  <a:cubicBezTo>
                    <a:pt x="41" y="105"/>
                    <a:pt x="31" y="102"/>
                    <a:pt x="35" y="94"/>
                  </a:cubicBezTo>
                  <a:cubicBezTo>
                    <a:pt x="31" y="102"/>
                    <a:pt x="22" y="97"/>
                    <a:pt x="27" y="90"/>
                  </a:cubicBezTo>
                  <a:cubicBezTo>
                    <a:pt x="22" y="97"/>
                    <a:pt x="14" y="90"/>
                    <a:pt x="21" y="84"/>
                  </a:cubicBezTo>
                  <a:cubicBezTo>
                    <a:pt x="14" y="90"/>
                    <a:pt x="8" y="82"/>
                    <a:pt x="16" y="77"/>
                  </a:cubicBezTo>
                  <a:cubicBezTo>
                    <a:pt x="8" y="82"/>
                    <a:pt x="3" y="72"/>
                    <a:pt x="12" y="69"/>
                  </a:cubicBezTo>
                  <a:cubicBezTo>
                    <a:pt x="3" y="72"/>
                    <a:pt x="1" y="62"/>
                    <a:pt x="9" y="61"/>
                  </a:cubicBezTo>
                  <a:cubicBezTo>
                    <a:pt x="1" y="62"/>
                    <a:pt x="0" y="52"/>
                    <a:pt x="9" y="52"/>
                  </a:cubicBezTo>
                  <a:cubicBezTo>
                    <a:pt x="0" y="52"/>
                    <a:pt x="1" y="41"/>
                    <a:pt x="10" y="43"/>
                  </a:cubicBezTo>
                  <a:cubicBezTo>
                    <a:pt x="1" y="41"/>
                    <a:pt x="4" y="32"/>
                    <a:pt x="13" y="35"/>
                  </a:cubicBezTo>
                  <a:cubicBezTo>
                    <a:pt x="4" y="32"/>
                    <a:pt x="10" y="22"/>
                    <a:pt x="17" y="28"/>
                  </a:cubicBezTo>
                  <a:cubicBezTo>
                    <a:pt x="10" y="22"/>
                    <a:pt x="16" y="15"/>
                    <a:pt x="23" y="21"/>
                  </a:cubicBezTo>
                  <a:cubicBezTo>
                    <a:pt x="16" y="15"/>
                    <a:pt x="25" y="8"/>
                    <a:pt x="29" y="16"/>
                  </a:cubicBezTo>
                  <a:cubicBezTo>
                    <a:pt x="25" y="8"/>
                    <a:pt x="34" y="3"/>
                    <a:pt x="37" y="12"/>
                  </a:cubicBezTo>
                  <a:cubicBezTo>
                    <a:pt x="34" y="3"/>
                    <a:pt x="44" y="1"/>
                    <a:pt x="46" y="9"/>
                  </a:cubicBezTo>
                  <a:cubicBezTo>
                    <a:pt x="44" y="1"/>
                    <a:pt x="55" y="0"/>
                    <a:pt x="54" y="9"/>
                  </a:cubicBezTo>
                  <a:cubicBezTo>
                    <a:pt x="55" y="0"/>
                    <a:pt x="65" y="1"/>
                    <a:pt x="63" y="10"/>
                  </a:cubicBezTo>
                  <a:cubicBezTo>
                    <a:pt x="65" y="1"/>
                    <a:pt x="75" y="5"/>
                    <a:pt x="71" y="13"/>
                  </a:cubicBezTo>
                  <a:cubicBezTo>
                    <a:pt x="75" y="5"/>
                    <a:pt x="84" y="10"/>
                    <a:pt x="79" y="17"/>
                  </a:cubicBezTo>
                  <a:cubicBezTo>
                    <a:pt x="84" y="10"/>
                    <a:pt x="92" y="17"/>
                    <a:pt x="86" y="23"/>
                  </a:cubicBezTo>
                  <a:cubicBezTo>
                    <a:pt x="92" y="17"/>
                    <a:pt x="98" y="25"/>
                    <a:pt x="91" y="30"/>
                  </a:cubicBezTo>
                  <a:cubicBezTo>
                    <a:pt x="98" y="25"/>
                    <a:pt x="103" y="34"/>
                    <a:pt x="95" y="37"/>
                  </a:cubicBezTo>
                  <a:cubicBezTo>
                    <a:pt x="103" y="34"/>
                    <a:pt x="106" y="44"/>
                    <a:pt x="97" y="46"/>
                  </a:cubicBezTo>
                  <a:cubicBezTo>
                    <a:pt x="106" y="44"/>
                    <a:pt x="107" y="55"/>
                    <a:pt x="98" y="54"/>
                  </a:cubicBezTo>
                  <a:cubicBezTo>
                    <a:pt x="107" y="55"/>
                    <a:pt x="105" y="65"/>
                    <a:pt x="97" y="63"/>
                  </a:cubicBezTo>
                  <a:cubicBezTo>
                    <a:pt x="105" y="65"/>
                    <a:pt x="102" y="75"/>
                    <a:pt x="94" y="71"/>
                  </a:cubicBezTo>
                  <a:cubicBezTo>
                    <a:pt x="102" y="75"/>
                    <a:pt x="97" y="84"/>
                    <a:pt x="90" y="79"/>
                  </a:cubicBezTo>
                  <a:cubicBezTo>
                    <a:pt x="97" y="84"/>
                    <a:pt x="90" y="92"/>
                    <a:pt x="84" y="86"/>
                  </a:cubicBezTo>
                  <a:cubicBezTo>
                    <a:pt x="90" y="92"/>
                    <a:pt x="82" y="98"/>
                    <a:pt x="77" y="91"/>
                  </a:cubicBezTo>
                  <a:cubicBezTo>
                    <a:pt x="82" y="98"/>
                    <a:pt x="72" y="103"/>
                    <a:pt x="69" y="95"/>
                  </a:cubicBezTo>
                  <a:cubicBezTo>
                    <a:pt x="72" y="103"/>
                    <a:pt x="62" y="106"/>
                    <a:pt x="61" y="97"/>
                  </a:cubicBezTo>
                  <a:cubicBezTo>
                    <a:pt x="62" y="106"/>
                    <a:pt x="52" y="107"/>
                    <a:pt x="52" y="98"/>
                  </a:cubicBezTo>
                  <a:cubicBezTo>
                    <a:pt x="52" y="107"/>
                    <a:pt x="41" y="105"/>
                    <a:pt x="43" y="97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2" name="Freeform 425"/>
            <p:cNvSpPr>
              <a:spLocks/>
            </p:cNvSpPr>
            <p:nvPr/>
          </p:nvSpPr>
          <p:spPr bwMode="auto">
            <a:xfrm>
              <a:off x="-712687" y="3122662"/>
              <a:ext cx="223838" cy="31750"/>
            </a:xfrm>
            <a:custGeom>
              <a:avLst/>
              <a:gdLst>
                <a:gd name="T0" fmla="*/ 33 w 50"/>
                <a:gd name="T1" fmla="*/ 7 h 7"/>
                <a:gd name="T2" fmla="*/ 0 w 50"/>
                <a:gd name="T3" fmla="*/ 3 h 7"/>
                <a:gd name="T4" fmla="*/ 33 w 50"/>
                <a:gd name="T5" fmla="*/ 0 h 7"/>
                <a:gd name="T6" fmla="*/ 50 w 50"/>
                <a:gd name="T7" fmla="*/ 4 h 7"/>
                <a:gd name="T8" fmla="*/ 33 w 5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7">
                  <a:moveTo>
                    <a:pt x="33" y="7"/>
                  </a:moveTo>
                  <a:cubicBezTo>
                    <a:pt x="16" y="7"/>
                    <a:pt x="0" y="3"/>
                    <a:pt x="0" y="3"/>
                  </a:cubicBezTo>
                  <a:cubicBezTo>
                    <a:pt x="0" y="3"/>
                    <a:pt x="13" y="0"/>
                    <a:pt x="33" y="0"/>
                  </a:cubicBezTo>
                  <a:cubicBezTo>
                    <a:pt x="47" y="0"/>
                    <a:pt x="50" y="2"/>
                    <a:pt x="50" y="4"/>
                  </a:cubicBezTo>
                  <a:cubicBezTo>
                    <a:pt x="50" y="6"/>
                    <a:pt x="47" y="7"/>
                    <a:pt x="33" y="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3" name="Freeform 426"/>
            <p:cNvSpPr>
              <a:spLocks/>
            </p:cNvSpPr>
            <p:nvPr/>
          </p:nvSpPr>
          <p:spPr bwMode="auto">
            <a:xfrm>
              <a:off x="-717449" y="3117900"/>
              <a:ext cx="228600" cy="41275"/>
            </a:xfrm>
            <a:custGeom>
              <a:avLst/>
              <a:gdLst>
                <a:gd name="T0" fmla="*/ 34 w 51"/>
                <a:gd name="T1" fmla="*/ 8 h 9"/>
                <a:gd name="T2" fmla="*/ 34 w 51"/>
                <a:gd name="T3" fmla="*/ 8 h 9"/>
                <a:gd name="T4" fmla="*/ 11 w 51"/>
                <a:gd name="T5" fmla="*/ 6 h 9"/>
                <a:gd name="T6" fmla="*/ 1 w 51"/>
                <a:gd name="T7" fmla="*/ 4 h 9"/>
                <a:gd name="T8" fmla="*/ 1 w 51"/>
                <a:gd name="T9" fmla="*/ 4 h 9"/>
                <a:gd name="T10" fmla="*/ 1 w 51"/>
                <a:gd name="T11" fmla="*/ 5 h 9"/>
                <a:gd name="T12" fmla="*/ 10 w 51"/>
                <a:gd name="T13" fmla="*/ 3 h 9"/>
                <a:gd name="T14" fmla="*/ 33 w 51"/>
                <a:gd name="T15" fmla="*/ 1 h 9"/>
                <a:gd name="T16" fmla="*/ 34 w 51"/>
                <a:gd name="T17" fmla="*/ 1 h 9"/>
                <a:gd name="T18" fmla="*/ 47 w 51"/>
                <a:gd name="T19" fmla="*/ 2 h 9"/>
                <a:gd name="T20" fmla="*/ 50 w 51"/>
                <a:gd name="T21" fmla="*/ 5 h 9"/>
                <a:gd name="T22" fmla="*/ 50 w 51"/>
                <a:gd name="T23" fmla="*/ 5 h 9"/>
                <a:gd name="T24" fmla="*/ 51 w 51"/>
                <a:gd name="T25" fmla="*/ 5 h 9"/>
                <a:gd name="T26" fmla="*/ 50 w 51"/>
                <a:gd name="T27" fmla="*/ 5 h 9"/>
                <a:gd name="T28" fmla="*/ 48 w 51"/>
                <a:gd name="T29" fmla="*/ 7 h 9"/>
                <a:gd name="T30" fmla="*/ 35 w 51"/>
                <a:gd name="T31" fmla="*/ 8 h 9"/>
                <a:gd name="T32" fmla="*/ 34 w 51"/>
                <a:gd name="T33" fmla="*/ 8 h 9"/>
                <a:gd name="T34" fmla="*/ 34 w 51"/>
                <a:gd name="T35" fmla="*/ 8 h 9"/>
                <a:gd name="T36" fmla="*/ 34 w 51"/>
                <a:gd name="T37" fmla="*/ 9 h 9"/>
                <a:gd name="T38" fmla="*/ 35 w 51"/>
                <a:gd name="T39" fmla="*/ 9 h 9"/>
                <a:gd name="T40" fmla="*/ 48 w 51"/>
                <a:gd name="T41" fmla="*/ 7 h 9"/>
                <a:gd name="T42" fmla="*/ 51 w 51"/>
                <a:gd name="T43" fmla="*/ 5 h 9"/>
                <a:gd name="T44" fmla="*/ 51 w 51"/>
                <a:gd name="T45" fmla="*/ 5 h 9"/>
                <a:gd name="T46" fmla="*/ 51 w 51"/>
                <a:gd name="T47" fmla="*/ 5 h 9"/>
                <a:gd name="T48" fmla="*/ 51 w 51"/>
                <a:gd name="T49" fmla="*/ 5 h 9"/>
                <a:gd name="T50" fmla="*/ 51 w 51"/>
                <a:gd name="T51" fmla="*/ 5 h 9"/>
                <a:gd name="T52" fmla="*/ 51 w 51"/>
                <a:gd name="T53" fmla="*/ 5 h 9"/>
                <a:gd name="T54" fmla="*/ 51 w 51"/>
                <a:gd name="T55" fmla="*/ 5 h 9"/>
                <a:gd name="T56" fmla="*/ 51 w 51"/>
                <a:gd name="T57" fmla="*/ 5 h 9"/>
                <a:gd name="T58" fmla="*/ 48 w 51"/>
                <a:gd name="T59" fmla="*/ 2 h 9"/>
                <a:gd name="T60" fmla="*/ 34 w 51"/>
                <a:gd name="T61" fmla="*/ 0 h 9"/>
                <a:gd name="T62" fmla="*/ 33 w 51"/>
                <a:gd name="T63" fmla="*/ 0 h 9"/>
                <a:gd name="T64" fmla="*/ 1 w 51"/>
                <a:gd name="T65" fmla="*/ 4 h 9"/>
                <a:gd name="T66" fmla="*/ 0 w 51"/>
                <a:gd name="T67" fmla="*/ 4 h 9"/>
                <a:gd name="T68" fmla="*/ 1 w 51"/>
                <a:gd name="T69" fmla="*/ 5 h 9"/>
                <a:gd name="T70" fmla="*/ 34 w 51"/>
                <a:gd name="T71" fmla="*/ 9 h 9"/>
                <a:gd name="T72" fmla="*/ 34 w 51"/>
                <a:gd name="T7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">
                  <a:moveTo>
                    <a:pt x="34" y="8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25" y="8"/>
                    <a:pt x="17" y="7"/>
                    <a:pt x="11" y="6"/>
                  </a:cubicBezTo>
                  <a:cubicBezTo>
                    <a:pt x="5" y="5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4" y="4"/>
                    <a:pt x="10" y="3"/>
                  </a:cubicBezTo>
                  <a:cubicBezTo>
                    <a:pt x="15" y="2"/>
                    <a:pt x="2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41" y="1"/>
                    <a:pt x="45" y="2"/>
                    <a:pt x="47" y="2"/>
                  </a:cubicBezTo>
                  <a:cubicBezTo>
                    <a:pt x="50" y="3"/>
                    <a:pt x="50" y="4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0" y="6"/>
                    <a:pt x="48" y="7"/>
                  </a:cubicBezTo>
                  <a:cubicBezTo>
                    <a:pt x="45" y="7"/>
                    <a:pt x="42" y="8"/>
                    <a:pt x="35" y="8"/>
                  </a:cubicBezTo>
                  <a:cubicBezTo>
                    <a:pt x="35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42" y="9"/>
                    <a:pt x="45" y="8"/>
                    <a:pt x="48" y="7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3"/>
                    <a:pt x="50" y="2"/>
                    <a:pt x="48" y="2"/>
                  </a:cubicBezTo>
                  <a:cubicBezTo>
                    <a:pt x="45" y="1"/>
                    <a:pt x="41" y="1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14" y="0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6" y="8"/>
                    <a:pt x="34" y="9"/>
                  </a:cubicBezTo>
                  <a:lnTo>
                    <a:pt x="34" y="8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4" name="Freeform 427"/>
            <p:cNvSpPr>
              <a:spLocks/>
            </p:cNvSpPr>
            <p:nvPr/>
          </p:nvSpPr>
          <p:spPr bwMode="auto">
            <a:xfrm>
              <a:off x="-931762" y="3117900"/>
              <a:ext cx="219075" cy="36513"/>
            </a:xfrm>
            <a:custGeom>
              <a:avLst/>
              <a:gdLst>
                <a:gd name="T0" fmla="*/ 16 w 49"/>
                <a:gd name="T1" fmla="*/ 0 h 8"/>
                <a:gd name="T2" fmla="*/ 49 w 49"/>
                <a:gd name="T3" fmla="*/ 4 h 8"/>
                <a:gd name="T4" fmla="*/ 16 w 49"/>
                <a:gd name="T5" fmla="*/ 8 h 8"/>
                <a:gd name="T6" fmla="*/ 0 w 49"/>
                <a:gd name="T7" fmla="*/ 4 h 8"/>
                <a:gd name="T8" fmla="*/ 16 w 4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">
                  <a:moveTo>
                    <a:pt x="16" y="0"/>
                  </a:moveTo>
                  <a:cubicBezTo>
                    <a:pt x="34" y="0"/>
                    <a:pt x="49" y="4"/>
                    <a:pt x="49" y="4"/>
                  </a:cubicBezTo>
                  <a:cubicBezTo>
                    <a:pt x="49" y="4"/>
                    <a:pt x="36" y="8"/>
                    <a:pt x="16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1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5" name="Freeform 428"/>
            <p:cNvSpPr>
              <a:spLocks/>
            </p:cNvSpPr>
            <p:nvPr/>
          </p:nvSpPr>
          <p:spPr bwMode="auto">
            <a:xfrm>
              <a:off x="-936524" y="3117900"/>
              <a:ext cx="233363" cy="36513"/>
            </a:xfrm>
            <a:custGeom>
              <a:avLst/>
              <a:gdLst>
                <a:gd name="T0" fmla="*/ 17 w 52"/>
                <a:gd name="T1" fmla="*/ 0 h 8"/>
                <a:gd name="T2" fmla="*/ 17 w 52"/>
                <a:gd name="T3" fmla="*/ 1 h 8"/>
                <a:gd name="T4" fmla="*/ 40 w 52"/>
                <a:gd name="T5" fmla="*/ 3 h 8"/>
                <a:gd name="T6" fmla="*/ 50 w 52"/>
                <a:gd name="T7" fmla="*/ 5 h 8"/>
                <a:gd name="T8" fmla="*/ 50 w 52"/>
                <a:gd name="T9" fmla="*/ 4 h 8"/>
                <a:gd name="T10" fmla="*/ 50 w 52"/>
                <a:gd name="T11" fmla="*/ 4 h 8"/>
                <a:gd name="T12" fmla="*/ 41 w 52"/>
                <a:gd name="T13" fmla="*/ 6 h 8"/>
                <a:gd name="T14" fmla="*/ 18 w 52"/>
                <a:gd name="T15" fmla="*/ 7 h 8"/>
                <a:gd name="T16" fmla="*/ 17 w 52"/>
                <a:gd name="T17" fmla="*/ 7 h 8"/>
                <a:gd name="T18" fmla="*/ 4 w 52"/>
                <a:gd name="T19" fmla="*/ 6 h 8"/>
                <a:gd name="T20" fmla="*/ 1 w 52"/>
                <a:gd name="T21" fmla="*/ 4 h 8"/>
                <a:gd name="T22" fmla="*/ 1 w 52"/>
                <a:gd name="T23" fmla="*/ 4 h 8"/>
                <a:gd name="T24" fmla="*/ 1 w 52"/>
                <a:gd name="T25" fmla="*/ 4 h 8"/>
                <a:gd name="T26" fmla="*/ 1 w 52"/>
                <a:gd name="T27" fmla="*/ 4 h 8"/>
                <a:gd name="T28" fmla="*/ 1 w 52"/>
                <a:gd name="T29" fmla="*/ 4 h 8"/>
                <a:gd name="T30" fmla="*/ 1 w 52"/>
                <a:gd name="T31" fmla="*/ 4 h 8"/>
                <a:gd name="T32" fmla="*/ 1 w 52"/>
                <a:gd name="T33" fmla="*/ 4 h 8"/>
                <a:gd name="T34" fmla="*/ 1 w 52"/>
                <a:gd name="T35" fmla="*/ 4 h 8"/>
                <a:gd name="T36" fmla="*/ 4 w 52"/>
                <a:gd name="T37" fmla="*/ 2 h 8"/>
                <a:gd name="T38" fmla="*/ 16 w 52"/>
                <a:gd name="T39" fmla="*/ 1 h 8"/>
                <a:gd name="T40" fmla="*/ 17 w 52"/>
                <a:gd name="T41" fmla="*/ 1 h 8"/>
                <a:gd name="T42" fmla="*/ 17 w 52"/>
                <a:gd name="T43" fmla="*/ 0 h 8"/>
                <a:gd name="T44" fmla="*/ 17 w 52"/>
                <a:gd name="T45" fmla="*/ 0 h 8"/>
                <a:gd name="T46" fmla="*/ 16 w 52"/>
                <a:gd name="T47" fmla="*/ 0 h 8"/>
                <a:gd name="T48" fmla="*/ 4 w 52"/>
                <a:gd name="T49" fmla="*/ 1 h 8"/>
                <a:gd name="T50" fmla="*/ 0 w 52"/>
                <a:gd name="T51" fmla="*/ 4 h 8"/>
                <a:gd name="T52" fmla="*/ 1 w 52"/>
                <a:gd name="T53" fmla="*/ 4 h 8"/>
                <a:gd name="T54" fmla="*/ 0 w 52"/>
                <a:gd name="T55" fmla="*/ 4 h 8"/>
                <a:gd name="T56" fmla="*/ 0 w 52"/>
                <a:gd name="T57" fmla="*/ 4 h 8"/>
                <a:gd name="T58" fmla="*/ 4 w 52"/>
                <a:gd name="T59" fmla="*/ 7 h 8"/>
                <a:gd name="T60" fmla="*/ 17 w 52"/>
                <a:gd name="T61" fmla="*/ 8 h 8"/>
                <a:gd name="T62" fmla="*/ 18 w 52"/>
                <a:gd name="T63" fmla="*/ 8 h 8"/>
                <a:gd name="T64" fmla="*/ 50 w 52"/>
                <a:gd name="T65" fmla="*/ 5 h 8"/>
                <a:gd name="T66" fmla="*/ 52 w 52"/>
                <a:gd name="T67" fmla="*/ 4 h 8"/>
                <a:gd name="T68" fmla="*/ 50 w 52"/>
                <a:gd name="T69" fmla="*/ 4 h 8"/>
                <a:gd name="T70" fmla="*/ 17 w 52"/>
                <a:gd name="T7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8">
                  <a:moveTo>
                    <a:pt x="17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26" y="1"/>
                    <a:pt x="34" y="2"/>
                    <a:pt x="40" y="3"/>
                  </a:cubicBezTo>
                  <a:cubicBezTo>
                    <a:pt x="46" y="4"/>
                    <a:pt x="50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7" y="5"/>
                    <a:pt x="41" y="6"/>
                  </a:cubicBezTo>
                  <a:cubicBezTo>
                    <a:pt x="36" y="7"/>
                    <a:pt x="28" y="7"/>
                    <a:pt x="18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0" y="7"/>
                    <a:pt x="6" y="7"/>
                    <a:pt x="4" y="6"/>
                  </a:cubicBezTo>
                  <a:cubicBezTo>
                    <a:pt x="2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4" y="2"/>
                  </a:cubicBezTo>
                  <a:cubicBezTo>
                    <a:pt x="6" y="1"/>
                    <a:pt x="10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6" y="0"/>
                    <a:pt x="4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4" y="7"/>
                  </a:cubicBezTo>
                  <a:cubicBezTo>
                    <a:pt x="6" y="8"/>
                    <a:pt x="10" y="8"/>
                    <a:pt x="17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38" y="8"/>
                    <a:pt x="50" y="5"/>
                    <a:pt x="50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35" y="0"/>
                    <a:pt x="17" y="0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6" name="Freeform 429"/>
            <p:cNvSpPr>
              <a:spLocks/>
            </p:cNvSpPr>
            <p:nvPr/>
          </p:nvSpPr>
          <p:spPr bwMode="auto">
            <a:xfrm>
              <a:off x="-730149" y="3136950"/>
              <a:ext cx="34925" cy="223838"/>
            </a:xfrm>
            <a:custGeom>
              <a:avLst/>
              <a:gdLst>
                <a:gd name="T0" fmla="*/ 0 w 8"/>
                <a:gd name="T1" fmla="*/ 33 h 50"/>
                <a:gd name="T2" fmla="*/ 4 w 8"/>
                <a:gd name="T3" fmla="*/ 0 h 50"/>
                <a:gd name="T4" fmla="*/ 8 w 8"/>
                <a:gd name="T5" fmla="*/ 33 h 50"/>
                <a:gd name="T6" fmla="*/ 4 w 8"/>
                <a:gd name="T7" fmla="*/ 50 h 50"/>
                <a:gd name="T8" fmla="*/ 0 w 8"/>
                <a:gd name="T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0">
                  <a:moveTo>
                    <a:pt x="0" y="33"/>
                  </a:moveTo>
                  <a:cubicBezTo>
                    <a:pt x="0" y="16"/>
                    <a:pt x="4" y="0"/>
                    <a:pt x="4" y="0"/>
                  </a:cubicBezTo>
                  <a:cubicBezTo>
                    <a:pt x="4" y="0"/>
                    <a:pt x="8" y="13"/>
                    <a:pt x="8" y="33"/>
                  </a:cubicBezTo>
                  <a:cubicBezTo>
                    <a:pt x="8" y="47"/>
                    <a:pt x="6" y="50"/>
                    <a:pt x="4" y="50"/>
                  </a:cubicBezTo>
                  <a:cubicBezTo>
                    <a:pt x="2" y="50"/>
                    <a:pt x="0" y="47"/>
                    <a:pt x="0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7" name="Freeform 430"/>
            <p:cNvSpPr>
              <a:spLocks/>
            </p:cNvSpPr>
            <p:nvPr/>
          </p:nvSpPr>
          <p:spPr bwMode="auto">
            <a:xfrm>
              <a:off x="-730149" y="3132187"/>
              <a:ext cx="34925" cy="228600"/>
            </a:xfrm>
            <a:custGeom>
              <a:avLst/>
              <a:gdLst>
                <a:gd name="T0" fmla="*/ 0 w 8"/>
                <a:gd name="T1" fmla="*/ 34 h 51"/>
                <a:gd name="T2" fmla="*/ 1 w 8"/>
                <a:gd name="T3" fmla="*/ 34 h 51"/>
                <a:gd name="T4" fmla="*/ 3 w 8"/>
                <a:gd name="T5" fmla="*/ 11 h 51"/>
                <a:gd name="T6" fmla="*/ 5 w 8"/>
                <a:gd name="T7" fmla="*/ 1 h 51"/>
                <a:gd name="T8" fmla="*/ 4 w 8"/>
                <a:gd name="T9" fmla="*/ 1 h 51"/>
                <a:gd name="T10" fmla="*/ 4 w 8"/>
                <a:gd name="T11" fmla="*/ 1 h 51"/>
                <a:gd name="T12" fmla="*/ 6 w 8"/>
                <a:gd name="T13" fmla="*/ 10 h 51"/>
                <a:gd name="T14" fmla="*/ 7 w 8"/>
                <a:gd name="T15" fmla="*/ 33 h 51"/>
                <a:gd name="T16" fmla="*/ 7 w 8"/>
                <a:gd name="T17" fmla="*/ 34 h 51"/>
                <a:gd name="T18" fmla="*/ 6 w 8"/>
                <a:gd name="T19" fmla="*/ 47 h 51"/>
                <a:gd name="T20" fmla="*/ 4 w 8"/>
                <a:gd name="T21" fmla="*/ 50 h 51"/>
                <a:gd name="T22" fmla="*/ 4 w 8"/>
                <a:gd name="T23" fmla="*/ 50 h 51"/>
                <a:gd name="T24" fmla="*/ 4 w 8"/>
                <a:gd name="T25" fmla="*/ 51 h 51"/>
                <a:gd name="T26" fmla="*/ 4 w 8"/>
                <a:gd name="T27" fmla="*/ 50 h 51"/>
                <a:gd name="T28" fmla="*/ 2 w 8"/>
                <a:gd name="T29" fmla="*/ 48 h 51"/>
                <a:gd name="T30" fmla="*/ 1 w 8"/>
                <a:gd name="T31" fmla="*/ 35 h 51"/>
                <a:gd name="T32" fmla="*/ 1 w 8"/>
                <a:gd name="T33" fmla="*/ 34 h 51"/>
                <a:gd name="T34" fmla="*/ 0 w 8"/>
                <a:gd name="T35" fmla="*/ 34 h 51"/>
                <a:gd name="T36" fmla="*/ 0 w 8"/>
                <a:gd name="T37" fmla="*/ 34 h 51"/>
                <a:gd name="T38" fmla="*/ 0 w 8"/>
                <a:gd name="T39" fmla="*/ 35 h 51"/>
                <a:gd name="T40" fmla="*/ 1 w 8"/>
                <a:gd name="T41" fmla="*/ 48 h 51"/>
                <a:gd name="T42" fmla="*/ 4 w 8"/>
                <a:gd name="T43" fmla="*/ 51 h 51"/>
                <a:gd name="T44" fmla="*/ 4 w 8"/>
                <a:gd name="T45" fmla="*/ 51 h 51"/>
                <a:gd name="T46" fmla="*/ 4 w 8"/>
                <a:gd name="T47" fmla="*/ 51 h 51"/>
                <a:gd name="T48" fmla="*/ 4 w 8"/>
                <a:gd name="T49" fmla="*/ 51 h 51"/>
                <a:gd name="T50" fmla="*/ 4 w 8"/>
                <a:gd name="T51" fmla="*/ 51 h 51"/>
                <a:gd name="T52" fmla="*/ 4 w 8"/>
                <a:gd name="T53" fmla="*/ 51 h 51"/>
                <a:gd name="T54" fmla="*/ 4 w 8"/>
                <a:gd name="T55" fmla="*/ 51 h 51"/>
                <a:gd name="T56" fmla="*/ 4 w 8"/>
                <a:gd name="T57" fmla="*/ 51 h 51"/>
                <a:gd name="T58" fmla="*/ 7 w 8"/>
                <a:gd name="T59" fmla="*/ 48 h 51"/>
                <a:gd name="T60" fmla="*/ 8 w 8"/>
                <a:gd name="T61" fmla="*/ 34 h 51"/>
                <a:gd name="T62" fmla="*/ 8 w 8"/>
                <a:gd name="T63" fmla="*/ 33 h 51"/>
                <a:gd name="T64" fmla="*/ 5 w 8"/>
                <a:gd name="T65" fmla="*/ 1 h 51"/>
                <a:gd name="T66" fmla="*/ 4 w 8"/>
                <a:gd name="T67" fmla="*/ 0 h 51"/>
                <a:gd name="T68" fmla="*/ 4 w 8"/>
                <a:gd name="T69" fmla="*/ 1 h 51"/>
                <a:gd name="T70" fmla="*/ 0 w 8"/>
                <a:gd name="T71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" h="51">
                  <a:moveTo>
                    <a:pt x="0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25"/>
                    <a:pt x="2" y="17"/>
                    <a:pt x="3" y="11"/>
                  </a:cubicBezTo>
                  <a:cubicBezTo>
                    <a:pt x="4" y="5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4"/>
                    <a:pt x="6" y="10"/>
                  </a:cubicBezTo>
                  <a:cubicBezTo>
                    <a:pt x="6" y="16"/>
                    <a:pt x="7" y="24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41"/>
                    <a:pt x="7" y="45"/>
                    <a:pt x="6" y="47"/>
                  </a:cubicBezTo>
                  <a:cubicBezTo>
                    <a:pt x="5" y="50"/>
                    <a:pt x="5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0"/>
                    <a:pt x="2" y="50"/>
                    <a:pt x="2" y="48"/>
                  </a:cubicBezTo>
                  <a:cubicBezTo>
                    <a:pt x="1" y="45"/>
                    <a:pt x="1" y="42"/>
                    <a:pt x="1" y="35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0" y="46"/>
                    <a:pt x="1" y="48"/>
                  </a:cubicBezTo>
                  <a:cubicBezTo>
                    <a:pt x="2" y="50"/>
                    <a:pt x="3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6" y="50"/>
                    <a:pt x="7" y="48"/>
                  </a:cubicBezTo>
                  <a:cubicBezTo>
                    <a:pt x="8" y="45"/>
                    <a:pt x="8" y="41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14"/>
                    <a:pt x="5" y="1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17"/>
                    <a:pt x="0" y="34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8" name="Freeform 431"/>
            <p:cNvSpPr>
              <a:spLocks/>
            </p:cNvSpPr>
            <p:nvPr/>
          </p:nvSpPr>
          <p:spPr bwMode="auto">
            <a:xfrm>
              <a:off x="-707131" y="2922636"/>
              <a:ext cx="30163" cy="220663"/>
            </a:xfrm>
            <a:custGeom>
              <a:avLst/>
              <a:gdLst>
                <a:gd name="T0" fmla="*/ 7 w 7"/>
                <a:gd name="T1" fmla="*/ 16 h 49"/>
                <a:gd name="T2" fmla="*/ 3 w 7"/>
                <a:gd name="T3" fmla="*/ 49 h 49"/>
                <a:gd name="T4" fmla="*/ 0 w 7"/>
                <a:gd name="T5" fmla="*/ 16 h 49"/>
                <a:gd name="T6" fmla="*/ 4 w 7"/>
                <a:gd name="T7" fmla="*/ 0 h 49"/>
                <a:gd name="T8" fmla="*/ 7 w 7"/>
                <a:gd name="T9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9">
                  <a:moveTo>
                    <a:pt x="7" y="16"/>
                  </a:moveTo>
                  <a:cubicBezTo>
                    <a:pt x="7" y="34"/>
                    <a:pt x="3" y="49"/>
                    <a:pt x="3" y="49"/>
                  </a:cubicBezTo>
                  <a:cubicBezTo>
                    <a:pt x="3" y="49"/>
                    <a:pt x="0" y="36"/>
                    <a:pt x="0" y="16"/>
                  </a:cubicBezTo>
                  <a:cubicBezTo>
                    <a:pt x="0" y="3"/>
                    <a:pt x="1" y="0"/>
                    <a:pt x="4" y="0"/>
                  </a:cubicBezTo>
                  <a:cubicBezTo>
                    <a:pt x="6" y="0"/>
                    <a:pt x="7" y="3"/>
                    <a:pt x="7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9" name="Freeform 432"/>
            <p:cNvSpPr>
              <a:spLocks/>
            </p:cNvSpPr>
            <p:nvPr/>
          </p:nvSpPr>
          <p:spPr bwMode="auto">
            <a:xfrm>
              <a:off x="-711893" y="2922636"/>
              <a:ext cx="34925" cy="228600"/>
            </a:xfrm>
            <a:custGeom>
              <a:avLst/>
              <a:gdLst>
                <a:gd name="T0" fmla="*/ 8 w 8"/>
                <a:gd name="T1" fmla="*/ 16 h 51"/>
                <a:gd name="T2" fmla="*/ 8 w 8"/>
                <a:gd name="T3" fmla="*/ 16 h 51"/>
                <a:gd name="T4" fmla="*/ 6 w 8"/>
                <a:gd name="T5" fmla="*/ 39 h 51"/>
                <a:gd name="T6" fmla="*/ 4 w 8"/>
                <a:gd name="T7" fmla="*/ 49 h 51"/>
                <a:gd name="T8" fmla="*/ 4 w 8"/>
                <a:gd name="T9" fmla="*/ 49 h 51"/>
                <a:gd name="T10" fmla="*/ 5 w 8"/>
                <a:gd name="T11" fmla="*/ 49 h 51"/>
                <a:gd name="T12" fmla="*/ 3 w 8"/>
                <a:gd name="T13" fmla="*/ 41 h 51"/>
                <a:gd name="T14" fmla="*/ 1 w 8"/>
                <a:gd name="T15" fmla="*/ 17 h 51"/>
                <a:gd name="T16" fmla="*/ 1 w 8"/>
                <a:gd name="T17" fmla="*/ 16 h 51"/>
                <a:gd name="T18" fmla="*/ 2 w 8"/>
                <a:gd name="T19" fmla="*/ 3 h 51"/>
                <a:gd name="T20" fmla="*/ 4 w 8"/>
                <a:gd name="T21" fmla="*/ 0 h 51"/>
                <a:gd name="T22" fmla="*/ 5 w 8"/>
                <a:gd name="T23" fmla="*/ 0 h 51"/>
                <a:gd name="T24" fmla="*/ 5 w 8"/>
                <a:gd name="T25" fmla="*/ 0 h 51"/>
                <a:gd name="T26" fmla="*/ 5 w 8"/>
                <a:gd name="T27" fmla="*/ 0 h 51"/>
                <a:gd name="T28" fmla="*/ 7 w 8"/>
                <a:gd name="T29" fmla="*/ 3 h 51"/>
                <a:gd name="T30" fmla="*/ 8 w 8"/>
                <a:gd name="T31" fmla="*/ 15 h 51"/>
                <a:gd name="T32" fmla="*/ 8 w 8"/>
                <a:gd name="T33" fmla="*/ 16 h 51"/>
                <a:gd name="T34" fmla="*/ 8 w 8"/>
                <a:gd name="T35" fmla="*/ 16 h 51"/>
                <a:gd name="T36" fmla="*/ 8 w 8"/>
                <a:gd name="T37" fmla="*/ 16 h 51"/>
                <a:gd name="T38" fmla="*/ 8 w 8"/>
                <a:gd name="T39" fmla="*/ 15 h 51"/>
                <a:gd name="T40" fmla="*/ 7 w 8"/>
                <a:gd name="T41" fmla="*/ 3 h 51"/>
                <a:gd name="T42" fmla="*/ 5 w 8"/>
                <a:gd name="T43" fmla="*/ 0 h 51"/>
                <a:gd name="T44" fmla="*/ 5 w 8"/>
                <a:gd name="T45" fmla="*/ 0 h 51"/>
                <a:gd name="T46" fmla="*/ 5 w 8"/>
                <a:gd name="T47" fmla="*/ 0 h 51"/>
                <a:gd name="T48" fmla="*/ 4 w 8"/>
                <a:gd name="T49" fmla="*/ 0 h 51"/>
                <a:gd name="T50" fmla="*/ 2 w 8"/>
                <a:gd name="T51" fmla="*/ 3 h 51"/>
                <a:gd name="T52" fmla="*/ 0 w 8"/>
                <a:gd name="T53" fmla="*/ 16 h 51"/>
                <a:gd name="T54" fmla="*/ 0 w 8"/>
                <a:gd name="T55" fmla="*/ 17 h 51"/>
                <a:gd name="T56" fmla="*/ 4 w 8"/>
                <a:gd name="T57" fmla="*/ 50 h 51"/>
                <a:gd name="T58" fmla="*/ 4 w 8"/>
                <a:gd name="T59" fmla="*/ 51 h 51"/>
                <a:gd name="T60" fmla="*/ 5 w 8"/>
                <a:gd name="T61" fmla="*/ 49 h 51"/>
                <a:gd name="T62" fmla="*/ 8 w 8"/>
                <a:gd name="T63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" h="51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25"/>
                    <a:pt x="7" y="33"/>
                    <a:pt x="6" y="39"/>
                  </a:cubicBezTo>
                  <a:cubicBezTo>
                    <a:pt x="5" y="45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6"/>
                    <a:pt x="3" y="41"/>
                  </a:cubicBezTo>
                  <a:cubicBezTo>
                    <a:pt x="2" y="35"/>
                    <a:pt x="1" y="27"/>
                    <a:pt x="1" y="17"/>
                  </a:cubicBezTo>
                  <a:cubicBezTo>
                    <a:pt x="1" y="17"/>
                    <a:pt x="1" y="17"/>
                    <a:pt x="1" y="16"/>
                  </a:cubicBezTo>
                  <a:cubicBezTo>
                    <a:pt x="1" y="10"/>
                    <a:pt x="2" y="5"/>
                    <a:pt x="2" y="3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1"/>
                    <a:pt x="7" y="3"/>
                  </a:cubicBezTo>
                  <a:cubicBezTo>
                    <a:pt x="7" y="5"/>
                    <a:pt x="8" y="9"/>
                    <a:pt x="8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8" y="9"/>
                    <a:pt x="8" y="5"/>
                    <a:pt x="7" y="3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3"/>
                  </a:cubicBezTo>
                  <a:cubicBezTo>
                    <a:pt x="1" y="5"/>
                    <a:pt x="0" y="10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7"/>
                    <a:pt x="4" y="49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8" y="34"/>
                    <a:pt x="8" y="16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0" name="Freeform 433"/>
            <p:cNvSpPr>
              <a:spLocks/>
            </p:cNvSpPr>
            <p:nvPr/>
          </p:nvSpPr>
          <p:spPr bwMode="auto">
            <a:xfrm>
              <a:off x="-712687" y="3136950"/>
              <a:ext cx="161925" cy="165100"/>
            </a:xfrm>
            <a:custGeom>
              <a:avLst/>
              <a:gdLst>
                <a:gd name="T0" fmla="*/ 21 w 36"/>
                <a:gd name="T1" fmla="*/ 26 h 37"/>
                <a:gd name="T2" fmla="*/ 0 w 36"/>
                <a:gd name="T3" fmla="*/ 0 h 37"/>
                <a:gd name="T4" fmla="*/ 26 w 36"/>
                <a:gd name="T5" fmla="*/ 21 h 37"/>
                <a:gd name="T6" fmla="*/ 35 w 36"/>
                <a:gd name="T7" fmla="*/ 35 h 37"/>
                <a:gd name="T8" fmla="*/ 21 w 3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21" y="26"/>
                  </a:moveTo>
                  <a:cubicBezTo>
                    <a:pt x="8" y="14"/>
                    <a:pt x="0" y="0"/>
                    <a:pt x="0" y="0"/>
                  </a:cubicBezTo>
                  <a:cubicBezTo>
                    <a:pt x="0" y="0"/>
                    <a:pt x="12" y="7"/>
                    <a:pt x="26" y="21"/>
                  </a:cubicBezTo>
                  <a:cubicBezTo>
                    <a:pt x="36" y="31"/>
                    <a:pt x="36" y="34"/>
                    <a:pt x="35" y="35"/>
                  </a:cubicBezTo>
                  <a:cubicBezTo>
                    <a:pt x="33" y="37"/>
                    <a:pt x="30" y="36"/>
                    <a:pt x="21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1" name="Freeform 434"/>
            <p:cNvSpPr>
              <a:spLocks/>
            </p:cNvSpPr>
            <p:nvPr/>
          </p:nvSpPr>
          <p:spPr bwMode="auto">
            <a:xfrm>
              <a:off x="-717449" y="3132187"/>
              <a:ext cx="166688" cy="165100"/>
            </a:xfrm>
            <a:custGeom>
              <a:avLst/>
              <a:gdLst>
                <a:gd name="T0" fmla="*/ 22 w 37"/>
                <a:gd name="T1" fmla="*/ 27 h 37"/>
                <a:gd name="T2" fmla="*/ 22 w 37"/>
                <a:gd name="T3" fmla="*/ 27 h 37"/>
                <a:gd name="T4" fmla="*/ 7 w 37"/>
                <a:gd name="T5" fmla="*/ 9 h 37"/>
                <a:gd name="T6" fmla="*/ 1 w 37"/>
                <a:gd name="T7" fmla="*/ 1 h 37"/>
                <a:gd name="T8" fmla="*/ 1 w 37"/>
                <a:gd name="T9" fmla="*/ 1 h 37"/>
                <a:gd name="T10" fmla="*/ 1 w 37"/>
                <a:gd name="T11" fmla="*/ 1 h 37"/>
                <a:gd name="T12" fmla="*/ 3 w 37"/>
                <a:gd name="T13" fmla="*/ 3 h 37"/>
                <a:gd name="T14" fmla="*/ 27 w 37"/>
                <a:gd name="T15" fmla="*/ 22 h 37"/>
                <a:gd name="T16" fmla="*/ 36 w 37"/>
                <a:gd name="T17" fmla="*/ 35 h 37"/>
                <a:gd name="T18" fmla="*/ 36 w 37"/>
                <a:gd name="T19" fmla="*/ 36 h 37"/>
                <a:gd name="T20" fmla="*/ 34 w 37"/>
                <a:gd name="T21" fmla="*/ 37 h 37"/>
                <a:gd name="T22" fmla="*/ 22 w 37"/>
                <a:gd name="T23" fmla="*/ 27 h 37"/>
                <a:gd name="T24" fmla="*/ 22 w 37"/>
                <a:gd name="T25" fmla="*/ 27 h 37"/>
                <a:gd name="T26" fmla="*/ 21 w 37"/>
                <a:gd name="T27" fmla="*/ 28 h 37"/>
                <a:gd name="T28" fmla="*/ 34 w 37"/>
                <a:gd name="T29" fmla="*/ 37 h 37"/>
                <a:gd name="T30" fmla="*/ 36 w 37"/>
                <a:gd name="T31" fmla="*/ 37 h 37"/>
                <a:gd name="T32" fmla="*/ 37 w 37"/>
                <a:gd name="T33" fmla="*/ 35 h 37"/>
                <a:gd name="T34" fmla="*/ 27 w 37"/>
                <a:gd name="T35" fmla="*/ 22 h 37"/>
                <a:gd name="T36" fmla="*/ 1 w 37"/>
                <a:gd name="T37" fmla="*/ 1 h 37"/>
                <a:gd name="T38" fmla="*/ 0 w 37"/>
                <a:gd name="T39" fmla="*/ 0 h 37"/>
                <a:gd name="T40" fmla="*/ 1 w 37"/>
                <a:gd name="T41" fmla="*/ 1 h 37"/>
                <a:gd name="T42" fmla="*/ 21 w 37"/>
                <a:gd name="T43" fmla="*/ 28 h 37"/>
                <a:gd name="T44" fmla="*/ 22 w 37"/>
                <a:gd name="T4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22" y="27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16" y="21"/>
                    <a:pt x="11" y="14"/>
                    <a:pt x="7" y="9"/>
                  </a:cubicBezTo>
                  <a:cubicBezTo>
                    <a:pt x="3" y="4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7" y="5"/>
                    <a:pt x="16" y="12"/>
                    <a:pt x="27" y="22"/>
                  </a:cubicBezTo>
                  <a:cubicBezTo>
                    <a:pt x="34" y="30"/>
                    <a:pt x="36" y="33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3" y="37"/>
                    <a:pt x="29" y="3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9" y="35"/>
                    <a:pt x="32" y="37"/>
                    <a:pt x="34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6" y="36"/>
                    <a:pt x="37" y="36"/>
                    <a:pt x="37" y="35"/>
                  </a:cubicBezTo>
                  <a:cubicBezTo>
                    <a:pt x="37" y="33"/>
                    <a:pt x="34" y="29"/>
                    <a:pt x="27" y="22"/>
                  </a:cubicBezTo>
                  <a:cubicBezTo>
                    <a:pt x="13" y="8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9" y="15"/>
                    <a:pt x="21" y="28"/>
                  </a:cubicBezTo>
                  <a:lnTo>
                    <a:pt x="22" y="27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2" name="Freeform 435"/>
            <p:cNvSpPr>
              <a:spLocks/>
            </p:cNvSpPr>
            <p:nvPr/>
          </p:nvSpPr>
          <p:spPr bwMode="auto">
            <a:xfrm>
              <a:off x="-856356" y="2980534"/>
              <a:ext cx="161925" cy="161925"/>
            </a:xfrm>
            <a:custGeom>
              <a:avLst/>
              <a:gdLst>
                <a:gd name="T0" fmla="*/ 16 w 36"/>
                <a:gd name="T1" fmla="*/ 10 h 36"/>
                <a:gd name="T2" fmla="*/ 36 w 36"/>
                <a:gd name="T3" fmla="*/ 36 h 36"/>
                <a:gd name="T4" fmla="*/ 10 w 36"/>
                <a:gd name="T5" fmla="*/ 15 h 36"/>
                <a:gd name="T6" fmla="*/ 2 w 36"/>
                <a:gd name="T7" fmla="*/ 1 h 36"/>
                <a:gd name="T8" fmla="*/ 16 w 36"/>
                <a:gd name="T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16" y="10"/>
                  </a:moveTo>
                  <a:cubicBezTo>
                    <a:pt x="28" y="23"/>
                    <a:pt x="36" y="36"/>
                    <a:pt x="36" y="36"/>
                  </a:cubicBezTo>
                  <a:cubicBezTo>
                    <a:pt x="36" y="36"/>
                    <a:pt x="24" y="30"/>
                    <a:pt x="10" y="15"/>
                  </a:cubicBezTo>
                  <a:cubicBezTo>
                    <a:pt x="1" y="6"/>
                    <a:pt x="0" y="3"/>
                    <a:pt x="2" y="1"/>
                  </a:cubicBezTo>
                  <a:cubicBezTo>
                    <a:pt x="3" y="0"/>
                    <a:pt x="6" y="1"/>
                    <a:pt x="16" y="1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3" name="Freeform 436"/>
            <p:cNvSpPr>
              <a:spLocks/>
            </p:cNvSpPr>
            <p:nvPr/>
          </p:nvSpPr>
          <p:spPr bwMode="auto">
            <a:xfrm>
              <a:off x="-851593" y="2980534"/>
              <a:ext cx="161925" cy="166688"/>
            </a:xfrm>
            <a:custGeom>
              <a:avLst/>
              <a:gdLst>
                <a:gd name="T0" fmla="*/ 15 w 36"/>
                <a:gd name="T1" fmla="*/ 10 h 37"/>
                <a:gd name="T2" fmla="*/ 14 w 36"/>
                <a:gd name="T3" fmla="*/ 10 h 37"/>
                <a:gd name="T4" fmla="*/ 29 w 36"/>
                <a:gd name="T5" fmla="*/ 28 h 37"/>
                <a:gd name="T6" fmla="*/ 35 w 36"/>
                <a:gd name="T7" fmla="*/ 37 h 37"/>
                <a:gd name="T8" fmla="*/ 35 w 36"/>
                <a:gd name="T9" fmla="*/ 36 h 37"/>
                <a:gd name="T10" fmla="*/ 35 w 36"/>
                <a:gd name="T11" fmla="*/ 36 h 37"/>
                <a:gd name="T12" fmla="*/ 33 w 36"/>
                <a:gd name="T13" fmla="*/ 35 h 37"/>
                <a:gd name="T14" fmla="*/ 10 w 36"/>
                <a:gd name="T15" fmla="*/ 15 h 37"/>
                <a:gd name="T16" fmla="*/ 0 w 36"/>
                <a:gd name="T17" fmla="*/ 3 h 37"/>
                <a:gd name="T18" fmla="*/ 1 w 36"/>
                <a:gd name="T19" fmla="*/ 1 h 37"/>
                <a:gd name="T20" fmla="*/ 2 w 36"/>
                <a:gd name="T21" fmla="*/ 1 h 37"/>
                <a:gd name="T22" fmla="*/ 14 w 36"/>
                <a:gd name="T23" fmla="*/ 10 h 37"/>
                <a:gd name="T24" fmla="*/ 15 w 36"/>
                <a:gd name="T25" fmla="*/ 10 h 37"/>
                <a:gd name="T26" fmla="*/ 15 w 36"/>
                <a:gd name="T27" fmla="*/ 10 h 37"/>
                <a:gd name="T28" fmla="*/ 2 w 36"/>
                <a:gd name="T29" fmla="*/ 0 h 37"/>
                <a:gd name="T30" fmla="*/ 0 w 36"/>
                <a:gd name="T31" fmla="*/ 1 h 37"/>
                <a:gd name="T32" fmla="*/ 0 w 36"/>
                <a:gd name="T33" fmla="*/ 3 h 37"/>
                <a:gd name="T34" fmla="*/ 9 w 36"/>
                <a:gd name="T35" fmla="*/ 16 h 37"/>
                <a:gd name="T36" fmla="*/ 35 w 36"/>
                <a:gd name="T37" fmla="*/ 37 h 37"/>
                <a:gd name="T38" fmla="*/ 36 w 36"/>
                <a:gd name="T39" fmla="*/ 37 h 37"/>
                <a:gd name="T40" fmla="*/ 36 w 36"/>
                <a:gd name="T41" fmla="*/ 36 h 37"/>
                <a:gd name="T42" fmla="*/ 15 w 36"/>
                <a:gd name="T43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7"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1" y="17"/>
                    <a:pt x="26" y="23"/>
                    <a:pt x="29" y="28"/>
                  </a:cubicBezTo>
                  <a:cubicBezTo>
                    <a:pt x="33" y="33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3" y="35"/>
                  </a:cubicBezTo>
                  <a:cubicBezTo>
                    <a:pt x="29" y="32"/>
                    <a:pt x="20" y="26"/>
                    <a:pt x="10" y="15"/>
                  </a:cubicBezTo>
                  <a:cubicBezTo>
                    <a:pt x="2" y="8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4" y="1"/>
                    <a:pt x="7" y="3"/>
                    <a:pt x="14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8" y="3"/>
                    <a:pt x="4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5"/>
                    <a:pt x="2" y="8"/>
                    <a:pt x="9" y="16"/>
                  </a:cubicBezTo>
                  <a:cubicBezTo>
                    <a:pt x="23" y="30"/>
                    <a:pt x="35" y="37"/>
                    <a:pt x="35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27" y="23"/>
                    <a:pt x="15" y="10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4" name="Freeform 437"/>
            <p:cNvSpPr>
              <a:spLocks/>
            </p:cNvSpPr>
            <p:nvPr/>
          </p:nvSpPr>
          <p:spPr bwMode="auto">
            <a:xfrm>
              <a:off x="-874612" y="3136950"/>
              <a:ext cx="161925" cy="160338"/>
            </a:xfrm>
            <a:custGeom>
              <a:avLst/>
              <a:gdLst>
                <a:gd name="T0" fmla="*/ 10 w 36"/>
                <a:gd name="T1" fmla="*/ 21 h 36"/>
                <a:gd name="T2" fmla="*/ 36 w 36"/>
                <a:gd name="T3" fmla="*/ 0 h 36"/>
                <a:gd name="T4" fmla="*/ 15 w 36"/>
                <a:gd name="T5" fmla="*/ 26 h 36"/>
                <a:gd name="T6" fmla="*/ 1 w 36"/>
                <a:gd name="T7" fmla="*/ 35 h 36"/>
                <a:gd name="T8" fmla="*/ 10 w 36"/>
                <a:gd name="T9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10" y="21"/>
                  </a:moveTo>
                  <a:cubicBezTo>
                    <a:pt x="23" y="8"/>
                    <a:pt x="36" y="0"/>
                    <a:pt x="36" y="0"/>
                  </a:cubicBezTo>
                  <a:cubicBezTo>
                    <a:pt x="36" y="0"/>
                    <a:pt x="29" y="12"/>
                    <a:pt x="15" y="26"/>
                  </a:cubicBezTo>
                  <a:cubicBezTo>
                    <a:pt x="6" y="36"/>
                    <a:pt x="2" y="36"/>
                    <a:pt x="1" y="35"/>
                  </a:cubicBezTo>
                  <a:cubicBezTo>
                    <a:pt x="0" y="33"/>
                    <a:pt x="0" y="30"/>
                    <a:pt x="10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5" name="Freeform 438"/>
            <p:cNvSpPr>
              <a:spLocks/>
            </p:cNvSpPr>
            <p:nvPr/>
          </p:nvSpPr>
          <p:spPr bwMode="auto">
            <a:xfrm>
              <a:off x="-874612" y="3132187"/>
              <a:ext cx="166688" cy="165100"/>
            </a:xfrm>
            <a:custGeom>
              <a:avLst/>
              <a:gdLst>
                <a:gd name="T0" fmla="*/ 10 w 37"/>
                <a:gd name="T1" fmla="*/ 22 h 37"/>
                <a:gd name="T2" fmla="*/ 10 w 37"/>
                <a:gd name="T3" fmla="*/ 22 h 37"/>
                <a:gd name="T4" fmla="*/ 28 w 37"/>
                <a:gd name="T5" fmla="*/ 7 h 37"/>
                <a:gd name="T6" fmla="*/ 36 w 37"/>
                <a:gd name="T7" fmla="*/ 1 h 37"/>
                <a:gd name="T8" fmla="*/ 36 w 37"/>
                <a:gd name="T9" fmla="*/ 1 h 37"/>
                <a:gd name="T10" fmla="*/ 36 w 37"/>
                <a:gd name="T11" fmla="*/ 1 h 37"/>
                <a:gd name="T12" fmla="*/ 35 w 37"/>
                <a:gd name="T13" fmla="*/ 3 h 37"/>
                <a:gd name="T14" fmla="*/ 15 w 37"/>
                <a:gd name="T15" fmla="*/ 27 h 37"/>
                <a:gd name="T16" fmla="*/ 2 w 37"/>
                <a:gd name="T17" fmla="*/ 36 h 37"/>
                <a:gd name="T18" fmla="*/ 1 w 37"/>
                <a:gd name="T19" fmla="*/ 36 h 37"/>
                <a:gd name="T20" fmla="*/ 1 w 37"/>
                <a:gd name="T21" fmla="*/ 35 h 37"/>
                <a:gd name="T22" fmla="*/ 10 w 37"/>
                <a:gd name="T23" fmla="*/ 22 h 37"/>
                <a:gd name="T24" fmla="*/ 10 w 37"/>
                <a:gd name="T25" fmla="*/ 22 h 37"/>
                <a:gd name="T26" fmla="*/ 10 w 37"/>
                <a:gd name="T27" fmla="*/ 22 h 37"/>
                <a:gd name="T28" fmla="*/ 0 w 37"/>
                <a:gd name="T29" fmla="*/ 35 h 37"/>
                <a:gd name="T30" fmla="*/ 1 w 37"/>
                <a:gd name="T31" fmla="*/ 36 h 37"/>
                <a:gd name="T32" fmla="*/ 2 w 37"/>
                <a:gd name="T33" fmla="*/ 37 h 37"/>
                <a:gd name="T34" fmla="*/ 16 w 37"/>
                <a:gd name="T35" fmla="*/ 27 h 37"/>
                <a:gd name="T36" fmla="*/ 37 w 37"/>
                <a:gd name="T37" fmla="*/ 1 h 37"/>
                <a:gd name="T38" fmla="*/ 37 w 37"/>
                <a:gd name="T39" fmla="*/ 0 h 37"/>
                <a:gd name="T40" fmla="*/ 36 w 37"/>
                <a:gd name="T41" fmla="*/ 1 h 37"/>
                <a:gd name="T42" fmla="*/ 10 w 37"/>
                <a:gd name="T43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0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7" y="16"/>
                    <a:pt x="23" y="11"/>
                    <a:pt x="28" y="7"/>
                  </a:cubicBezTo>
                  <a:cubicBezTo>
                    <a:pt x="33" y="4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5" y="3"/>
                  </a:cubicBezTo>
                  <a:cubicBezTo>
                    <a:pt x="32" y="7"/>
                    <a:pt x="26" y="16"/>
                    <a:pt x="15" y="27"/>
                  </a:cubicBezTo>
                  <a:cubicBezTo>
                    <a:pt x="8" y="34"/>
                    <a:pt x="4" y="36"/>
                    <a:pt x="2" y="36"/>
                  </a:cubicBezTo>
                  <a:cubicBezTo>
                    <a:pt x="2" y="36"/>
                    <a:pt x="2" y="36"/>
                    <a:pt x="1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3"/>
                    <a:pt x="3" y="2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2" y="29"/>
                    <a:pt x="0" y="32"/>
                    <a:pt x="0" y="35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1" y="37"/>
                    <a:pt x="2" y="37"/>
                    <a:pt x="2" y="37"/>
                  </a:cubicBezTo>
                  <a:cubicBezTo>
                    <a:pt x="5" y="37"/>
                    <a:pt x="8" y="35"/>
                    <a:pt x="16" y="27"/>
                  </a:cubicBezTo>
                  <a:cubicBezTo>
                    <a:pt x="30" y="13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22" y="9"/>
                    <a:pt x="10" y="22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6" name="Freeform 439"/>
            <p:cNvSpPr>
              <a:spLocks/>
            </p:cNvSpPr>
            <p:nvPr/>
          </p:nvSpPr>
          <p:spPr bwMode="auto">
            <a:xfrm>
              <a:off x="-712687" y="2975025"/>
              <a:ext cx="166688" cy="161925"/>
            </a:xfrm>
            <a:custGeom>
              <a:avLst/>
              <a:gdLst>
                <a:gd name="T0" fmla="*/ 26 w 37"/>
                <a:gd name="T1" fmla="*/ 16 h 36"/>
                <a:gd name="T2" fmla="*/ 0 w 37"/>
                <a:gd name="T3" fmla="*/ 36 h 36"/>
                <a:gd name="T4" fmla="*/ 21 w 37"/>
                <a:gd name="T5" fmla="*/ 11 h 36"/>
                <a:gd name="T6" fmla="*/ 35 w 37"/>
                <a:gd name="T7" fmla="*/ 2 h 36"/>
                <a:gd name="T8" fmla="*/ 26 w 37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26" y="16"/>
                  </a:moveTo>
                  <a:cubicBezTo>
                    <a:pt x="14" y="28"/>
                    <a:pt x="0" y="36"/>
                    <a:pt x="0" y="36"/>
                  </a:cubicBezTo>
                  <a:cubicBezTo>
                    <a:pt x="0" y="36"/>
                    <a:pt x="7" y="24"/>
                    <a:pt x="21" y="11"/>
                  </a:cubicBezTo>
                  <a:cubicBezTo>
                    <a:pt x="31" y="1"/>
                    <a:pt x="34" y="0"/>
                    <a:pt x="35" y="2"/>
                  </a:cubicBezTo>
                  <a:cubicBezTo>
                    <a:pt x="37" y="3"/>
                    <a:pt x="36" y="6"/>
                    <a:pt x="26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7" name="Freeform 440"/>
            <p:cNvSpPr>
              <a:spLocks/>
            </p:cNvSpPr>
            <p:nvPr/>
          </p:nvSpPr>
          <p:spPr bwMode="auto">
            <a:xfrm>
              <a:off x="-717449" y="2979787"/>
              <a:ext cx="166688" cy="161925"/>
            </a:xfrm>
            <a:custGeom>
              <a:avLst/>
              <a:gdLst>
                <a:gd name="T0" fmla="*/ 27 w 37"/>
                <a:gd name="T1" fmla="*/ 15 h 36"/>
                <a:gd name="T2" fmla="*/ 27 w 37"/>
                <a:gd name="T3" fmla="*/ 15 h 36"/>
                <a:gd name="T4" fmla="*/ 9 w 37"/>
                <a:gd name="T5" fmla="*/ 29 h 36"/>
                <a:gd name="T6" fmla="*/ 1 w 37"/>
                <a:gd name="T7" fmla="*/ 35 h 36"/>
                <a:gd name="T8" fmla="*/ 1 w 37"/>
                <a:gd name="T9" fmla="*/ 35 h 36"/>
                <a:gd name="T10" fmla="*/ 1 w 37"/>
                <a:gd name="T11" fmla="*/ 36 h 36"/>
                <a:gd name="T12" fmla="*/ 3 w 37"/>
                <a:gd name="T13" fmla="*/ 33 h 36"/>
                <a:gd name="T14" fmla="*/ 22 w 37"/>
                <a:gd name="T15" fmla="*/ 10 h 36"/>
                <a:gd name="T16" fmla="*/ 35 w 37"/>
                <a:gd name="T17" fmla="*/ 0 h 36"/>
                <a:gd name="T18" fmla="*/ 36 w 37"/>
                <a:gd name="T19" fmla="*/ 1 h 36"/>
                <a:gd name="T20" fmla="*/ 37 w 37"/>
                <a:gd name="T21" fmla="*/ 2 h 36"/>
                <a:gd name="T22" fmla="*/ 27 w 37"/>
                <a:gd name="T23" fmla="*/ 15 h 36"/>
                <a:gd name="T24" fmla="*/ 27 w 37"/>
                <a:gd name="T25" fmla="*/ 15 h 36"/>
                <a:gd name="T26" fmla="*/ 27 w 37"/>
                <a:gd name="T27" fmla="*/ 15 h 36"/>
                <a:gd name="T28" fmla="*/ 37 w 37"/>
                <a:gd name="T29" fmla="*/ 2 h 36"/>
                <a:gd name="T30" fmla="*/ 37 w 37"/>
                <a:gd name="T31" fmla="*/ 0 h 36"/>
                <a:gd name="T32" fmla="*/ 35 w 37"/>
                <a:gd name="T33" fmla="*/ 0 h 36"/>
                <a:gd name="T34" fmla="*/ 22 w 37"/>
                <a:gd name="T35" fmla="*/ 9 h 36"/>
                <a:gd name="T36" fmla="*/ 1 w 37"/>
                <a:gd name="T37" fmla="*/ 35 h 36"/>
                <a:gd name="T38" fmla="*/ 0 w 37"/>
                <a:gd name="T39" fmla="*/ 36 h 36"/>
                <a:gd name="T40" fmla="*/ 1 w 37"/>
                <a:gd name="T41" fmla="*/ 36 h 36"/>
                <a:gd name="T42" fmla="*/ 27 w 37"/>
                <a:gd name="T4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6"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21"/>
                    <a:pt x="14" y="26"/>
                    <a:pt x="9" y="29"/>
                  </a:cubicBezTo>
                  <a:cubicBezTo>
                    <a:pt x="4" y="33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2" y="35"/>
                    <a:pt x="3" y="33"/>
                  </a:cubicBezTo>
                  <a:cubicBezTo>
                    <a:pt x="5" y="29"/>
                    <a:pt x="12" y="20"/>
                    <a:pt x="22" y="10"/>
                  </a:cubicBezTo>
                  <a:cubicBezTo>
                    <a:pt x="30" y="2"/>
                    <a:pt x="33" y="0"/>
                    <a:pt x="35" y="0"/>
                  </a:cubicBezTo>
                  <a:cubicBezTo>
                    <a:pt x="35" y="0"/>
                    <a:pt x="36" y="1"/>
                    <a:pt x="36" y="1"/>
                  </a:cubicBezTo>
                  <a:cubicBezTo>
                    <a:pt x="36" y="1"/>
                    <a:pt x="37" y="1"/>
                    <a:pt x="37" y="2"/>
                  </a:cubicBezTo>
                  <a:cubicBezTo>
                    <a:pt x="37" y="4"/>
                    <a:pt x="34" y="7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5" y="8"/>
                    <a:pt x="37" y="4"/>
                    <a:pt x="37" y="2"/>
                  </a:cubicBezTo>
                  <a:cubicBezTo>
                    <a:pt x="37" y="1"/>
                    <a:pt x="37" y="1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3" y="0"/>
                    <a:pt x="29" y="2"/>
                    <a:pt x="22" y="9"/>
                  </a:cubicBezTo>
                  <a:cubicBezTo>
                    <a:pt x="8" y="23"/>
                    <a:pt x="1" y="35"/>
                    <a:pt x="1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5" y="27"/>
                    <a:pt x="27" y="15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8" name="Freeform 441"/>
            <p:cNvSpPr>
              <a:spLocks/>
            </p:cNvSpPr>
            <p:nvPr/>
          </p:nvSpPr>
          <p:spPr bwMode="auto">
            <a:xfrm>
              <a:off x="-712687" y="3041700"/>
              <a:ext cx="211138" cy="95250"/>
            </a:xfrm>
            <a:custGeom>
              <a:avLst/>
              <a:gdLst>
                <a:gd name="T0" fmla="*/ 32 w 47"/>
                <a:gd name="T1" fmla="*/ 12 h 21"/>
                <a:gd name="T2" fmla="*/ 0 w 47"/>
                <a:gd name="T3" fmla="*/ 21 h 21"/>
                <a:gd name="T4" fmla="*/ 29 w 47"/>
                <a:gd name="T5" fmla="*/ 5 h 21"/>
                <a:gd name="T6" fmla="*/ 46 w 47"/>
                <a:gd name="T7" fmla="*/ 2 h 21"/>
                <a:gd name="T8" fmla="*/ 32 w 47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1">
                  <a:moveTo>
                    <a:pt x="32" y="12"/>
                  </a:moveTo>
                  <a:cubicBezTo>
                    <a:pt x="16" y="19"/>
                    <a:pt x="0" y="21"/>
                    <a:pt x="0" y="21"/>
                  </a:cubicBezTo>
                  <a:cubicBezTo>
                    <a:pt x="0" y="21"/>
                    <a:pt x="11" y="13"/>
                    <a:pt x="29" y="5"/>
                  </a:cubicBezTo>
                  <a:cubicBezTo>
                    <a:pt x="42" y="0"/>
                    <a:pt x="45" y="1"/>
                    <a:pt x="46" y="2"/>
                  </a:cubicBezTo>
                  <a:cubicBezTo>
                    <a:pt x="47" y="4"/>
                    <a:pt x="45" y="7"/>
                    <a:pt x="32" y="1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9" name="Freeform 442"/>
            <p:cNvSpPr>
              <a:spLocks/>
            </p:cNvSpPr>
            <p:nvPr/>
          </p:nvSpPr>
          <p:spPr bwMode="auto">
            <a:xfrm>
              <a:off x="-717449" y="3046462"/>
              <a:ext cx="211138" cy="95250"/>
            </a:xfrm>
            <a:custGeom>
              <a:avLst/>
              <a:gdLst>
                <a:gd name="T0" fmla="*/ 33 w 47"/>
                <a:gd name="T1" fmla="*/ 11 h 21"/>
                <a:gd name="T2" fmla="*/ 33 w 47"/>
                <a:gd name="T3" fmla="*/ 11 h 21"/>
                <a:gd name="T4" fmla="*/ 11 w 47"/>
                <a:gd name="T5" fmla="*/ 18 h 21"/>
                <a:gd name="T6" fmla="*/ 1 w 47"/>
                <a:gd name="T7" fmla="*/ 20 h 21"/>
                <a:gd name="T8" fmla="*/ 1 w 47"/>
                <a:gd name="T9" fmla="*/ 20 h 21"/>
                <a:gd name="T10" fmla="*/ 1 w 47"/>
                <a:gd name="T11" fmla="*/ 21 h 21"/>
                <a:gd name="T12" fmla="*/ 3 w 47"/>
                <a:gd name="T13" fmla="*/ 19 h 21"/>
                <a:gd name="T14" fmla="*/ 30 w 47"/>
                <a:gd name="T15" fmla="*/ 5 h 21"/>
                <a:gd name="T16" fmla="*/ 44 w 47"/>
                <a:gd name="T17" fmla="*/ 0 h 21"/>
                <a:gd name="T18" fmla="*/ 47 w 47"/>
                <a:gd name="T19" fmla="*/ 2 h 21"/>
                <a:gd name="T20" fmla="*/ 47 w 47"/>
                <a:gd name="T21" fmla="*/ 2 h 21"/>
                <a:gd name="T22" fmla="*/ 44 w 47"/>
                <a:gd name="T23" fmla="*/ 5 h 21"/>
                <a:gd name="T24" fmla="*/ 33 w 47"/>
                <a:gd name="T25" fmla="*/ 11 h 21"/>
                <a:gd name="T26" fmla="*/ 33 w 47"/>
                <a:gd name="T27" fmla="*/ 11 h 21"/>
                <a:gd name="T28" fmla="*/ 33 w 47"/>
                <a:gd name="T29" fmla="*/ 11 h 21"/>
                <a:gd name="T30" fmla="*/ 44 w 47"/>
                <a:gd name="T31" fmla="*/ 6 h 21"/>
                <a:gd name="T32" fmla="*/ 47 w 47"/>
                <a:gd name="T33" fmla="*/ 2 h 21"/>
                <a:gd name="T34" fmla="*/ 47 w 47"/>
                <a:gd name="T35" fmla="*/ 1 h 21"/>
                <a:gd name="T36" fmla="*/ 44 w 47"/>
                <a:gd name="T37" fmla="*/ 0 h 21"/>
                <a:gd name="T38" fmla="*/ 30 w 47"/>
                <a:gd name="T39" fmla="*/ 4 h 21"/>
                <a:gd name="T40" fmla="*/ 1 w 47"/>
                <a:gd name="T41" fmla="*/ 20 h 21"/>
                <a:gd name="T42" fmla="*/ 0 w 47"/>
                <a:gd name="T43" fmla="*/ 21 h 21"/>
                <a:gd name="T44" fmla="*/ 1 w 47"/>
                <a:gd name="T45" fmla="*/ 21 h 21"/>
                <a:gd name="T46" fmla="*/ 33 w 47"/>
                <a:gd name="T47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1">
                  <a:moveTo>
                    <a:pt x="33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25" y="14"/>
                    <a:pt x="17" y="16"/>
                    <a:pt x="11" y="18"/>
                  </a:cubicBezTo>
                  <a:cubicBezTo>
                    <a:pt x="5" y="19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2" y="20"/>
                    <a:pt x="3" y="19"/>
                  </a:cubicBezTo>
                  <a:cubicBezTo>
                    <a:pt x="7" y="16"/>
                    <a:pt x="17" y="10"/>
                    <a:pt x="30" y="5"/>
                  </a:cubicBezTo>
                  <a:cubicBezTo>
                    <a:pt x="38" y="2"/>
                    <a:pt x="42" y="0"/>
                    <a:pt x="44" y="0"/>
                  </a:cubicBezTo>
                  <a:cubicBezTo>
                    <a:pt x="46" y="1"/>
                    <a:pt x="46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3"/>
                    <a:pt x="46" y="4"/>
                    <a:pt x="44" y="5"/>
                  </a:cubicBezTo>
                  <a:cubicBezTo>
                    <a:pt x="42" y="7"/>
                    <a:pt x="38" y="9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9"/>
                    <a:pt x="42" y="7"/>
                    <a:pt x="44" y="6"/>
                  </a:cubicBezTo>
                  <a:cubicBezTo>
                    <a:pt x="46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6" y="0"/>
                    <a:pt x="44" y="0"/>
                  </a:cubicBezTo>
                  <a:cubicBezTo>
                    <a:pt x="42" y="0"/>
                    <a:pt x="38" y="1"/>
                    <a:pt x="30" y="4"/>
                  </a:cubicBezTo>
                  <a:cubicBezTo>
                    <a:pt x="12" y="12"/>
                    <a:pt x="1" y="20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7" y="18"/>
                    <a:pt x="33" y="11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0" name="Freeform 443"/>
            <p:cNvSpPr>
              <a:spLocks/>
            </p:cNvSpPr>
            <p:nvPr/>
          </p:nvSpPr>
          <p:spPr bwMode="auto">
            <a:xfrm>
              <a:off x="-919062" y="3136950"/>
              <a:ext cx="206375" cy="93663"/>
            </a:xfrm>
            <a:custGeom>
              <a:avLst/>
              <a:gdLst>
                <a:gd name="T0" fmla="*/ 14 w 46"/>
                <a:gd name="T1" fmla="*/ 9 h 21"/>
                <a:gd name="T2" fmla="*/ 46 w 46"/>
                <a:gd name="T3" fmla="*/ 0 h 21"/>
                <a:gd name="T4" fmla="*/ 17 w 46"/>
                <a:gd name="T5" fmla="*/ 16 h 21"/>
                <a:gd name="T6" fmla="*/ 1 w 46"/>
                <a:gd name="T7" fmla="*/ 19 h 21"/>
                <a:gd name="T8" fmla="*/ 14 w 46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14" y="9"/>
                  </a:moveTo>
                  <a:cubicBezTo>
                    <a:pt x="31" y="3"/>
                    <a:pt x="46" y="0"/>
                    <a:pt x="46" y="0"/>
                  </a:cubicBezTo>
                  <a:cubicBezTo>
                    <a:pt x="46" y="0"/>
                    <a:pt x="35" y="9"/>
                    <a:pt x="17" y="16"/>
                  </a:cubicBezTo>
                  <a:cubicBezTo>
                    <a:pt x="5" y="21"/>
                    <a:pt x="1" y="21"/>
                    <a:pt x="1" y="19"/>
                  </a:cubicBezTo>
                  <a:cubicBezTo>
                    <a:pt x="0" y="17"/>
                    <a:pt x="2" y="15"/>
                    <a:pt x="14" y="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1" name="Freeform 444"/>
            <p:cNvSpPr>
              <a:spLocks/>
            </p:cNvSpPr>
            <p:nvPr/>
          </p:nvSpPr>
          <p:spPr bwMode="auto">
            <a:xfrm>
              <a:off x="-919062" y="3136950"/>
              <a:ext cx="215900" cy="93663"/>
            </a:xfrm>
            <a:custGeom>
              <a:avLst/>
              <a:gdLst>
                <a:gd name="T0" fmla="*/ 14 w 48"/>
                <a:gd name="T1" fmla="*/ 9 h 21"/>
                <a:gd name="T2" fmla="*/ 14 w 48"/>
                <a:gd name="T3" fmla="*/ 10 h 21"/>
                <a:gd name="T4" fmla="*/ 36 w 48"/>
                <a:gd name="T5" fmla="*/ 3 h 21"/>
                <a:gd name="T6" fmla="*/ 46 w 48"/>
                <a:gd name="T7" fmla="*/ 1 h 21"/>
                <a:gd name="T8" fmla="*/ 46 w 48"/>
                <a:gd name="T9" fmla="*/ 0 h 21"/>
                <a:gd name="T10" fmla="*/ 46 w 48"/>
                <a:gd name="T11" fmla="*/ 0 h 21"/>
                <a:gd name="T12" fmla="*/ 44 w 48"/>
                <a:gd name="T13" fmla="*/ 1 h 21"/>
                <a:gd name="T14" fmla="*/ 17 w 48"/>
                <a:gd name="T15" fmla="*/ 16 h 21"/>
                <a:gd name="T16" fmla="*/ 3 w 48"/>
                <a:gd name="T17" fmla="*/ 20 h 21"/>
                <a:gd name="T18" fmla="*/ 1 w 48"/>
                <a:gd name="T19" fmla="*/ 19 h 21"/>
                <a:gd name="T20" fmla="*/ 1 w 48"/>
                <a:gd name="T21" fmla="*/ 18 h 21"/>
                <a:gd name="T22" fmla="*/ 3 w 48"/>
                <a:gd name="T23" fmla="*/ 15 h 21"/>
                <a:gd name="T24" fmla="*/ 14 w 48"/>
                <a:gd name="T25" fmla="*/ 10 h 21"/>
                <a:gd name="T26" fmla="*/ 14 w 48"/>
                <a:gd name="T27" fmla="*/ 9 h 21"/>
                <a:gd name="T28" fmla="*/ 14 w 48"/>
                <a:gd name="T29" fmla="*/ 9 h 21"/>
                <a:gd name="T30" fmla="*/ 3 w 48"/>
                <a:gd name="T31" fmla="*/ 15 h 21"/>
                <a:gd name="T32" fmla="*/ 0 w 48"/>
                <a:gd name="T33" fmla="*/ 18 h 21"/>
                <a:gd name="T34" fmla="*/ 0 w 48"/>
                <a:gd name="T35" fmla="*/ 19 h 21"/>
                <a:gd name="T36" fmla="*/ 3 w 48"/>
                <a:gd name="T37" fmla="*/ 21 h 21"/>
                <a:gd name="T38" fmla="*/ 17 w 48"/>
                <a:gd name="T39" fmla="*/ 17 h 21"/>
                <a:gd name="T40" fmla="*/ 47 w 48"/>
                <a:gd name="T41" fmla="*/ 0 h 21"/>
                <a:gd name="T42" fmla="*/ 48 w 48"/>
                <a:gd name="T43" fmla="*/ 0 h 21"/>
                <a:gd name="T44" fmla="*/ 46 w 48"/>
                <a:gd name="T45" fmla="*/ 0 h 21"/>
                <a:gd name="T46" fmla="*/ 14 w 48"/>
                <a:gd name="T47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21"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3" y="6"/>
                    <a:pt x="31" y="4"/>
                    <a:pt x="36" y="3"/>
                  </a:cubicBezTo>
                  <a:cubicBezTo>
                    <a:pt x="42" y="1"/>
                    <a:pt x="46" y="1"/>
                    <a:pt x="46" y="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4" y="1"/>
                  </a:cubicBezTo>
                  <a:cubicBezTo>
                    <a:pt x="40" y="4"/>
                    <a:pt x="31" y="10"/>
                    <a:pt x="17" y="16"/>
                  </a:cubicBezTo>
                  <a:cubicBezTo>
                    <a:pt x="10" y="19"/>
                    <a:pt x="5" y="20"/>
                    <a:pt x="3" y="20"/>
                  </a:cubicBezTo>
                  <a:cubicBezTo>
                    <a:pt x="2" y="20"/>
                    <a:pt x="1" y="20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7"/>
                    <a:pt x="3" y="15"/>
                  </a:cubicBezTo>
                  <a:cubicBezTo>
                    <a:pt x="5" y="14"/>
                    <a:pt x="9" y="12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9" y="11"/>
                    <a:pt x="5" y="13"/>
                    <a:pt x="3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3" y="21"/>
                  </a:cubicBezTo>
                  <a:cubicBezTo>
                    <a:pt x="6" y="21"/>
                    <a:pt x="10" y="20"/>
                    <a:pt x="17" y="17"/>
                  </a:cubicBezTo>
                  <a:cubicBezTo>
                    <a:pt x="36" y="9"/>
                    <a:pt x="47" y="0"/>
                    <a:pt x="4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30" y="2"/>
                    <a:pt x="14" y="9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2" name="Freeform 445"/>
            <p:cNvSpPr>
              <a:spLocks/>
            </p:cNvSpPr>
            <p:nvPr/>
          </p:nvSpPr>
          <p:spPr bwMode="auto">
            <a:xfrm>
              <a:off x="-712687" y="3136950"/>
              <a:ext cx="95250" cy="209550"/>
            </a:xfrm>
            <a:custGeom>
              <a:avLst/>
              <a:gdLst>
                <a:gd name="T0" fmla="*/ 9 w 21"/>
                <a:gd name="T1" fmla="*/ 32 h 47"/>
                <a:gd name="T2" fmla="*/ 0 w 21"/>
                <a:gd name="T3" fmla="*/ 0 h 47"/>
                <a:gd name="T4" fmla="*/ 16 w 21"/>
                <a:gd name="T5" fmla="*/ 29 h 47"/>
                <a:gd name="T6" fmla="*/ 19 w 21"/>
                <a:gd name="T7" fmla="*/ 46 h 47"/>
                <a:gd name="T8" fmla="*/ 9 w 21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9" y="32"/>
                  </a:moveTo>
                  <a:cubicBezTo>
                    <a:pt x="3" y="16"/>
                    <a:pt x="0" y="0"/>
                    <a:pt x="0" y="0"/>
                  </a:cubicBezTo>
                  <a:cubicBezTo>
                    <a:pt x="0" y="0"/>
                    <a:pt x="9" y="11"/>
                    <a:pt x="16" y="29"/>
                  </a:cubicBezTo>
                  <a:cubicBezTo>
                    <a:pt x="21" y="42"/>
                    <a:pt x="21" y="45"/>
                    <a:pt x="19" y="46"/>
                  </a:cubicBezTo>
                  <a:cubicBezTo>
                    <a:pt x="17" y="47"/>
                    <a:pt x="14" y="45"/>
                    <a:pt x="9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3" name="Freeform 446"/>
            <p:cNvSpPr>
              <a:spLocks/>
            </p:cNvSpPr>
            <p:nvPr/>
          </p:nvSpPr>
          <p:spPr bwMode="auto">
            <a:xfrm>
              <a:off x="-712687" y="3132187"/>
              <a:ext cx="95250" cy="211138"/>
            </a:xfrm>
            <a:custGeom>
              <a:avLst/>
              <a:gdLst>
                <a:gd name="T0" fmla="*/ 9 w 21"/>
                <a:gd name="T1" fmla="*/ 33 h 47"/>
                <a:gd name="T2" fmla="*/ 10 w 21"/>
                <a:gd name="T3" fmla="*/ 33 h 47"/>
                <a:gd name="T4" fmla="*/ 3 w 21"/>
                <a:gd name="T5" fmla="*/ 11 h 47"/>
                <a:gd name="T6" fmla="*/ 0 w 21"/>
                <a:gd name="T7" fmla="*/ 1 h 47"/>
                <a:gd name="T8" fmla="*/ 0 w 21"/>
                <a:gd name="T9" fmla="*/ 1 h 47"/>
                <a:gd name="T10" fmla="*/ 0 w 21"/>
                <a:gd name="T11" fmla="*/ 1 h 47"/>
                <a:gd name="T12" fmla="*/ 1 w 21"/>
                <a:gd name="T13" fmla="*/ 3 h 47"/>
                <a:gd name="T14" fmla="*/ 16 w 21"/>
                <a:gd name="T15" fmla="*/ 30 h 47"/>
                <a:gd name="T16" fmla="*/ 20 w 21"/>
                <a:gd name="T17" fmla="*/ 44 h 47"/>
                <a:gd name="T18" fmla="*/ 19 w 21"/>
                <a:gd name="T19" fmla="*/ 47 h 47"/>
                <a:gd name="T20" fmla="*/ 18 w 21"/>
                <a:gd name="T21" fmla="*/ 47 h 47"/>
                <a:gd name="T22" fmla="*/ 15 w 21"/>
                <a:gd name="T23" fmla="*/ 44 h 47"/>
                <a:gd name="T24" fmla="*/ 10 w 21"/>
                <a:gd name="T25" fmla="*/ 33 h 47"/>
                <a:gd name="T26" fmla="*/ 9 w 21"/>
                <a:gd name="T27" fmla="*/ 33 h 47"/>
                <a:gd name="T28" fmla="*/ 9 w 21"/>
                <a:gd name="T29" fmla="*/ 33 h 47"/>
                <a:gd name="T30" fmla="*/ 15 w 21"/>
                <a:gd name="T31" fmla="*/ 44 h 47"/>
                <a:gd name="T32" fmla="*/ 18 w 21"/>
                <a:gd name="T33" fmla="*/ 47 h 47"/>
                <a:gd name="T34" fmla="*/ 19 w 21"/>
                <a:gd name="T35" fmla="*/ 47 h 47"/>
                <a:gd name="T36" fmla="*/ 21 w 21"/>
                <a:gd name="T37" fmla="*/ 44 h 47"/>
                <a:gd name="T38" fmla="*/ 16 w 21"/>
                <a:gd name="T39" fmla="*/ 30 h 47"/>
                <a:gd name="T40" fmla="*/ 0 w 21"/>
                <a:gd name="T41" fmla="*/ 1 h 47"/>
                <a:gd name="T42" fmla="*/ 0 w 21"/>
                <a:gd name="T43" fmla="*/ 0 h 47"/>
                <a:gd name="T44" fmla="*/ 0 w 21"/>
                <a:gd name="T45" fmla="*/ 1 h 47"/>
                <a:gd name="T46" fmla="*/ 9 w 21"/>
                <a:gd name="T4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7">
                  <a:moveTo>
                    <a:pt x="9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6" y="25"/>
                    <a:pt x="4" y="17"/>
                    <a:pt x="3" y="11"/>
                  </a:cubicBezTo>
                  <a:cubicBezTo>
                    <a:pt x="1" y="5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10" y="17"/>
                    <a:pt x="16" y="30"/>
                  </a:cubicBezTo>
                  <a:cubicBezTo>
                    <a:pt x="19" y="38"/>
                    <a:pt x="20" y="42"/>
                    <a:pt x="20" y="44"/>
                  </a:cubicBezTo>
                  <a:cubicBezTo>
                    <a:pt x="20" y="46"/>
                    <a:pt x="19" y="46"/>
                    <a:pt x="19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6" y="46"/>
                    <a:pt x="15" y="44"/>
                  </a:cubicBezTo>
                  <a:cubicBezTo>
                    <a:pt x="14" y="42"/>
                    <a:pt x="12" y="39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9"/>
                    <a:pt x="13" y="42"/>
                    <a:pt x="15" y="44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1" y="46"/>
                    <a:pt x="21" y="44"/>
                  </a:cubicBezTo>
                  <a:cubicBezTo>
                    <a:pt x="21" y="42"/>
                    <a:pt x="19" y="38"/>
                    <a:pt x="16" y="30"/>
                  </a:cubicBezTo>
                  <a:cubicBezTo>
                    <a:pt x="9" y="1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7"/>
                    <a:pt x="9" y="33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4" name="Freeform 447"/>
            <p:cNvSpPr>
              <a:spLocks/>
            </p:cNvSpPr>
            <p:nvPr/>
          </p:nvSpPr>
          <p:spPr bwMode="auto">
            <a:xfrm>
              <a:off x="-788093" y="2936924"/>
              <a:ext cx="93663" cy="206375"/>
            </a:xfrm>
            <a:custGeom>
              <a:avLst/>
              <a:gdLst>
                <a:gd name="T0" fmla="*/ 12 w 21"/>
                <a:gd name="T1" fmla="*/ 14 h 46"/>
                <a:gd name="T2" fmla="*/ 21 w 21"/>
                <a:gd name="T3" fmla="*/ 46 h 46"/>
                <a:gd name="T4" fmla="*/ 5 w 21"/>
                <a:gd name="T5" fmla="*/ 17 h 46"/>
                <a:gd name="T6" fmla="*/ 2 w 21"/>
                <a:gd name="T7" fmla="*/ 1 h 46"/>
                <a:gd name="T8" fmla="*/ 12 w 21"/>
                <a:gd name="T9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12" y="14"/>
                  </a:moveTo>
                  <a:cubicBezTo>
                    <a:pt x="19" y="31"/>
                    <a:pt x="21" y="46"/>
                    <a:pt x="21" y="46"/>
                  </a:cubicBezTo>
                  <a:cubicBezTo>
                    <a:pt x="21" y="46"/>
                    <a:pt x="13" y="36"/>
                    <a:pt x="5" y="17"/>
                  </a:cubicBezTo>
                  <a:cubicBezTo>
                    <a:pt x="0" y="5"/>
                    <a:pt x="1" y="1"/>
                    <a:pt x="2" y="1"/>
                  </a:cubicBezTo>
                  <a:cubicBezTo>
                    <a:pt x="4" y="0"/>
                    <a:pt x="7" y="2"/>
                    <a:pt x="12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5" name="Freeform 448"/>
            <p:cNvSpPr>
              <a:spLocks/>
            </p:cNvSpPr>
            <p:nvPr/>
          </p:nvSpPr>
          <p:spPr bwMode="auto">
            <a:xfrm>
              <a:off x="-783331" y="2936924"/>
              <a:ext cx="93663" cy="214313"/>
            </a:xfrm>
            <a:custGeom>
              <a:avLst/>
              <a:gdLst>
                <a:gd name="T0" fmla="*/ 11 w 21"/>
                <a:gd name="T1" fmla="*/ 14 h 48"/>
                <a:gd name="T2" fmla="*/ 11 w 21"/>
                <a:gd name="T3" fmla="*/ 15 h 48"/>
                <a:gd name="T4" fmla="*/ 18 w 21"/>
                <a:gd name="T5" fmla="*/ 37 h 48"/>
                <a:gd name="T6" fmla="*/ 20 w 21"/>
                <a:gd name="T7" fmla="*/ 46 h 48"/>
                <a:gd name="T8" fmla="*/ 20 w 21"/>
                <a:gd name="T9" fmla="*/ 46 h 48"/>
                <a:gd name="T10" fmla="*/ 20 w 21"/>
                <a:gd name="T11" fmla="*/ 46 h 48"/>
                <a:gd name="T12" fmla="*/ 19 w 21"/>
                <a:gd name="T13" fmla="*/ 44 h 48"/>
                <a:gd name="T14" fmla="*/ 5 w 21"/>
                <a:gd name="T15" fmla="*/ 17 h 48"/>
                <a:gd name="T16" fmla="*/ 0 w 21"/>
                <a:gd name="T17" fmla="*/ 3 h 48"/>
                <a:gd name="T18" fmla="*/ 2 w 21"/>
                <a:gd name="T19" fmla="*/ 1 h 48"/>
                <a:gd name="T20" fmla="*/ 2 w 21"/>
                <a:gd name="T21" fmla="*/ 1 h 48"/>
                <a:gd name="T22" fmla="*/ 5 w 21"/>
                <a:gd name="T23" fmla="*/ 3 h 48"/>
                <a:gd name="T24" fmla="*/ 11 w 21"/>
                <a:gd name="T25" fmla="*/ 15 h 48"/>
                <a:gd name="T26" fmla="*/ 11 w 21"/>
                <a:gd name="T27" fmla="*/ 14 h 48"/>
                <a:gd name="T28" fmla="*/ 11 w 21"/>
                <a:gd name="T29" fmla="*/ 14 h 48"/>
                <a:gd name="T30" fmla="*/ 6 w 21"/>
                <a:gd name="T31" fmla="*/ 3 h 48"/>
                <a:gd name="T32" fmla="*/ 2 w 21"/>
                <a:gd name="T33" fmla="*/ 0 h 48"/>
                <a:gd name="T34" fmla="*/ 1 w 21"/>
                <a:gd name="T35" fmla="*/ 0 h 48"/>
                <a:gd name="T36" fmla="*/ 0 w 21"/>
                <a:gd name="T37" fmla="*/ 3 h 48"/>
                <a:gd name="T38" fmla="*/ 4 w 21"/>
                <a:gd name="T39" fmla="*/ 17 h 48"/>
                <a:gd name="T40" fmla="*/ 20 w 21"/>
                <a:gd name="T41" fmla="*/ 47 h 48"/>
                <a:gd name="T42" fmla="*/ 21 w 21"/>
                <a:gd name="T43" fmla="*/ 48 h 48"/>
                <a:gd name="T44" fmla="*/ 21 w 21"/>
                <a:gd name="T45" fmla="*/ 46 h 48"/>
                <a:gd name="T46" fmla="*/ 11 w 21"/>
                <a:gd name="T47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8"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4" y="23"/>
                    <a:pt x="16" y="31"/>
                    <a:pt x="18" y="37"/>
                  </a:cubicBezTo>
                  <a:cubicBezTo>
                    <a:pt x="19" y="43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0" y="46"/>
                    <a:pt x="19" y="44"/>
                  </a:cubicBezTo>
                  <a:cubicBezTo>
                    <a:pt x="16" y="40"/>
                    <a:pt x="10" y="31"/>
                    <a:pt x="5" y="17"/>
                  </a:cubicBezTo>
                  <a:cubicBezTo>
                    <a:pt x="1" y="10"/>
                    <a:pt x="0" y="6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3"/>
                  </a:cubicBezTo>
                  <a:cubicBezTo>
                    <a:pt x="7" y="6"/>
                    <a:pt x="9" y="9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9"/>
                    <a:pt x="7" y="5"/>
                    <a:pt x="6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1" y="10"/>
                    <a:pt x="4" y="17"/>
                  </a:cubicBezTo>
                  <a:cubicBezTo>
                    <a:pt x="11" y="36"/>
                    <a:pt x="20" y="47"/>
                    <a:pt x="20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18" y="31"/>
                    <a:pt x="11" y="14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6" name="Freeform 449"/>
            <p:cNvSpPr>
              <a:spLocks/>
            </p:cNvSpPr>
            <p:nvPr/>
          </p:nvSpPr>
          <p:spPr bwMode="auto">
            <a:xfrm>
              <a:off x="-712687" y="3136950"/>
              <a:ext cx="211138" cy="98425"/>
            </a:xfrm>
            <a:custGeom>
              <a:avLst/>
              <a:gdLst>
                <a:gd name="T0" fmla="*/ 29 w 47"/>
                <a:gd name="T1" fmla="*/ 16 h 22"/>
                <a:gd name="T2" fmla="*/ 0 w 47"/>
                <a:gd name="T3" fmla="*/ 0 h 22"/>
                <a:gd name="T4" fmla="*/ 32 w 47"/>
                <a:gd name="T5" fmla="*/ 10 h 22"/>
                <a:gd name="T6" fmla="*/ 46 w 47"/>
                <a:gd name="T7" fmla="*/ 19 h 22"/>
                <a:gd name="T8" fmla="*/ 29 w 47"/>
                <a:gd name="T9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2">
                  <a:moveTo>
                    <a:pt x="29" y="16"/>
                  </a:moveTo>
                  <a:cubicBezTo>
                    <a:pt x="13" y="10"/>
                    <a:pt x="0" y="0"/>
                    <a:pt x="0" y="0"/>
                  </a:cubicBezTo>
                  <a:cubicBezTo>
                    <a:pt x="0" y="0"/>
                    <a:pt x="14" y="2"/>
                    <a:pt x="32" y="10"/>
                  </a:cubicBezTo>
                  <a:cubicBezTo>
                    <a:pt x="45" y="15"/>
                    <a:pt x="47" y="17"/>
                    <a:pt x="46" y="19"/>
                  </a:cubicBezTo>
                  <a:cubicBezTo>
                    <a:pt x="45" y="21"/>
                    <a:pt x="42" y="22"/>
                    <a:pt x="29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7" name="Freeform 450"/>
            <p:cNvSpPr>
              <a:spLocks/>
            </p:cNvSpPr>
            <p:nvPr/>
          </p:nvSpPr>
          <p:spPr bwMode="auto">
            <a:xfrm>
              <a:off x="-717449" y="3136950"/>
              <a:ext cx="211138" cy="93663"/>
            </a:xfrm>
            <a:custGeom>
              <a:avLst/>
              <a:gdLst>
                <a:gd name="T0" fmla="*/ 30 w 47"/>
                <a:gd name="T1" fmla="*/ 16 h 21"/>
                <a:gd name="T2" fmla="*/ 30 w 47"/>
                <a:gd name="T3" fmla="*/ 16 h 21"/>
                <a:gd name="T4" fmla="*/ 10 w 47"/>
                <a:gd name="T5" fmla="*/ 5 h 21"/>
                <a:gd name="T6" fmla="*/ 1 w 47"/>
                <a:gd name="T7" fmla="*/ 0 h 21"/>
                <a:gd name="T8" fmla="*/ 1 w 47"/>
                <a:gd name="T9" fmla="*/ 0 h 21"/>
                <a:gd name="T10" fmla="*/ 1 w 47"/>
                <a:gd name="T11" fmla="*/ 1 h 21"/>
                <a:gd name="T12" fmla="*/ 10 w 47"/>
                <a:gd name="T13" fmla="*/ 2 h 21"/>
                <a:gd name="T14" fmla="*/ 33 w 47"/>
                <a:gd name="T15" fmla="*/ 10 h 21"/>
                <a:gd name="T16" fmla="*/ 44 w 47"/>
                <a:gd name="T17" fmla="*/ 15 h 21"/>
                <a:gd name="T18" fmla="*/ 47 w 47"/>
                <a:gd name="T19" fmla="*/ 19 h 21"/>
                <a:gd name="T20" fmla="*/ 46 w 47"/>
                <a:gd name="T21" fmla="*/ 19 h 21"/>
                <a:gd name="T22" fmla="*/ 44 w 47"/>
                <a:gd name="T23" fmla="*/ 20 h 21"/>
                <a:gd name="T24" fmla="*/ 30 w 47"/>
                <a:gd name="T25" fmla="*/ 16 h 21"/>
                <a:gd name="T26" fmla="*/ 30 w 47"/>
                <a:gd name="T27" fmla="*/ 16 h 21"/>
                <a:gd name="T28" fmla="*/ 30 w 47"/>
                <a:gd name="T29" fmla="*/ 17 h 21"/>
                <a:gd name="T30" fmla="*/ 44 w 47"/>
                <a:gd name="T31" fmla="*/ 21 h 21"/>
                <a:gd name="T32" fmla="*/ 47 w 47"/>
                <a:gd name="T33" fmla="*/ 19 h 21"/>
                <a:gd name="T34" fmla="*/ 47 w 47"/>
                <a:gd name="T35" fmla="*/ 19 h 21"/>
                <a:gd name="T36" fmla="*/ 44 w 47"/>
                <a:gd name="T37" fmla="*/ 15 h 21"/>
                <a:gd name="T38" fmla="*/ 33 w 47"/>
                <a:gd name="T39" fmla="*/ 9 h 21"/>
                <a:gd name="T40" fmla="*/ 1 w 47"/>
                <a:gd name="T41" fmla="*/ 0 h 21"/>
                <a:gd name="T42" fmla="*/ 0 w 47"/>
                <a:gd name="T43" fmla="*/ 0 h 21"/>
                <a:gd name="T44" fmla="*/ 1 w 47"/>
                <a:gd name="T45" fmla="*/ 0 h 21"/>
                <a:gd name="T46" fmla="*/ 30 w 47"/>
                <a:gd name="T47" fmla="*/ 17 h 21"/>
                <a:gd name="T48" fmla="*/ 30 w 47"/>
                <a:gd name="T4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21">
                  <a:moveTo>
                    <a:pt x="30" y="16"/>
                  </a:moveTo>
                  <a:cubicBezTo>
                    <a:pt x="30" y="16"/>
                    <a:pt x="30" y="16"/>
                    <a:pt x="30" y="16"/>
                  </a:cubicBezTo>
                  <a:cubicBezTo>
                    <a:pt x="22" y="13"/>
                    <a:pt x="15" y="9"/>
                    <a:pt x="10" y="5"/>
                  </a:cubicBezTo>
                  <a:cubicBezTo>
                    <a:pt x="4" y="2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4" y="1"/>
                    <a:pt x="10" y="2"/>
                  </a:cubicBezTo>
                  <a:cubicBezTo>
                    <a:pt x="16" y="4"/>
                    <a:pt x="24" y="6"/>
                    <a:pt x="33" y="10"/>
                  </a:cubicBezTo>
                  <a:cubicBezTo>
                    <a:pt x="38" y="12"/>
                    <a:pt x="42" y="14"/>
                    <a:pt x="44" y="15"/>
                  </a:cubicBezTo>
                  <a:cubicBezTo>
                    <a:pt x="46" y="17"/>
                    <a:pt x="47" y="18"/>
                    <a:pt x="47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20"/>
                    <a:pt x="46" y="20"/>
                    <a:pt x="44" y="20"/>
                  </a:cubicBezTo>
                  <a:cubicBezTo>
                    <a:pt x="42" y="20"/>
                    <a:pt x="38" y="19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7" y="20"/>
                    <a:pt x="42" y="21"/>
                    <a:pt x="44" y="21"/>
                  </a:cubicBezTo>
                  <a:cubicBezTo>
                    <a:pt x="46" y="21"/>
                    <a:pt x="47" y="20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7"/>
                    <a:pt x="46" y="16"/>
                    <a:pt x="44" y="15"/>
                  </a:cubicBezTo>
                  <a:cubicBezTo>
                    <a:pt x="42" y="13"/>
                    <a:pt x="39" y="12"/>
                    <a:pt x="33" y="9"/>
                  </a:cubicBezTo>
                  <a:cubicBezTo>
                    <a:pt x="15" y="2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4" y="10"/>
                    <a:pt x="30" y="17"/>
                  </a:cubicBezTo>
                  <a:lnTo>
                    <a:pt x="30" y="16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8" name="Freeform 451"/>
            <p:cNvSpPr>
              <a:spLocks/>
            </p:cNvSpPr>
            <p:nvPr/>
          </p:nvSpPr>
          <p:spPr bwMode="auto">
            <a:xfrm>
              <a:off x="-910331" y="3043286"/>
              <a:ext cx="206375" cy="95250"/>
            </a:xfrm>
            <a:custGeom>
              <a:avLst/>
              <a:gdLst>
                <a:gd name="T0" fmla="*/ 17 w 46"/>
                <a:gd name="T1" fmla="*/ 5 h 21"/>
                <a:gd name="T2" fmla="*/ 46 w 46"/>
                <a:gd name="T3" fmla="*/ 21 h 21"/>
                <a:gd name="T4" fmla="*/ 14 w 46"/>
                <a:gd name="T5" fmla="*/ 12 h 21"/>
                <a:gd name="T6" fmla="*/ 1 w 46"/>
                <a:gd name="T7" fmla="*/ 2 h 21"/>
                <a:gd name="T8" fmla="*/ 17 w 46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17" y="5"/>
                  </a:moveTo>
                  <a:cubicBezTo>
                    <a:pt x="33" y="12"/>
                    <a:pt x="46" y="21"/>
                    <a:pt x="46" y="21"/>
                  </a:cubicBezTo>
                  <a:cubicBezTo>
                    <a:pt x="46" y="21"/>
                    <a:pt x="33" y="20"/>
                    <a:pt x="14" y="12"/>
                  </a:cubicBezTo>
                  <a:cubicBezTo>
                    <a:pt x="2" y="7"/>
                    <a:pt x="0" y="4"/>
                    <a:pt x="1" y="2"/>
                  </a:cubicBezTo>
                  <a:cubicBezTo>
                    <a:pt x="1" y="0"/>
                    <a:pt x="5" y="0"/>
                    <a:pt x="17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9" name="Freeform 452"/>
            <p:cNvSpPr>
              <a:spLocks/>
            </p:cNvSpPr>
            <p:nvPr/>
          </p:nvSpPr>
          <p:spPr bwMode="auto">
            <a:xfrm>
              <a:off x="-910331" y="3048048"/>
              <a:ext cx="211138" cy="95250"/>
            </a:xfrm>
            <a:custGeom>
              <a:avLst/>
              <a:gdLst>
                <a:gd name="T0" fmla="*/ 17 w 47"/>
                <a:gd name="T1" fmla="*/ 4 h 21"/>
                <a:gd name="T2" fmla="*/ 17 w 47"/>
                <a:gd name="T3" fmla="*/ 4 h 21"/>
                <a:gd name="T4" fmla="*/ 38 w 47"/>
                <a:gd name="T5" fmla="*/ 15 h 21"/>
                <a:gd name="T6" fmla="*/ 46 w 47"/>
                <a:gd name="T7" fmla="*/ 21 h 21"/>
                <a:gd name="T8" fmla="*/ 46 w 47"/>
                <a:gd name="T9" fmla="*/ 20 h 21"/>
                <a:gd name="T10" fmla="*/ 46 w 47"/>
                <a:gd name="T11" fmla="*/ 20 h 21"/>
                <a:gd name="T12" fmla="*/ 37 w 47"/>
                <a:gd name="T13" fmla="*/ 18 h 21"/>
                <a:gd name="T14" fmla="*/ 15 w 47"/>
                <a:gd name="T15" fmla="*/ 11 h 21"/>
                <a:gd name="T16" fmla="*/ 3 w 47"/>
                <a:gd name="T17" fmla="*/ 5 h 21"/>
                <a:gd name="T18" fmla="*/ 1 w 47"/>
                <a:gd name="T19" fmla="*/ 2 h 21"/>
                <a:gd name="T20" fmla="*/ 1 w 47"/>
                <a:gd name="T21" fmla="*/ 1 h 21"/>
                <a:gd name="T22" fmla="*/ 3 w 47"/>
                <a:gd name="T23" fmla="*/ 0 h 21"/>
                <a:gd name="T24" fmla="*/ 17 w 47"/>
                <a:gd name="T25" fmla="*/ 4 h 21"/>
                <a:gd name="T26" fmla="*/ 17 w 47"/>
                <a:gd name="T27" fmla="*/ 4 h 21"/>
                <a:gd name="T28" fmla="*/ 17 w 47"/>
                <a:gd name="T29" fmla="*/ 4 h 21"/>
                <a:gd name="T30" fmla="*/ 3 w 47"/>
                <a:gd name="T31" fmla="*/ 0 h 21"/>
                <a:gd name="T32" fmla="*/ 0 w 47"/>
                <a:gd name="T33" fmla="*/ 1 h 21"/>
                <a:gd name="T34" fmla="*/ 0 w 47"/>
                <a:gd name="T35" fmla="*/ 2 h 21"/>
                <a:gd name="T36" fmla="*/ 3 w 47"/>
                <a:gd name="T37" fmla="*/ 6 h 21"/>
                <a:gd name="T38" fmla="*/ 14 w 47"/>
                <a:gd name="T39" fmla="*/ 11 h 21"/>
                <a:gd name="T40" fmla="*/ 46 w 47"/>
                <a:gd name="T41" fmla="*/ 21 h 21"/>
                <a:gd name="T42" fmla="*/ 47 w 47"/>
                <a:gd name="T43" fmla="*/ 20 h 21"/>
                <a:gd name="T44" fmla="*/ 17 w 47"/>
                <a:gd name="T4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1"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25" y="8"/>
                    <a:pt x="32" y="12"/>
                    <a:pt x="38" y="15"/>
                  </a:cubicBezTo>
                  <a:cubicBezTo>
                    <a:pt x="43" y="18"/>
                    <a:pt x="46" y="21"/>
                    <a:pt x="46" y="21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20"/>
                    <a:pt x="43" y="20"/>
                    <a:pt x="37" y="18"/>
                  </a:cubicBezTo>
                  <a:cubicBezTo>
                    <a:pt x="32" y="17"/>
                    <a:pt x="24" y="15"/>
                    <a:pt x="15" y="11"/>
                  </a:cubicBezTo>
                  <a:cubicBezTo>
                    <a:pt x="9" y="8"/>
                    <a:pt x="6" y="7"/>
                    <a:pt x="3" y="5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6" y="0"/>
                    <a:pt x="10" y="1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0" y="1"/>
                    <a:pt x="6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3" y="6"/>
                  </a:cubicBezTo>
                  <a:cubicBezTo>
                    <a:pt x="5" y="7"/>
                    <a:pt x="9" y="9"/>
                    <a:pt x="14" y="11"/>
                  </a:cubicBezTo>
                  <a:cubicBezTo>
                    <a:pt x="33" y="19"/>
                    <a:pt x="46" y="21"/>
                    <a:pt x="46" y="21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0"/>
                    <a:pt x="34" y="11"/>
                    <a:pt x="17" y="4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0" name="Freeform 453"/>
            <p:cNvSpPr>
              <a:spLocks/>
            </p:cNvSpPr>
            <p:nvPr/>
          </p:nvSpPr>
          <p:spPr bwMode="auto">
            <a:xfrm>
              <a:off x="-806349" y="3136950"/>
              <a:ext cx="93663" cy="209550"/>
            </a:xfrm>
            <a:custGeom>
              <a:avLst/>
              <a:gdLst>
                <a:gd name="T0" fmla="*/ 5 w 21"/>
                <a:gd name="T1" fmla="*/ 29 h 47"/>
                <a:gd name="T2" fmla="*/ 21 w 21"/>
                <a:gd name="T3" fmla="*/ 0 h 47"/>
                <a:gd name="T4" fmla="*/ 12 w 21"/>
                <a:gd name="T5" fmla="*/ 32 h 47"/>
                <a:gd name="T6" fmla="*/ 2 w 21"/>
                <a:gd name="T7" fmla="*/ 46 h 47"/>
                <a:gd name="T8" fmla="*/ 5 w 21"/>
                <a:gd name="T9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5" y="29"/>
                  </a:moveTo>
                  <a:cubicBezTo>
                    <a:pt x="12" y="13"/>
                    <a:pt x="21" y="0"/>
                    <a:pt x="21" y="0"/>
                  </a:cubicBezTo>
                  <a:cubicBezTo>
                    <a:pt x="21" y="0"/>
                    <a:pt x="20" y="14"/>
                    <a:pt x="12" y="32"/>
                  </a:cubicBezTo>
                  <a:cubicBezTo>
                    <a:pt x="7" y="45"/>
                    <a:pt x="4" y="47"/>
                    <a:pt x="2" y="46"/>
                  </a:cubicBezTo>
                  <a:cubicBezTo>
                    <a:pt x="0" y="45"/>
                    <a:pt x="0" y="42"/>
                    <a:pt x="5" y="2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1" name="Freeform 454"/>
            <p:cNvSpPr>
              <a:spLocks/>
            </p:cNvSpPr>
            <p:nvPr/>
          </p:nvSpPr>
          <p:spPr bwMode="auto">
            <a:xfrm>
              <a:off x="-801587" y="3132187"/>
              <a:ext cx="93663" cy="211138"/>
            </a:xfrm>
            <a:custGeom>
              <a:avLst/>
              <a:gdLst>
                <a:gd name="T0" fmla="*/ 4 w 21"/>
                <a:gd name="T1" fmla="*/ 30 h 47"/>
                <a:gd name="T2" fmla="*/ 4 w 21"/>
                <a:gd name="T3" fmla="*/ 30 h 47"/>
                <a:gd name="T4" fmla="*/ 15 w 21"/>
                <a:gd name="T5" fmla="*/ 10 h 47"/>
                <a:gd name="T6" fmla="*/ 20 w 21"/>
                <a:gd name="T7" fmla="*/ 1 h 47"/>
                <a:gd name="T8" fmla="*/ 20 w 21"/>
                <a:gd name="T9" fmla="*/ 1 h 47"/>
                <a:gd name="T10" fmla="*/ 20 w 21"/>
                <a:gd name="T11" fmla="*/ 1 h 47"/>
                <a:gd name="T12" fmla="*/ 18 w 21"/>
                <a:gd name="T13" fmla="*/ 10 h 47"/>
                <a:gd name="T14" fmla="*/ 11 w 21"/>
                <a:gd name="T15" fmla="*/ 33 h 47"/>
                <a:gd name="T16" fmla="*/ 5 w 21"/>
                <a:gd name="T17" fmla="*/ 44 h 47"/>
                <a:gd name="T18" fmla="*/ 2 w 21"/>
                <a:gd name="T19" fmla="*/ 47 h 47"/>
                <a:gd name="T20" fmla="*/ 1 w 21"/>
                <a:gd name="T21" fmla="*/ 47 h 47"/>
                <a:gd name="T22" fmla="*/ 0 w 21"/>
                <a:gd name="T23" fmla="*/ 44 h 47"/>
                <a:gd name="T24" fmla="*/ 4 w 21"/>
                <a:gd name="T25" fmla="*/ 30 h 47"/>
                <a:gd name="T26" fmla="*/ 4 w 21"/>
                <a:gd name="T27" fmla="*/ 30 h 47"/>
                <a:gd name="T28" fmla="*/ 4 w 21"/>
                <a:gd name="T29" fmla="*/ 30 h 47"/>
                <a:gd name="T30" fmla="*/ 0 w 21"/>
                <a:gd name="T31" fmla="*/ 44 h 47"/>
                <a:gd name="T32" fmla="*/ 1 w 21"/>
                <a:gd name="T33" fmla="*/ 47 h 47"/>
                <a:gd name="T34" fmla="*/ 2 w 21"/>
                <a:gd name="T35" fmla="*/ 47 h 47"/>
                <a:gd name="T36" fmla="*/ 6 w 21"/>
                <a:gd name="T37" fmla="*/ 44 h 47"/>
                <a:gd name="T38" fmla="*/ 11 w 21"/>
                <a:gd name="T39" fmla="*/ 33 h 47"/>
                <a:gd name="T40" fmla="*/ 21 w 21"/>
                <a:gd name="T41" fmla="*/ 1 h 47"/>
                <a:gd name="T42" fmla="*/ 21 w 21"/>
                <a:gd name="T43" fmla="*/ 0 h 47"/>
                <a:gd name="T44" fmla="*/ 20 w 21"/>
                <a:gd name="T45" fmla="*/ 1 h 47"/>
                <a:gd name="T46" fmla="*/ 4 w 21"/>
                <a:gd name="T47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7">
                  <a:moveTo>
                    <a:pt x="4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8" y="22"/>
                    <a:pt x="12" y="15"/>
                    <a:pt x="15" y="10"/>
                  </a:cubicBezTo>
                  <a:cubicBezTo>
                    <a:pt x="18" y="5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5"/>
                    <a:pt x="18" y="10"/>
                  </a:cubicBezTo>
                  <a:cubicBezTo>
                    <a:pt x="17" y="16"/>
                    <a:pt x="14" y="24"/>
                    <a:pt x="11" y="33"/>
                  </a:cubicBezTo>
                  <a:cubicBezTo>
                    <a:pt x="8" y="38"/>
                    <a:pt x="7" y="42"/>
                    <a:pt x="5" y="44"/>
                  </a:cubicBezTo>
                  <a:cubicBezTo>
                    <a:pt x="4" y="46"/>
                    <a:pt x="3" y="47"/>
                    <a:pt x="2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6"/>
                    <a:pt x="0" y="46"/>
                    <a:pt x="0" y="44"/>
                  </a:cubicBezTo>
                  <a:cubicBezTo>
                    <a:pt x="0" y="42"/>
                    <a:pt x="1" y="38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8"/>
                    <a:pt x="0" y="42"/>
                    <a:pt x="0" y="44"/>
                  </a:cubicBezTo>
                  <a:cubicBezTo>
                    <a:pt x="0" y="46"/>
                    <a:pt x="0" y="47"/>
                    <a:pt x="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4" y="46"/>
                    <a:pt x="6" y="44"/>
                  </a:cubicBezTo>
                  <a:cubicBezTo>
                    <a:pt x="7" y="42"/>
                    <a:pt x="9" y="39"/>
                    <a:pt x="11" y="33"/>
                  </a:cubicBezTo>
                  <a:cubicBezTo>
                    <a:pt x="19" y="15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1" y="14"/>
                    <a:pt x="4" y="30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2" name="Freeform 455"/>
            <p:cNvSpPr>
              <a:spLocks/>
            </p:cNvSpPr>
            <p:nvPr/>
          </p:nvSpPr>
          <p:spPr bwMode="auto">
            <a:xfrm>
              <a:off x="-712687" y="2930575"/>
              <a:ext cx="98425" cy="206375"/>
            </a:xfrm>
            <a:custGeom>
              <a:avLst/>
              <a:gdLst>
                <a:gd name="T0" fmla="*/ 16 w 22"/>
                <a:gd name="T1" fmla="*/ 17 h 46"/>
                <a:gd name="T2" fmla="*/ 0 w 22"/>
                <a:gd name="T3" fmla="*/ 46 h 46"/>
                <a:gd name="T4" fmla="*/ 9 w 22"/>
                <a:gd name="T5" fmla="*/ 14 h 46"/>
                <a:gd name="T6" fmla="*/ 19 w 22"/>
                <a:gd name="T7" fmla="*/ 1 h 46"/>
                <a:gd name="T8" fmla="*/ 16 w 22"/>
                <a:gd name="T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17"/>
                  </a:moveTo>
                  <a:cubicBezTo>
                    <a:pt x="10" y="34"/>
                    <a:pt x="0" y="46"/>
                    <a:pt x="0" y="46"/>
                  </a:cubicBezTo>
                  <a:cubicBezTo>
                    <a:pt x="0" y="46"/>
                    <a:pt x="2" y="33"/>
                    <a:pt x="9" y="14"/>
                  </a:cubicBezTo>
                  <a:cubicBezTo>
                    <a:pt x="15" y="2"/>
                    <a:pt x="17" y="0"/>
                    <a:pt x="19" y="1"/>
                  </a:cubicBezTo>
                  <a:cubicBezTo>
                    <a:pt x="21" y="1"/>
                    <a:pt x="22" y="5"/>
                    <a:pt x="16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3" name="Freeform 456"/>
            <p:cNvSpPr>
              <a:spLocks/>
            </p:cNvSpPr>
            <p:nvPr/>
          </p:nvSpPr>
          <p:spPr bwMode="auto">
            <a:xfrm>
              <a:off x="-712687" y="2930575"/>
              <a:ext cx="95250" cy="214313"/>
            </a:xfrm>
            <a:custGeom>
              <a:avLst/>
              <a:gdLst>
                <a:gd name="T0" fmla="*/ 16 w 21"/>
                <a:gd name="T1" fmla="*/ 17 h 48"/>
                <a:gd name="T2" fmla="*/ 16 w 21"/>
                <a:gd name="T3" fmla="*/ 17 h 48"/>
                <a:gd name="T4" fmla="*/ 5 w 21"/>
                <a:gd name="T5" fmla="*/ 38 h 48"/>
                <a:gd name="T6" fmla="*/ 0 w 21"/>
                <a:gd name="T7" fmla="*/ 46 h 48"/>
                <a:gd name="T8" fmla="*/ 0 w 21"/>
                <a:gd name="T9" fmla="*/ 46 h 48"/>
                <a:gd name="T10" fmla="*/ 0 w 21"/>
                <a:gd name="T11" fmla="*/ 46 h 48"/>
                <a:gd name="T12" fmla="*/ 2 w 21"/>
                <a:gd name="T13" fmla="*/ 37 h 48"/>
                <a:gd name="T14" fmla="*/ 10 w 21"/>
                <a:gd name="T15" fmla="*/ 15 h 48"/>
                <a:gd name="T16" fmla="*/ 15 w 21"/>
                <a:gd name="T17" fmla="*/ 4 h 48"/>
                <a:gd name="T18" fmla="*/ 18 w 21"/>
                <a:gd name="T19" fmla="*/ 1 h 48"/>
                <a:gd name="T20" fmla="*/ 19 w 21"/>
                <a:gd name="T21" fmla="*/ 1 h 48"/>
                <a:gd name="T22" fmla="*/ 20 w 21"/>
                <a:gd name="T23" fmla="*/ 3 h 48"/>
                <a:gd name="T24" fmla="*/ 16 w 21"/>
                <a:gd name="T25" fmla="*/ 17 h 48"/>
                <a:gd name="T26" fmla="*/ 16 w 21"/>
                <a:gd name="T27" fmla="*/ 17 h 48"/>
                <a:gd name="T28" fmla="*/ 17 w 21"/>
                <a:gd name="T29" fmla="*/ 17 h 48"/>
                <a:gd name="T30" fmla="*/ 21 w 21"/>
                <a:gd name="T31" fmla="*/ 3 h 48"/>
                <a:gd name="T32" fmla="*/ 19 w 21"/>
                <a:gd name="T33" fmla="*/ 0 h 48"/>
                <a:gd name="T34" fmla="*/ 18 w 21"/>
                <a:gd name="T35" fmla="*/ 0 h 48"/>
                <a:gd name="T36" fmla="*/ 15 w 21"/>
                <a:gd name="T37" fmla="*/ 3 h 48"/>
                <a:gd name="T38" fmla="*/ 9 w 21"/>
                <a:gd name="T39" fmla="*/ 14 h 48"/>
                <a:gd name="T40" fmla="*/ 0 w 21"/>
                <a:gd name="T41" fmla="*/ 46 h 48"/>
                <a:gd name="T42" fmla="*/ 0 w 21"/>
                <a:gd name="T43" fmla="*/ 48 h 48"/>
                <a:gd name="T44" fmla="*/ 0 w 21"/>
                <a:gd name="T45" fmla="*/ 47 h 48"/>
                <a:gd name="T46" fmla="*/ 17 w 21"/>
                <a:gd name="T47" fmla="*/ 17 h 48"/>
                <a:gd name="T48" fmla="*/ 16 w 21"/>
                <a:gd name="T49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48"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3" y="25"/>
                    <a:pt x="9" y="33"/>
                    <a:pt x="5" y="38"/>
                  </a:cubicBezTo>
                  <a:cubicBezTo>
                    <a:pt x="2" y="43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1" y="43"/>
                    <a:pt x="2" y="37"/>
                  </a:cubicBezTo>
                  <a:cubicBezTo>
                    <a:pt x="4" y="32"/>
                    <a:pt x="6" y="24"/>
                    <a:pt x="10" y="15"/>
                  </a:cubicBezTo>
                  <a:cubicBezTo>
                    <a:pt x="12" y="9"/>
                    <a:pt x="14" y="6"/>
                    <a:pt x="15" y="4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0" y="6"/>
                    <a:pt x="19" y="10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0" y="10"/>
                    <a:pt x="21" y="6"/>
                    <a:pt x="21" y="3"/>
                  </a:cubicBezTo>
                  <a:cubicBezTo>
                    <a:pt x="21" y="2"/>
                    <a:pt x="20" y="1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5" y="3"/>
                  </a:cubicBezTo>
                  <a:cubicBezTo>
                    <a:pt x="13" y="5"/>
                    <a:pt x="11" y="9"/>
                    <a:pt x="9" y="14"/>
                  </a:cubicBezTo>
                  <a:cubicBezTo>
                    <a:pt x="2" y="33"/>
                    <a:pt x="0" y="46"/>
                    <a:pt x="0" y="4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0" y="34"/>
                    <a:pt x="17" y="17"/>
                  </a:cubicBezTo>
                  <a:lnTo>
                    <a:pt x="16" y="17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4" name="Freeform 457"/>
            <p:cNvSpPr>
              <a:spLocks/>
            </p:cNvSpPr>
            <p:nvPr/>
          </p:nvSpPr>
          <p:spPr bwMode="auto">
            <a:xfrm>
              <a:off x="-712687" y="3132187"/>
              <a:ext cx="220663" cy="61913"/>
            </a:xfrm>
            <a:custGeom>
              <a:avLst/>
              <a:gdLst>
                <a:gd name="T0" fmla="*/ 32 w 49"/>
                <a:gd name="T1" fmla="*/ 11 h 14"/>
                <a:gd name="T2" fmla="*/ 0 w 49"/>
                <a:gd name="T3" fmla="*/ 1 h 14"/>
                <a:gd name="T4" fmla="*/ 33 w 49"/>
                <a:gd name="T5" fmla="*/ 4 h 14"/>
                <a:gd name="T6" fmla="*/ 49 w 49"/>
                <a:gd name="T7" fmla="*/ 11 h 14"/>
                <a:gd name="T8" fmla="*/ 32 w 49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32" y="11"/>
                  </a:moveTo>
                  <a:cubicBezTo>
                    <a:pt x="15" y="8"/>
                    <a:pt x="0" y="1"/>
                    <a:pt x="0" y="1"/>
                  </a:cubicBezTo>
                  <a:cubicBezTo>
                    <a:pt x="0" y="1"/>
                    <a:pt x="14" y="0"/>
                    <a:pt x="33" y="4"/>
                  </a:cubicBezTo>
                  <a:cubicBezTo>
                    <a:pt x="47" y="7"/>
                    <a:pt x="49" y="9"/>
                    <a:pt x="49" y="11"/>
                  </a:cubicBezTo>
                  <a:cubicBezTo>
                    <a:pt x="48" y="13"/>
                    <a:pt x="45" y="14"/>
                    <a:pt x="32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5" name="Freeform 458"/>
            <p:cNvSpPr>
              <a:spLocks/>
            </p:cNvSpPr>
            <p:nvPr/>
          </p:nvSpPr>
          <p:spPr bwMode="auto">
            <a:xfrm>
              <a:off x="-717449" y="3136950"/>
              <a:ext cx="225425" cy="53975"/>
            </a:xfrm>
            <a:custGeom>
              <a:avLst/>
              <a:gdLst>
                <a:gd name="T0" fmla="*/ 33 w 50"/>
                <a:gd name="T1" fmla="*/ 10 h 12"/>
                <a:gd name="T2" fmla="*/ 33 w 50"/>
                <a:gd name="T3" fmla="*/ 10 h 12"/>
                <a:gd name="T4" fmla="*/ 11 w 50"/>
                <a:gd name="T5" fmla="*/ 4 h 12"/>
                <a:gd name="T6" fmla="*/ 1 w 50"/>
                <a:gd name="T7" fmla="*/ 0 h 12"/>
                <a:gd name="T8" fmla="*/ 1 w 50"/>
                <a:gd name="T9" fmla="*/ 0 h 12"/>
                <a:gd name="T10" fmla="*/ 1 w 50"/>
                <a:gd name="T11" fmla="*/ 1 h 12"/>
                <a:gd name="T12" fmla="*/ 6 w 50"/>
                <a:gd name="T13" fmla="*/ 0 h 12"/>
                <a:gd name="T14" fmla="*/ 34 w 50"/>
                <a:gd name="T15" fmla="*/ 3 h 12"/>
                <a:gd name="T16" fmla="*/ 47 w 50"/>
                <a:gd name="T17" fmla="*/ 7 h 12"/>
                <a:gd name="T18" fmla="*/ 49 w 50"/>
                <a:gd name="T19" fmla="*/ 9 h 12"/>
                <a:gd name="T20" fmla="*/ 49 w 50"/>
                <a:gd name="T21" fmla="*/ 10 h 12"/>
                <a:gd name="T22" fmla="*/ 48 w 50"/>
                <a:gd name="T23" fmla="*/ 11 h 12"/>
                <a:gd name="T24" fmla="*/ 45 w 50"/>
                <a:gd name="T25" fmla="*/ 11 h 12"/>
                <a:gd name="T26" fmla="*/ 33 w 50"/>
                <a:gd name="T27" fmla="*/ 10 h 12"/>
                <a:gd name="T28" fmla="*/ 33 w 50"/>
                <a:gd name="T29" fmla="*/ 10 h 12"/>
                <a:gd name="T30" fmla="*/ 33 w 50"/>
                <a:gd name="T31" fmla="*/ 11 h 12"/>
                <a:gd name="T32" fmla="*/ 45 w 50"/>
                <a:gd name="T33" fmla="*/ 12 h 12"/>
                <a:gd name="T34" fmla="*/ 49 w 50"/>
                <a:gd name="T35" fmla="*/ 11 h 12"/>
                <a:gd name="T36" fmla="*/ 50 w 50"/>
                <a:gd name="T37" fmla="*/ 10 h 12"/>
                <a:gd name="T38" fmla="*/ 50 w 50"/>
                <a:gd name="T39" fmla="*/ 9 h 12"/>
                <a:gd name="T40" fmla="*/ 47 w 50"/>
                <a:gd name="T41" fmla="*/ 6 h 12"/>
                <a:gd name="T42" fmla="*/ 34 w 50"/>
                <a:gd name="T43" fmla="*/ 3 h 12"/>
                <a:gd name="T44" fmla="*/ 6 w 50"/>
                <a:gd name="T45" fmla="*/ 0 h 12"/>
                <a:gd name="T46" fmla="*/ 1 w 50"/>
                <a:gd name="T47" fmla="*/ 0 h 12"/>
                <a:gd name="T48" fmla="*/ 0 w 50"/>
                <a:gd name="T49" fmla="*/ 0 h 12"/>
                <a:gd name="T50" fmla="*/ 1 w 50"/>
                <a:gd name="T51" fmla="*/ 1 h 12"/>
                <a:gd name="T52" fmla="*/ 33 w 50"/>
                <a:gd name="T53" fmla="*/ 11 h 12"/>
                <a:gd name="T54" fmla="*/ 33 w 50"/>
                <a:gd name="T5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12">
                  <a:moveTo>
                    <a:pt x="33" y="10"/>
                  </a:moveTo>
                  <a:cubicBezTo>
                    <a:pt x="33" y="10"/>
                    <a:pt x="33" y="10"/>
                    <a:pt x="33" y="10"/>
                  </a:cubicBezTo>
                  <a:cubicBezTo>
                    <a:pt x="24" y="8"/>
                    <a:pt x="16" y="6"/>
                    <a:pt x="11" y="4"/>
                  </a:cubicBezTo>
                  <a:cubicBezTo>
                    <a:pt x="5" y="2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12" y="0"/>
                    <a:pt x="22" y="1"/>
                    <a:pt x="34" y="3"/>
                  </a:cubicBezTo>
                  <a:cubicBezTo>
                    <a:pt x="40" y="5"/>
                    <a:pt x="44" y="6"/>
                    <a:pt x="47" y="7"/>
                  </a:cubicBezTo>
                  <a:cubicBezTo>
                    <a:pt x="49" y="8"/>
                    <a:pt x="49" y="9"/>
                    <a:pt x="49" y="9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1"/>
                    <a:pt x="48" y="11"/>
                  </a:cubicBezTo>
                  <a:cubicBezTo>
                    <a:pt x="48" y="11"/>
                    <a:pt x="47" y="11"/>
                    <a:pt x="45" y="11"/>
                  </a:cubicBezTo>
                  <a:cubicBezTo>
                    <a:pt x="42" y="11"/>
                    <a:pt x="38" y="11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8" y="12"/>
                    <a:pt x="42" y="12"/>
                    <a:pt x="45" y="12"/>
                  </a:cubicBezTo>
                  <a:cubicBezTo>
                    <a:pt x="47" y="12"/>
                    <a:pt x="48" y="12"/>
                    <a:pt x="49" y="11"/>
                  </a:cubicBezTo>
                  <a:cubicBezTo>
                    <a:pt x="49" y="11"/>
                    <a:pt x="50" y="10"/>
                    <a:pt x="50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49" y="7"/>
                    <a:pt x="47" y="6"/>
                  </a:cubicBezTo>
                  <a:cubicBezTo>
                    <a:pt x="44" y="5"/>
                    <a:pt x="41" y="4"/>
                    <a:pt x="34" y="3"/>
                  </a:cubicBezTo>
                  <a:cubicBezTo>
                    <a:pt x="22" y="0"/>
                    <a:pt x="12" y="0"/>
                    <a:pt x="6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5" y="7"/>
                    <a:pt x="33" y="11"/>
                  </a:cubicBezTo>
                  <a:lnTo>
                    <a:pt x="33" y="10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6" name="Freeform 459"/>
            <p:cNvSpPr>
              <a:spLocks/>
            </p:cNvSpPr>
            <p:nvPr/>
          </p:nvSpPr>
          <p:spPr bwMode="auto">
            <a:xfrm>
              <a:off x="-923031" y="3084561"/>
              <a:ext cx="219075" cy="58738"/>
            </a:xfrm>
            <a:custGeom>
              <a:avLst/>
              <a:gdLst>
                <a:gd name="T0" fmla="*/ 18 w 49"/>
                <a:gd name="T1" fmla="*/ 2 h 13"/>
                <a:gd name="T2" fmla="*/ 49 w 49"/>
                <a:gd name="T3" fmla="*/ 12 h 13"/>
                <a:gd name="T4" fmla="*/ 16 w 49"/>
                <a:gd name="T5" fmla="*/ 10 h 13"/>
                <a:gd name="T6" fmla="*/ 1 w 49"/>
                <a:gd name="T7" fmla="*/ 3 h 13"/>
                <a:gd name="T8" fmla="*/ 18 w 49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3">
                  <a:moveTo>
                    <a:pt x="18" y="2"/>
                  </a:moveTo>
                  <a:cubicBezTo>
                    <a:pt x="35" y="6"/>
                    <a:pt x="49" y="12"/>
                    <a:pt x="49" y="12"/>
                  </a:cubicBezTo>
                  <a:cubicBezTo>
                    <a:pt x="49" y="12"/>
                    <a:pt x="36" y="13"/>
                    <a:pt x="16" y="10"/>
                  </a:cubicBezTo>
                  <a:cubicBezTo>
                    <a:pt x="3" y="7"/>
                    <a:pt x="0" y="5"/>
                    <a:pt x="1" y="3"/>
                  </a:cubicBezTo>
                  <a:cubicBezTo>
                    <a:pt x="1" y="1"/>
                    <a:pt x="4" y="0"/>
                    <a:pt x="18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7" name="Freeform 460"/>
            <p:cNvSpPr>
              <a:spLocks/>
            </p:cNvSpPr>
            <p:nvPr/>
          </p:nvSpPr>
          <p:spPr bwMode="auto">
            <a:xfrm>
              <a:off x="-923031" y="3084561"/>
              <a:ext cx="228600" cy="58738"/>
            </a:xfrm>
            <a:custGeom>
              <a:avLst/>
              <a:gdLst>
                <a:gd name="T0" fmla="*/ 18 w 51"/>
                <a:gd name="T1" fmla="*/ 2 h 13"/>
                <a:gd name="T2" fmla="*/ 18 w 51"/>
                <a:gd name="T3" fmla="*/ 3 h 13"/>
                <a:gd name="T4" fmla="*/ 40 w 51"/>
                <a:gd name="T5" fmla="*/ 9 h 13"/>
                <a:gd name="T6" fmla="*/ 49 w 51"/>
                <a:gd name="T7" fmla="*/ 13 h 13"/>
                <a:gd name="T8" fmla="*/ 49 w 51"/>
                <a:gd name="T9" fmla="*/ 12 h 13"/>
                <a:gd name="T10" fmla="*/ 49 w 51"/>
                <a:gd name="T11" fmla="*/ 12 h 13"/>
                <a:gd name="T12" fmla="*/ 44 w 51"/>
                <a:gd name="T13" fmla="*/ 12 h 13"/>
                <a:gd name="T14" fmla="*/ 16 w 51"/>
                <a:gd name="T15" fmla="*/ 9 h 13"/>
                <a:gd name="T16" fmla="*/ 4 w 51"/>
                <a:gd name="T17" fmla="*/ 6 h 13"/>
                <a:gd name="T18" fmla="*/ 1 w 51"/>
                <a:gd name="T19" fmla="*/ 3 h 13"/>
                <a:gd name="T20" fmla="*/ 1 w 51"/>
                <a:gd name="T21" fmla="*/ 3 h 13"/>
                <a:gd name="T22" fmla="*/ 2 w 51"/>
                <a:gd name="T23" fmla="*/ 2 h 13"/>
                <a:gd name="T24" fmla="*/ 6 w 51"/>
                <a:gd name="T25" fmla="*/ 1 h 13"/>
                <a:gd name="T26" fmla="*/ 18 w 51"/>
                <a:gd name="T27" fmla="*/ 3 h 13"/>
                <a:gd name="T28" fmla="*/ 18 w 51"/>
                <a:gd name="T29" fmla="*/ 2 h 13"/>
                <a:gd name="T30" fmla="*/ 18 w 51"/>
                <a:gd name="T31" fmla="*/ 2 h 13"/>
                <a:gd name="T32" fmla="*/ 6 w 51"/>
                <a:gd name="T33" fmla="*/ 0 h 13"/>
                <a:gd name="T34" fmla="*/ 2 w 51"/>
                <a:gd name="T35" fmla="*/ 1 h 13"/>
                <a:gd name="T36" fmla="*/ 0 w 51"/>
                <a:gd name="T37" fmla="*/ 3 h 13"/>
                <a:gd name="T38" fmla="*/ 0 w 51"/>
                <a:gd name="T39" fmla="*/ 3 h 13"/>
                <a:gd name="T40" fmla="*/ 4 w 51"/>
                <a:gd name="T41" fmla="*/ 6 h 13"/>
                <a:gd name="T42" fmla="*/ 16 w 51"/>
                <a:gd name="T43" fmla="*/ 10 h 13"/>
                <a:gd name="T44" fmla="*/ 44 w 51"/>
                <a:gd name="T45" fmla="*/ 13 h 13"/>
                <a:gd name="T46" fmla="*/ 49 w 51"/>
                <a:gd name="T47" fmla="*/ 13 h 13"/>
                <a:gd name="T48" fmla="*/ 51 w 51"/>
                <a:gd name="T49" fmla="*/ 13 h 13"/>
                <a:gd name="T50" fmla="*/ 49 w 51"/>
                <a:gd name="T51" fmla="*/ 12 h 13"/>
                <a:gd name="T52" fmla="*/ 18 w 51"/>
                <a:gd name="T5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13">
                  <a:moveTo>
                    <a:pt x="18" y="2"/>
                  </a:moveTo>
                  <a:cubicBezTo>
                    <a:pt x="18" y="3"/>
                    <a:pt x="18" y="3"/>
                    <a:pt x="18" y="3"/>
                  </a:cubicBezTo>
                  <a:cubicBezTo>
                    <a:pt x="26" y="4"/>
                    <a:pt x="34" y="7"/>
                    <a:pt x="40" y="9"/>
                  </a:cubicBezTo>
                  <a:cubicBezTo>
                    <a:pt x="46" y="11"/>
                    <a:pt x="49" y="13"/>
                    <a:pt x="49" y="13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8" y="12"/>
                    <a:pt x="44" y="12"/>
                  </a:cubicBezTo>
                  <a:cubicBezTo>
                    <a:pt x="39" y="12"/>
                    <a:pt x="29" y="12"/>
                    <a:pt x="16" y="9"/>
                  </a:cubicBezTo>
                  <a:cubicBezTo>
                    <a:pt x="10" y="8"/>
                    <a:pt x="6" y="7"/>
                    <a:pt x="4" y="6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8" y="1"/>
                    <a:pt x="12" y="2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2" y="1"/>
                    <a:pt x="8" y="0"/>
                    <a:pt x="6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4" y="6"/>
                  </a:cubicBezTo>
                  <a:cubicBezTo>
                    <a:pt x="6" y="8"/>
                    <a:pt x="10" y="9"/>
                    <a:pt x="16" y="10"/>
                  </a:cubicBezTo>
                  <a:cubicBezTo>
                    <a:pt x="29" y="12"/>
                    <a:pt x="39" y="13"/>
                    <a:pt x="44" y="13"/>
                  </a:cubicBezTo>
                  <a:cubicBezTo>
                    <a:pt x="48" y="13"/>
                    <a:pt x="49" y="13"/>
                    <a:pt x="49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35" y="5"/>
                    <a:pt x="18" y="2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8" name="Freeform 461"/>
            <p:cNvSpPr>
              <a:spLocks/>
            </p:cNvSpPr>
            <p:nvPr/>
          </p:nvSpPr>
          <p:spPr bwMode="auto">
            <a:xfrm>
              <a:off x="-766662" y="3136950"/>
              <a:ext cx="58738" cy="219075"/>
            </a:xfrm>
            <a:custGeom>
              <a:avLst/>
              <a:gdLst>
                <a:gd name="T0" fmla="*/ 2 w 13"/>
                <a:gd name="T1" fmla="*/ 32 h 49"/>
                <a:gd name="T2" fmla="*/ 12 w 13"/>
                <a:gd name="T3" fmla="*/ 0 h 49"/>
                <a:gd name="T4" fmla="*/ 9 w 13"/>
                <a:gd name="T5" fmla="*/ 33 h 49"/>
                <a:gd name="T6" fmla="*/ 3 w 13"/>
                <a:gd name="T7" fmla="*/ 49 h 49"/>
                <a:gd name="T8" fmla="*/ 2 w 13"/>
                <a:gd name="T9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9">
                  <a:moveTo>
                    <a:pt x="2" y="32"/>
                  </a:moveTo>
                  <a:cubicBezTo>
                    <a:pt x="6" y="15"/>
                    <a:pt x="12" y="0"/>
                    <a:pt x="12" y="0"/>
                  </a:cubicBezTo>
                  <a:cubicBezTo>
                    <a:pt x="12" y="0"/>
                    <a:pt x="13" y="14"/>
                    <a:pt x="9" y="33"/>
                  </a:cubicBezTo>
                  <a:cubicBezTo>
                    <a:pt x="7" y="47"/>
                    <a:pt x="5" y="49"/>
                    <a:pt x="3" y="49"/>
                  </a:cubicBezTo>
                  <a:cubicBezTo>
                    <a:pt x="1" y="48"/>
                    <a:pt x="0" y="45"/>
                    <a:pt x="2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9" name="Freeform 462"/>
            <p:cNvSpPr>
              <a:spLocks/>
            </p:cNvSpPr>
            <p:nvPr/>
          </p:nvSpPr>
          <p:spPr bwMode="auto">
            <a:xfrm>
              <a:off x="-766662" y="3132187"/>
              <a:ext cx="58738" cy="223838"/>
            </a:xfrm>
            <a:custGeom>
              <a:avLst/>
              <a:gdLst>
                <a:gd name="T0" fmla="*/ 2 w 13"/>
                <a:gd name="T1" fmla="*/ 33 h 50"/>
                <a:gd name="T2" fmla="*/ 3 w 13"/>
                <a:gd name="T3" fmla="*/ 33 h 50"/>
                <a:gd name="T4" fmla="*/ 9 w 13"/>
                <a:gd name="T5" fmla="*/ 11 h 50"/>
                <a:gd name="T6" fmla="*/ 13 w 13"/>
                <a:gd name="T7" fmla="*/ 1 h 50"/>
                <a:gd name="T8" fmla="*/ 12 w 13"/>
                <a:gd name="T9" fmla="*/ 1 h 50"/>
                <a:gd name="T10" fmla="*/ 12 w 13"/>
                <a:gd name="T11" fmla="*/ 1 h 50"/>
                <a:gd name="T12" fmla="*/ 12 w 13"/>
                <a:gd name="T13" fmla="*/ 6 h 50"/>
                <a:gd name="T14" fmla="*/ 9 w 13"/>
                <a:gd name="T15" fmla="*/ 34 h 50"/>
                <a:gd name="T16" fmla="*/ 6 w 13"/>
                <a:gd name="T17" fmla="*/ 47 h 50"/>
                <a:gd name="T18" fmla="*/ 3 w 13"/>
                <a:gd name="T19" fmla="*/ 49 h 50"/>
                <a:gd name="T20" fmla="*/ 3 w 13"/>
                <a:gd name="T21" fmla="*/ 49 h 50"/>
                <a:gd name="T22" fmla="*/ 2 w 13"/>
                <a:gd name="T23" fmla="*/ 48 h 50"/>
                <a:gd name="T24" fmla="*/ 1 w 13"/>
                <a:gd name="T25" fmla="*/ 45 h 50"/>
                <a:gd name="T26" fmla="*/ 3 w 13"/>
                <a:gd name="T27" fmla="*/ 33 h 50"/>
                <a:gd name="T28" fmla="*/ 2 w 13"/>
                <a:gd name="T29" fmla="*/ 33 h 50"/>
                <a:gd name="T30" fmla="*/ 2 w 13"/>
                <a:gd name="T31" fmla="*/ 33 h 50"/>
                <a:gd name="T32" fmla="*/ 0 w 13"/>
                <a:gd name="T33" fmla="*/ 45 h 50"/>
                <a:gd name="T34" fmla="*/ 1 w 13"/>
                <a:gd name="T35" fmla="*/ 49 h 50"/>
                <a:gd name="T36" fmla="*/ 3 w 13"/>
                <a:gd name="T37" fmla="*/ 50 h 50"/>
                <a:gd name="T38" fmla="*/ 3 w 13"/>
                <a:gd name="T39" fmla="*/ 50 h 50"/>
                <a:gd name="T40" fmla="*/ 6 w 13"/>
                <a:gd name="T41" fmla="*/ 47 h 50"/>
                <a:gd name="T42" fmla="*/ 10 w 13"/>
                <a:gd name="T43" fmla="*/ 34 h 50"/>
                <a:gd name="T44" fmla="*/ 13 w 13"/>
                <a:gd name="T45" fmla="*/ 6 h 50"/>
                <a:gd name="T46" fmla="*/ 13 w 13"/>
                <a:gd name="T47" fmla="*/ 1 h 50"/>
                <a:gd name="T48" fmla="*/ 12 w 13"/>
                <a:gd name="T49" fmla="*/ 0 h 50"/>
                <a:gd name="T50" fmla="*/ 12 w 13"/>
                <a:gd name="T51" fmla="*/ 1 h 50"/>
                <a:gd name="T52" fmla="*/ 2 w 13"/>
                <a:gd name="T53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" h="50">
                  <a:moveTo>
                    <a:pt x="2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4" y="24"/>
                    <a:pt x="7" y="16"/>
                    <a:pt x="9" y="11"/>
                  </a:cubicBezTo>
                  <a:cubicBezTo>
                    <a:pt x="11" y="5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3"/>
                    <a:pt x="12" y="6"/>
                  </a:cubicBezTo>
                  <a:cubicBezTo>
                    <a:pt x="12" y="12"/>
                    <a:pt x="12" y="22"/>
                    <a:pt x="9" y="34"/>
                  </a:cubicBezTo>
                  <a:cubicBezTo>
                    <a:pt x="8" y="40"/>
                    <a:pt x="7" y="44"/>
                    <a:pt x="6" y="47"/>
                  </a:cubicBezTo>
                  <a:cubicBezTo>
                    <a:pt x="5" y="49"/>
                    <a:pt x="4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8"/>
                  </a:cubicBezTo>
                  <a:cubicBezTo>
                    <a:pt x="1" y="48"/>
                    <a:pt x="1" y="47"/>
                    <a:pt x="1" y="45"/>
                  </a:cubicBezTo>
                  <a:cubicBezTo>
                    <a:pt x="1" y="42"/>
                    <a:pt x="1" y="39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8"/>
                    <a:pt x="0" y="42"/>
                    <a:pt x="0" y="45"/>
                  </a:cubicBezTo>
                  <a:cubicBezTo>
                    <a:pt x="0" y="47"/>
                    <a:pt x="1" y="48"/>
                    <a:pt x="1" y="49"/>
                  </a:cubicBezTo>
                  <a:cubicBezTo>
                    <a:pt x="1" y="49"/>
                    <a:pt x="2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5" y="49"/>
                    <a:pt x="6" y="47"/>
                  </a:cubicBezTo>
                  <a:cubicBezTo>
                    <a:pt x="7" y="45"/>
                    <a:pt x="9" y="41"/>
                    <a:pt x="10" y="34"/>
                  </a:cubicBezTo>
                  <a:cubicBezTo>
                    <a:pt x="12" y="22"/>
                    <a:pt x="13" y="12"/>
                    <a:pt x="13" y="6"/>
                  </a:cubicBezTo>
                  <a:cubicBezTo>
                    <a:pt x="13" y="3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5" y="16"/>
                    <a:pt x="2" y="33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0" name="Freeform 463"/>
            <p:cNvSpPr>
              <a:spLocks/>
            </p:cNvSpPr>
            <p:nvPr/>
          </p:nvSpPr>
          <p:spPr bwMode="auto">
            <a:xfrm>
              <a:off x="-717449" y="2916287"/>
              <a:ext cx="63500" cy="220663"/>
            </a:xfrm>
            <a:custGeom>
              <a:avLst/>
              <a:gdLst>
                <a:gd name="T0" fmla="*/ 11 w 14"/>
                <a:gd name="T1" fmla="*/ 18 h 49"/>
                <a:gd name="T2" fmla="*/ 1 w 14"/>
                <a:gd name="T3" fmla="*/ 49 h 49"/>
                <a:gd name="T4" fmla="*/ 4 w 14"/>
                <a:gd name="T5" fmla="*/ 16 h 49"/>
                <a:gd name="T6" fmla="*/ 11 w 14"/>
                <a:gd name="T7" fmla="*/ 1 h 49"/>
                <a:gd name="T8" fmla="*/ 11 w 14"/>
                <a:gd name="T9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11" y="18"/>
                  </a:moveTo>
                  <a:cubicBezTo>
                    <a:pt x="8" y="35"/>
                    <a:pt x="1" y="49"/>
                    <a:pt x="1" y="49"/>
                  </a:cubicBezTo>
                  <a:cubicBezTo>
                    <a:pt x="1" y="49"/>
                    <a:pt x="0" y="36"/>
                    <a:pt x="4" y="16"/>
                  </a:cubicBezTo>
                  <a:cubicBezTo>
                    <a:pt x="7" y="3"/>
                    <a:pt x="9" y="0"/>
                    <a:pt x="11" y="1"/>
                  </a:cubicBezTo>
                  <a:cubicBezTo>
                    <a:pt x="13" y="1"/>
                    <a:pt x="14" y="4"/>
                    <a:pt x="11" y="1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1" name="Freeform 464"/>
            <p:cNvSpPr>
              <a:spLocks/>
            </p:cNvSpPr>
            <p:nvPr/>
          </p:nvSpPr>
          <p:spPr bwMode="auto">
            <a:xfrm>
              <a:off x="-712687" y="2916287"/>
              <a:ext cx="53975" cy="228600"/>
            </a:xfrm>
            <a:custGeom>
              <a:avLst/>
              <a:gdLst>
                <a:gd name="T0" fmla="*/ 10 w 12"/>
                <a:gd name="T1" fmla="*/ 18 h 51"/>
                <a:gd name="T2" fmla="*/ 10 w 12"/>
                <a:gd name="T3" fmla="*/ 18 h 51"/>
                <a:gd name="T4" fmla="*/ 4 w 12"/>
                <a:gd name="T5" fmla="*/ 40 h 51"/>
                <a:gd name="T6" fmla="*/ 0 w 12"/>
                <a:gd name="T7" fmla="*/ 49 h 51"/>
                <a:gd name="T8" fmla="*/ 0 w 12"/>
                <a:gd name="T9" fmla="*/ 49 h 51"/>
                <a:gd name="T10" fmla="*/ 0 w 12"/>
                <a:gd name="T11" fmla="*/ 49 h 51"/>
                <a:gd name="T12" fmla="*/ 0 w 12"/>
                <a:gd name="T13" fmla="*/ 44 h 51"/>
                <a:gd name="T14" fmla="*/ 3 w 12"/>
                <a:gd name="T15" fmla="*/ 16 h 51"/>
                <a:gd name="T16" fmla="*/ 7 w 12"/>
                <a:gd name="T17" fmla="*/ 4 h 51"/>
                <a:gd name="T18" fmla="*/ 9 w 12"/>
                <a:gd name="T19" fmla="*/ 1 h 51"/>
                <a:gd name="T20" fmla="*/ 10 w 12"/>
                <a:gd name="T21" fmla="*/ 1 h 51"/>
                <a:gd name="T22" fmla="*/ 11 w 12"/>
                <a:gd name="T23" fmla="*/ 2 h 51"/>
                <a:gd name="T24" fmla="*/ 11 w 12"/>
                <a:gd name="T25" fmla="*/ 6 h 51"/>
                <a:gd name="T26" fmla="*/ 10 w 12"/>
                <a:gd name="T27" fmla="*/ 18 h 51"/>
                <a:gd name="T28" fmla="*/ 10 w 12"/>
                <a:gd name="T29" fmla="*/ 18 h 51"/>
                <a:gd name="T30" fmla="*/ 10 w 12"/>
                <a:gd name="T31" fmla="*/ 18 h 51"/>
                <a:gd name="T32" fmla="*/ 12 w 12"/>
                <a:gd name="T33" fmla="*/ 6 h 51"/>
                <a:gd name="T34" fmla="*/ 11 w 12"/>
                <a:gd name="T35" fmla="*/ 2 h 51"/>
                <a:gd name="T36" fmla="*/ 10 w 12"/>
                <a:gd name="T37" fmla="*/ 1 h 51"/>
                <a:gd name="T38" fmla="*/ 9 w 12"/>
                <a:gd name="T39" fmla="*/ 0 h 51"/>
                <a:gd name="T40" fmla="*/ 6 w 12"/>
                <a:gd name="T41" fmla="*/ 4 h 51"/>
                <a:gd name="T42" fmla="*/ 3 w 12"/>
                <a:gd name="T43" fmla="*/ 16 h 51"/>
                <a:gd name="T44" fmla="*/ 0 w 12"/>
                <a:gd name="T45" fmla="*/ 44 h 51"/>
                <a:gd name="T46" fmla="*/ 0 w 12"/>
                <a:gd name="T47" fmla="*/ 49 h 51"/>
                <a:gd name="T48" fmla="*/ 0 w 12"/>
                <a:gd name="T49" fmla="*/ 51 h 51"/>
                <a:gd name="T50" fmla="*/ 0 w 12"/>
                <a:gd name="T51" fmla="*/ 50 h 51"/>
                <a:gd name="T52" fmla="*/ 10 w 12"/>
                <a:gd name="T53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51">
                  <a:moveTo>
                    <a:pt x="1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8" y="26"/>
                    <a:pt x="6" y="34"/>
                    <a:pt x="4" y="40"/>
                  </a:cubicBezTo>
                  <a:cubicBezTo>
                    <a:pt x="2" y="46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8"/>
                    <a:pt x="0" y="44"/>
                  </a:cubicBezTo>
                  <a:cubicBezTo>
                    <a:pt x="0" y="39"/>
                    <a:pt x="1" y="29"/>
                    <a:pt x="3" y="16"/>
                  </a:cubicBezTo>
                  <a:cubicBezTo>
                    <a:pt x="4" y="10"/>
                    <a:pt x="6" y="6"/>
                    <a:pt x="7" y="4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1" y="2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8"/>
                    <a:pt x="11" y="12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2" y="12"/>
                    <a:pt x="12" y="8"/>
                    <a:pt x="12" y="6"/>
                  </a:cubicBezTo>
                  <a:cubicBezTo>
                    <a:pt x="12" y="4"/>
                    <a:pt x="12" y="3"/>
                    <a:pt x="11" y="2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1"/>
                    <a:pt x="6" y="4"/>
                  </a:cubicBezTo>
                  <a:cubicBezTo>
                    <a:pt x="5" y="6"/>
                    <a:pt x="4" y="10"/>
                    <a:pt x="3" y="16"/>
                  </a:cubicBezTo>
                  <a:cubicBezTo>
                    <a:pt x="0" y="29"/>
                    <a:pt x="0" y="39"/>
                    <a:pt x="0" y="44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7" y="35"/>
                    <a:pt x="10" y="18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2" name="Freeform 465"/>
            <p:cNvSpPr>
              <a:spLocks/>
            </p:cNvSpPr>
            <p:nvPr/>
          </p:nvSpPr>
          <p:spPr bwMode="auto">
            <a:xfrm>
              <a:off x="-712687" y="3136950"/>
              <a:ext cx="130175" cy="187325"/>
            </a:xfrm>
            <a:custGeom>
              <a:avLst/>
              <a:gdLst>
                <a:gd name="T0" fmla="*/ 15 w 29"/>
                <a:gd name="T1" fmla="*/ 30 h 42"/>
                <a:gd name="T2" fmla="*/ 0 w 29"/>
                <a:gd name="T3" fmla="*/ 0 h 42"/>
                <a:gd name="T4" fmla="*/ 22 w 29"/>
                <a:gd name="T5" fmla="*/ 26 h 42"/>
                <a:gd name="T6" fmla="*/ 28 w 29"/>
                <a:gd name="T7" fmla="*/ 41 h 42"/>
                <a:gd name="T8" fmla="*/ 15 w 29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15" y="30"/>
                  </a:moveTo>
                  <a:cubicBezTo>
                    <a:pt x="6" y="15"/>
                    <a:pt x="0" y="0"/>
                    <a:pt x="0" y="0"/>
                  </a:cubicBezTo>
                  <a:cubicBezTo>
                    <a:pt x="0" y="0"/>
                    <a:pt x="11" y="9"/>
                    <a:pt x="22" y="26"/>
                  </a:cubicBezTo>
                  <a:cubicBezTo>
                    <a:pt x="29" y="37"/>
                    <a:pt x="29" y="40"/>
                    <a:pt x="28" y="41"/>
                  </a:cubicBezTo>
                  <a:cubicBezTo>
                    <a:pt x="26" y="42"/>
                    <a:pt x="23" y="41"/>
                    <a:pt x="15" y="3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3" name="Freeform 466"/>
            <p:cNvSpPr>
              <a:spLocks/>
            </p:cNvSpPr>
            <p:nvPr/>
          </p:nvSpPr>
          <p:spPr bwMode="auto">
            <a:xfrm>
              <a:off x="-717449" y="3132187"/>
              <a:ext cx="134938" cy="192088"/>
            </a:xfrm>
            <a:custGeom>
              <a:avLst/>
              <a:gdLst>
                <a:gd name="T0" fmla="*/ 16 w 30"/>
                <a:gd name="T1" fmla="*/ 31 h 43"/>
                <a:gd name="T2" fmla="*/ 17 w 30"/>
                <a:gd name="T3" fmla="*/ 30 h 43"/>
                <a:gd name="T4" fmla="*/ 5 w 30"/>
                <a:gd name="T5" fmla="*/ 10 h 43"/>
                <a:gd name="T6" fmla="*/ 1 w 30"/>
                <a:gd name="T7" fmla="*/ 1 h 43"/>
                <a:gd name="T8" fmla="*/ 1 w 30"/>
                <a:gd name="T9" fmla="*/ 1 h 43"/>
                <a:gd name="T10" fmla="*/ 1 w 30"/>
                <a:gd name="T11" fmla="*/ 1 h 43"/>
                <a:gd name="T12" fmla="*/ 3 w 30"/>
                <a:gd name="T13" fmla="*/ 3 h 43"/>
                <a:gd name="T14" fmla="*/ 22 w 30"/>
                <a:gd name="T15" fmla="*/ 27 h 43"/>
                <a:gd name="T16" fmla="*/ 29 w 30"/>
                <a:gd name="T17" fmla="*/ 40 h 43"/>
                <a:gd name="T18" fmla="*/ 29 w 30"/>
                <a:gd name="T19" fmla="*/ 42 h 43"/>
                <a:gd name="T20" fmla="*/ 28 w 30"/>
                <a:gd name="T21" fmla="*/ 42 h 43"/>
                <a:gd name="T22" fmla="*/ 17 w 30"/>
                <a:gd name="T23" fmla="*/ 30 h 43"/>
                <a:gd name="T24" fmla="*/ 16 w 30"/>
                <a:gd name="T25" fmla="*/ 31 h 43"/>
                <a:gd name="T26" fmla="*/ 16 w 30"/>
                <a:gd name="T27" fmla="*/ 31 h 43"/>
                <a:gd name="T28" fmla="*/ 28 w 30"/>
                <a:gd name="T29" fmla="*/ 43 h 43"/>
                <a:gd name="T30" fmla="*/ 29 w 30"/>
                <a:gd name="T31" fmla="*/ 43 h 43"/>
                <a:gd name="T32" fmla="*/ 30 w 30"/>
                <a:gd name="T33" fmla="*/ 40 h 43"/>
                <a:gd name="T34" fmla="*/ 23 w 30"/>
                <a:gd name="T35" fmla="*/ 26 h 43"/>
                <a:gd name="T36" fmla="*/ 1 w 30"/>
                <a:gd name="T37" fmla="*/ 1 h 43"/>
                <a:gd name="T38" fmla="*/ 0 w 30"/>
                <a:gd name="T39" fmla="*/ 0 h 43"/>
                <a:gd name="T40" fmla="*/ 1 w 30"/>
                <a:gd name="T41" fmla="*/ 1 h 43"/>
                <a:gd name="T42" fmla="*/ 16 w 30"/>
                <a:gd name="T43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3">
                  <a:moveTo>
                    <a:pt x="16" y="31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2" y="23"/>
                    <a:pt x="8" y="16"/>
                    <a:pt x="5" y="10"/>
                  </a:cubicBezTo>
                  <a:cubicBezTo>
                    <a:pt x="3" y="5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6" y="6"/>
                    <a:pt x="14" y="14"/>
                    <a:pt x="22" y="27"/>
                  </a:cubicBezTo>
                  <a:cubicBezTo>
                    <a:pt x="28" y="35"/>
                    <a:pt x="29" y="38"/>
                    <a:pt x="29" y="40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6" y="42"/>
                    <a:pt x="23" y="40"/>
                    <a:pt x="17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3" y="40"/>
                    <a:pt x="26" y="43"/>
                    <a:pt x="28" y="43"/>
                  </a:cubicBezTo>
                  <a:cubicBezTo>
                    <a:pt x="28" y="43"/>
                    <a:pt x="29" y="43"/>
                    <a:pt x="29" y="43"/>
                  </a:cubicBezTo>
                  <a:cubicBezTo>
                    <a:pt x="30" y="42"/>
                    <a:pt x="30" y="41"/>
                    <a:pt x="30" y="40"/>
                  </a:cubicBezTo>
                  <a:cubicBezTo>
                    <a:pt x="30" y="38"/>
                    <a:pt x="28" y="34"/>
                    <a:pt x="23" y="26"/>
                  </a:cubicBezTo>
                  <a:cubicBezTo>
                    <a:pt x="12" y="10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6" y="16"/>
                    <a:pt x="16" y="31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4" name="Freeform 467"/>
            <p:cNvSpPr>
              <a:spLocks/>
            </p:cNvSpPr>
            <p:nvPr/>
          </p:nvSpPr>
          <p:spPr bwMode="auto">
            <a:xfrm>
              <a:off x="-824606" y="2953546"/>
              <a:ext cx="130175" cy="188913"/>
            </a:xfrm>
            <a:custGeom>
              <a:avLst/>
              <a:gdLst>
                <a:gd name="T0" fmla="*/ 14 w 29"/>
                <a:gd name="T1" fmla="*/ 13 h 42"/>
                <a:gd name="T2" fmla="*/ 29 w 29"/>
                <a:gd name="T3" fmla="*/ 42 h 42"/>
                <a:gd name="T4" fmla="*/ 8 w 29"/>
                <a:gd name="T5" fmla="*/ 17 h 42"/>
                <a:gd name="T6" fmla="*/ 2 w 29"/>
                <a:gd name="T7" fmla="*/ 1 h 42"/>
                <a:gd name="T8" fmla="*/ 14 w 29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14" y="13"/>
                  </a:moveTo>
                  <a:cubicBezTo>
                    <a:pt x="24" y="27"/>
                    <a:pt x="29" y="42"/>
                    <a:pt x="29" y="42"/>
                  </a:cubicBezTo>
                  <a:cubicBezTo>
                    <a:pt x="29" y="42"/>
                    <a:pt x="19" y="33"/>
                    <a:pt x="8" y="17"/>
                  </a:cubicBezTo>
                  <a:cubicBezTo>
                    <a:pt x="0" y="6"/>
                    <a:pt x="0" y="2"/>
                    <a:pt x="2" y="1"/>
                  </a:cubicBezTo>
                  <a:cubicBezTo>
                    <a:pt x="3" y="0"/>
                    <a:pt x="6" y="2"/>
                    <a:pt x="14" y="1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5" name="Freeform 468"/>
            <p:cNvSpPr>
              <a:spLocks/>
            </p:cNvSpPr>
            <p:nvPr/>
          </p:nvSpPr>
          <p:spPr bwMode="auto">
            <a:xfrm>
              <a:off x="-824606" y="2958309"/>
              <a:ext cx="134938" cy="188913"/>
            </a:xfrm>
            <a:custGeom>
              <a:avLst/>
              <a:gdLst>
                <a:gd name="T0" fmla="*/ 14 w 30"/>
                <a:gd name="T1" fmla="*/ 12 h 42"/>
                <a:gd name="T2" fmla="*/ 14 w 30"/>
                <a:gd name="T3" fmla="*/ 12 h 42"/>
                <a:gd name="T4" fmla="*/ 25 w 30"/>
                <a:gd name="T5" fmla="*/ 32 h 42"/>
                <a:gd name="T6" fmla="*/ 29 w 30"/>
                <a:gd name="T7" fmla="*/ 42 h 42"/>
                <a:gd name="T8" fmla="*/ 29 w 30"/>
                <a:gd name="T9" fmla="*/ 41 h 42"/>
                <a:gd name="T10" fmla="*/ 29 w 30"/>
                <a:gd name="T11" fmla="*/ 41 h 42"/>
                <a:gd name="T12" fmla="*/ 28 w 30"/>
                <a:gd name="T13" fmla="*/ 40 h 42"/>
                <a:gd name="T14" fmla="*/ 8 w 30"/>
                <a:gd name="T15" fmla="*/ 16 h 42"/>
                <a:gd name="T16" fmla="*/ 1 w 30"/>
                <a:gd name="T17" fmla="*/ 2 h 42"/>
                <a:gd name="T18" fmla="*/ 2 w 30"/>
                <a:gd name="T19" fmla="*/ 1 h 42"/>
                <a:gd name="T20" fmla="*/ 3 w 30"/>
                <a:gd name="T21" fmla="*/ 0 h 42"/>
                <a:gd name="T22" fmla="*/ 14 w 30"/>
                <a:gd name="T23" fmla="*/ 12 h 42"/>
                <a:gd name="T24" fmla="*/ 14 w 30"/>
                <a:gd name="T25" fmla="*/ 12 h 42"/>
                <a:gd name="T26" fmla="*/ 14 w 30"/>
                <a:gd name="T27" fmla="*/ 12 h 42"/>
                <a:gd name="T28" fmla="*/ 3 w 30"/>
                <a:gd name="T29" fmla="*/ 0 h 42"/>
                <a:gd name="T30" fmla="*/ 1 w 30"/>
                <a:gd name="T31" fmla="*/ 0 h 42"/>
                <a:gd name="T32" fmla="*/ 0 w 30"/>
                <a:gd name="T33" fmla="*/ 2 h 42"/>
                <a:gd name="T34" fmla="*/ 7 w 30"/>
                <a:gd name="T35" fmla="*/ 16 h 42"/>
                <a:gd name="T36" fmla="*/ 29 w 30"/>
                <a:gd name="T37" fmla="*/ 42 h 42"/>
                <a:gd name="T38" fmla="*/ 30 w 30"/>
                <a:gd name="T39" fmla="*/ 42 h 42"/>
                <a:gd name="T40" fmla="*/ 30 w 30"/>
                <a:gd name="T41" fmla="*/ 41 h 42"/>
                <a:gd name="T42" fmla="*/ 14 w 30"/>
                <a:gd name="T4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2"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9" y="19"/>
                    <a:pt x="22" y="27"/>
                    <a:pt x="25" y="32"/>
                  </a:cubicBezTo>
                  <a:cubicBezTo>
                    <a:pt x="28" y="38"/>
                    <a:pt x="29" y="41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8" y="40"/>
                  </a:cubicBezTo>
                  <a:cubicBezTo>
                    <a:pt x="24" y="36"/>
                    <a:pt x="16" y="28"/>
                    <a:pt x="8" y="16"/>
                  </a:cubicBezTo>
                  <a:cubicBezTo>
                    <a:pt x="3" y="8"/>
                    <a:pt x="1" y="4"/>
                    <a:pt x="1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7" y="3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8" y="2"/>
                    <a:pt x="5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2" y="8"/>
                    <a:pt x="7" y="16"/>
                  </a:cubicBezTo>
                  <a:cubicBezTo>
                    <a:pt x="19" y="33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4" y="26"/>
                    <a:pt x="14" y="12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6" name="Freeform 469"/>
            <p:cNvSpPr>
              <a:spLocks/>
            </p:cNvSpPr>
            <p:nvPr/>
          </p:nvSpPr>
          <p:spPr bwMode="auto">
            <a:xfrm>
              <a:off x="-900012" y="3136950"/>
              <a:ext cx="187325" cy="133350"/>
            </a:xfrm>
            <a:custGeom>
              <a:avLst/>
              <a:gdLst>
                <a:gd name="T0" fmla="*/ 13 w 42"/>
                <a:gd name="T1" fmla="*/ 16 h 30"/>
                <a:gd name="T2" fmla="*/ 42 w 42"/>
                <a:gd name="T3" fmla="*/ 0 h 30"/>
                <a:gd name="T4" fmla="*/ 17 w 42"/>
                <a:gd name="T5" fmla="*/ 22 h 30"/>
                <a:gd name="T6" fmla="*/ 1 w 42"/>
                <a:gd name="T7" fmla="*/ 28 h 30"/>
                <a:gd name="T8" fmla="*/ 13 w 42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0">
                  <a:moveTo>
                    <a:pt x="13" y="16"/>
                  </a:moveTo>
                  <a:cubicBezTo>
                    <a:pt x="27" y="6"/>
                    <a:pt x="42" y="0"/>
                    <a:pt x="42" y="0"/>
                  </a:cubicBezTo>
                  <a:cubicBezTo>
                    <a:pt x="42" y="0"/>
                    <a:pt x="33" y="11"/>
                    <a:pt x="17" y="22"/>
                  </a:cubicBezTo>
                  <a:cubicBezTo>
                    <a:pt x="6" y="29"/>
                    <a:pt x="2" y="30"/>
                    <a:pt x="1" y="28"/>
                  </a:cubicBezTo>
                  <a:cubicBezTo>
                    <a:pt x="0" y="26"/>
                    <a:pt x="1" y="23"/>
                    <a:pt x="13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7" name="Freeform 470"/>
            <p:cNvSpPr>
              <a:spLocks/>
            </p:cNvSpPr>
            <p:nvPr/>
          </p:nvSpPr>
          <p:spPr bwMode="auto">
            <a:xfrm>
              <a:off x="-896837" y="3136950"/>
              <a:ext cx="188913" cy="130175"/>
            </a:xfrm>
            <a:custGeom>
              <a:avLst/>
              <a:gdLst>
                <a:gd name="T0" fmla="*/ 12 w 42"/>
                <a:gd name="T1" fmla="*/ 16 h 29"/>
                <a:gd name="T2" fmla="*/ 12 w 42"/>
                <a:gd name="T3" fmla="*/ 16 h 29"/>
                <a:gd name="T4" fmla="*/ 32 w 42"/>
                <a:gd name="T5" fmla="*/ 5 h 29"/>
                <a:gd name="T6" fmla="*/ 41 w 42"/>
                <a:gd name="T7" fmla="*/ 0 h 29"/>
                <a:gd name="T8" fmla="*/ 41 w 42"/>
                <a:gd name="T9" fmla="*/ 0 h 29"/>
                <a:gd name="T10" fmla="*/ 41 w 42"/>
                <a:gd name="T11" fmla="*/ 0 h 29"/>
                <a:gd name="T12" fmla="*/ 39 w 42"/>
                <a:gd name="T13" fmla="*/ 2 h 29"/>
                <a:gd name="T14" fmla="*/ 16 w 42"/>
                <a:gd name="T15" fmla="*/ 21 h 29"/>
                <a:gd name="T16" fmla="*/ 2 w 42"/>
                <a:gd name="T17" fmla="*/ 28 h 29"/>
                <a:gd name="T18" fmla="*/ 0 w 42"/>
                <a:gd name="T19" fmla="*/ 28 h 29"/>
                <a:gd name="T20" fmla="*/ 0 w 42"/>
                <a:gd name="T21" fmla="*/ 27 h 29"/>
                <a:gd name="T22" fmla="*/ 12 w 42"/>
                <a:gd name="T23" fmla="*/ 16 h 29"/>
                <a:gd name="T24" fmla="*/ 12 w 42"/>
                <a:gd name="T25" fmla="*/ 16 h 29"/>
                <a:gd name="T26" fmla="*/ 12 w 42"/>
                <a:gd name="T27" fmla="*/ 15 h 29"/>
                <a:gd name="T28" fmla="*/ 0 w 42"/>
                <a:gd name="T29" fmla="*/ 27 h 29"/>
                <a:gd name="T30" fmla="*/ 0 w 42"/>
                <a:gd name="T31" fmla="*/ 28 h 29"/>
                <a:gd name="T32" fmla="*/ 2 w 42"/>
                <a:gd name="T33" fmla="*/ 29 h 29"/>
                <a:gd name="T34" fmla="*/ 16 w 42"/>
                <a:gd name="T35" fmla="*/ 22 h 29"/>
                <a:gd name="T36" fmla="*/ 42 w 42"/>
                <a:gd name="T37" fmla="*/ 0 h 29"/>
                <a:gd name="T38" fmla="*/ 41 w 42"/>
                <a:gd name="T39" fmla="*/ 0 h 29"/>
                <a:gd name="T40" fmla="*/ 12 w 42"/>
                <a:gd name="T41" fmla="*/ 15 h 29"/>
                <a:gd name="T42" fmla="*/ 12 w 42"/>
                <a:gd name="T4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29"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9" y="11"/>
                    <a:pt x="27" y="7"/>
                    <a:pt x="32" y="5"/>
                  </a:cubicBezTo>
                  <a:cubicBezTo>
                    <a:pt x="38" y="2"/>
                    <a:pt x="41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1"/>
                    <a:pt x="39" y="2"/>
                  </a:cubicBezTo>
                  <a:cubicBezTo>
                    <a:pt x="36" y="5"/>
                    <a:pt x="28" y="13"/>
                    <a:pt x="16" y="21"/>
                  </a:cubicBezTo>
                  <a:cubicBezTo>
                    <a:pt x="8" y="27"/>
                    <a:pt x="4" y="28"/>
                    <a:pt x="2" y="28"/>
                  </a:cubicBezTo>
                  <a:cubicBezTo>
                    <a:pt x="1" y="28"/>
                    <a:pt x="1" y="28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3" y="22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" y="22"/>
                    <a:pt x="0" y="25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9"/>
                    <a:pt x="1" y="29"/>
                    <a:pt x="2" y="29"/>
                  </a:cubicBezTo>
                  <a:cubicBezTo>
                    <a:pt x="4" y="29"/>
                    <a:pt x="8" y="27"/>
                    <a:pt x="16" y="22"/>
                  </a:cubicBezTo>
                  <a:cubicBezTo>
                    <a:pt x="33" y="11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6" y="5"/>
                    <a:pt x="12" y="15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8" name="Freeform 471"/>
            <p:cNvSpPr>
              <a:spLocks/>
            </p:cNvSpPr>
            <p:nvPr/>
          </p:nvSpPr>
          <p:spPr bwMode="auto">
            <a:xfrm>
              <a:off x="-712687" y="3006775"/>
              <a:ext cx="188913" cy="130175"/>
            </a:xfrm>
            <a:custGeom>
              <a:avLst/>
              <a:gdLst>
                <a:gd name="T0" fmla="*/ 30 w 42"/>
                <a:gd name="T1" fmla="*/ 14 h 29"/>
                <a:gd name="T2" fmla="*/ 0 w 42"/>
                <a:gd name="T3" fmla="*/ 29 h 29"/>
                <a:gd name="T4" fmla="*/ 25 w 42"/>
                <a:gd name="T5" fmla="*/ 8 h 29"/>
                <a:gd name="T6" fmla="*/ 41 w 42"/>
                <a:gd name="T7" fmla="*/ 2 h 29"/>
                <a:gd name="T8" fmla="*/ 30 w 42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30" y="14"/>
                  </a:moveTo>
                  <a:cubicBezTo>
                    <a:pt x="15" y="24"/>
                    <a:pt x="0" y="29"/>
                    <a:pt x="0" y="29"/>
                  </a:cubicBezTo>
                  <a:cubicBezTo>
                    <a:pt x="0" y="29"/>
                    <a:pt x="9" y="19"/>
                    <a:pt x="25" y="8"/>
                  </a:cubicBezTo>
                  <a:cubicBezTo>
                    <a:pt x="37" y="0"/>
                    <a:pt x="40" y="0"/>
                    <a:pt x="41" y="2"/>
                  </a:cubicBezTo>
                  <a:cubicBezTo>
                    <a:pt x="42" y="3"/>
                    <a:pt x="41" y="6"/>
                    <a:pt x="30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9" name="Freeform 472"/>
            <p:cNvSpPr>
              <a:spLocks/>
            </p:cNvSpPr>
            <p:nvPr/>
          </p:nvSpPr>
          <p:spPr bwMode="auto">
            <a:xfrm>
              <a:off x="-717449" y="3011537"/>
              <a:ext cx="193675" cy="130175"/>
            </a:xfrm>
            <a:custGeom>
              <a:avLst/>
              <a:gdLst>
                <a:gd name="T0" fmla="*/ 31 w 43"/>
                <a:gd name="T1" fmla="*/ 13 h 29"/>
                <a:gd name="T2" fmla="*/ 30 w 43"/>
                <a:gd name="T3" fmla="*/ 13 h 29"/>
                <a:gd name="T4" fmla="*/ 10 w 43"/>
                <a:gd name="T5" fmla="*/ 24 h 29"/>
                <a:gd name="T6" fmla="*/ 1 w 43"/>
                <a:gd name="T7" fmla="*/ 28 h 29"/>
                <a:gd name="T8" fmla="*/ 1 w 43"/>
                <a:gd name="T9" fmla="*/ 28 h 29"/>
                <a:gd name="T10" fmla="*/ 1 w 43"/>
                <a:gd name="T11" fmla="*/ 29 h 29"/>
                <a:gd name="T12" fmla="*/ 3 w 43"/>
                <a:gd name="T13" fmla="*/ 27 h 29"/>
                <a:gd name="T14" fmla="*/ 27 w 43"/>
                <a:gd name="T15" fmla="*/ 7 h 29"/>
                <a:gd name="T16" fmla="*/ 40 w 43"/>
                <a:gd name="T17" fmla="*/ 0 h 29"/>
                <a:gd name="T18" fmla="*/ 42 w 43"/>
                <a:gd name="T19" fmla="*/ 1 h 29"/>
                <a:gd name="T20" fmla="*/ 42 w 43"/>
                <a:gd name="T21" fmla="*/ 2 h 29"/>
                <a:gd name="T22" fmla="*/ 30 w 43"/>
                <a:gd name="T23" fmla="*/ 13 h 29"/>
                <a:gd name="T24" fmla="*/ 31 w 43"/>
                <a:gd name="T25" fmla="*/ 13 h 29"/>
                <a:gd name="T26" fmla="*/ 31 w 43"/>
                <a:gd name="T27" fmla="*/ 13 h 29"/>
                <a:gd name="T28" fmla="*/ 43 w 43"/>
                <a:gd name="T29" fmla="*/ 2 h 29"/>
                <a:gd name="T30" fmla="*/ 42 w 43"/>
                <a:gd name="T31" fmla="*/ 1 h 29"/>
                <a:gd name="T32" fmla="*/ 40 w 43"/>
                <a:gd name="T33" fmla="*/ 0 h 29"/>
                <a:gd name="T34" fmla="*/ 26 w 43"/>
                <a:gd name="T35" fmla="*/ 7 h 29"/>
                <a:gd name="T36" fmla="*/ 1 w 43"/>
                <a:gd name="T37" fmla="*/ 28 h 29"/>
                <a:gd name="T38" fmla="*/ 0 w 43"/>
                <a:gd name="T39" fmla="*/ 29 h 29"/>
                <a:gd name="T40" fmla="*/ 1 w 43"/>
                <a:gd name="T41" fmla="*/ 29 h 29"/>
                <a:gd name="T42" fmla="*/ 31 w 43"/>
                <a:gd name="T4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" h="29">
                  <a:moveTo>
                    <a:pt x="31" y="13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23" y="18"/>
                    <a:pt x="16" y="21"/>
                    <a:pt x="10" y="24"/>
                  </a:cubicBezTo>
                  <a:cubicBezTo>
                    <a:pt x="5" y="27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2" y="28"/>
                    <a:pt x="3" y="27"/>
                  </a:cubicBezTo>
                  <a:cubicBezTo>
                    <a:pt x="6" y="23"/>
                    <a:pt x="14" y="15"/>
                    <a:pt x="27" y="7"/>
                  </a:cubicBezTo>
                  <a:cubicBezTo>
                    <a:pt x="34" y="2"/>
                    <a:pt x="38" y="0"/>
                    <a:pt x="40" y="0"/>
                  </a:cubicBezTo>
                  <a:cubicBezTo>
                    <a:pt x="41" y="0"/>
                    <a:pt x="42" y="0"/>
                    <a:pt x="42" y="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3"/>
                    <a:pt x="40" y="6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40" y="7"/>
                    <a:pt x="43" y="4"/>
                    <a:pt x="43" y="2"/>
                  </a:cubicBezTo>
                  <a:cubicBezTo>
                    <a:pt x="43" y="1"/>
                    <a:pt x="43" y="1"/>
                    <a:pt x="42" y="1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8" y="0"/>
                    <a:pt x="34" y="1"/>
                    <a:pt x="26" y="7"/>
                  </a:cubicBezTo>
                  <a:cubicBezTo>
                    <a:pt x="10" y="18"/>
                    <a:pt x="1" y="28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6" y="23"/>
                    <a:pt x="31" y="13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0" name="Freeform 473"/>
            <p:cNvSpPr>
              <a:spLocks/>
            </p:cNvSpPr>
            <p:nvPr/>
          </p:nvSpPr>
          <p:spPr bwMode="auto">
            <a:xfrm>
              <a:off x="-712687" y="3078212"/>
              <a:ext cx="220663" cy="63500"/>
            </a:xfrm>
            <a:custGeom>
              <a:avLst/>
              <a:gdLst>
                <a:gd name="T0" fmla="*/ 33 w 49"/>
                <a:gd name="T1" fmla="*/ 10 h 14"/>
                <a:gd name="T2" fmla="*/ 0 w 49"/>
                <a:gd name="T3" fmla="*/ 13 h 14"/>
                <a:gd name="T4" fmla="*/ 32 w 49"/>
                <a:gd name="T5" fmla="*/ 3 h 14"/>
                <a:gd name="T6" fmla="*/ 49 w 49"/>
                <a:gd name="T7" fmla="*/ 3 h 14"/>
                <a:gd name="T8" fmla="*/ 33 w 49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33" y="10"/>
                  </a:moveTo>
                  <a:cubicBezTo>
                    <a:pt x="16" y="14"/>
                    <a:pt x="0" y="13"/>
                    <a:pt x="0" y="13"/>
                  </a:cubicBezTo>
                  <a:cubicBezTo>
                    <a:pt x="0" y="13"/>
                    <a:pt x="12" y="7"/>
                    <a:pt x="32" y="3"/>
                  </a:cubicBezTo>
                  <a:cubicBezTo>
                    <a:pt x="45" y="0"/>
                    <a:pt x="48" y="1"/>
                    <a:pt x="49" y="3"/>
                  </a:cubicBezTo>
                  <a:cubicBezTo>
                    <a:pt x="49" y="5"/>
                    <a:pt x="47" y="7"/>
                    <a:pt x="33" y="1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1" name="Freeform 474"/>
            <p:cNvSpPr>
              <a:spLocks/>
            </p:cNvSpPr>
            <p:nvPr/>
          </p:nvSpPr>
          <p:spPr bwMode="auto">
            <a:xfrm>
              <a:off x="-717449" y="3082975"/>
              <a:ext cx="225425" cy="58738"/>
            </a:xfrm>
            <a:custGeom>
              <a:avLst/>
              <a:gdLst>
                <a:gd name="T0" fmla="*/ 34 w 50"/>
                <a:gd name="T1" fmla="*/ 9 h 13"/>
                <a:gd name="T2" fmla="*/ 34 w 50"/>
                <a:gd name="T3" fmla="*/ 9 h 13"/>
                <a:gd name="T4" fmla="*/ 3 w 50"/>
                <a:gd name="T5" fmla="*/ 12 h 13"/>
                <a:gd name="T6" fmla="*/ 1 w 50"/>
                <a:gd name="T7" fmla="*/ 12 h 13"/>
                <a:gd name="T8" fmla="*/ 1 w 50"/>
                <a:gd name="T9" fmla="*/ 12 h 13"/>
                <a:gd name="T10" fmla="*/ 1 w 50"/>
                <a:gd name="T11" fmla="*/ 13 h 13"/>
                <a:gd name="T12" fmla="*/ 3 w 50"/>
                <a:gd name="T13" fmla="*/ 12 h 13"/>
                <a:gd name="T14" fmla="*/ 33 w 50"/>
                <a:gd name="T15" fmla="*/ 2 h 13"/>
                <a:gd name="T16" fmla="*/ 45 w 50"/>
                <a:gd name="T17" fmla="*/ 1 h 13"/>
                <a:gd name="T18" fmla="*/ 48 w 50"/>
                <a:gd name="T19" fmla="*/ 1 h 13"/>
                <a:gd name="T20" fmla="*/ 49 w 50"/>
                <a:gd name="T21" fmla="*/ 2 h 13"/>
                <a:gd name="T22" fmla="*/ 49 w 50"/>
                <a:gd name="T23" fmla="*/ 3 h 13"/>
                <a:gd name="T24" fmla="*/ 46 w 50"/>
                <a:gd name="T25" fmla="*/ 5 h 13"/>
                <a:gd name="T26" fmla="*/ 34 w 50"/>
                <a:gd name="T27" fmla="*/ 9 h 13"/>
                <a:gd name="T28" fmla="*/ 34 w 50"/>
                <a:gd name="T29" fmla="*/ 9 h 13"/>
                <a:gd name="T30" fmla="*/ 34 w 50"/>
                <a:gd name="T31" fmla="*/ 10 h 13"/>
                <a:gd name="T32" fmla="*/ 47 w 50"/>
                <a:gd name="T33" fmla="*/ 6 h 13"/>
                <a:gd name="T34" fmla="*/ 50 w 50"/>
                <a:gd name="T35" fmla="*/ 3 h 13"/>
                <a:gd name="T36" fmla="*/ 50 w 50"/>
                <a:gd name="T37" fmla="*/ 2 h 13"/>
                <a:gd name="T38" fmla="*/ 49 w 50"/>
                <a:gd name="T39" fmla="*/ 1 h 13"/>
                <a:gd name="T40" fmla="*/ 45 w 50"/>
                <a:gd name="T41" fmla="*/ 0 h 13"/>
                <a:gd name="T42" fmla="*/ 33 w 50"/>
                <a:gd name="T43" fmla="*/ 2 h 13"/>
                <a:gd name="T44" fmla="*/ 1 w 50"/>
                <a:gd name="T45" fmla="*/ 12 h 13"/>
                <a:gd name="T46" fmla="*/ 0 w 50"/>
                <a:gd name="T47" fmla="*/ 13 h 13"/>
                <a:gd name="T48" fmla="*/ 1 w 50"/>
                <a:gd name="T49" fmla="*/ 13 h 13"/>
                <a:gd name="T50" fmla="*/ 3 w 50"/>
                <a:gd name="T51" fmla="*/ 13 h 13"/>
                <a:gd name="T52" fmla="*/ 34 w 50"/>
                <a:gd name="T53" fmla="*/ 10 h 13"/>
                <a:gd name="T54" fmla="*/ 34 w 50"/>
                <a:gd name="T5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13"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1" y="12"/>
                    <a:pt x="8" y="12"/>
                    <a:pt x="3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2" y="12"/>
                    <a:pt x="3" y="12"/>
                  </a:cubicBezTo>
                  <a:cubicBezTo>
                    <a:pt x="8" y="10"/>
                    <a:pt x="18" y="5"/>
                    <a:pt x="33" y="2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9" y="1"/>
                    <a:pt x="49" y="2"/>
                    <a:pt x="49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4"/>
                    <a:pt x="46" y="5"/>
                  </a:cubicBezTo>
                  <a:cubicBezTo>
                    <a:pt x="44" y="6"/>
                    <a:pt x="40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40" y="8"/>
                    <a:pt x="44" y="7"/>
                    <a:pt x="47" y="6"/>
                  </a:cubicBezTo>
                  <a:cubicBezTo>
                    <a:pt x="49" y="5"/>
                    <a:pt x="50" y="4"/>
                    <a:pt x="50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49" y="1"/>
                    <a:pt x="49" y="1"/>
                  </a:cubicBezTo>
                  <a:cubicBezTo>
                    <a:pt x="48" y="0"/>
                    <a:pt x="47" y="0"/>
                    <a:pt x="45" y="0"/>
                  </a:cubicBezTo>
                  <a:cubicBezTo>
                    <a:pt x="42" y="0"/>
                    <a:pt x="38" y="0"/>
                    <a:pt x="33" y="2"/>
                  </a:cubicBezTo>
                  <a:cubicBezTo>
                    <a:pt x="13" y="6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8" y="13"/>
                    <a:pt x="21" y="12"/>
                    <a:pt x="34" y="10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2" name="Freeform 475"/>
            <p:cNvSpPr>
              <a:spLocks/>
            </p:cNvSpPr>
            <p:nvPr/>
          </p:nvSpPr>
          <p:spPr bwMode="auto">
            <a:xfrm>
              <a:off x="-931762" y="3136950"/>
              <a:ext cx="219075" cy="57150"/>
            </a:xfrm>
            <a:custGeom>
              <a:avLst/>
              <a:gdLst>
                <a:gd name="T0" fmla="*/ 16 w 49"/>
                <a:gd name="T1" fmla="*/ 3 h 13"/>
                <a:gd name="T2" fmla="*/ 49 w 49"/>
                <a:gd name="T3" fmla="*/ 0 h 13"/>
                <a:gd name="T4" fmla="*/ 18 w 49"/>
                <a:gd name="T5" fmla="*/ 11 h 13"/>
                <a:gd name="T6" fmla="*/ 1 w 49"/>
                <a:gd name="T7" fmla="*/ 10 h 13"/>
                <a:gd name="T8" fmla="*/ 16 w 49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3">
                  <a:moveTo>
                    <a:pt x="16" y="3"/>
                  </a:moveTo>
                  <a:cubicBezTo>
                    <a:pt x="33" y="0"/>
                    <a:pt x="49" y="0"/>
                    <a:pt x="49" y="0"/>
                  </a:cubicBezTo>
                  <a:cubicBezTo>
                    <a:pt x="49" y="0"/>
                    <a:pt x="37" y="7"/>
                    <a:pt x="18" y="11"/>
                  </a:cubicBezTo>
                  <a:cubicBezTo>
                    <a:pt x="4" y="13"/>
                    <a:pt x="1" y="12"/>
                    <a:pt x="1" y="10"/>
                  </a:cubicBezTo>
                  <a:cubicBezTo>
                    <a:pt x="0" y="8"/>
                    <a:pt x="3" y="6"/>
                    <a:pt x="16" y="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3" name="Freeform 476"/>
            <p:cNvSpPr>
              <a:spLocks/>
            </p:cNvSpPr>
            <p:nvPr/>
          </p:nvSpPr>
          <p:spPr bwMode="auto">
            <a:xfrm>
              <a:off x="-931762" y="3136950"/>
              <a:ext cx="228600" cy="57150"/>
            </a:xfrm>
            <a:custGeom>
              <a:avLst/>
              <a:gdLst>
                <a:gd name="T0" fmla="*/ 16 w 51"/>
                <a:gd name="T1" fmla="*/ 3 h 13"/>
                <a:gd name="T2" fmla="*/ 16 w 51"/>
                <a:gd name="T3" fmla="*/ 4 h 13"/>
                <a:gd name="T4" fmla="*/ 47 w 51"/>
                <a:gd name="T5" fmla="*/ 1 h 13"/>
                <a:gd name="T6" fmla="*/ 49 w 51"/>
                <a:gd name="T7" fmla="*/ 1 h 13"/>
                <a:gd name="T8" fmla="*/ 49 w 51"/>
                <a:gd name="T9" fmla="*/ 0 h 13"/>
                <a:gd name="T10" fmla="*/ 49 w 51"/>
                <a:gd name="T11" fmla="*/ 0 h 13"/>
                <a:gd name="T12" fmla="*/ 47 w 51"/>
                <a:gd name="T13" fmla="*/ 1 h 13"/>
                <a:gd name="T14" fmla="*/ 18 w 51"/>
                <a:gd name="T15" fmla="*/ 10 h 13"/>
                <a:gd name="T16" fmla="*/ 6 w 51"/>
                <a:gd name="T17" fmla="*/ 12 h 13"/>
                <a:gd name="T18" fmla="*/ 2 w 51"/>
                <a:gd name="T19" fmla="*/ 11 h 13"/>
                <a:gd name="T20" fmla="*/ 1 w 51"/>
                <a:gd name="T21" fmla="*/ 10 h 13"/>
                <a:gd name="T22" fmla="*/ 1 w 51"/>
                <a:gd name="T23" fmla="*/ 10 h 13"/>
                <a:gd name="T24" fmla="*/ 4 w 51"/>
                <a:gd name="T25" fmla="*/ 7 h 13"/>
                <a:gd name="T26" fmla="*/ 16 w 51"/>
                <a:gd name="T27" fmla="*/ 4 h 13"/>
                <a:gd name="T28" fmla="*/ 16 w 51"/>
                <a:gd name="T29" fmla="*/ 3 h 13"/>
                <a:gd name="T30" fmla="*/ 16 w 51"/>
                <a:gd name="T31" fmla="*/ 3 h 13"/>
                <a:gd name="T32" fmla="*/ 4 w 51"/>
                <a:gd name="T33" fmla="*/ 7 h 13"/>
                <a:gd name="T34" fmla="*/ 0 w 51"/>
                <a:gd name="T35" fmla="*/ 10 h 13"/>
                <a:gd name="T36" fmla="*/ 1 w 51"/>
                <a:gd name="T37" fmla="*/ 10 h 13"/>
                <a:gd name="T38" fmla="*/ 2 w 51"/>
                <a:gd name="T39" fmla="*/ 12 h 13"/>
                <a:gd name="T40" fmla="*/ 6 w 51"/>
                <a:gd name="T41" fmla="*/ 13 h 13"/>
                <a:gd name="T42" fmla="*/ 18 w 51"/>
                <a:gd name="T43" fmla="*/ 11 h 13"/>
                <a:gd name="T44" fmla="*/ 49 w 51"/>
                <a:gd name="T45" fmla="*/ 1 h 13"/>
                <a:gd name="T46" fmla="*/ 51 w 51"/>
                <a:gd name="T47" fmla="*/ 0 h 13"/>
                <a:gd name="T48" fmla="*/ 49 w 51"/>
                <a:gd name="T49" fmla="*/ 0 h 13"/>
                <a:gd name="T50" fmla="*/ 47 w 51"/>
                <a:gd name="T51" fmla="*/ 0 h 13"/>
                <a:gd name="T52" fmla="*/ 16 w 51"/>
                <a:gd name="T53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13"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30" y="1"/>
                    <a:pt x="42" y="1"/>
                    <a:pt x="47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7" y="1"/>
                  </a:cubicBezTo>
                  <a:cubicBezTo>
                    <a:pt x="43" y="3"/>
                    <a:pt x="32" y="7"/>
                    <a:pt x="18" y="10"/>
                  </a:cubicBezTo>
                  <a:cubicBezTo>
                    <a:pt x="12" y="11"/>
                    <a:pt x="8" y="12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1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2" y="8"/>
                    <a:pt x="4" y="7"/>
                  </a:cubicBezTo>
                  <a:cubicBezTo>
                    <a:pt x="6" y="6"/>
                    <a:pt x="10" y="5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0" y="4"/>
                    <a:pt x="6" y="5"/>
                    <a:pt x="4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3" y="12"/>
                    <a:pt x="4" y="13"/>
                    <a:pt x="6" y="13"/>
                  </a:cubicBezTo>
                  <a:cubicBezTo>
                    <a:pt x="8" y="13"/>
                    <a:pt x="12" y="12"/>
                    <a:pt x="18" y="11"/>
                  </a:cubicBezTo>
                  <a:cubicBezTo>
                    <a:pt x="37" y="7"/>
                    <a:pt x="49" y="1"/>
                    <a:pt x="49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7" y="0"/>
                  </a:cubicBezTo>
                  <a:cubicBezTo>
                    <a:pt x="42" y="0"/>
                    <a:pt x="30" y="0"/>
                    <a:pt x="16" y="3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4" name="Freeform 477"/>
            <p:cNvSpPr>
              <a:spLocks/>
            </p:cNvSpPr>
            <p:nvPr/>
          </p:nvSpPr>
          <p:spPr bwMode="auto">
            <a:xfrm>
              <a:off x="-712687" y="3136950"/>
              <a:ext cx="58738" cy="219075"/>
            </a:xfrm>
            <a:custGeom>
              <a:avLst/>
              <a:gdLst>
                <a:gd name="T0" fmla="*/ 3 w 13"/>
                <a:gd name="T1" fmla="*/ 33 h 49"/>
                <a:gd name="T2" fmla="*/ 0 w 13"/>
                <a:gd name="T3" fmla="*/ 0 h 49"/>
                <a:gd name="T4" fmla="*/ 10 w 13"/>
                <a:gd name="T5" fmla="*/ 32 h 49"/>
                <a:gd name="T6" fmla="*/ 10 w 13"/>
                <a:gd name="T7" fmla="*/ 49 h 49"/>
                <a:gd name="T8" fmla="*/ 3 w 13"/>
                <a:gd name="T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9">
                  <a:moveTo>
                    <a:pt x="3" y="33"/>
                  </a:moveTo>
                  <a:cubicBezTo>
                    <a:pt x="0" y="16"/>
                    <a:pt x="0" y="0"/>
                    <a:pt x="0" y="0"/>
                  </a:cubicBezTo>
                  <a:cubicBezTo>
                    <a:pt x="0" y="0"/>
                    <a:pt x="6" y="12"/>
                    <a:pt x="10" y="32"/>
                  </a:cubicBezTo>
                  <a:cubicBezTo>
                    <a:pt x="13" y="45"/>
                    <a:pt x="12" y="48"/>
                    <a:pt x="10" y="49"/>
                  </a:cubicBezTo>
                  <a:cubicBezTo>
                    <a:pt x="8" y="49"/>
                    <a:pt x="6" y="47"/>
                    <a:pt x="3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5" name="Freeform 478"/>
            <p:cNvSpPr>
              <a:spLocks/>
            </p:cNvSpPr>
            <p:nvPr/>
          </p:nvSpPr>
          <p:spPr bwMode="auto">
            <a:xfrm>
              <a:off x="-712687" y="3132187"/>
              <a:ext cx="53975" cy="223838"/>
            </a:xfrm>
            <a:custGeom>
              <a:avLst/>
              <a:gdLst>
                <a:gd name="T0" fmla="*/ 3 w 12"/>
                <a:gd name="T1" fmla="*/ 34 h 50"/>
                <a:gd name="T2" fmla="*/ 4 w 12"/>
                <a:gd name="T3" fmla="*/ 34 h 50"/>
                <a:gd name="T4" fmla="*/ 0 w 12"/>
                <a:gd name="T5" fmla="*/ 3 h 50"/>
                <a:gd name="T6" fmla="*/ 0 w 12"/>
                <a:gd name="T7" fmla="*/ 1 h 50"/>
                <a:gd name="T8" fmla="*/ 0 w 12"/>
                <a:gd name="T9" fmla="*/ 1 h 50"/>
                <a:gd name="T10" fmla="*/ 0 w 12"/>
                <a:gd name="T11" fmla="*/ 1 h 50"/>
                <a:gd name="T12" fmla="*/ 1 w 12"/>
                <a:gd name="T13" fmla="*/ 3 h 50"/>
                <a:gd name="T14" fmla="*/ 10 w 12"/>
                <a:gd name="T15" fmla="*/ 33 h 50"/>
                <a:gd name="T16" fmla="*/ 12 w 12"/>
                <a:gd name="T17" fmla="*/ 45 h 50"/>
                <a:gd name="T18" fmla="*/ 11 w 12"/>
                <a:gd name="T19" fmla="*/ 48 h 50"/>
                <a:gd name="T20" fmla="*/ 10 w 12"/>
                <a:gd name="T21" fmla="*/ 49 h 50"/>
                <a:gd name="T22" fmla="*/ 10 w 12"/>
                <a:gd name="T23" fmla="*/ 49 h 50"/>
                <a:gd name="T24" fmla="*/ 7 w 12"/>
                <a:gd name="T25" fmla="*/ 47 h 50"/>
                <a:gd name="T26" fmla="*/ 4 w 12"/>
                <a:gd name="T27" fmla="*/ 34 h 50"/>
                <a:gd name="T28" fmla="*/ 3 w 12"/>
                <a:gd name="T29" fmla="*/ 34 h 50"/>
                <a:gd name="T30" fmla="*/ 3 w 12"/>
                <a:gd name="T31" fmla="*/ 34 h 50"/>
                <a:gd name="T32" fmla="*/ 6 w 12"/>
                <a:gd name="T33" fmla="*/ 47 h 50"/>
                <a:gd name="T34" fmla="*/ 10 w 12"/>
                <a:gd name="T35" fmla="*/ 50 h 50"/>
                <a:gd name="T36" fmla="*/ 10 w 12"/>
                <a:gd name="T37" fmla="*/ 50 h 50"/>
                <a:gd name="T38" fmla="*/ 12 w 12"/>
                <a:gd name="T39" fmla="*/ 49 h 50"/>
                <a:gd name="T40" fmla="*/ 12 w 12"/>
                <a:gd name="T41" fmla="*/ 45 h 50"/>
                <a:gd name="T42" fmla="*/ 11 w 12"/>
                <a:gd name="T43" fmla="*/ 33 h 50"/>
                <a:gd name="T44" fmla="*/ 0 w 12"/>
                <a:gd name="T45" fmla="*/ 1 h 50"/>
                <a:gd name="T46" fmla="*/ 0 w 12"/>
                <a:gd name="T47" fmla="*/ 0 h 50"/>
                <a:gd name="T48" fmla="*/ 0 w 12"/>
                <a:gd name="T49" fmla="*/ 1 h 50"/>
                <a:gd name="T50" fmla="*/ 0 w 12"/>
                <a:gd name="T51" fmla="*/ 3 h 50"/>
                <a:gd name="T52" fmla="*/ 3 w 12"/>
                <a:gd name="T5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50">
                  <a:moveTo>
                    <a:pt x="3" y="34"/>
                  </a:moveTo>
                  <a:cubicBezTo>
                    <a:pt x="4" y="34"/>
                    <a:pt x="4" y="34"/>
                    <a:pt x="4" y="34"/>
                  </a:cubicBezTo>
                  <a:cubicBezTo>
                    <a:pt x="1" y="21"/>
                    <a:pt x="0" y="8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3" y="8"/>
                    <a:pt x="7" y="18"/>
                    <a:pt x="10" y="33"/>
                  </a:cubicBezTo>
                  <a:cubicBezTo>
                    <a:pt x="11" y="39"/>
                    <a:pt x="12" y="42"/>
                    <a:pt x="12" y="45"/>
                  </a:cubicBezTo>
                  <a:cubicBezTo>
                    <a:pt x="12" y="47"/>
                    <a:pt x="12" y="48"/>
                    <a:pt x="11" y="48"/>
                  </a:cubicBezTo>
                  <a:cubicBezTo>
                    <a:pt x="11" y="49"/>
                    <a:pt x="11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49"/>
                    <a:pt x="8" y="49"/>
                    <a:pt x="7" y="47"/>
                  </a:cubicBezTo>
                  <a:cubicBezTo>
                    <a:pt x="6" y="44"/>
                    <a:pt x="5" y="40"/>
                    <a:pt x="4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41"/>
                    <a:pt x="5" y="44"/>
                    <a:pt x="6" y="47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2" y="49"/>
                    <a:pt x="12" y="49"/>
                  </a:cubicBezTo>
                  <a:cubicBezTo>
                    <a:pt x="12" y="48"/>
                    <a:pt x="12" y="47"/>
                    <a:pt x="12" y="45"/>
                  </a:cubicBezTo>
                  <a:cubicBezTo>
                    <a:pt x="12" y="42"/>
                    <a:pt x="12" y="38"/>
                    <a:pt x="11" y="33"/>
                  </a:cubicBezTo>
                  <a:cubicBezTo>
                    <a:pt x="7" y="1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21"/>
                    <a:pt x="3" y="34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6" name="Freeform 479"/>
            <p:cNvSpPr>
              <a:spLocks/>
            </p:cNvSpPr>
            <p:nvPr/>
          </p:nvSpPr>
          <p:spPr bwMode="auto">
            <a:xfrm>
              <a:off x="-753168" y="2927399"/>
              <a:ext cx="63500" cy="215900"/>
            </a:xfrm>
            <a:custGeom>
              <a:avLst/>
              <a:gdLst>
                <a:gd name="T0" fmla="*/ 10 w 14"/>
                <a:gd name="T1" fmla="*/ 15 h 48"/>
                <a:gd name="T2" fmla="*/ 13 w 14"/>
                <a:gd name="T3" fmla="*/ 48 h 48"/>
                <a:gd name="T4" fmla="*/ 3 w 14"/>
                <a:gd name="T5" fmla="*/ 17 h 48"/>
                <a:gd name="T6" fmla="*/ 3 w 14"/>
                <a:gd name="T7" fmla="*/ 0 h 48"/>
                <a:gd name="T8" fmla="*/ 10 w 14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8">
                  <a:moveTo>
                    <a:pt x="10" y="15"/>
                  </a:moveTo>
                  <a:cubicBezTo>
                    <a:pt x="14" y="32"/>
                    <a:pt x="13" y="48"/>
                    <a:pt x="13" y="48"/>
                  </a:cubicBezTo>
                  <a:cubicBezTo>
                    <a:pt x="13" y="48"/>
                    <a:pt x="7" y="36"/>
                    <a:pt x="3" y="17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5" y="0"/>
                    <a:pt x="7" y="2"/>
                    <a:pt x="10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7" name="Freeform 480"/>
            <p:cNvSpPr>
              <a:spLocks/>
            </p:cNvSpPr>
            <p:nvPr/>
          </p:nvSpPr>
          <p:spPr bwMode="auto">
            <a:xfrm>
              <a:off x="-769044" y="2928194"/>
              <a:ext cx="58738" cy="223838"/>
            </a:xfrm>
            <a:custGeom>
              <a:avLst/>
              <a:gdLst>
                <a:gd name="T0" fmla="*/ 9 w 13"/>
                <a:gd name="T1" fmla="*/ 15 h 50"/>
                <a:gd name="T2" fmla="*/ 9 w 13"/>
                <a:gd name="T3" fmla="*/ 15 h 50"/>
                <a:gd name="T4" fmla="*/ 12 w 13"/>
                <a:gd name="T5" fmla="*/ 46 h 50"/>
                <a:gd name="T6" fmla="*/ 12 w 13"/>
                <a:gd name="T7" fmla="*/ 48 h 50"/>
                <a:gd name="T8" fmla="*/ 12 w 13"/>
                <a:gd name="T9" fmla="*/ 48 h 50"/>
                <a:gd name="T10" fmla="*/ 13 w 13"/>
                <a:gd name="T11" fmla="*/ 48 h 50"/>
                <a:gd name="T12" fmla="*/ 11 w 13"/>
                <a:gd name="T13" fmla="*/ 46 h 50"/>
                <a:gd name="T14" fmla="*/ 2 w 13"/>
                <a:gd name="T15" fmla="*/ 17 h 50"/>
                <a:gd name="T16" fmla="*/ 1 w 13"/>
                <a:gd name="T17" fmla="*/ 5 h 50"/>
                <a:gd name="T18" fmla="*/ 1 w 13"/>
                <a:gd name="T19" fmla="*/ 1 h 50"/>
                <a:gd name="T20" fmla="*/ 2 w 13"/>
                <a:gd name="T21" fmla="*/ 0 h 50"/>
                <a:gd name="T22" fmla="*/ 3 w 13"/>
                <a:gd name="T23" fmla="*/ 0 h 50"/>
                <a:gd name="T24" fmla="*/ 5 w 13"/>
                <a:gd name="T25" fmla="*/ 3 h 50"/>
                <a:gd name="T26" fmla="*/ 9 w 13"/>
                <a:gd name="T27" fmla="*/ 15 h 50"/>
                <a:gd name="T28" fmla="*/ 9 w 13"/>
                <a:gd name="T29" fmla="*/ 15 h 50"/>
                <a:gd name="T30" fmla="*/ 9 w 13"/>
                <a:gd name="T31" fmla="*/ 15 h 50"/>
                <a:gd name="T32" fmla="*/ 6 w 13"/>
                <a:gd name="T33" fmla="*/ 3 h 50"/>
                <a:gd name="T34" fmla="*/ 3 w 13"/>
                <a:gd name="T35" fmla="*/ 0 h 50"/>
                <a:gd name="T36" fmla="*/ 2 w 13"/>
                <a:gd name="T37" fmla="*/ 0 h 50"/>
                <a:gd name="T38" fmla="*/ 0 w 13"/>
                <a:gd name="T39" fmla="*/ 1 h 50"/>
                <a:gd name="T40" fmla="*/ 0 w 13"/>
                <a:gd name="T41" fmla="*/ 5 h 50"/>
                <a:gd name="T42" fmla="*/ 2 w 13"/>
                <a:gd name="T43" fmla="*/ 17 h 50"/>
                <a:gd name="T44" fmla="*/ 12 w 13"/>
                <a:gd name="T45" fmla="*/ 49 h 50"/>
                <a:gd name="T46" fmla="*/ 13 w 13"/>
                <a:gd name="T47" fmla="*/ 50 h 50"/>
                <a:gd name="T48" fmla="*/ 13 w 13"/>
                <a:gd name="T49" fmla="*/ 48 h 50"/>
                <a:gd name="T50" fmla="*/ 13 w 13"/>
                <a:gd name="T51" fmla="*/ 46 h 50"/>
                <a:gd name="T52" fmla="*/ 9 w 13"/>
                <a:gd name="T53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" h="50">
                  <a:moveTo>
                    <a:pt x="9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12" y="29"/>
                    <a:pt x="12" y="42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1" y="46"/>
                  </a:cubicBezTo>
                  <a:cubicBezTo>
                    <a:pt x="10" y="42"/>
                    <a:pt x="5" y="31"/>
                    <a:pt x="2" y="17"/>
                  </a:cubicBezTo>
                  <a:cubicBezTo>
                    <a:pt x="1" y="11"/>
                    <a:pt x="1" y="7"/>
                    <a:pt x="1" y="5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5" y="3"/>
                  </a:cubicBezTo>
                  <a:cubicBezTo>
                    <a:pt x="6" y="5"/>
                    <a:pt x="8" y="9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9"/>
                    <a:pt x="7" y="5"/>
                    <a:pt x="6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7"/>
                    <a:pt x="0" y="11"/>
                    <a:pt x="2" y="17"/>
                  </a:cubicBezTo>
                  <a:cubicBezTo>
                    <a:pt x="6" y="36"/>
                    <a:pt x="12" y="49"/>
                    <a:pt x="12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6"/>
                  </a:cubicBezTo>
                  <a:cubicBezTo>
                    <a:pt x="13" y="41"/>
                    <a:pt x="12" y="29"/>
                    <a:pt x="9" y="15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8" name="Freeform 481"/>
            <p:cNvSpPr>
              <a:spLocks/>
            </p:cNvSpPr>
            <p:nvPr/>
          </p:nvSpPr>
          <p:spPr bwMode="auto">
            <a:xfrm>
              <a:off x="-712687" y="3136950"/>
              <a:ext cx="193675" cy="130175"/>
            </a:xfrm>
            <a:custGeom>
              <a:avLst/>
              <a:gdLst>
                <a:gd name="T0" fmla="*/ 26 w 43"/>
                <a:gd name="T1" fmla="*/ 21 h 29"/>
                <a:gd name="T2" fmla="*/ 0 w 43"/>
                <a:gd name="T3" fmla="*/ 0 h 29"/>
                <a:gd name="T4" fmla="*/ 30 w 43"/>
                <a:gd name="T5" fmla="*/ 15 h 29"/>
                <a:gd name="T6" fmla="*/ 41 w 43"/>
                <a:gd name="T7" fmla="*/ 27 h 29"/>
                <a:gd name="T8" fmla="*/ 26 w 43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26" y="21"/>
                  </a:moveTo>
                  <a:cubicBezTo>
                    <a:pt x="11" y="12"/>
                    <a:pt x="0" y="0"/>
                    <a:pt x="0" y="0"/>
                  </a:cubicBezTo>
                  <a:cubicBezTo>
                    <a:pt x="0" y="0"/>
                    <a:pt x="13" y="4"/>
                    <a:pt x="30" y="15"/>
                  </a:cubicBezTo>
                  <a:cubicBezTo>
                    <a:pt x="41" y="23"/>
                    <a:pt x="43" y="26"/>
                    <a:pt x="41" y="27"/>
                  </a:cubicBezTo>
                  <a:cubicBezTo>
                    <a:pt x="40" y="29"/>
                    <a:pt x="37" y="29"/>
                    <a:pt x="26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9" name="Freeform 482"/>
            <p:cNvSpPr>
              <a:spLocks/>
            </p:cNvSpPr>
            <p:nvPr/>
          </p:nvSpPr>
          <p:spPr bwMode="auto">
            <a:xfrm>
              <a:off x="-717449" y="3136950"/>
              <a:ext cx="193675" cy="130175"/>
            </a:xfrm>
            <a:custGeom>
              <a:avLst/>
              <a:gdLst>
                <a:gd name="T0" fmla="*/ 27 w 43"/>
                <a:gd name="T1" fmla="*/ 21 h 29"/>
                <a:gd name="T2" fmla="*/ 27 w 43"/>
                <a:gd name="T3" fmla="*/ 21 h 29"/>
                <a:gd name="T4" fmla="*/ 9 w 43"/>
                <a:gd name="T5" fmla="*/ 7 h 29"/>
                <a:gd name="T6" fmla="*/ 1 w 43"/>
                <a:gd name="T7" fmla="*/ 0 h 29"/>
                <a:gd name="T8" fmla="*/ 1 w 43"/>
                <a:gd name="T9" fmla="*/ 0 h 29"/>
                <a:gd name="T10" fmla="*/ 1 w 43"/>
                <a:gd name="T11" fmla="*/ 1 h 29"/>
                <a:gd name="T12" fmla="*/ 10 w 43"/>
                <a:gd name="T13" fmla="*/ 4 h 29"/>
                <a:gd name="T14" fmla="*/ 31 w 43"/>
                <a:gd name="T15" fmla="*/ 16 h 29"/>
                <a:gd name="T16" fmla="*/ 42 w 43"/>
                <a:gd name="T17" fmla="*/ 26 h 29"/>
                <a:gd name="T18" fmla="*/ 42 w 43"/>
                <a:gd name="T19" fmla="*/ 27 h 29"/>
                <a:gd name="T20" fmla="*/ 41 w 43"/>
                <a:gd name="T21" fmla="*/ 28 h 29"/>
                <a:gd name="T22" fmla="*/ 27 w 43"/>
                <a:gd name="T23" fmla="*/ 21 h 29"/>
                <a:gd name="T24" fmla="*/ 27 w 43"/>
                <a:gd name="T25" fmla="*/ 21 h 29"/>
                <a:gd name="T26" fmla="*/ 26 w 43"/>
                <a:gd name="T27" fmla="*/ 22 h 29"/>
                <a:gd name="T28" fmla="*/ 41 w 43"/>
                <a:gd name="T29" fmla="*/ 29 h 29"/>
                <a:gd name="T30" fmla="*/ 43 w 43"/>
                <a:gd name="T31" fmla="*/ 28 h 29"/>
                <a:gd name="T32" fmla="*/ 43 w 43"/>
                <a:gd name="T33" fmla="*/ 26 h 29"/>
                <a:gd name="T34" fmla="*/ 31 w 43"/>
                <a:gd name="T35" fmla="*/ 15 h 29"/>
                <a:gd name="T36" fmla="*/ 1 w 43"/>
                <a:gd name="T37" fmla="*/ 0 h 29"/>
                <a:gd name="T38" fmla="*/ 0 w 43"/>
                <a:gd name="T39" fmla="*/ 0 h 29"/>
                <a:gd name="T40" fmla="*/ 1 w 43"/>
                <a:gd name="T41" fmla="*/ 0 h 29"/>
                <a:gd name="T42" fmla="*/ 26 w 43"/>
                <a:gd name="T43" fmla="*/ 22 h 29"/>
                <a:gd name="T44" fmla="*/ 27 w 43"/>
                <a:gd name="T4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29">
                  <a:moveTo>
                    <a:pt x="27" y="21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0" y="16"/>
                    <a:pt x="13" y="11"/>
                    <a:pt x="9" y="7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4" y="2"/>
                    <a:pt x="10" y="4"/>
                  </a:cubicBezTo>
                  <a:cubicBezTo>
                    <a:pt x="15" y="6"/>
                    <a:pt x="22" y="10"/>
                    <a:pt x="31" y="16"/>
                  </a:cubicBezTo>
                  <a:cubicBezTo>
                    <a:pt x="40" y="22"/>
                    <a:pt x="42" y="25"/>
                    <a:pt x="42" y="26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8"/>
                    <a:pt x="41" y="28"/>
                    <a:pt x="41" y="28"/>
                  </a:cubicBezTo>
                  <a:cubicBezTo>
                    <a:pt x="39" y="28"/>
                    <a:pt x="35" y="26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34" y="27"/>
                    <a:pt x="38" y="29"/>
                    <a:pt x="41" y="29"/>
                  </a:cubicBezTo>
                  <a:cubicBezTo>
                    <a:pt x="42" y="29"/>
                    <a:pt x="42" y="28"/>
                    <a:pt x="43" y="28"/>
                  </a:cubicBezTo>
                  <a:cubicBezTo>
                    <a:pt x="43" y="27"/>
                    <a:pt x="43" y="27"/>
                    <a:pt x="43" y="26"/>
                  </a:cubicBezTo>
                  <a:cubicBezTo>
                    <a:pt x="43" y="24"/>
                    <a:pt x="40" y="21"/>
                    <a:pt x="31" y="15"/>
                  </a:cubicBezTo>
                  <a:cubicBezTo>
                    <a:pt x="14" y="4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2" y="12"/>
                    <a:pt x="26" y="22"/>
                  </a:cubicBezTo>
                  <a:lnTo>
                    <a:pt x="27" y="21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0" name="Freeform 483"/>
            <p:cNvSpPr>
              <a:spLocks/>
            </p:cNvSpPr>
            <p:nvPr/>
          </p:nvSpPr>
          <p:spPr bwMode="auto">
            <a:xfrm>
              <a:off x="-900012" y="3006775"/>
              <a:ext cx="187325" cy="130175"/>
            </a:xfrm>
            <a:custGeom>
              <a:avLst/>
              <a:gdLst>
                <a:gd name="T0" fmla="*/ 17 w 42"/>
                <a:gd name="T1" fmla="*/ 8 h 29"/>
                <a:gd name="T2" fmla="*/ 42 w 42"/>
                <a:gd name="T3" fmla="*/ 29 h 29"/>
                <a:gd name="T4" fmla="*/ 13 w 42"/>
                <a:gd name="T5" fmla="*/ 14 h 29"/>
                <a:gd name="T6" fmla="*/ 1 w 42"/>
                <a:gd name="T7" fmla="*/ 2 h 29"/>
                <a:gd name="T8" fmla="*/ 17 w 42"/>
                <a:gd name="T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17" y="8"/>
                  </a:moveTo>
                  <a:cubicBezTo>
                    <a:pt x="31" y="18"/>
                    <a:pt x="42" y="29"/>
                    <a:pt x="42" y="29"/>
                  </a:cubicBezTo>
                  <a:cubicBezTo>
                    <a:pt x="42" y="29"/>
                    <a:pt x="29" y="25"/>
                    <a:pt x="13" y="14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2" y="0"/>
                    <a:pt x="5" y="1"/>
                    <a:pt x="17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1" name="Freeform 484"/>
            <p:cNvSpPr>
              <a:spLocks/>
            </p:cNvSpPr>
            <p:nvPr/>
          </p:nvSpPr>
          <p:spPr bwMode="auto">
            <a:xfrm>
              <a:off x="-885612" y="3033137"/>
              <a:ext cx="192088" cy="130175"/>
            </a:xfrm>
            <a:custGeom>
              <a:avLst/>
              <a:gdLst>
                <a:gd name="T0" fmla="*/ 17 w 43"/>
                <a:gd name="T1" fmla="*/ 7 h 29"/>
                <a:gd name="T2" fmla="*/ 17 w 43"/>
                <a:gd name="T3" fmla="*/ 7 h 29"/>
                <a:gd name="T4" fmla="*/ 35 w 43"/>
                <a:gd name="T5" fmla="*/ 22 h 29"/>
                <a:gd name="T6" fmla="*/ 42 w 43"/>
                <a:gd name="T7" fmla="*/ 29 h 29"/>
                <a:gd name="T8" fmla="*/ 42 w 43"/>
                <a:gd name="T9" fmla="*/ 28 h 29"/>
                <a:gd name="T10" fmla="*/ 42 w 43"/>
                <a:gd name="T11" fmla="*/ 28 h 29"/>
                <a:gd name="T12" fmla="*/ 34 w 43"/>
                <a:gd name="T13" fmla="*/ 25 h 29"/>
                <a:gd name="T14" fmla="*/ 13 w 43"/>
                <a:gd name="T15" fmla="*/ 13 h 29"/>
                <a:gd name="T16" fmla="*/ 1 w 43"/>
                <a:gd name="T17" fmla="*/ 2 h 29"/>
                <a:gd name="T18" fmla="*/ 1 w 43"/>
                <a:gd name="T19" fmla="*/ 1 h 29"/>
                <a:gd name="T20" fmla="*/ 3 w 43"/>
                <a:gd name="T21" fmla="*/ 1 h 29"/>
                <a:gd name="T22" fmla="*/ 17 w 43"/>
                <a:gd name="T23" fmla="*/ 7 h 29"/>
                <a:gd name="T24" fmla="*/ 17 w 43"/>
                <a:gd name="T25" fmla="*/ 7 h 29"/>
                <a:gd name="T26" fmla="*/ 17 w 43"/>
                <a:gd name="T27" fmla="*/ 7 h 29"/>
                <a:gd name="T28" fmla="*/ 3 w 43"/>
                <a:gd name="T29" fmla="*/ 0 h 29"/>
                <a:gd name="T30" fmla="*/ 1 w 43"/>
                <a:gd name="T31" fmla="*/ 1 h 29"/>
                <a:gd name="T32" fmla="*/ 0 w 43"/>
                <a:gd name="T33" fmla="*/ 2 h 29"/>
                <a:gd name="T34" fmla="*/ 12 w 43"/>
                <a:gd name="T35" fmla="*/ 14 h 29"/>
                <a:gd name="T36" fmla="*/ 42 w 43"/>
                <a:gd name="T37" fmla="*/ 29 h 29"/>
                <a:gd name="T38" fmla="*/ 43 w 43"/>
                <a:gd name="T39" fmla="*/ 28 h 29"/>
                <a:gd name="T40" fmla="*/ 17 w 43"/>
                <a:gd name="T41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29">
                  <a:moveTo>
                    <a:pt x="17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24" y="12"/>
                    <a:pt x="30" y="17"/>
                    <a:pt x="35" y="22"/>
                  </a:cubicBezTo>
                  <a:cubicBezTo>
                    <a:pt x="39" y="26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39" y="27"/>
                    <a:pt x="34" y="25"/>
                  </a:cubicBezTo>
                  <a:cubicBezTo>
                    <a:pt x="28" y="22"/>
                    <a:pt x="21" y="18"/>
                    <a:pt x="13" y="13"/>
                  </a:cubicBezTo>
                  <a:cubicBezTo>
                    <a:pt x="3" y="7"/>
                    <a:pt x="1" y="4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5" y="1"/>
                    <a:pt x="9" y="2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9" y="2"/>
                    <a:pt x="5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4"/>
                    <a:pt x="3" y="7"/>
                    <a:pt x="12" y="14"/>
                  </a:cubicBezTo>
                  <a:cubicBezTo>
                    <a:pt x="29" y="24"/>
                    <a:pt x="42" y="29"/>
                    <a:pt x="42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32" y="17"/>
                    <a:pt x="17" y="7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2" name="Freeform 485"/>
            <p:cNvSpPr>
              <a:spLocks/>
            </p:cNvSpPr>
            <p:nvPr/>
          </p:nvSpPr>
          <p:spPr bwMode="auto">
            <a:xfrm>
              <a:off x="-842862" y="3136950"/>
              <a:ext cx="130175" cy="192088"/>
            </a:xfrm>
            <a:custGeom>
              <a:avLst/>
              <a:gdLst>
                <a:gd name="T0" fmla="*/ 8 w 29"/>
                <a:gd name="T1" fmla="*/ 26 h 43"/>
                <a:gd name="T2" fmla="*/ 29 w 29"/>
                <a:gd name="T3" fmla="*/ 0 h 43"/>
                <a:gd name="T4" fmla="*/ 14 w 29"/>
                <a:gd name="T5" fmla="*/ 30 h 43"/>
                <a:gd name="T6" fmla="*/ 2 w 29"/>
                <a:gd name="T7" fmla="*/ 42 h 43"/>
                <a:gd name="T8" fmla="*/ 8 w 29"/>
                <a:gd name="T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3">
                  <a:moveTo>
                    <a:pt x="8" y="26"/>
                  </a:moveTo>
                  <a:cubicBezTo>
                    <a:pt x="18" y="11"/>
                    <a:pt x="29" y="0"/>
                    <a:pt x="29" y="0"/>
                  </a:cubicBezTo>
                  <a:cubicBezTo>
                    <a:pt x="29" y="0"/>
                    <a:pt x="25" y="13"/>
                    <a:pt x="14" y="30"/>
                  </a:cubicBezTo>
                  <a:cubicBezTo>
                    <a:pt x="7" y="41"/>
                    <a:pt x="4" y="43"/>
                    <a:pt x="2" y="42"/>
                  </a:cubicBezTo>
                  <a:cubicBezTo>
                    <a:pt x="0" y="40"/>
                    <a:pt x="0" y="37"/>
                    <a:pt x="8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3" name="Freeform 486"/>
            <p:cNvSpPr>
              <a:spLocks/>
            </p:cNvSpPr>
            <p:nvPr/>
          </p:nvSpPr>
          <p:spPr bwMode="auto">
            <a:xfrm>
              <a:off x="-838099" y="3132187"/>
              <a:ext cx="130175" cy="192088"/>
            </a:xfrm>
            <a:custGeom>
              <a:avLst/>
              <a:gdLst>
                <a:gd name="T0" fmla="*/ 7 w 29"/>
                <a:gd name="T1" fmla="*/ 27 h 43"/>
                <a:gd name="T2" fmla="*/ 7 w 29"/>
                <a:gd name="T3" fmla="*/ 27 h 43"/>
                <a:gd name="T4" fmla="*/ 21 w 29"/>
                <a:gd name="T5" fmla="*/ 9 h 43"/>
                <a:gd name="T6" fmla="*/ 28 w 29"/>
                <a:gd name="T7" fmla="*/ 1 h 43"/>
                <a:gd name="T8" fmla="*/ 28 w 29"/>
                <a:gd name="T9" fmla="*/ 1 h 43"/>
                <a:gd name="T10" fmla="*/ 28 w 29"/>
                <a:gd name="T11" fmla="*/ 1 h 43"/>
                <a:gd name="T12" fmla="*/ 25 w 29"/>
                <a:gd name="T13" fmla="*/ 10 h 43"/>
                <a:gd name="T14" fmla="*/ 13 w 29"/>
                <a:gd name="T15" fmla="*/ 31 h 43"/>
                <a:gd name="T16" fmla="*/ 2 w 29"/>
                <a:gd name="T17" fmla="*/ 43 h 43"/>
                <a:gd name="T18" fmla="*/ 1 w 29"/>
                <a:gd name="T19" fmla="*/ 42 h 43"/>
                <a:gd name="T20" fmla="*/ 0 w 29"/>
                <a:gd name="T21" fmla="*/ 41 h 43"/>
                <a:gd name="T22" fmla="*/ 7 w 29"/>
                <a:gd name="T23" fmla="*/ 27 h 43"/>
                <a:gd name="T24" fmla="*/ 7 w 29"/>
                <a:gd name="T25" fmla="*/ 27 h 43"/>
                <a:gd name="T26" fmla="*/ 7 w 29"/>
                <a:gd name="T27" fmla="*/ 27 h 43"/>
                <a:gd name="T28" fmla="*/ 0 w 29"/>
                <a:gd name="T29" fmla="*/ 41 h 43"/>
                <a:gd name="T30" fmla="*/ 1 w 29"/>
                <a:gd name="T31" fmla="*/ 43 h 43"/>
                <a:gd name="T32" fmla="*/ 2 w 29"/>
                <a:gd name="T33" fmla="*/ 43 h 43"/>
                <a:gd name="T34" fmla="*/ 13 w 29"/>
                <a:gd name="T35" fmla="*/ 31 h 43"/>
                <a:gd name="T36" fmla="*/ 29 w 29"/>
                <a:gd name="T37" fmla="*/ 1 h 43"/>
                <a:gd name="T38" fmla="*/ 29 w 29"/>
                <a:gd name="T39" fmla="*/ 0 h 43"/>
                <a:gd name="T40" fmla="*/ 28 w 29"/>
                <a:gd name="T41" fmla="*/ 1 h 43"/>
                <a:gd name="T42" fmla="*/ 7 w 29"/>
                <a:gd name="T43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3">
                  <a:moveTo>
                    <a:pt x="7" y="27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2" y="20"/>
                    <a:pt x="17" y="13"/>
                    <a:pt x="21" y="9"/>
                  </a:cubicBezTo>
                  <a:cubicBezTo>
                    <a:pt x="26" y="4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4"/>
                    <a:pt x="25" y="10"/>
                  </a:cubicBezTo>
                  <a:cubicBezTo>
                    <a:pt x="22" y="15"/>
                    <a:pt x="18" y="22"/>
                    <a:pt x="13" y="31"/>
                  </a:cubicBezTo>
                  <a:cubicBezTo>
                    <a:pt x="7" y="40"/>
                    <a:pt x="4" y="43"/>
                    <a:pt x="2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0" y="41"/>
                  </a:cubicBezTo>
                  <a:cubicBezTo>
                    <a:pt x="0" y="39"/>
                    <a:pt x="2" y="35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2" y="34"/>
                    <a:pt x="0" y="38"/>
                    <a:pt x="0" y="41"/>
                  </a:cubicBezTo>
                  <a:cubicBezTo>
                    <a:pt x="0" y="42"/>
                    <a:pt x="0" y="42"/>
                    <a:pt x="1" y="43"/>
                  </a:cubicBezTo>
                  <a:cubicBezTo>
                    <a:pt x="1" y="43"/>
                    <a:pt x="2" y="43"/>
                    <a:pt x="2" y="43"/>
                  </a:cubicBezTo>
                  <a:cubicBezTo>
                    <a:pt x="4" y="43"/>
                    <a:pt x="7" y="40"/>
                    <a:pt x="13" y="31"/>
                  </a:cubicBezTo>
                  <a:cubicBezTo>
                    <a:pt x="24" y="14"/>
                    <a:pt x="29" y="1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16" y="12"/>
                    <a:pt x="7" y="27"/>
                  </a:cubicBez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4" name="Freeform 487"/>
            <p:cNvSpPr>
              <a:spLocks/>
            </p:cNvSpPr>
            <p:nvPr/>
          </p:nvSpPr>
          <p:spPr bwMode="auto">
            <a:xfrm>
              <a:off x="-712687" y="2948037"/>
              <a:ext cx="130175" cy="188913"/>
            </a:xfrm>
            <a:custGeom>
              <a:avLst/>
              <a:gdLst>
                <a:gd name="T0" fmla="*/ 21 w 29"/>
                <a:gd name="T1" fmla="*/ 17 h 42"/>
                <a:gd name="T2" fmla="*/ 0 w 29"/>
                <a:gd name="T3" fmla="*/ 42 h 42"/>
                <a:gd name="T4" fmla="*/ 15 w 29"/>
                <a:gd name="T5" fmla="*/ 13 h 42"/>
                <a:gd name="T6" fmla="*/ 27 w 29"/>
                <a:gd name="T7" fmla="*/ 1 h 42"/>
                <a:gd name="T8" fmla="*/ 21 w 29"/>
                <a:gd name="T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21" y="17"/>
                  </a:moveTo>
                  <a:cubicBezTo>
                    <a:pt x="12" y="31"/>
                    <a:pt x="0" y="42"/>
                    <a:pt x="0" y="42"/>
                  </a:cubicBezTo>
                  <a:cubicBezTo>
                    <a:pt x="0" y="42"/>
                    <a:pt x="4" y="29"/>
                    <a:pt x="15" y="13"/>
                  </a:cubicBezTo>
                  <a:cubicBezTo>
                    <a:pt x="23" y="1"/>
                    <a:pt x="26" y="0"/>
                    <a:pt x="27" y="1"/>
                  </a:cubicBezTo>
                  <a:cubicBezTo>
                    <a:pt x="29" y="2"/>
                    <a:pt x="29" y="5"/>
                    <a:pt x="21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5" name="Freeform 488"/>
            <p:cNvSpPr>
              <a:spLocks/>
            </p:cNvSpPr>
            <p:nvPr/>
          </p:nvSpPr>
          <p:spPr bwMode="auto">
            <a:xfrm>
              <a:off x="-717449" y="2948037"/>
              <a:ext cx="134938" cy="193675"/>
            </a:xfrm>
            <a:custGeom>
              <a:avLst/>
              <a:gdLst>
                <a:gd name="T0" fmla="*/ 22 w 30"/>
                <a:gd name="T1" fmla="*/ 17 h 43"/>
                <a:gd name="T2" fmla="*/ 22 w 30"/>
                <a:gd name="T3" fmla="*/ 17 h 43"/>
                <a:gd name="T4" fmla="*/ 8 w 30"/>
                <a:gd name="T5" fmla="*/ 35 h 43"/>
                <a:gd name="T6" fmla="*/ 1 w 30"/>
                <a:gd name="T7" fmla="*/ 42 h 43"/>
                <a:gd name="T8" fmla="*/ 1 w 30"/>
                <a:gd name="T9" fmla="*/ 42 h 43"/>
                <a:gd name="T10" fmla="*/ 1 w 30"/>
                <a:gd name="T11" fmla="*/ 42 h 43"/>
                <a:gd name="T12" fmla="*/ 5 w 30"/>
                <a:gd name="T13" fmla="*/ 34 h 43"/>
                <a:gd name="T14" fmla="*/ 16 w 30"/>
                <a:gd name="T15" fmla="*/ 13 h 43"/>
                <a:gd name="T16" fmla="*/ 27 w 30"/>
                <a:gd name="T17" fmla="*/ 1 h 43"/>
                <a:gd name="T18" fmla="*/ 28 w 30"/>
                <a:gd name="T19" fmla="*/ 1 h 43"/>
                <a:gd name="T20" fmla="*/ 29 w 30"/>
                <a:gd name="T21" fmla="*/ 3 h 43"/>
                <a:gd name="T22" fmla="*/ 22 w 30"/>
                <a:gd name="T23" fmla="*/ 17 h 43"/>
                <a:gd name="T24" fmla="*/ 22 w 30"/>
                <a:gd name="T25" fmla="*/ 17 h 43"/>
                <a:gd name="T26" fmla="*/ 23 w 30"/>
                <a:gd name="T27" fmla="*/ 17 h 43"/>
                <a:gd name="T28" fmla="*/ 30 w 30"/>
                <a:gd name="T29" fmla="*/ 3 h 43"/>
                <a:gd name="T30" fmla="*/ 28 w 30"/>
                <a:gd name="T31" fmla="*/ 1 h 43"/>
                <a:gd name="T32" fmla="*/ 27 w 30"/>
                <a:gd name="T33" fmla="*/ 0 h 43"/>
                <a:gd name="T34" fmla="*/ 16 w 30"/>
                <a:gd name="T35" fmla="*/ 13 h 43"/>
                <a:gd name="T36" fmla="*/ 1 w 30"/>
                <a:gd name="T37" fmla="*/ 42 h 43"/>
                <a:gd name="T38" fmla="*/ 0 w 30"/>
                <a:gd name="T39" fmla="*/ 43 h 43"/>
                <a:gd name="T40" fmla="*/ 1 w 30"/>
                <a:gd name="T41" fmla="*/ 43 h 43"/>
                <a:gd name="T42" fmla="*/ 23 w 30"/>
                <a:gd name="T43" fmla="*/ 17 h 43"/>
                <a:gd name="T44" fmla="*/ 22 w 30"/>
                <a:gd name="T45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43">
                  <a:moveTo>
                    <a:pt x="22" y="17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17" y="24"/>
                    <a:pt x="12" y="30"/>
                    <a:pt x="8" y="35"/>
                  </a:cubicBezTo>
                  <a:cubicBezTo>
                    <a:pt x="4" y="39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2" y="39"/>
                    <a:pt x="5" y="34"/>
                  </a:cubicBezTo>
                  <a:cubicBezTo>
                    <a:pt x="7" y="29"/>
                    <a:pt x="11" y="21"/>
                    <a:pt x="16" y="13"/>
                  </a:cubicBezTo>
                  <a:cubicBezTo>
                    <a:pt x="23" y="3"/>
                    <a:pt x="26" y="1"/>
                    <a:pt x="2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29" y="2"/>
                    <a:pt x="29" y="3"/>
                  </a:cubicBezTo>
                  <a:cubicBezTo>
                    <a:pt x="29" y="5"/>
                    <a:pt x="27" y="9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8" y="9"/>
                    <a:pt x="30" y="5"/>
                    <a:pt x="30" y="3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8" y="1"/>
                    <a:pt x="28" y="0"/>
                    <a:pt x="27" y="0"/>
                  </a:cubicBezTo>
                  <a:cubicBezTo>
                    <a:pt x="25" y="0"/>
                    <a:pt x="22" y="3"/>
                    <a:pt x="16" y="13"/>
                  </a:cubicBezTo>
                  <a:cubicBezTo>
                    <a:pt x="5" y="29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3" y="32"/>
                    <a:pt x="23" y="17"/>
                  </a:cubicBezTo>
                  <a:lnTo>
                    <a:pt x="22" y="17"/>
                  </a:lnTo>
                  <a:close/>
                </a:path>
              </a:pathLst>
            </a:custGeom>
            <a:solidFill>
              <a:srgbClr val="332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58" name="组合 1857"/>
          <p:cNvGrpSpPr/>
          <p:nvPr/>
        </p:nvGrpSpPr>
        <p:grpSpPr>
          <a:xfrm>
            <a:off x="2582068" y="1207914"/>
            <a:ext cx="474663" cy="476250"/>
            <a:chOff x="-993675" y="1970090"/>
            <a:chExt cx="474663" cy="476250"/>
          </a:xfrm>
        </p:grpSpPr>
        <p:sp>
          <p:nvSpPr>
            <p:cNvPr id="1291" name="Freeform 554"/>
            <p:cNvSpPr>
              <a:spLocks/>
            </p:cNvSpPr>
            <p:nvPr/>
          </p:nvSpPr>
          <p:spPr bwMode="auto">
            <a:xfrm>
              <a:off x="-993675" y="1970090"/>
              <a:ext cx="474663" cy="476250"/>
            </a:xfrm>
            <a:custGeom>
              <a:avLst/>
              <a:gdLst>
                <a:gd name="T0" fmla="*/ 43 w 106"/>
                <a:gd name="T1" fmla="*/ 96 h 106"/>
                <a:gd name="T2" fmla="*/ 35 w 106"/>
                <a:gd name="T3" fmla="*/ 94 h 106"/>
                <a:gd name="T4" fmla="*/ 27 w 106"/>
                <a:gd name="T5" fmla="*/ 89 h 106"/>
                <a:gd name="T6" fmla="*/ 21 w 106"/>
                <a:gd name="T7" fmla="*/ 84 h 106"/>
                <a:gd name="T8" fmla="*/ 15 w 106"/>
                <a:gd name="T9" fmla="*/ 77 h 106"/>
                <a:gd name="T10" fmla="*/ 11 w 106"/>
                <a:gd name="T11" fmla="*/ 69 h 106"/>
                <a:gd name="T12" fmla="*/ 9 w 106"/>
                <a:gd name="T13" fmla="*/ 60 h 106"/>
                <a:gd name="T14" fmla="*/ 9 w 106"/>
                <a:gd name="T15" fmla="*/ 52 h 106"/>
                <a:gd name="T16" fmla="*/ 10 w 106"/>
                <a:gd name="T17" fmla="*/ 43 h 106"/>
                <a:gd name="T18" fmla="*/ 12 w 106"/>
                <a:gd name="T19" fmla="*/ 35 h 106"/>
                <a:gd name="T20" fmla="*/ 17 w 106"/>
                <a:gd name="T21" fmla="*/ 27 h 106"/>
                <a:gd name="T22" fmla="*/ 22 w 106"/>
                <a:gd name="T23" fmla="*/ 21 h 106"/>
                <a:gd name="T24" fmla="*/ 29 w 106"/>
                <a:gd name="T25" fmla="*/ 15 h 106"/>
                <a:gd name="T26" fmla="*/ 37 w 106"/>
                <a:gd name="T27" fmla="*/ 11 h 106"/>
                <a:gd name="T28" fmla="*/ 46 w 106"/>
                <a:gd name="T29" fmla="*/ 9 h 106"/>
                <a:gd name="T30" fmla="*/ 54 w 106"/>
                <a:gd name="T31" fmla="*/ 8 h 106"/>
                <a:gd name="T32" fmla="*/ 63 w 106"/>
                <a:gd name="T33" fmla="*/ 10 h 106"/>
                <a:gd name="T34" fmla="*/ 71 w 106"/>
                <a:gd name="T35" fmla="*/ 12 h 106"/>
                <a:gd name="T36" fmla="*/ 79 w 106"/>
                <a:gd name="T37" fmla="*/ 17 h 106"/>
                <a:gd name="T38" fmla="*/ 85 w 106"/>
                <a:gd name="T39" fmla="*/ 22 h 106"/>
                <a:gd name="T40" fmla="*/ 91 w 106"/>
                <a:gd name="T41" fmla="*/ 29 h 106"/>
                <a:gd name="T42" fmla="*/ 95 w 106"/>
                <a:gd name="T43" fmla="*/ 37 h 106"/>
                <a:gd name="T44" fmla="*/ 97 w 106"/>
                <a:gd name="T45" fmla="*/ 45 h 106"/>
                <a:gd name="T46" fmla="*/ 98 w 106"/>
                <a:gd name="T47" fmla="*/ 54 h 106"/>
                <a:gd name="T48" fmla="*/ 96 w 106"/>
                <a:gd name="T49" fmla="*/ 63 h 106"/>
                <a:gd name="T50" fmla="*/ 94 w 106"/>
                <a:gd name="T51" fmla="*/ 71 h 106"/>
                <a:gd name="T52" fmla="*/ 89 w 106"/>
                <a:gd name="T53" fmla="*/ 79 h 106"/>
                <a:gd name="T54" fmla="*/ 84 w 106"/>
                <a:gd name="T55" fmla="*/ 85 h 106"/>
                <a:gd name="T56" fmla="*/ 77 w 106"/>
                <a:gd name="T57" fmla="*/ 91 h 106"/>
                <a:gd name="T58" fmla="*/ 69 w 106"/>
                <a:gd name="T59" fmla="*/ 95 h 106"/>
                <a:gd name="T60" fmla="*/ 61 w 106"/>
                <a:gd name="T61" fmla="*/ 97 h 106"/>
                <a:gd name="T62" fmla="*/ 52 w 106"/>
                <a:gd name="T63" fmla="*/ 97 h 106"/>
                <a:gd name="T64" fmla="*/ 43 w 106"/>
                <a:gd name="T65" fmla="*/ 9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06">
                  <a:moveTo>
                    <a:pt x="43" y="96"/>
                  </a:moveTo>
                  <a:cubicBezTo>
                    <a:pt x="41" y="105"/>
                    <a:pt x="31" y="102"/>
                    <a:pt x="35" y="94"/>
                  </a:cubicBezTo>
                  <a:cubicBezTo>
                    <a:pt x="31" y="102"/>
                    <a:pt x="22" y="97"/>
                    <a:pt x="27" y="89"/>
                  </a:cubicBezTo>
                  <a:cubicBezTo>
                    <a:pt x="22" y="97"/>
                    <a:pt x="14" y="90"/>
                    <a:pt x="21" y="84"/>
                  </a:cubicBezTo>
                  <a:cubicBezTo>
                    <a:pt x="14" y="90"/>
                    <a:pt x="8" y="81"/>
                    <a:pt x="15" y="77"/>
                  </a:cubicBezTo>
                  <a:cubicBezTo>
                    <a:pt x="8" y="81"/>
                    <a:pt x="3" y="72"/>
                    <a:pt x="11" y="69"/>
                  </a:cubicBezTo>
                  <a:cubicBezTo>
                    <a:pt x="3" y="72"/>
                    <a:pt x="0" y="62"/>
                    <a:pt x="9" y="60"/>
                  </a:cubicBezTo>
                  <a:cubicBezTo>
                    <a:pt x="0" y="62"/>
                    <a:pt x="0" y="52"/>
                    <a:pt x="9" y="52"/>
                  </a:cubicBezTo>
                  <a:cubicBezTo>
                    <a:pt x="0" y="52"/>
                    <a:pt x="1" y="41"/>
                    <a:pt x="10" y="43"/>
                  </a:cubicBezTo>
                  <a:cubicBezTo>
                    <a:pt x="1" y="41"/>
                    <a:pt x="4" y="31"/>
                    <a:pt x="12" y="35"/>
                  </a:cubicBezTo>
                  <a:cubicBezTo>
                    <a:pt x="4" y="31"/>
                    <a:pt x="10" y="22"/>
                    <a:pt x="17" y="27"/>
                  </a:cubicBezTo>
                  <a:cubicBezTo>
                    <a:pt x="10" y="22"/>
                    <a:pt x="16" y="14"/>
                    <a:pt x="22" y="21"/>
                  </a:cubicBezTo>
                  <a:cubicBezTo>
                    <a:pt x="16" y="14"/>
                    <a:pt x="25" y="8"/>
                    <a:pt x="29" y="15"/>
                  </a:cubicBezTo>
                  <a:cubicBezTo>
                    <a:pt x="25" y="8"/>
                    <a:pt x="34" y="3"/>
                    <a:pt x="37" y="11"/>
                  </a:cubicBezTo>
                  <a:cubicBezTo>
                    <a:pt x="34" y="3"/>
                    <a:pt x="44" y="0"/>
                    <a:pt x="46" y="9"/>
                  </a:cubicBezTo>
                  <a:cubicBezTo>
                    <a:pt x="44" y="0"/>
                    <a:pt x="54" y="0"/>
                    <a:pt x="54" y="8"/>
                  </a:cubicBezTo>
                  <a:cubicBezTo>
                    <a:pt x="54" y="0"/>
                    <a:pt x="65" y="1"/>
                    <a:pt x="63" y="10"/>
                  </a:cubicBezTo>
                  <a:cubicBezTo>
                    <a:pt x="65" y="1"/>
                    <a:pt x="75" y="4"/>
                    <a:pt x="71" y="12"/>
                  </a:cubicBezTo>
                  <a:cubicBezTo>
                    <a:pt x="75" y="4"/>
                    <a:pt x="84" y="9"/>
                    <a:pt x="79" y="17"/>
                  </a:cubicBezTo>
                  <a:cubicBezTo>
                    <a:pt x="84" y="9"/>
                    <a:pt x="92" y="16"/>
                    <a:pt x="85" y="22"/>
                  </a:cubicBezTo>
                  <a:cubicBezTo>
                    <a:pt x="92" y="16"/>
                    <a:pt x="98" y="25"/>
                    <a:pt x="91" y="29"/>
                  </a:cubicBezTo>
                  <a:cubicBezTo>
                    <a:pt x="98" y="25"/>
                    <a:pt x="103" y="34"/>
                    <a:pt x="95" y="37"/>
                  </a:cubicBezTo>
                  <a:cubicBezTo>
                    <a:pt x="103" y="34"/>
                    <a:pt x="106" y="44"/>
                    <a:pt x="97" y="45"/>
                  </a:cubicBezTo>
                  <a:cubicBezTo>
                    <a:pt x="106" y="44"/>
                    <a:pt x="106" y="54"/>
                    <a:pt x="98" y="54"/>
                  </a:cubicBezTo>
                  <a:cubicBezTo>
                    <a:pt x="106" y="54"/>
                    <a:pt x="105" y="65"/>
                    <a:pt x="96" y="63"/>
                  </a:cubicBezTo>
                  <a:cubicBezTo>
                    <a:pt x="105" y="65"/>
                    <a:pt x="102" y="75"/>
                    <a:pt x="94" y="71"/>
                  </a:cubicBezTo>
                  <a:cubicBezTo>
                    <a:pt x="102" y="75"/>
                    <a:pt x="97" y="84"/>
                    <a:pt x="89" y="79"/>
                  </a:cubicBezTo>
                  <a:cubicBezTo>
                    <a:pt x="97" y="84"/>
                    <a:pt x="90" y="92"/>
                    <a:pt x="84" y="85"/>
                  </a:cubicBezTo>
                  <a:cubicBezTo>
                    <a:pt x="90" y="92"/>
                    <a:pt x="81" y="98"/>
                    <a:pt x="77" y="91"/>
                  </a:cubicBezTo>
                  <a:cubicBezTo>
                    <a:pt x="81" y="98"/>
                    <a:pt x="72" y="103"/>
                    <a:pt x="69" y="95"/>
                  </a:cubicBezTo>
                  <a:cubicBezTo>
                    <a:pt x="72" y="103"/>
                    <a:pt x="62" y="106"/>
                    <a:pt x="61" y="97"/>
                  </a:cubicBezTo>
                  <a:cubicBezTo>
                    <a:pt x="62" y="106"/>
                    <a:pt x="52" y="106"/>
                    <a:pt x="52" y="97"/>
                  </a:cubicBezTo>
                  <a:cubicBezTo>
                    <a:pt x="52" y="106"/>
                    <a:pt x="41" y="105"/>
                    <a:pt x="43" y="96"/>
                  </a:cubicBezTo>
                  <a:close/>
                </a:path>
              </a:pathLst>
            </a:custGeom>
            <a:solidFill>
              <a:srgbClr val="D8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2" name="Freeform 555"/>
            <p:cNvSpPr>
              <a:spLocks/>
            </p:cNvSpPr>
            <p:nvPr/>
          </p:nvSpPr>
          <p:spPr bwMode="auto">
            <a:xfrm>
              <a:off x="-756343" y="2187575"/>
              <a:ext cx="219075" cy="34925"/>
            </a:xfrm>
            <a:custGeom>
              <a:avLst/>
              <a:gdLst>
                <a:gd name="T0" fmla="*/ 33 w 49"/>
                <a:gd name="T1" fmla="*/ 8 h 8"/>
                <a:gd name="T2" fmla="*/ 0 w 49"/>
                <a:gd name="T3" fmla="*/ 4 h 8"/>
                <a:gd name="T4" fmla="*/ 33 w 49"/>
                <a:gd name="T5" fmla="*/ 0 h 8"/>
                <a:gd name="T6" fmla="*/ 49 w 49"/>
                <a:gd name="T7" fmla="*/ 4 h 8"/>
                <a:gd name="T8" fmla="*/ 33 w 4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">
                  <a:moveTo>
                    <a:pt x="33" y="8"/>
                  </a:moveTo>
                  <a:cubicBezTo>
                    <a:pt x="15" y="8"/>
                    <a:pt x="0" y="4"/>
                    <a:pt x="0" y="4"/>
                  </a:cubicBezTo>
                  <a:cubicBezTo>
                    <a:pt x="0" y="4"/>
                    <a:pt x="13" y="0"/>
                    <a:pt x="33" y="0"/>
                  </a:cubicBezTo>
                  <a:cubicBezTo>
                    <a:pt x="47" y="1"/>
                    <a:pt x="49" y="2"/>
                    <a:pt x="49" y="4"/>
                  </a:cubicBezTo>
                  <a:cubicBezTo>
                    <a:pt x="49" y="6"/>
                    <a:pt x="47" y="8"/>
                    <a:pt x="33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3" name="Freeform 556"/>
            <p:cNvSpPr>
              <a:spLocks/>
            </p:cNvSpPr>
            <p:nvPr/>
          </p:nvSpPr>
          <p:spPr bwMode="auto">
            <a:xfrm>
              <a:off x="-761106" y="2187575"/>
              <a:ext cx="228600" cy="34925"/>
            </a:xfrm>
            <a:custGeom>
              <a:avLst/>
              <a:gdLst>
                <a:gd name="T0" fmla="*/ 34 w 51"/>
                <a:gd name="T1" fmla="*/ 8 h 8"/>
                <a:gd name="T2" fmla="*/ 34 w 51"/>
                <a:gd name="T3" fmla="*/ 8 h 8"/>
                <a:gd name="T4" fmla="*/ 11 w 51"/>
                <a:gd name="T5" fmla="*/ 6 h 8"/>
                <a:gd name="T6" fmla="*/ 1 w 51"/>
                <a:gd name="T7" fmla="*/ 4 h 8"/>
                <a:gd name="T8" fmla="*/ 1 w 51"/>
                <a:gd name="T9" fmla="*/ 4 h 8"/>
                <a:gd name="T10" fmla="*/ 1 w 51"/>
                <a:gd name="T11" fmla="*/ 4 h 8"/>
                <a:gd name="T12" fmla="*/ 10 w 51"/>
                <a:gd name="T13" fmla="*/ 3 h 8"/>
                <a:gd name="T14" fmla="*/ 33 w 51"/>
                <a:gd name="T15" fmla="*/ 1 h 8"/>
                <a:gd name="T16" fmla="*/ 34 w 51"/>
                <a:gd name="T17" fmla="*/ 1 h 8"/>
                <a:gd name="T18" fmla="*/ 47 w 51"/>
                <a:gd name="T19" fmla="*/ 2 h 8"/>
                <a:gd name="T20" fmla="*/ 50 w 51"/>
                <a:gd name="T21" fmla="*/ 4 h 8"/>
                <a:gd name="T22" fmla="*/ 50 w 51"/>
                <a:gd name="T23" fmla="*/ 4 h 8"/>
                <a:gd name="T24" fmla="*/ 50 w 51"/>
                <a:gd name="T25" fmla="*/ 4 h 8"/>
                <a:gd name="T26" fmla="*/ 50 w 51"/>
                <a:gd name="T27" fmla="*/ 4 h 8"/>
                <a:gd name="T28" fmla="*/ 47 w 51"/>
                <a:gd name="T29" fmla="*/ 7 h 8"/>
                <a:gd name="T30" fmla="*/ 35 w 51"/>
                <a:gd name="T31" fmla="*/ 8 h 8"/>
                <a:gd name="T32" fmla="*/ 34 w 51"/>
                <a:gd name="T33" fmla="*/ 8 h 8"/>
                <a:gd name="T34" fmla="*/ 34 w 51"/>
                <a:gd name="T35" fmla="*/ 8 h 8"/>
                <a:gd name="T36" fmla="*/ 34 w 51"/>
                <a:gd name="T37" fmla="*/ 8 h 8"/>
                <a:gd name="T38" fmla="*/ 35 w 51"/>
                <a:gd name="T39" fmla="*/ 8 h 8"/>
                <a:gd name="T40" fmla="*/ 48 w 51"/>
                <a:gd name="T41" fmla="*/ 7 h 8"/>
                <a:gd name="T42" fmla="*/ 51 w 51"/>
                <a:gd name="T43" fmla="*/ 4 h 8"/>
                <a:gd name="T44" fmla="*/ 51 w 51"/>
                <a:gd name="T45" fmla="*/ 4 h 8"/>
                <a:gd name="T46" fmla="*/ 51 w 51"/>
                <a:gd name="T47" fmla="*/ 4 h 8"/>
                <a:gd name="T48" fmla="*/ 51 w 51"/>
                <a:gd name="T49" fmla="*/ 4 h 8"/>
                <a:gd name="T50" fmla="*/ 51 w 51"/>
                <a:gd name="T51" fmla="*/ 4 h 8"/>
                <a:gd name="T52" fmla="*/ 51 w 51"/>
                <a:gd name="T53" fmla="*/ 4 h 8"/>
                <a:gd name="T54" fmla="*/ 51 w 51"/>
                <a:gd name="T55" fmla="*/ 4 h 8"/>
                <a:gd name="T56" fmla="*/ 51 w 51"/>
                <a:gd name="T57" fmla="*/ 4 h 8"/>
                <a:gd name="T58" fmla="*/ 47 w 51"/>
                <a:gd name="T59" fmla="*/ 1 h 8"/>
                <a:gd name="T60" fmla="*/ 34 w 51"/>
                <a:gd name="T61" fmla="*/ 0 h 8"/>
                <a:gd name="T62" fmla="*/ 33 w 51"/>
                <a:gd name="T63" fmla="*/ 0 h 8"/>
                <a:gd name="T64" fmla="*/ 1 w 51"/>
                <a:gd name="T65" fmla="*/ 4 h 8"/>
                <a:gd name="T66" fmla="*/ 0 w 51"/>
                <a:gd name="T67" fmla="*/ 4 h 8"/>
                <a:gd name="T68" fmla="*/ 1 w 51"/>
                <a:gd name="T69" fmla="*/ 4 h 8"/>
                <a:gd name="T70" fmla="*/ 34 w 51"/>
                <a:gd name="T7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8">
                  <a:moveTo>
                    <a:pt x="34" y="8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25" y="7"/>
                    <a:pt x="17" y="7"/>
                    <a:pt x="11" y="6"/>
                  </a:cubicBezTo>
                  <a:cubicBezTo>
                    <a:pt x="5" y="5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4" y="3"/>
                    <a:pt x="10" y="3"/>
                  </a:cubicBezTo>
                  <a:cubicBezTo>
                    <a:pt x="15" y="2"/>
                    <a:pt x="2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41" y="1"/>
                    <a:pt x="45" y="1"/>
                    <a:pt x="47" y="2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5"/>
                    <a:pt x="50" y="6"/>
                    <a:pt x="47" y="7"/>
                  </a:cubicBezTo>
                  <a:cubicBezTo>
                    <a:pt x="45" y="7"/>
                    <a:pt x="41" y="8"/>
                    <a:pt x="35" y="8"/>
                  </a:cubicBezTo>
                  <a:cubicBezTo>
                    <a:pt x="35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5" y="8"/>
                    <a:pt x="35" y="8"/>
                  </a:cubicBezTo>
                  <a:cubicBezTo>
                    <a:pt x="41" y="8"/>
                    <a:pt x="45" y="8"/>
                    <a:pt x="48" y="7"/>
                  </a:cubicBezTo>
                  <a:cubicBezTo>
                    <a:pt x="50" y="7"/>
                    <a:pt x="51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0" y="2"/>
                    <a:pt x="47" y="1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14" y="0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6" y="8"/>
                    <a:pt x="34" y="8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4" name="Freeform 557"/>
            <p:cNvSpPr>
              <a:spLocks/>
            </p:cNvSpPr>
            <p:nvPr/>
          </p:nvSpPr>
          <p:spPr bwMode="auto">
            <a:xfrm>
              <a:off x="-977006" y="2187575"/>
              <a:ext cx="220663" cy="34925"/>
            </a:xfrm>
            <a:custGeom>
              <a:avLst/>
              <a:gdLst>
                <a:gd name="T0" fmla="*/ 16 w 49"/>
                <a:gd name="T1" fmla="*/ 0 h 8"/>
                <a:gd name="T2" fmla="*/ 49 w 49"/>
                <a:gd name="T3" fmla="*/ 4 h 8"/>
                <a:gd name="T4" fmla="*/ 16 w 49"/>
                <a:gd name="T5" fmla="*/ 7 h 8"/>
                <a:gd name="T6" fmla="*/ 0 w 49"/>
                <a:gd name="T7" fmla="*/ 4 h 8"/>
                <a:gd name="T8" fmla="*/ 16 w 4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">
                  <a:moveTo>
                    <a:pt x="16" y="0"/>
                  </a:moveTo>
                  <a:cubicBezTo>
                    <a:pt x="34" y="0"/>
                    <a:pt x="49" y="4"/>
                    <a:pt x="49" y="4"/>
                  </a:cubicBezTo>
                  <a:cubicBezTo>
                    <a:pt x="49" y="4"/>
                    <a:pt x="36" y="8"/>
                    <a:pt x="16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1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5" name="Freeform 558"/>
            <p:cNvSpPr>
              <a:spLocks/>
            </p:cNvSpPr>
            <p:nvPr/>
          </p:nvSpPr>
          <p:spPr bwMode="auto">
            <a:xfrm>
              <a:off x="-981768" y="2187575"/>
              <a:ext cx="228600" cy="34925"/>
            </a:xfrm>
            <a:custGeom>
              <a:avLst/>
              <a:gdLst>
                <a:gd name="T0" fmla="*/ 17 w 51"/>
                <a:gd name="T1" fmla="*/ 0 h 8"/>
                <a:gd name="T2" fmla="*/ 17 w 51"/>
                <a:gd name="T3" fmla="*/ 0 h 8"/>
                <a:gd name="T4" fmla="*/ 40 w 51"/>
                <a:gd name="T5" fmla="*/ 2 h 8"/>
                <a:gd name="T6" fmla="*/ 50 w 51"/>
                <a:gd name="T7" fmla="*/ 4 h 8"/>
                <a:gd name="T8" fmla="*/ 50 w 51"/>
                <a:gd name="T9" fmla="*/ 4 h 8"/>
                <a:gd name="T10" fmla="*/ 50 w 51"/>
                <a:gd name="T11" fmla="*/ 4 h 8"/>
                <a:gd name="T12" fmla="*/ 41 w 51"/>
                <a:gd name="T13" fmla="*/ 5 h 8"/>
                <a:gd name="T14" fmla="*/ 18 w 51"/>
                <a:gd name="T15" fmla="*/ 7 h 8"/>
                <a:gd name="T16" fmla="*/ 17 w 51"/>
                <a:gd name="T17" fmla="*/ 7 h 8"/>
                <a:gd name="T18" fmla="*/ 4 w 51"/>
                <a:gd name="T19" fmla="*/ 6 h 8"/>
                <a:gd name="T20" fmla="*/ 1 w 51"/>
                <a:gd name="T21" fmla="*/ 4 h 8"/>
                <a:gd name="T22" fmla="*/ 1 w 51"/>
                <a:gd name="T23" fmla="*/ 4 h 8"/>
                <a:gd name="T24" fmla="*/ 1 w 51"/>
                <a:gd name="T25" fmla="*/ 4 h 8"/>
                <a:gd name="T26" fmla="*/ 1 w 51"/>
                <a:gd name="T27" fmla="*/ 4 h 8"/>
                <a:gd name="T28" fmla="*/ 1 w 51"/>
                <a:gd name="T29" fmla="*/ 4 h 8"/>
                <a:gd name="T30" fmla="*/ 1 w 51"/>
                <a:gd name="T31" fmla="*/ 4 h 8"/>
                <a:gd name="T32" fmla="*/ 1 w 51"/>
                <a:gd name="T33" fmla="*/ 4 h 8"/>
                <a:gd name="T34" fmla="*/ 1 w 51"/>
                <a:gd name="T35" fmla="*/ 4 h 8"/>
                <a:gd name="T36" fmla="*/ 4 w 51"/>
                <a:gd name="T37" fmla="*/ 1 h 8"/>
                <a:gd name="T38" fmla="*/ 16 w 51"/>
                <a:gd name="T39" fmla="*/ 0 h 8"/>
                <a:gd name="T40" fmla="*/ 17 w 51"/>
                <a:gd name="T41" fmla="*/ 0 h 8"/>
                <a:gd name="T42" fmla="*/ 17 w 51"/>
                <a:gd name="T43" fmla="*/ 0 h 8"/>
                <a:gd name="T44" fmla="*/ 17 w 51"/>
                <a:gd name="T45" fmla="*/ 0 h 8"/>
                <a:gd name="T46" fmla="*/ 16 w 51"/>
                <a:gd name="T47" fmla="*/ 0 h 8"/>
                <a:gd name="T48" fmla="*/ 4 w 51"/>
                <a:gd name="T49" fmla="*/ 1 h 8"/>
                <a:gd name="T50" fmla="*/ 0 w 51"/>
                <a:gd name="T51" fmla="*/ 4 h 8"/>
                <a:gd name="T52" fmla="*/ 1 w 51"/>
                <a:gd name="T53" fmla="*/ 4 h 8"/>
                <a:gd name="T54" fmla="*/ 0 w 51"/>
                <a:gd name="T55" fmla="*/ 4 h 8"/>
                <a:gd name="T56" fmla="*/ 0 w 51"/>
                <a:gd name="T57" fmla="*/ 4 h 8"/>
                <a:gd name="T58" fmla="*/ 4 w 51"/>
                <a:gd name="T59" fmla="*/ 7 h 8"/>
                <a:gd name="T60" fmla="*/ 17 w 51"/>
                <a:gd name="T61" fmla="*/ 8 h 8"/>
                <a:gd name="T62" fmla="*/ 18 w 51"/>
                <a:gd name="T63" fmla="*/ 8 h 8"/>
                <a:gd name="T64" fmla="*/ 50 w 51"/>
                <a:gd name="T65" fmla="*/ 4 h 8"/>
                <a:gd name="T66" fmla="*/ 51 w 51"/>
                <a:gd name="T67" fmla="*/ 4 h 8"/>
                <a:gd name="T68" fmla="*/ 50 w 51"/>
                <a:gd name="T69" fmla="*/ 4 h 8"/>
                <a:gd name="T70" fmla="*/ 17 w 51"/>
                <a:gd name="T7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8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4" y="1"/>
                    <a:pt x="40" y="2"/>
                  </a:cubicBezTo>
                  <a:cubicBezTo>
                    <a:pt x="46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7" y="5"/>
                    <a:pt x="41" y="5"/>
                  </a:cubicBezTo>
                  <a:cubicBezTo>
                    <a:pt x="36" y="6"/>
                    <a:pt x="28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0" y="7"/>
                    <a:pt x="6" y="7"/>
                    <a:pt x="4" y="6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4" y="1"/>
                  </a:cubicBezTo>
                  <a:cubicBezTo>
                    <a:pt x="6" y="1"/>
                    <a:pt x="10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6" y="0"/>
                    <a:pt x="4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4" y="7"/>
                  </a:cubicBezTo>
                  <a:cubicBezTo>
                    <a:pt x="6" y="7"/>
                    <a:pt x="10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37" y="8"/>
                    <a:pt x="50" y="4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35" y="0"/>
                    <a:pt x="17" y="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6" name="Freeform 559"/>
            <p:cNvSpPr>
              <a:spLocks/>
            </p:cNvSpPr>
            <p:nvPr/>
          </p:nvSpPr>
          <p:spPr bwMode="auto">
            <a:xfrm>
              <a:off x="-775393" y="2205037"/>
              <a:ext cx="36513" cy="219075"/>
            </a:xfrm>
            <a:custGeom>
              <a:avLst/>
              <a:gdLst>
                <a:gd name="T0" fmla="*/ 0 w 8"/>
                <a:gd name="T1" fmla="*/ 33 h 49"/>
                <a:gd name="T2" fmla="*/ 4 w 8"/>
                <a:gd name="T3" fmla="*/ 0 h 49"/>
                <a:gd name="T4" fmla="*/ 8 w 8"/>
                <a:gd name="T5" fmla="*/ 33 h 49"/>
                <a:gd name="T6" fmla="*/ 4 w 8"/>
                <a:gd name="T7" fmla="*/ 49 h 49"/>
                <a:gd name="T8" fmla="*/ 0 w 8"/>
                <a:gd name="T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9">
                  <a:moveTo>
                    <a:pt x="0" y="33"/>
                  </a:moveTo>
                  <a:cubicBezTo>
                    <a:pt x="0" y="15"/>
                    <a:pt x="4" y="0"/>
                    <a:pt x="4" y="0"/>
                  </a:cubicBezTo>
                  <a:cubicBezTo>
                    <a:pt x="4" y="0"/>
                    <a:pt x="8" y="13"/>
                    <a:pt x="8" y="33"/>
                  </a:cubicBezTo>
                  <a:cubicBezTo>
                    <a:pt x="7" y="47"/>
                    <a:pt x="6" y="49"/>
                    <a:pt x="4" y="49"/>
                  </a:cubicBezTo>
                  <a:cubicBezTo>
                    <a:pt x="2" y="49"/>
                    <a:pt x="0" y="47"/>
                    <a:pt x="0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7" name="Freeform 560"/>
            <p:cNvSpPr>
              <a:spLocks/>
            </p:cNvSpPr>
            <p:nvPr/>
          </p:nvSpPr>
          <p:spPr bwMode="auto">
            <a:xfrm>
              <a:off x="-775393" y="2200275"/>
              <a:ext cx="36513" cy="228600"/>
            </a:xfrm>
            <a:custGeom>
              <a:avLst/>
              <a:gdLst>
                <a:gd name="T0" fmla="*/ 0 w 8"/>
                <a:gd name="T1" fmla="*/ 34 h 51"/>
                <a:gd name="T2" fmla="*/ 0 w 8"/>
                <a:gd name="T3" fmla="*/ 34 h 51"/>
                <a:gd name="T4" fmla="*/ 2 w 8"/>
                <a:gd name="T5" fmla="*/ 11 h 51"/>
                <a:gd name="T6" fmla="*/ 4 w 8"/>
                <a:gd name="T7" fmla="*/ 1 h 51"/>
                <a:gd name="T8" fmla="*/ 4 w 8"/>
                <a:gd name="T9" fmla="*/ 1 h 51"/>
                <a:gd name="T10" fmla="*/ 4 w 8"/>
                <a:gd name="T11" fmla="*/ 1 h 51"/>
                <a:gd name="T12" fmla="*/ 5 w 8"/>
                <a:gd name="T13" fmla="*/ 10 h 51"/>
                <a:gd name="T14" fmla="*/ 7 w 8"/>
                <a:gd name="T15" fmla="*/ 33 h 51"/>
                <a:gd name="T16" fmla="*/ 7 w 8"/>
                <a:gd name="T17" fmla="*/ 34 h 51"/>
                <a:gd name="T18" fmla="*/ 6 w 8"/>
                <a:gd name="T19" fmla="*/ 47 h 51"/>
                <a:gd name="T20" fmla="*/ 4 w 8"/>
                <a:gd name="T21" fmla="*/ 50 h 51"/>
                <a:gd name="T22" fmla="*/ 4 w 8"/>
                <a:gd name="T23" fmla="*/ 50 h 51"/>
                <a:gd name="T24" fmla="*/ 4 w 8"/>
                <a:gd name="T25" fmla="*/ 50 h 51"/>
                <a:gd name="T26" fmla="*/ 4 w 8"/>
                <a:gd name="T27" fmla="*/ 50 h 51"/>
                <a:gd name="T28" fmla="*/ 1 w 8"/>
                <a:gd name="T29" fmla="*/ 47 h 51"/>
                <a:gd name="T30" fmla="*/ 0 w 8"/>
                <a:gd name="T31" fmla="*/ 35 h 51"/>
                <a:gd name="T32" fmla="*/ 0 w 8"/>
                <a:gd name="T33" fmla="*/ 34 h 51"/>
                <a:gd name="T34" fmla="*/ 0 w 8"/>
                <a:gd name="T35" fmla="*/ 34 h 51"/>
                <a:gd name="T36" fmla="*/ 0 w 8"/>
                <a:gd name="T37" fmla="*/ 34 h 51"/>
                <a:gd name="T38" fmla="*/ 0 w 8"/>
                <a:gd name="T39" fmla="*/ 35 h 51"/>
                <a:gd name="T40" fmla="*/ 1 w 8"/>
                <a:gd name="T41" fmla="*/ 47 h 51"/>
                <a:gd name="T42" fmla="*/ 4 w 8"/>
                <a:gd name="T43" fmla="*/ 51 h 51"/>
                <a:gd name="T44" fmla="*/ 4 w 8"/>
                <a:gd name="T45" fmla="*/ 51 h 51"/>
                <a:gd name="T46" fmla="*/ 4 w 8"/>
                <a:gd name="T47" fmla="*/ 51 h 51"/>
                <a:gd name="T48" fmla="*/ 4 w 8"/>
                <a:gd name="T49" fmla="*/ 51 h 51"/>
                <a:gd name="T50" fmla="*/ 4 w 8"/>
                <a:gd name="T51" fmla="*/ 51 h 51"/>
                <a:gd name="T52" fmla="*/ 4 w 8"/>
                <a:gd name="T53" fmla="*/ 51 h 51"/>
                <a:gd name="T54" fmla="*/ 4 w 8"/>
                <a:gd name="T55" fmla="*/ 51 h 51"/>
                <a:gd name="T56" fmla="*/ 4 w 8"/>
                <a:gd name="T57" fmla="*/ 51 h 51"/>
                <a:gd name="T58" fmla="*/ 7 w 8"/>
                <a:gd name="T59" fmla="*/ 47 h 51"/>
                <a:gd name="T60" fmla="*/ 8 w 8"/>
                <a:gd name="T61" fmla="*/ 34 h 51"/>
                <a:gd name="T62" fmla="*/ 8 w 8"/>
                <a:gd name="T63" fmla="*/ 33 h 51"/>
                <a:gd name="T64" fmla="*/ 4 w 8"/>
                <a:gd name="T65" fmla="*/ 1 h 51"/>
                <a:gd name="T66" fmla="*/ 4 w 8"/>
                <a:gd name="T67" fmla="*/ 0 h 51"/>
                <a:gd name="T68" fmla="*/ 4 w 8"/>
                <a:gd name="T69" fmla="*/ 1 h 51"/>
                <a:gd name="T70" fmla="*/ 0 w 8"/>
                <a:gd name="T71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" h="51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1" y="25"/>
                    <a:pt x="1" y="17"/>
                    <a:pt x="2" y="11"/>
                  </a:cubicBezTo>
                  <a:cubicBezTo>
                    <a:pt x="3" y="5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4"/>
                    <a:pt x="5" y="10"/>
                  </a:cubicBezTo>
                  <a:cubicBezTo>
                    <a:pt x="6" y="15"/>
                    <a:pt x="7" y="2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41"/>
                    <a:pt x="7" y="45"/>
                    <a:pt x="6" y="47"/>
                  </a:cubicBezTo>
                  <a:cubicBezTo>
                    <a:pt x="5" y="49"/>
                    <a:pt x="5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0"/>
                    <a:pt x="2" y="50"/>
                    <a:pt x="1" y="47"/>
                  </a:cubicBezTo>
                  <a:cubicBezTo>
                    <a:pt x="1" y="45"/>
                    <a:pt x="0" y="41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41"/>
                    <a:pt x="0" y="45"/>
                    <a:pt x="1" y="47"/>
                  </a:cubicBezTo>
                  <a:cubicBezTo>
                    <a:pt x="2" y="50"/>
                    <a:pt x="3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6" y="50"/>
                    <a:pt x="7" y="47"/>
                  </a:cubicBezTo>
                  <a:cubicBezTo>
                    <a:pt x="7" y="45"/>
                    <a:pt x="8" y="41"/>
                    <a:pt x="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4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16"/>
                    <a:pt x="0" y="34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8" name="Freeform 561"/>
            <p:cNvSpPr>
              <a:spLocks/>
            </p:cNvSpPr>
            <p:nvPr/>
          </p:nvSpPr>
          <p:spPr bwMode="auto">
            <a:xfrm>
              <a:off x="-775393" y="1984375"/>
              <a:ext cx="36513" cy="220663"/>
            </a:xfrm>
            <a:custGeom>
              <a:avLst/>
              <a:gdLst>
                <a:gd name="T0" fmla="*/ 8 w 8"/>
                <a:gd name="T1" fmla="*/ 16 h 49"/>
                <a:gd name="T2" fmla="*/ 4 w 8"/>
                <a:gd name="T3" fmla="*/ 49 h 49"/>
                <a:gd name="T4" fmla="*/ 1 w 8"/>
                <a:gd name="T5" fmla="*/ 16 h 49"/>
                <a:gd name="T6" fmla="*/ 4 w 8"/>
                <a:gd name="T7" fmla="*/ 0 h 49"/>
                <a:gd name="T8" fmla="*/ 8 w 8"/>
                <a:gd name="T9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9">
                  <a:moveTo>
                    <a:pt x="8" y="16"/>
                  </a:moveTo>
                  <a:cubicBezTo>
                    <a:pt x="8" y="34"/>
                    <a:pt x="4" y="49"/>
                    <a:pt x="4" y="49"/>
                  </a:cubicBezTo>
                  <a:cubicBezTo>
                    <a:pt x="4" y="49"/>
                    <a:pt x="0" y="36"/>
                    <a:pt x="1" y="16"/>
                  </a:cubicBezTo>
                  <a:cubicBezTo>
                    <a:pt x="1" y="2"/>
                    <a:pt x="2" y="0"/>
                    <a:pt x="4" y="0"/>
                  </a:cubicBezTo>
                  <a:cubicBezTo>
                    <a:pt x="6" y="0"/>
                    <a:pt x="8" y="2"/>
                    <a:pt x="8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9" name="Freeform 562"/>
            <p:cNvSpPr>
              <a:spLocks/>
            </p:cNvSpPr>
            <p:nvPr/>
          </p:nvSpPr>
          <p:spPr bwMode="auto">
            <a:xfrm>
              <a:off x="-775393" y="1981200"/>
              <a:ext cx="36513" cy="228600"/>
            </a:xfrm>
            <a:custGeom>
              <a:avLst/>
              <a:gdLst>
                <a:gd name="T0" fmla="*/ 8 w 8"/>
                <a:gd name="T1" fmla="*/ 17 h 51"/>
                <a:gd name="T2" fmla="*/ 8 w 8"/>
                <a:gd name="T3" fmla="*/ 17 h 51"/>
                <a:gd name="T4" fmla="*/ 6 w 8"/>
                <a:gd name="T5" fmla="*/ 40 h 51"/>
                <a:gd name="T6" fmla="*/ 4 w 8"/>
                <a:gd name="T7" fmla="*/ 50 h 51"/>
                <a:gd name="T8" fmla="*/ 4 w 8"/>
                <a:gd name="T9" fmla="*/ 50 h 51"/>
                <a:gd name="T10" fmla="*/ 4 w 8"/>
                <a:gd name="T11" fmla="*/ 50 h 51"/>
                <a:gd name="T12" fmla="*/ 3 w 8"/>
                <a:gd name="T13" fmla="*/ 41 h 51"/>
                <a:gd name="T14" fmla="*/ 1 w 8"/>
                <a:gd name="T15" fmla="*/ 18 h 51"/>
                <a:gd name="T16" fmla="*/ 1 w 8"/>
                <a:gd name="T17" fmla="*/ 17 h 51"/>
                <a:gd name="T18" fmla="*/ 2 w 8"/>
                <a:gd name="T19" fmla="*/ 4 h 51"/>
                <a:gd name="T20" fmla="*/ 4 w 8"/>
                <a:gd name="T21" fmla="*/ 1 h 51"/>
                <a:gd name="T22" fmla="*/ 4 w 8"/>
                <a:gd name="T23" fmla="*/ 1 h 51"/>
                <a:gd name="T24" fmla="*/ 4 w 8"/>
                <a:gd name="T25" fmla="*/ 1 h 51"/>
                <a:gd name="T26" fmla="*/ 4 w 8"/>
                <a:gd name="T27" fmla="*/ 1 h 51"/>
                <a:gd name="T28" fmla="*/ 4 w 8"/>
                <a:gd name="T29" fmla="*/ 1 h 51"/>
                <a:gd name="T30" fmla="*/ 4 w 8"/>
                <a:gd name="T31" fmla="*/ 1 h 51"/>
                <a:gd name="T32" fmla="*/ 4 w 8"/>
                <a:gd name="T33" fmla="*/ 1 h 51"/>
                <a:gd name="T34" fmla="*/ 4 w 8"/>
                <a:gd name="T35" fmla="*/ 1 h 51"/>
                <a:gd name="T36" fmla="*/ 7 w 8"/>
                <a:gd name="T37" fmla="*/ 4 h 51"/>
                <a:gd name="T38" fmla="*/ 8 w 8"/>
                <a:gd name="T39" fmla="*/ 16 h 51"/>
                <a:gd name="T40" fmla="*/ 8 w 8"/>
                <a:gd name="T41" fmla="*/ 17 h 51"/>
                <a:gd name="T42" fmla="*/ 8 w 8"/>
                <a:gd name="T43" fmla="*/ 17 h 51"/>
                <a:gd name="T44" fmla="*/ 8 w 8"/>
                <a:gd name="T45" fmla="*/ 17 h 51"/>
                <a:gd name="T46" fmla="*/ 8 w 8"/>
                <a:gd name="T47" fmla="*/ 16 h 51"/>
                <a:gd name="T48" fmla="*/ 7 w 8"/>
                <a:gd name="T49" fmla="*/ 3 h 51"/>
                <a:gd name="T50" fmla="*/ 4 w 8"/>
                <a:gd name="T51" fmla="*/ 0 h 51"/>
                <a:gd name="T52" fmla="*/ 4 w 8"/>
                <a:gd name="T53" fmla="*/ 1 h 51"/>
                <a:gd name="T54" fmla="*/ 4 w 8"/>
                <a:gd name="T55" fmla="*/ 0 h 51"/>
                <a:gd name="T56" fmla="*/ 4 w 8"/>
                <a:gd name="T57" fmla="*/ 0 h 51"/>
                <a:gd name="T58" fmla="*/ 1 w 8"/>
                <a:gd name="T59" fmla="*/ 4 h 51"/>
                <a:gd name="T60" fmla="*/ 0 w 8"/>
                <a:gd name="T61" fmla="*/ 17 h 51"/>
                <a:gd name="T62" fmla="*/ 0 w 8"/>
                <a:gd name="T63" fmla="*/ 18 h 51"/>
                <a:gd name="T64" fmla="*/ 4 w 8"/>
                <a:gd name="T65" fmla="*/ 50 h 51"/>
                <a:gd name="T66" fmla="*/ 4 w 8"/>
                <a:gd name="T67" fmla="*/ 51 h 51"/>
                <a:gd name="T68" fmla="*/ 4 w 8"/>
                <a:gd name="T69" fmla="*/ 50 h 51"/>
                <a:gd name="T70" fmla="*/ 8 w 8"/>
                <a:gd name="T71" fmla="*/ 1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" h="51"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26"/>
                    <a:pt x="7" y="34"/>
                    <a:pt x="6" y="40"/>
                  </a:cubicBezTo>
                  <a:cubicBezTo>
                    <a:pt x="5" y="46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47"/>
                    <a:pt x="3" y="41"/>
                  </a:cubicBezTo>
                  <a:cubicBezTo>
                    <a:pt x="2" y="36"/>
                    <a:pt x="1" y="28"/>
                    <a:pt x="1" y="18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1" y="10"/>
                    <a:pt x="1" y="6"/>
                    <a:pt x="2" y="4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4"/>
                  </a:cubicBezTo>
                  <a:cubicBezTo>
                    <a:pt x="7" y="6"/>
                    <a:pt x="8" y="10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0"/>
                    <a:pt x="8" y="6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4"/>
                  </a:cubicBezTo>
                  <a:cubicBezTo>
                    <a:pt x="1" y="6"/>
                    <a:pt x="0" y="10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37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8" y="35"/>
                    <a:pt x="8" y="1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0" name="Freeform 563"/>
            <p:cNvSpPr>
              <a:spLocks/>
            </p:cNvSpPr>
            <p:nvPr/>
          </p:nvSpPr>
          <p:spPr bwMode="auto">
            <a:xfrm>
              <a:off x="-756343" y="2205037"/>
              <a:ext cx="160338" cy="165100"/>
            </a:xfrm>
            <a:custGeom>
              <a:avLst/>
              <a:gdLst>
                <a:gd name="T0" fmla="*/ 21 w 36"/>
                <a:gd name="T1" fmla="*/ 26 h 37"/>
                <a:gd name="T2" fmla="*/ 0 w 36"/>
                <a:gd name="T3" fmla="*/ 0 h 37"/>
                <a:gd name="T4" fmla="*/ 26 w 36"/>
                <a:gd name="T5" fmla="*/ 21 h 37"/>
                <a:gd name="T6" fmla="*/ 35 w 36"/>
                <a:gd name="T7" fmla="*/ 35 h 37"/>
                <a:gd name="T8" fmla="*/ 21 w 3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21" y="26"/>
                  </a:moveTo>
                  <a:cubicBezTo>
                    <a:pt x="8" y="13"/>
                    <a:pt x="0" y="0"/>
                    <a:pt x="0" y="0"/>
                  </a:cubicBezTo>
                  <a:cubicBezTo>
                    <a:pt x="0" y="0"/>
                    <a:pt x="12" y="7"/>
                    <a:pt x="26" y="21"/>
                  </a:cubicBezTo>
                  <a:cubicBezTo>
                    <a:pt x="35" y="31"/>
                    <a:pt x="36" y="34"/>
                    <a:pt x="35" y="35"/>
                  </a:cubicBezTo>
                  <a:cubicBezTo>
                    <a:pt x="33" y="37"/>
                    <a:pt x="30" y="36"/>
                    <a:pt x="21" y="2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1" name="Freeform 564"/>
            <p:cNvSpPr>
              <a:spLocks/>
            </p:cNvSpPr>
            <p:nvPr/>
          </p:nvSpPr>
          <p:spPr bwMode="auto">
            <a:xfrm>
              <a:off x="-761106" y="2200275"/>
              <a:ext cx="165100" cy="166688"/>
            </a:xfrm>
            <a:custGeom>
              <a:avLst/>
              <a:gdLst>
                <a:gd name="T0" fmla="*/ 22 w 37"/>
                <a:gd name="T1" fmla="*/ 27 h 37"/>
                <a:gd name="T2" fmla="*/ 22 w 37"/>
                <a:gd name="T3" fmla="*/ 27 h 37"/>
                <a:gd name="T4" fmla="*/ 7 w 37"/>
                <a:gd name="T5" fmla="*/ 9 h 37"/>
                <a:gd name="T6" fmla="*/ 1 w 37"/>
                <a:gd name="T7" fmla="*/ 1 h 37"/>
                <a:gd name="T8" fmla="*/ 1 w 37"/>
                <a:gd name="T9" fmla="*/ 1 h 37"/>
                <a:gd name="T10" fmla="*/ 1 w 37"/>
                <a:gd name="T11" fmla="*/ 1 h 37"/>
                <a:gd name="T12" fmla="*/ 3 w 37"/>
                <a:gd name="T13" fmla="*/ 2 h 37"/>
                <a:gd name="T14" fmla="*/ 27 w 37"/>
                <a:gd name="T15" fmla="*/ 22 h 37"/>
                <a:gd name="T16" fmla="*/ 36 w 37"/>
                <a:gd name="T17" fmla="*/ 35 h 37"/>
                <a:gd name="T18" fmla="*/ 36 w 37"/>
                <a:gd name="T19" fmla="*/ 36 h 37"/>
                <a:gd name="T20" fmla="*/ 34 w 37"/>
                <a:gd name="T21" fmla="*/ 36 h 37"/>
                <a:gd name="T22" fmla="*/ 22 w 37"/>
                <a:gd name="T23" fmla="*/ 27 h 37"/>
                <a:gd name="T24" fmla="*/ 22 w 37"/>
                <a:gd name="T25" fmla="*/ 27 h 37"/>
                <a:gd name="T26" fmla="*/ 21 w 37"/>
                <a:gd name="T27" fmla="*/ 27 h 37"/>
                <a:gd name="T28" fmla="*/ 34 w 37"/>
                <a:gd name="T29" fmla="*/ 37 h 37"/>
                <a:gd name="T30" fmla="*/ 36 w 37"/>
                <a:gd name="T31" fmla="*/ 36 h 37"/>
                <a:gd name="T32" fmla="*/ 37 w 37"/>
                <a:gd name="T33" fmla="*/ 35 h 37"/>
                <a:gd name="T34" fmla="*/ 27 w 37"/>
                <a:gd name="T35" fmla="*/ 22 h 37"/>
                <a:gd name="T36" fmla="*/ 1 w 37"/>
                <a:gd name="T37" fmla="*/ 1 h 37"/>
                <a:gd name="T38" fmla="*/ 0 w 37"/>
                <a:gd name="T39" fmla="*/ 0 h 37"/>
                <a:gd name="T40" fmla="*/ 1 w 37"/>
                <a:gd name="T41" fmla="*/ 1 h 37"/>
                <a:gd name="T42" fmla="*/ 21 w 37"/>
                <a:gd name="T43" fmla="*/ 27 h 37"/>
                <a:gd name="T44" fmla="*/ 22 w 37"/>
                <a:gd name="T4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22" y="27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16" y="21"/>
                    <a:pt x="10" y="14"/>
                    <a:pt x="7" y="9"/>
                  </a:cubicBezTo>
                  <a:cubicBezTo>
                    <a:pt x="3" y="4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7" y="5"/>
                    <a:pt x="16" y="11"/>
                    <a:pt x="27" y="22"/>
                  </a:cubicBezTo>
                  <a:cubicBezTo>
                    <a:pt x="34" y="29"/>
                    <a:pt x="36" y="33"/>
                    <a:pt x="36" y="35"/>
                  </a:cubicBezTo>
                  <a:cubicBezTo>
                    <a:pt x="36" y="35"/>
                    <a:pt x="36" y="36"/>
                    <a:pt x="36" y="36"/>
                  </a:cubicBezTo>
                  <a:cubicBezTo>
                    <a:pt x="35" y="36"/>
                    <a:pt x="35" y="36"/>
                    <a:pt x="34" y="36"/>
                  </a:cubicBezTo>
                  <a:cubicBezTo>
                    <a:pt x="33" y="36"/>
                    <a:pt x="29" y="34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9" y="35"/>
                    <a:pt x="32" y="37"/>
                    <a:pt x="34" y="37"/>
                  </a:cubicBezTo>
                  <a:cubicBezTo>
                    <a:pt x="35" y="37"/>
                    <a:pt x="36" y="37"/>
                    <a:pt x="36" y="36"/>
                  </a:cubicBezTo>
                  <a:cubicBezTo>
                    <a:pt x="36" y="36"/>
                    <a:pt x="37" y="35"/>
                    <a:pt x="37" y="35"/>
                  </a:cubicBezTo>
                  <a:cubicBezTo>
                    <a:pt x="37" y="33"/>
                    <a:pt x="34" y="29"/>
                    <a:pt x="27" y="22"/>
                  </a:cubicBezTo>
                  <a:cubicBezTo>
                    <a:pt x="13" y="7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9" y="15"/>
                    <a:pt x="21" y="27"/>
                  </a:cubicBezTo>
                  <a:lnTo>
                    <a:pt x="22" y="27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2" name="Freeform 565"/>
            <p:cNvSpPr>
              <a:spLocks/>
            </p:cNvSpPr>
            <p:nvPr/>
          </p:nvSpPr>
          <p:spPr bwMode="auto">
            <a:xfrm>
              <a:off x="-918268" y="2038350"/>
              <a:ext cx="161925" cy="166688"/>
            </a:xfrm>
            <a:custGeom>
              <a:avLst/>
              <a:gdLst>
                <a:gd name="T0" fmla="*/ 16 w 36"/>
                <a:gd name="T1" fmla="*/ 11 h 37"/>
                <a:gd name="T2" fmla="*/ 36 w 36"/>
                <a:gd name="T3" fmla="*/ 37 h 37"/>
                <a:gd name="T4" fmla="*/ 10 w 36"/>
                <a:gd name="T5" fmla="*/ 16 h 37"/>
                <a:gd name="T6" fmla="*/ 1 w 36"/>
                <a:gd name="T7" fmla="*/ 2 h 37"/>
                <a:gd name="T8" fmla="*/ 16 w 36"/>
                <a:gd name="T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16" y="11"/>
                  </a:moveTo>
                  <a:cubicBezTo>
                    <a:pt x="28" y="23"/>
                    <a:pt x="36" y="37"/>
                    <a:pt x="36" y="37"/>
                  </a:cubicBezTo>
                  <a:cubicBezTo>
                    <a:pt x="36" y="37"/>
                    <a:pt x="24" y="30"/>
                    <a:pt x="10" y="16"/>
                  </a:cubicBezTo>
                  <a:cubicBezTo>
                    <a:pt x="1" y="6"/>
                    <a:pt x="0" y="3"/>
                    <a:pt x="1" y="2"/>
                  </a:cubicBezTo>
                  <a:cubicBezTo>
                    <a:pt x="3" y="0"/>
                    <a:pt x="6" y="1"/>
                    <a:pt x="16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3" name="Freeform 566"/>
            <p:cNvSpPr>
              <a:spLocks/>
            </p:cNvSpPr>
            <p:nvPr/>
          </p:nvSpPr>
          <p:spPr bwMode="auto">
            <a:xfrm>
              <a:off x="-918268" y="2043112"/>
              <a:ext cx="165100" cy="166688"/>
            </a:xfrm>
            <a:custGeom>
              <a:avLst/>
              <a:gdLst>
                <a:gd name="T0" fmla="*/ 16 w 37"/>
                <a:gd name="T1" fmla="*/ 10 h 37"/>
                <a:gd name="T2" fmla="*/ 15 w 37"/>
                <a:gd name="T3" fmla="*/ 10 h 37"/>
                <a:gd name="T4" fmla="*/ 30 w 37"/>
                <a:gd name="T5" fmla="*/ 28 h 37"/>
                <a:gd name="T6" fmla="*/ 36 w 37"/>
                <a:gd name="T7" fmla="*/ 36 h 37"/>
                <a:gd name="T8" fmla="*/ 36 w 37"/>
                <a:gd name="T9" fmla="*/ 36 h 37"/>
                <a:gd name="T10" fmla="*/ 36 w 37"/>
                <a:gd name="T11" fmla="*/ 36 h 37"/>
                <a:gd name="T12" fmla="*/ 34 w 37"/>
                <a:gd name="T13" fmla="*/ 35 h 37"/>
                <a:gd name="T14" fmla="*/ 11 w 37"/>
                <a:gd name="T15" fmla="*/ 15 h 37"/>
                <a:gd name="T16" fmla="*/ 1 w 37"/>
                <a:gd name="T17" fmla="*/ 2 h 37"/>
                <a:gd name="T18" fmla="*/ 2 w 37"/>
                <a:gd name="T19" fmla="*/ 1 h 37"/>
                <a:gd name="T20" fmla="*/ 3 w 37"/>
                <a:gd name="T21" fmla="*/ 1 h 37"/>
                <a:gd name="T22" fmla="*/ 15 w 37"/>
                <a:gd name="T23" fmla="*/ 10 h 37"/>
                <a:gd name="T24" fmla="*/ 16 w 37"/>
                <a:gd name="T25" fmla="*/ 10 h 37"/>
                <a:gd name="T26" fmla="*/ 16 w 37"/>
                <a:gd name="T27" fmla="*/ 10 h 37"/>
                <a:gd name="T28" fmla="*/ 3 w 37"/>
                <a:gd name="T29" fmla="*/ 0 h 37"/>
                <a:gd name="T30" fmla="*/ 1 w 37"/>
                <a:gd name="T31" fmla="*/ 1 h 37"/>
                <a:gd name="T32" fmla="*/ 0 w 37"/>
                <a:gd name="T33" fmla="*/ 2 h 37"/>
                <a:gd name="T34" fmla="*/ 10 w 37"/>
                <a:gd name="T35" fmla="*/ 15 h 37"/>
                <a:gd name="T36" fmla="*/ 36 w 37"/>
                <a:gd name="T37" fmla="*/ 36 h 37"/>
                <a:gd name="T38" fmla="*/ 37 w 37"/>
                <a:gd name="T39" fmla="*/ 37 h 37"/>
                <a:gd name="T40" fmla="*/ 36 w 37"/>
                <a:gd name="T41" fmla="*/ 36 h 37"/>
                <a:gd name="T42" fmla="*/ 16 w 37"/>
                <a:gd name="T43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6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21" y="16"/>
                    <a:pt x="27" y="23"/>
                    <a:pt x="30" y="28"/>
                  </a:cubicBezTo>
                  <a:cubicBezTo>
                    <a:pt x="34" y="33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5"/>
                    <a:pt x="34" y="35"/>
                  </a:cubicBezTo>
                  <a:cubicBezTo>
                    <a:pt x="30" y="32"/>
                    <a:pt x="21" y="25"/>
                    <a:pt x="11" y="15"/>
                  </a:cubicBezTo>
                  <a:cubicBezTo>
                    <a:pt x="3" y="8"/>
                    <a:pt x="1" y="4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8" y="3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8" y="2"/>
                    <a:pt x="5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4"/>
                    <a:pt x="3" y="8"/>
                    <a:pt x="10" y="15"/>
                  </a:cubicBezTo>
                  <a:cubicBezTo>
                    <a:pt x="24" y="29"/>
                    <a:pt x="36" y="36"/>
                    <a:pt x="36" y="3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28" y="22"/>
                    <a:pt x="16" y="1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4" name="Freeform 567"/>
            <p:cNvSpPr>
              <a:spLocks/>
            </p:cNvSpPr>
            <p:nvPr/>
          </p:nvSpPr>
          <p:spPr bwMode="auto">
            <a:xfrm>
              <a:off x="-923031" y="2205037"/>
              <a:ext cx="166688" cy="161925"/>
            </a:xfrm>
            <a:custGeom>
              <a:avLst/>
              <a:gdLst>
                <a:gd name="T0" fmla="*/ 11 w 37"/>
                <a:gd name="T1" fmla="*/ 20 h 36"/>
                <a:gd name="T2" fmla="*/ 37 w 37"/>
                <a:gd name="T3" fmla="*/ 0 h 36"/>
                <a:gd name="T4" fmla="*/ 16 w 37"/>
                <a:gd name="T5" fmla="*/ 26 h 36"/>
                <a:gd name="T6" fmla="*/ 2 w 37"/>
                <a:gd name="T7" fmla="*/ 35 h 36"/>
                <a:gd name="T8" fmla="*/ 11 w 37"/>
                <a:gd name="T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11" y="20"/>
                  </a:moveTo>
                  <a:cubicBezTo>
                    <a:pt x="24" y="8"/>
                    <a:pt x="37" y="0"/>
                    <a:pt x="37" y="0"/>
                  </a:cubicBezTo>
                  <a:cubicBezTo>
                    <a:pt x="37" y="0"/>
                    <a:pt x="30" y="12"/>
                    <a:pt x="16" y="26"/>
                  </a:cubicBezTo>
                  <a:cubicBezTo>
                    <a:pt x="6" y="35"/>
                    <a:pt x="3" y="36"/>
                    <a:pt x="2" y="35"/>
                  </a:cubicBezTo>
                  <a:cubicBezTo>
                    <a:pt x="0" y="33"/>
                    <a:pt x="1" y="30"/>
                    <a:pt x="11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5" name="Freeform 568"/>
            <p:cNvSpPr>
              <a:spLocks/>
            </p:cNvSpPr>
            <p:nvPr/>
          </p:nvSpPr>
          <p:spPr bwMode="auto">
            <a:xfrm>
              <a:off x="-918268" y="2200275"/>
              <a:ext cx="165100" cy="166688"/>
            </a:xfrm>
            <a:custGeom>
              <a:avLst/>
              <a:gdLst>
                <a:gd name="T0" fmla="*/ 10 w 37"/>
                <a:gd name="T1" fmla="*/ 21 h 37"/>
                <a:gd name="T2" fmla="*/ 10 w 37"/>
                <a:gd name="T3" fmla="*/ 22 h 37"/>
                <a:gd name="T4" fmla="*/ 28 w 37"/>
                <a:gd name="T5" fmla="*/ 7 h 37"/>
                <a:gd name="T6" fmla="*/ 36 w 37"/>
                <a:gd name="T7" fmla="*/ 1 h 37"/>
                <a:gd name="T8" fmla="*/ 36 w 37"/>
                <a:gd name="T9" fmla="*/ 1 h 37"/>
                <a:gd name="T10" fmla="*/ 36 w 37"/>
                <a:gd name="T11" fmla="*/ 1 h 37"/>
                <a:gd name="T12" fmla="*/ 35 w 37"/>
                <a:gd name="T13" fmla="*/ 3 h 37"/>
                <a:gd name="T14" fmla="*/ 15 w 37"/>
                <a:gd name="T15" fmla="*/ 26 h 37"/>
                <a:gd name="T16" fmla="*/ 2 w 37"/>
                <a:gd name="T17" fmla="*/ 36 h 37"/>
                <a:gd name="T18" fmla="*/ 1 w 37"/>
                <a:gd name="T19" fmla="*/ 35 h 37"/>
                <a:gd name="T20" fmla="*/ 1 w 37"/>
                <a:gd name="T21" fmla="*/ 34 h 37"/>
                <a:gd name="T22" fmla="*/ 10 w 37"/>
                <a:gd name="T23" fmla="*/ 22 h 37"/>
                <a:gd name="T24" fmla="*/ 10 w 37"/>
                <a:gd name="T25" fmla="*/ 21 h 37"/>
                <a:gd name="T26" fmla="*/ 10 w 37"/>
                <a:gd name="T27" fmla="*/ 21 h 37"/>
                <a:gd name="T28" fmla="*/ 0 w 37"/>
                <a:gd name="T29" fmla="*/ 34 h 37"/>
                <a:gd name="T30" fmla="*/ 1 w 37"/>
                <a:gd name="T31" fmla="*/ 36 h 37"/>
                <a:gd name="T32" fmla="*/ 2 w 37"/>
                <a:gd name="T33" fmla="*/ 37 h 37"/>
                <a:gd name="T34" fmla="*/ 15 w 37"/>
                <a:gd name="T35" fmla="*/ 27 h 37"/>
                <a:gd name="T36" fmla="*/ 36 w 37"/>
                <a:gd name="T37" fmla="*/ 1 h 37"/>
                <a:gd name="T38" fmla="*/ 37 w 37"/>
                <a:gd name="T39" fmla="*/ 0 h 37"/>
                <a:gd name="T40" fmla="*/ 36 w 37"/>
                <a:gd name="T41" fmla="*/ 1 h 37"/>
                <a:gd name="T42" fmla="*/ 10 w 37"/>
                <a:gd name="T43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7">
                  <a:moveTo>
                    <a:pt x="10" y="21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6" y="16"/>
                    <a:pt x="23" y="10"/>
                    <a:pt x="28" y="7"/>
                  </a:cubicBezTo>
                  <a:cubicBezTo>
                    <a:pt x="33" y="3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5" y="1"/>
                    <a:pt x="35" y="3"/>
                  </a:cubicBezTo>
                  <a:cubicBezTo>
                    <a:pt x="32" y="7"/>
                    <a:pt x="26" y="16"/>
                    <a:pt x="15" y="26"/>
                  </a:cubicBezTo>
                  <a:cubicBezTo>
                    <a:pt x="8" y="34"/>
                    <a:pt x="4" y="36"/>
                    <a:pt x="2" y="36"/>
                  </a:cubicBezTo>
                  <a:cubicBezTo>
                    <a:pt x="2" y="36"/>
                    <a:pt x="1" y="36"/>
                    <a:pt x="1" y="35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3" y="29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2" y="29"/>
                    <a:pt x="0" y="32"/>
                    <a:pt x="0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6"/>
                    <a:pt x="2" y="37"/>
                    <a:pt x="2" y="37"/>
                  </a:cubicBezTo>
                  <a:cubicBezTo>
                    <a:pt x="4" y="36"/>
                    <a:pt x="8" y="34"/>
                    <a:pt x="15" y="27"/>
                  </a:cubicBezTo>
                  <a:cubicBezTo>
                    <a:pt x="30" y="13"/>
                    <a:pt x="36" y="1"/>
                    <a:pt x="36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22" y="9"/>
                    <a:pt x="10" y="21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6" name="Freeform 569"/>
            <p:cNvSpPr>
              <a:spLocks/>
            </p:cNvSpPr>
            <p:nvPr/>
          </p:nvSpPr>
          <p:spPr bwMode="auto">
            <a:xfrm>
              <a:off x="-756343" y="2043112"/>
              <a:ext cx="165100" cy="161925"/>
            </a:xfrm>
            <a:custGeom>
              <a:avLst/>
              <a:gdLst>
                <a:gd name="T0" fmla="*/ 26 w 37"/>
                <a:gd name="T1" fmla="*/ 15 h 36"/>
                <a:gd name="T2" fmla="*/ 0 w 37"/>
                <a:gd name="T3" fmla="*/ 36 h 36"/>
                <a:gd name="T4" fmla="*/ 21 w 37"/>
                <a:gd name="T5" fmla="*/ 10 h 36"/>
                <a:gd name="T6" fmla="*/ 35 w 37"/>
                <a:gd name="T7" fmla="*/ 1 h 36"/>
                <a:gd name="T8" fmla="*/ 26 w 37"/>
                <a:gd name="T9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26" y="15"/>
                  </a:moveTo>
                  <a:cubicBezTo>
                    <a:pt x="14" y="28"/>
                    <a:pt x="0" y="36"/>
                    <a:pt x="0" y="36"/>
                  </a:cubicBezTo>
                  <a:cubicBezTo>
                    <a:pt x="0" y="36"/>
                    <a:pt x="7" y="24"/>
                    <a:pt x="21" y="10"/>
                  </a:cubicBezTo>
                  <a:cubicBezTo>
                    <a:pt x="31" y="1"/>
                    <a:pt x="34" y="0"/>
                    <a:pt x="35" y="1"/>
                  </a:cubicBezTo>
                  <a:cubicBezTo>
                    <a:pt x="37" y="3"/>
                    <a:pt x="36" y="6"/>
                    <a:pt x="26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7" name="Freeform 570"/>
            <p:cNvSpPr>
              <a:spLocks/>
            </p:cNvSpPr>
            <p:nvPr/>
          </p:nvSpPr>
          <p:spPr bwMode="auto">
            <a:xfrm>
              <a:off x="-761106" y="2043112"/>
              <a:ext cx="165100" cy="166688"/>
            </a:xfrm>
            <a:custGeom>
              <a:avLst/>
              <a:gdLst>
                <a:gd name="T0" fmla="*/ 27 w 37"/>
                <a:gd name="T1" fmla="*/ 15 h 37"/>
                <a:gd name="T2" fmla="*/ 27 w 37"/>
                <a:gd name="T3" fmla="*/ 15 h 37"/>
                <a:gd name="T4" fmla="*/ 9 w 37"/>
                <a:gd name="T5" fmla="*/ 30 h 37"/>
                <a:gd name="T6" fmla="*/ 1 w 37"/>
                <a:gd name="T7" fmla="*/ 36 h 37"/>
                <a:gd name="T8" fmla="*/ 1 w 37"/>
                <a:gd name="T9" fmla="*/ 36 h 37"/>
                <a:gd name="T10" fmla="*/ 1 w 37"/>
                <a:gd name="T11" fmla="*/ 36 h 37"/>
                <a:gd name="T12" fmla="*/ 3 w 37"/>
                <a:gd name="T13" fmla="*/ 34 h 37"/>
                <a:gd name="T14" fmla="*/ 22 w 37"/>
                <a:gd name="T15" fmla="*/ 10 h 37"/>
                <a:gd name="T16" fmla="*/ 35 w 37"/>
                <a:gd name="T17" fmla="*/ 1 h 37"/>
                <a:gd name="T18" fmla="*/ 36 w 37"/>
                <a:gd name="T19" fmla="*/ 2 h 37"/>
                <a:gd name="T20" fmla="*/ 36 w 37"/>
                <a:gd name="T21" fmla="*/ 3 h 37"/>
                <a:gd name="T22" fmla="*/ 27 w 37"/>
                <a:gd name="T23" fmla="*/ 15 h 37"/>
                <a:gd name="T24" fmla="*/ 27 w 37"/>
                <a:gd name="T25" fmla="*/ 15 h 37"/>
                <a:gd name="T26" fmla="*/ 27 w 37"/>
                <a:gd name="T27" fmla="*/ 16 h 37"/>
                <a:gd name="T28" fmla="*/ 37 w 37"/>
                <a:gd name="T29" fmla="*/ 3 h 37"/>
                <a:gd name="T30" fmla="*/ 36 w 37"/>
                <a:gd name="T31" fmla="*/ 1 h 37"/>
                <a:gd name="T32" fmla="*/ 35 w 37"/>
                <a:gd name="T33" fmla="*/ 0 h 37"/>
                <a:gd name="T34" fmla="*/ 22 w 37"/>
                <a:gd name="T35" fmla="*/ 10 h 37"/>
                <a:gd name="T36" fmla="*/ 1 w 37"/>
                <a:gd name="T37" fmla="*/ 36 h 37"/>
                <a:gd name="T38" fmla="*/ 0 w 37"/>
                <a:gd name="T39" fmla="*/ 37 h 37"/>
                <a:gd name="T40" fmla="*/ 1 w 37"/>
                <a:gd name="T41" fmla="*/ 36 h 37"/>
                <a:gd name="T42" fmla="*/ 27 w 37"/>
                <a:gd name="T43" fmla="*/ 16 h 37"/>
                <a:gd name="T44" fmla="*/ 27 w 37"/>
                <a:gd name="T45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21"/>
                    <a:pt x="14" y="27"/>
                    <a:pt x="9" y="30"/>
                  </a:cubicBezTo>
                  <a:cubicBezTo>
                    <a:pt x="4" y="34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2" y="35"/>
                    <a:pt x="3" y="34"/>
                  </a:cubicBezTo>
                  <a:cubicBezTo>
                    <a:pt x="5" y="30"/>
                    <a:pt x="12" y="21"/>
                    <a:pt x="22" y="10"/>
                  </a:cubicBezTo>
                  <a:cubicBezTo>
                    <a:pt x="29" y="3"/>
                    <a:pt x="33" y="1"/>
                    <a:pt x="35" y="1"/>
                  </a:cubicBezTo>
                  <a:cubicBezTo>
                    <a:pt x="35" y="1"/>
                    <a:pt x="36" y="1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4"/>
                    <a:pt x="34" y="8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5" y="8"/>
                    <a:pt x="37" y="5"/>
                    <a:pt x="37" y="3"/>
                  </a:cubicBezTo>
                  <a:cubicBezTo>
                    <a:pt x="37" y="2"/>
                    <a:pt x="37" y="1"/>
                    <a:pt x="36" y="1"/>
                  </a:cubicBezTo>
                  <a:cubicBezTo>
                    <a:pt x="36" y="1"/>
                    <a:pt x="35" y="0"/>
                    <a:pt x="35" y="0"/>
                  </a:cubicBezTo>
                  <a:cubicBezTo>
                    <a:pt x="33" y="0"/>
                    <a:pt x="29" y="3"/>
                    <a:pt x="22" y="10"/>
                  </a:cubicBezTo>
                  <a:cubicBezTo>
                    <a:pt x="8" y="24"/>
                    <a:pt x="1" y="36"/>
                    <a:pt x="1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5" y="28"/>
                    <a:pt x="27" y="16"/>
                  </a:cubicBezTo>
                  <a:lnTo>
                    <a:pt x="27" y="15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8" name="Freeform 571"/>
            <p:cNvSpPr>
              <a:spLocks/>
            </p:cNvSpPr>
            <p:nvPr/>
          </p:nvSpPr>
          <p:spPr bwMode="auto">
            <a:xfrm>
              <a:off x="-756343" y="2109787"/>
              <a:ext cx="206375" cy="95250"/>
            </a:xfrm>
            <a:custGeom>
              <a:avLst/>
              <a:gdLst>
                <a:gd name="T0" fmla="*/ 32 w 46"/>
                <a:gd name="T1" fmla="*/ 12 h 21"/>
                <a:gd name="T2" fmla="*/ 0 w 46"/>
                <a:gd name="T3" fmla="*/ 21 h 21"/>
                <a:gd name="T4" fmla="*/ 29 w 46"/>
                <a:gd name="T5" fmla="*/ 5 h 21"/>
                <a:gd name="T6" fmla="*/ 46 w 46"/>
                <a:gd name="T7" fmla="*/ 2 h 21"/>
                <a:gd name="T8" fmla="*/ 32 w 46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2" y="12"/>
                  </a:moveTo>
                  <a:cubicBezTo>
                    <a:pt x="16" y="19"/>
                    <a:pt x="0" y="21"/>
                    <a:pt x="0" y="21"/>
                  </a:cubicBezTo>
                  <a:cubicBezTo>
                    <a:pt x="0" y="21"/>
                    <a:pt x="11" y="13"/>
                    <a:pt x="29" y="5"/>
                  </a:cubicBezTo>
                  <a:cubicBezTo>
                    <a:pt x="42" y="0"/>
                    <a:pt x="45" y="0"/>
                    <a:pt x="46" y="2"/>
                  </a:cubicBezTo>
                  <a:cubicBezTo>
                    <a:pt x="46" y="4"/>
                    <a:pt x="45" y="7"/>
                    <a:pt x="32" y="1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9" name="Freeform 572"/>
            <p:cNvSpPr>
              <a:spLocks/>
            </p:cNvSpPr>
            <p:nvPr/>
          </p:nvSpPr>
          <p:spPr bwMode="auto">
            <a:xfrm>
              <a:off x="-761106" y="2114550"/>
              <a:ext cx="211138" cy="95250"/>
            </a:xfrm>
            <a:custGeom>
              <a:avLst/>
              <a:gdLst>
                <a:gd name="T0" fmla="*/ 33 w 47"/>
                <a:gd name="T1" fmla="*/ 11 h 21"/>
                <a:gd name="T2" fmla="*/ 33 w 47"/>
                <a:gd name="T3" fmla="*/ 11 h 21"/>
                <a:gd name="T4" fmla="*/ 11 w 47"/>
                <a:gd name="T5" fmla="*/ 18 h 21"/>
                <a:gd name="T6" fmla="*/ 1 w 47"/>
                <a:gd name="T7" fmla="*/ 20 h 21"/>
                <a:gd name="T8" fmla="*/ 1 w 47"/>
                <a:gd name="T9" fmla="*/ 20 h 21"/>
                <a:gd name="T10" fmla="*/ 1 w 47"/>
                <a:gd name="T11" fmla="*/ 20 h 21"/>
                <a:gd name="T12" fmla="*/ 3 w 47"/>
                <a:gd name="T13" fmla="*/ 19 h 21"/>
                <a:gd name="T14" fmla="*/ 30 w 47"/>
                <a:gd name="T15" fmla="*/ 4 h 21"/>
                <a:gd name="T16" fmla="*/ 44 w 47"/>
                <a:gd name="T17" fmla="*/ 0 h 21"/>
                <a:gd name="T18" fmla="*/ 46 w 47"/>
                <a:gd name="T19" fmla="*/ 1 h 21"/>
                <a:gd name="T20" fmla="*/ 47 w 47"/>
                <a:gd name="T21" fmla="*/ 2 h 21"/>
                <a:gd name="T22" fmla="*/ 44 w 47"/>
                <a:gd name="T23" fmla="*/ 5 h 21"/>
                <a:gd name="T24" fmla="*/ 33 w 47"/>
                <a:gd name="T25" fmla="*/ 11 h 21"/>
                <a:gd name="T26" fmla="*/ 33 w 47"/>
                <a:gd name="T27" fmla="*/ 11 h 21"/>
                <a:gd name="T28" fmla="*/ 33 w 47"/>
                <a:gd name="T29" fmla="*/ 11 h 21"/>
                <a:gd name="T30" fmla="*/ 44 w 47"/>
                <a:gd name="T31" fmla="*/ 6 h 21"/>
                <a:gd name="T32" fmla="*/ 47 w 47"/>
                <a:gd name="T33" fmla="*/ 2 h 21"/>
                <a:gd name="T34" fmla="*/ 47 w 47"/>
                <a:gd name="T35" fmla="*/ 1 h 21"/>
                <a:gd name="T36" fmla="*/ 44 w 47"/>
                <a:gd name="T37" fmla="*/ 0 h 21"/>
                <a:gd name="T38" fmla="*/ 30 w 47"/>
                <a:gd name="T39" fmla="*/ 4 h 21"/>
                <a:gd name="T40" fmla="*/ 1 w 47"/>
                <a:gd name="T41" fmla="*/ 20 h 21"/>
                <a:gd name="T42" fmla="*/ 0 w 47"/>
                <a:gd name="T43" fmla="*/ 21 h 21"/>
                <a:gd name="T44" fmla="*/ 1 w 47"/>
                <a:gd name="T45" fmla="*/ 20 h 21"/>
                <a:gd name="T46" fmla="*/ 33 w 47"/>
                <a:gd name="T47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1">
                  <a:moveTo>
                    <a:pt x="33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25" y="14"/>
                    <a:pt x="17" y="16"/>
                    <a:pt x="11" y="18"/>
                  </a:cubicBezTo>
                  <a:cubicBezTo>
                    <a:pt x="5" y="19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3" y="19"/>
                  </a:cubicBezTo>
                  <a:cubicBezTo>
                    <a:pt x="7" y="16"/>
                    <a:pt x="17" y="10"/>
                    <a:pt x="30" y="4"/>
                  </a:cubicBezTo>
                  <a:cubicBezTo>
                    <a:pt x="38" y="1"/>
                    <a:pt x="42" y="0"/>
                    <a:pt x="44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3"/>
                    <a:pt x="46" y="4"/>
                    <a:pt x="44" y="5"/>
                  </a:cubicBezTo>
                  <a:cubicBezTo>
                    <a:pt x="42" y="6"/>
                    <a:pt x="38" y="8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9"/>
                    <a:pt x="42" y="7"/>
                    <a:pt x="44" y="6"/>
                  </a:cubicBezTo>
                  <a:cubicBezTo>
                    <a:pt x="46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6" y="0"/>
                    <a:pt x="44" y="0"/>
                  </a:cubicBezTo>
                  <a:cubicBezTo>
                    <a:pt x="42" y="0"/>
                    <a:pt x="37" y="1"/>
                    <a:pt x="30" y="4"/>
                  </a:cubicBezTo>
                  <a:cubicBezTo>
                    <a:pt x="12" y="11"/>
                    <a:pt x="1" y="20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7" y="18"/>
                    <a:pt x="33" y="11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0" name="Freeform 573"/>
            <p:cNvSpPr>
              <a:spLocks/>
            </p:cNvSpPr>
            <p:nvPr/>
          </p:nvSpPr>
          <p:spPr bwMode="auto">
            <a:xfrm>
              <a:off x="-962718" y="2205037"/>
              <a:ext cx="206375" cy="93663"/>
            </a:xfrm>
            <a:custGeom>
              <a:avLst/>
              <a:gdLst>
                <a:gd name="T0" fmla="*/ 14 w 46"/>
                <a:gd name="T1" fmla="*/ 9 h 21"/>
                <a:gd name="T2" fmla="*/ 46 w 46"/>
                <a:gd name="T3" fmla="*/ 0 h 21"/>
                <a:gd name="T4" fmla="*/ 17 w 46"/>
                <a:gd name="T5" fmla="*/ 16 h 21"/>
                <a:gd name="T6" fmla="*/ 0 w 46"/>
                <a:gd name="T7" fmla="*/ 19 h 21"/>
                <a:gd name="T8" fmla="*/ 14 w 46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14" y="9"/>
                  </a:moveTo>
                  <a:cubicBezTo>
                    <a:pt x="30" y="2"/>
                    <a:pt x="46" y="0"/>
                    <a:pt x="46" y="0"/>
                  </a:cubicBezTo>
                  <a:cubicBezTo>
                    <a:pt x="46" y="0"/>
                    <a:pt x="35" y="8"/>
                    <a:pt x="17" y="16"/>
                  </a:cubicBezTo>
                  <a:cubicBezTo>
                    <a:pt x="4" y="21"/>
                    <a:pt x="1" y="21"/>
                    <a:pt x="0" y="19"/>
                  </a:cubicBezTo>
                  <a:cubicBezTo>
                    <a:pt x="0" y="17"/>
                    <a:pt x="2" y="14"/>
                    <a:pt x="14" y="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1" name="Freeform 574"/>
            <p:cNvSpPr>
              <a:spLocks/>
            </p:cNvSpPr>
            <p:nvPr/>
          </p:nvSpPr>
          <p:spPr bwMode="auto">
            <a:xfrm>
              <a:off x="-962718" y="2200275"/>
              <a:ext cx="209550" cy="93663"/>
            </a:xfrm>
            <a:custGeom>
              <a:avLst/>
              <a:gdLst>
                <a:gd name="T0" fmla="*/ 14 w 47"/>
                <a:gd name="T1" fmla="*/ 10 h 21"/>
                <a:gd name="T2" fmla="*/ 14 w 47"/>
                <a:gd name="T3" fmla="*/ 10 h 21"/>
                <a:gd name="T4" fmla="*/ 36 w 47"/>
                <a:gd name="T5" fmla="*/ 3 h 21"/>
                <a:gd name="T6" fmla="*/ 46 w 47"/>
                <a:gd name="T7" fmla="*/ 1 h 21"/>
                <a:gd name="T8" fmla="*/ 46 w 47"/>
                <a:gd name="T9" fmla="*/ 1 h 21"/>
                <a:gd name="T10" fmla="*/ 46 w 47"/>
                <a:gd name="T11" fmla="*/ 1 h 21"/>
                <a:gd name="T12" fmla="*/ 44 w 47"/>
                <a:gd name="T13" fmla="*/ 2 h 21"/>
                <a:gd name="T14" fmla="*/ 17 w 47"/>
                <a:gd name="T15" fmla="*/ 17 h 21"/>
                <a:gd name="T16" fmla="*/ 3 w 47"/>
                <a:gd name="T17" fmla="*/ 21 h 21"/>
                <a:gd name="T18" fmla="*/ 1 w 47"/>
                <a:gd name="T19" fmla="*/ 20 h 21"/>
                <a:gd name="T20" fmla="*/ 1 w 47"/>
                <a:gd name="T21" fmla="*/ 19 h 21"/>
                <a:gd name="T22" fmla="*/ 3 w 47"/>
                <a:gd name="T23" fmla="*/ 16 h 21"/>
                <a:gd name="T24" fmla="*/ 14 w 47"/>
                <a:gd name="T25" fmla="*/ 10 h 21"/>
                <a:gd name="T26" fmla="*/ 14 w 47"/>
                <a:gd name="T27" fmla="*/ 10 h 21"/>
                <a:gd name="T28" fmla="*/ 14 w 47"/>
                <a:gd name="T29" fmla="*/ 10 h 21"/>
                <a:gd name="T30" fmla="*/ 3 w 47"/>
                <a:gd name="T31" fmla="*/ 15 h 21"/>
                <a:gd name="T32" fmla="*/ 0 w 47"/>
                <a:gd name="T33" fmla="*/ 19 h 21"/>
                <a:gd name="T34" fmla="*/ 0 w 47"/>
                <a:gd name="T35" fmla="*/ 20 h 21"/>
                <a:gd name="T36" fmla="*/ 3 w 47"/>
                <a:gd name="T37" fmla="*/ 21 h 21"/>
                <a:gd name="T38" fmla="*/ 17 w 47"/>
                <a:gd name="T39" fmla="*/ 17 h 21"/>
                <a:gd name="T40" fmla="*/ 46 w 47"/>
                <a:gd name="T41" fmla="*/ 1 h 21"/>
                <a:gd name="T42" fmla="*/ 47 w 47"/>
                <a:gd name="T43" fmla="*/ 0 h 21"/>
                <a:gd name="T44" fmla="*/ 46 w 47"/>
                <a:gd name="T45" fmla="*/ 1 h 21"/>
                <a:gd name="T46" fmla="*/ 14 w 47"/>
                <a:gd name="T4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1">
                  <a:moveTo>
                    <a:pt x="14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2" y="7"/>
                    <a:pt x="30" y="5"/>
                    <a:pt x="36" y="3"/>
                  </a:cubicBezTo>
                  <a:cubicBezTo>
                    <a:pt x="42" y="2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5" y="1"/>
                    <a:pt x="44" y="2"/>
                  </a:cubicBezTo>
                  <a:cubicBezTo>
                    <a:pt x="40" y="5"/>
                    <a:pt x="31" y="11"/>
                    <a:pt x="17" y="17"/>
                  </a:cubicBezTo>
                  <a:cubicBezTo>
                    <a:pt x="9" y="20"/>
                    <a:pt x="5" y="21"/>
                    <a:pt x="3" y="21"/>
                  </a:cubicBezTo>
                  <a:cubicBezTo>
                    <a:pt x="2" y="21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7"/>
                    <a:pt x="3" y="16"/>
                  </a:cubicBezTo>
                  <a:cubicBezTo>
                    <a:pt x="5" y="14"/>
                    <a:pt x="9" y="13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2"/>
                    <a:pt x="5" y="14"/>
                    <a:pt x="3" y="15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1"/>
                    <a:pt x="3" y="21"/>
                  </a:cubicBezTo>
                  <a:cubicBezTo>
                    <a:pt x="6" y="21"/>
                    <a:pt x="10" y="20"/>
                    <a:pt x="17" y="17"/>
                  </a:cubicBezTo>
                  <a:cubicBezTo>
                    <a:pt x="35" y="10"/>
                    <a:pt x="46" y="1"/>
                    <a:pt x="46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30" y="3"/>
                    <a:pt x="14" y="1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2" name="Freeform 575"/>
            <p:cNvSpPr>
              <a:spLocks/>
            </p:cNvSpPr>
            <p:nvPr/>
          </p:nvSpPr>
          <p:spPr bwMode="auto">
            <a:xfrm>
              <a:off x="-756343" y="2205037"/>
              <a:ext cx="93663" cy="206375"/>
            </a:xfrm>
            <a:custGeom>
              <a:avLst/>
              <a:gdLst>
                <a:gd name="T0" fmla="*/ 9 w 21"/>
                <a:gd name="T1" fmla="*/ 32 h 46"/>
                <a:gd name="T2" fmla="*/ 0 w 21"/>
                <a:gd name="T3" fmla="*/ 0 h 46"/>
                <a:gd name="T4" fmla="*/ 16 w 21"/>
                <a:gd name="T5" fmla="*/ 29 h 46"/>
                <a:gd name="T6" fmla="*/ 19 w 21"/>
                <a:gd name="T7" fmla="*/ 46 h 46"/>
                <a:gd name="T8" fmla="*/ 9 w 21"/>
                <a:gd name="T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9" y="32"/>
                  </a:moveTo>
                  <a:cubicBezTo>
                    <a:pt x="2" y="16"/>
                    <a:pt x="0" y="0"/>
                    <a:pt x="0" y="0"/>
                  </a:cubicBezTo>
                  <a:cubicBezTo>
                    <a:pt x="0" y="0"/>
                    <a:pt x="8" y="11"/>
                    <a:pt x="16" y="29"/>
                  </a:cubicBezTo>
                  <a:cubicBezTo>
                    <a:pt x="21" y="42"/>
                    <a:pt x="21" y="45"/>
                    <a:pt x="19" y="46"/>
                  </a:cubicBezTo>
                  <a:cubicBezTo>
                    <a:pt x="17" y="46"/>
                    <a:pt x="14" y="44"/>
                    <a:pt x="9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3" name="Freeform 576"/>
            <p:cNvSpPr>
              <a:spLocks/>
            </p:cNvSpPr>
            <p:nvPr/>
          </p:nvSpPr>
          <p:spPr bwMode="auto">
            <a:xfrm>
              <a:off x="-761106" y="2200275"/>
              <a:ext cx="98425" cy="211138"/>
            </a:xfrm>
            <a:custGeom>
              <a:avLst/>
              <a:gdLst>
                <a:gd name="T0" fmla="*/ 10 w 22"/>
                <a:gd name="T1" fmla="*/ 33 h 47"/>
                <a:gd name="T2" fmla="*/ 10 w 22"/>
                <a:gd name="T3" fmla="*/ 33 h 47"/>
                <a:gd name="T4" fmla="*/ 3 w 22"/>
                <a:gd name="T5" fmla="*/ 11 h 47"/>
                <a:gd name="T6" fmla="*/ 1 w 22"/>
                <a:gd name="T7" fmla="*/ 1 h 47"/>
                <a:gd name="T8" fmla="*/ 1 w 22"/>
                <a:gd name="T9" fmla="*/ 1 h 47"/>
                <a:gd name="T10" fmla="*/ 1 w 22"/>
                <a:gd name="T11" fmla="*/ 1 h 47"/>
                <a:gd name="T12" fmla="*/ 2 w 22"/>
                <a:gd name="T13" fmla="*/ 3 h 47"/>
                <a:gd name="T14" fmla="*/ 17 w 22"/>
                <a:gd name="T15" fmla="*/ 30 h 47"/>
                <a:gd name="T16" fmla="*/ 21 w 22"/>
                <a:gd name="T17" fmla="*/ 44 h 47"/>
                <a:gd name="T18" fmla="*/ 20 w 22"/>
                <a:gd name="T19" fmla="*/ 46 h 47"/>
                <a:gd name="T20" fmla="*/ 19 w 22"/>
                <a:gd name="T21" fmla="*/ 46 h 47"/>
                <a:gd name="T22" fmla="*/ 16 w 22"/>
                <a:gd name="T23" fmla="*/ 44 h 47"/>
                <a:gd name="T24" fmla="*/ 10 w 22"/>
                <a:gd name="T25" fmla="*/ 33 h 47"/>
                <a:gd name="T26" fmla="*/ 10 w 22"/>
                <a:gd name="T27" fmla="*/ 33 h 47"/>
                <a:gd name="T28" fmla="*/ 10 w 22"/>
                <a:gd name="T29" fmla="*/ 33 h 47"/>
                <a:gd name="T30" fmla="*/ 15 w 22"/>
                <a:gd name="T31" fmla="*/ 44 h 47"/>
                <a:gd name="T32" fmla="*/ 19 w 22"/>
                <a:gd name="T33" fmla="*/ 47 h 47"/>
                <a:gd name="T34" fmla="*/ 20 w 22"/>
                <a:gd name="T35" fmla="*/ 47 h 47"/>
                <a:gd name="T36" fmla="*/ 21 w 22"/>
                <a:gd name="T37" fmla="*/ 44 h 47"/>
                <a:gd name="T38" fmla="*/ 17 w 22"/>
                <a:gd name="T39" fmla="*/ 30 h 47"/>
                <a:gd name="T40" fmla="*/ 1 w 22"/>
                <a:gd name="T41" fmla="*/ 1 h 47"/>
                <a:gd name="T42" fmla="*/ 0 w 22"/>
                <a:gd name="T43" fmla="*/ 0 h 47"/>
                <a:gd name="T44" fmla="*/ 1 w 22"/>
                <a:gd name="T45" fmla="*/ 1 h 47"/>
                <a:gd name="T46" fmla="*/ 10 w 22"/>
                <a:gd name="T4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47"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7" y="25"/>
                    <a:pt x="5" y="17"/>
                    <a:pt x="3" y="11"/>
                  </a:cubicBezTo>
                  <a:cubicBezTo>
                    <a:pt x="2" y="5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5" y="7"/>
                    <a:pt x="11" y="16"/>
                    <a:pt x="17" y="30"/>
                  </a:cubicBezTo>
                  <a:cubicBezTo>
                    <a:pt x="20" y="38"/>
                    <a:pt x="21" y="42"/>
                    <a:pt x="21" y="44"/>
                  </a:cubicBezTo>
                  <a:cubicBezTo>
                    <a:pt x="21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7" y="46"/>
                    <a:pt x="16" y="44"/>
                  </a:cubicBezTo>
                  <a:cubicBezTo>
                    <a:pt x="15" y="42"/>
                    <a:pt x="13" y="38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2" y="38"/>
                    <a:pt x="14" y="42"/>
                    <a:pt x="15" y="44"/>
                  </a:cubicBezTo>
                  <a:cubicBezTo>
                    <a:pt x="17" y="46"/>
                    <a:pt x="18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2" y="46"/>
                    <a:pt x="21" y="44"/>
                  </a:cubicBezTo>
                  <a:cubicBezTo>
                    <a:pt x="21" y="42"/>
                    <a:pt x="20" y="37"/>
                    <a:pt x="17" y="30"/>
                  </a:cubicBezTo>
                  <a:cubicBezTo>
                    <a:pt x="10" y="12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3" y="17"/>
                    <a:pt x="10" y="33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4" name="Freeform 577"/>
            <p:cNvSpPr>
              <a:spLocks/>
            </p:cNvSpPr>
            <p:nvPr/>
          </p:nvSpPr>
          <p:spPr bwMode="auto">
            <a:xfrm>
              <a:off x="-851593" y="1998662"/>
              <a:ext cx="95250" cy="206375"/>
            </a:xfrm>
            <a:custGeom>
              <a:avLst/>
              <a:gdLst>
                <a:gd name="T0" fmla="*/ 12 w 21"/>
                <a:gd name="T1" fmla="*/ 14 h 46"/>
                <a:gd name="T2" fmla="*/ 21 w 21"/>
                <a:gd name="T3" fmla="*/ 46 h 46"/>
                <a:gd name="T4" fmla="*/ 5 w 21"/>
                <a:gd name="T5" fmla="*/ 17 h 46"/>
                <a:gd name="T6" fmla="*/ 2 w 21"/>
                <a:gd name="T7" fmla="*/ 0 h 46"/>
                <a:gd name="T8" fmla="*/ 12 w 21"/>
                <a:gd name="T9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12" y="14"/>
                  </a:moveTo>
                  <a:cubicBezTo>
                    <a:pt x="19" y="30"/>
                    <a:pt x="21" y="46"/>
                    <a:pt x="21" y="46"/>
                  </a:cubicBezTo>
                  <a:cubicBezTo>
                    <a:pt x="21" y="46"/>
                    <a:pt x="13" y="35"/>
                    <a:pt x="5" y="17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7" y="1"/>
                    <a:pt x="12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5" name="Freeform 578"/>
            <p:cNvSpPr>
              <a:spLocks/>
            </p:cNvSpPr>
            <p:nvPr/>
          </p:nvSpPr>
          <p:spPr bwMode="auto">
            <a:xfrm>
              <a:off x="-846831" y="1998662"/>
              <a:ext cx="93663" cy="211138"/>
            </a:xfrm>
            <a:custGeom>
              <a:avLst/>
              <a:gdLst>
                <a:gd name="T0" fmla="*/ 11 w 21"/>
                <a:gd name="T1" fmla="*/ 14 h 47"/>
                <a:gd name="T2" fmla="*/ 11 w 21"/>
                <a:gd name="T3" fmla="*/ 14 h 47"/>
                <a:gd name="T4" fmla="*/ 18 w 21"/>
                <a:gd name="T5" fmla="*/ 36 h 47"/>
                <a:gd name="T6" fmla="*/ 20 w 21"/>
                <a:gd name="T7" fmla="*/ 46 h 47"/>
                <a:gd name="T8" fmla="*/ 20 w 21"/>
                <a:gd name="T9" fmla="*/ 46 h 47"/>
                <a:gd name="T10" fmla="*/ 20 w 21"/>
                <a:gd name="T11" fmla="*/ 46 h 47"/>
                <a:gd name="T12" fmla="*/ 19 w 21"/>
                <a:gd name="T13" fmla="*/ 44 h 47"/>
                <a:gd name="T14" fmla="*/ 4 w 21"/>
                <a:gd name="T15" fmla="*/ 17 h 47"/>
                <a:gd name="T16" fmla="*/ 0 w 21"/>
                <a:gd name="T17" fmla="*/ 3 h 47"/>
                <a:gd name="T18" fmla="*/ 1 w 21"/>
                <a:gd name="T19" fmla="*/ 1 h 47"/>
                <a:gd name="T20" fmla="*/ 2 w 21"/>
                <a:gd name="T21" fmla="*/ 0 h 47"/>
                <a:gd name="T22" fmla="*/ 5 w 21"/>
                <a:gd name="T23" fmla="*/ 3 h 47"/>
                <a:gd name="T24" fmla="*/ 11 w 21"/>
                <a:gd name="T25" fmla="*/ 14 h 47"/>
                <a:gd name="T26" fmla="*/ 11 w 21"/>
                <a:gd name="T27" fmla="*/ 14 h 47"/>
                <a:gd name="T28" fmla="*/ 11 w 21"/>
                <a:gd name="T29" fmla="*/ 14 h 47"/>
                <a:gd name="T30" fmla="*/ 6 w 21"/>
                <a:gd name="T31" fmla="*/ 3 h 47"/>
                <a:gd name="T32" fmla="*/ 2 w 21"/>
                <a:gd name="T33" fmla="*/ 0 h 47"/>
                <a:gd name="T34" fmla="*/ 1 w 21"/>
                <a:gd name="T35" fmla="*/ 0 h 47"/>
                <a:gd name="T36" fmla="*/ 0 w 21"/>
                <a:gd name="T37" fmla="*/ 3 h 47"/>
                <a:gd name="T38" fmla="*/ 4 w 21"/>
                <a:gd name="T39" fmla="*/ 17 h 47"/>
                <a:gd name="T40" fmla="*/ 20 w 21"/>
                <a:gd name="T41" fmla="*/ 46 h 47"/>
                <a:gd name="T42" fmla="*/ 21 w 21"/>
                <a:gd name="T43" fmla="*/ 47 h 47"/>
                <a:gd name="T44" fmla="*/ 20 w 21"/>
                <a:gd name="T45" fmla="*/ 46 h 47"/>
                <a:gd name="T46" fmla="*/ 11 w 21"/>
                <a:gd name="T47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7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4" y="22"/>
                    <a:pt x="16" y="30"/>
                    <a:pt x="18" y="36"/>
                  </a:cubicBezTo>
                  <a:cubicBezTo>
                    <a:pt x="19" y="42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0" y="45"/>
                    <a:pt x="19" y="44"/>
                  </a:cubicBezTo>
                  <a:cubicBezTo>
                    <a:pt x="16" y="40"/>
                    <a:pt x="10" y="30"/>
                    <a:pt x="4" y="17"/>
                  </a:cubicBezTo>
                  <a:cubicBezTo>
                    <a:pt x="1" y="9"/>
                    <a:pt x="0" y="5"/>
                    <a:pt x="0" y="3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5" y="3"/>
                  </a:cubicBezTo>
                  <a:cubicBezTo>
                    <a:pt x="7" y="5"/>
                    <a:pt x="8" y="9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8"/>
                    <a:pt x="7" y="5"/>
                    <a:pt x="6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5"/>
                    <a:pt x="1" y="10"/>
                    <a:pt x="4" y="17"/>
                  </a:cubicBezTo>
                  <a:cubicBezTo>
                    <a:pt x="11" y="35"/>
                    <a:pt x="20" y="46"/>
                    <a:pt x="20" y="46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18" y="30"/>
                    <a:pt x="11" y="14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6" name="Freeform 579"/>
            <p:cNvSpPr>
              <a:spLocks/>
            </p:cNvSpPr>
            <p:nvPr/>
          </p:nvSpPr>
          <p:spPr bwMode="auto">
            <a:xfrm>
              <a:off x="-756343" y="2205037"/>
              <a:ext cx="206375" cy="93663"/>
            </a:xfrm>
            <a:custGeom>
              <a:avLst/>
              <a:gdLst>
                <a:gd name="T0" fmla="*/ 29 w 46"/>
                <a:gd name="T1" fmla="*/ 16 h 21"/>
                <a:gd name="T2" fmla="*/ 0 w 46"/>
                <a:gd name="T3" fmla="*/ 0 h 21"/>
                <a:gd name="T4" fmla="*/ 32 w 46"/>
                <a:gd name="T5" fmla="*/ 9 h 21"/>
                <a:gd name="T6" fmla="*/ 46 w 46"/>
                <a:gd name="T7" fmla="*/ 19 h 21"/>
                <a:gd name="T8" fmla="*/ 29 w 46"/>
                <a:gd name="T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29" y="16"/>
                  </a:moveTo>
                  <a:cubicBezTo>
                    <a:pt x="13" y="9"/>
                    <a:pt x="0" y="0"/>
                    <a:pt x="0" y="0"/>
                  </a:cubicBezTo>
                  <a:cubicBezTo>
                    <a:pt x="0" y="0"/>
                    <a:pt x="14" y="2"/>
                    <a:pt x="32" y="9"/>
                  </a:cubicBezTo>
                  <a:cubicBezTo>
                    <a:pt x="44" y="14"/>
                    <a:pt x="46" y="17"/>
                    <a:pt x="46" y="19"/>
                  </a:cubicBezTo>
                  <a:cubicBezTo>
                    <a:pt x="45" y="21"/>
                    <a:pt x="42" y="21"/>
                    <a:pt x="29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7" name="Freeform 580"/>
            <p:cNvSpPr>
              <a:spLocks/>
            </p:cNvSpPr>
            <p:nvPr/>
          </p:nvSpPr>
          <p:spPr bwMode="auto">
            <a:xfrm>
              <a:off x="-761106" y="2200275"/>
              <a:ext cx="211138" cy="98425"/>
            </a:xfrm>
            <a:custGeom>
              <a:avLst/>
              <a:gdLst>
                <a:gd name="T0" fmla="*/ 30 w 47"/>
                <a:gd name="T1" fmla="*/ 17 h 22"/>
                <a:gd name="T2" fmla="*/ 30 w 47"/>
                <a:gd name="T3" fmla="*/ 17 h 22"/>
                <a:gd name="T4" fmla="*/ 10 w 47"/>
                <a:gd name="T5" fmla="*/ 6 h 22"/>
                <a:gd name="T6" fmla="*/ 1 w 47"/>
                <a:gd name="T7" fmla="*/ 1 h 22"/>
                <a:gd name="T8" fmla="*/ 1 w 47"/>
                <a:gd name="T9" fmla="*/ 1 h 22"/>
                <a:gd name="T10" fmla="*/ 1 w 47"/>
                <a:gd name="T11" fmla="*/ 1 h 22"/>
                <a:gd name="T12" fmla="*/ 10 w 47"/>
                <a:gd name="T13" fmla="*/ 3 h 22"/>
                <a:gd name="T14" fmla="*/ 33 w 47"/>
                <a:gd name="T15" fmla="*/ 11 h 22"/>
                <a:gd name="T16" fmla="*/ 44 w 47"/>
                <a:gd name="T17" fmla="*/ 16 h 22"/>
                <a:gd name="T18" fmla="*/ 46 w 47"/>
                <a:gd name="T19" fmla="*/ 19 h 22"/>
                <a:gd name="T20" fmla="*/ 46 w 47"/>
                <a:gd name="T21" fmla="*/ 20 h 22"/>
                <a:gd name="T22" fmla="*/ 44 w 47"/>
                <a:gd name="T23" fmla="*/ 21 h 22"/>
                <a:gd name="T24" fmla="*/ 30 w 47"/>
                <a:gd name="T25" fmla="*/ 17 h 22"/>
                <a:gd name="T26" fmla="*/ 30 w 47"/>
                <a:gd name="T27" fmla="*/ 17 h 22"/>
                <a:gd name="T28" fmla="*/ 30 w 47"/>
                <a:gd name="T29" fmla="*/ 17 h 22"/>
                <a:gd name="T30" fmla="*/ 44 w 47"/>
                <a:gd name="T31" fmla="*/ 22 h 22"/>
                <a:gd name="T32" fmla="*/ 47 w 47"/>
                <a:gd name="T33" fmla="*/ 20 h 22"/>
                <a:gd name="T34" fmla="*/ 47 w 47"/>
                <a:gd name="T35" fmla="*/ 19 h 22"/>
                <a:gd name="T36" fmla="*/ 44 w 47"/>
                <a:gd name="T37" fmla="*/ 15 h 22"/>
                <a:gd name="T38" fmla="*/ 33 w 47"/>
                <a:gd name="T39" fmla="*/ 10 h 22"/>
                <a:gd name="T40" fmla="*/ 1 w 47"/>
                <a:gd name="T41" fmla="*/ 1 h 22"/>
                <a:gd name="T42" fmla="*/ 0 w 47"/>
                <a:gd name="T43" fmla="*/ 0 h 22"/>
                <a:gd name="T44" fmla="*/ 1 w 47"/>
                <a:gd name="T45" fmla="*/ 1 h 22"/>
                <a:gd name="T46" fmla="*/ 30 w 47"/>
                <a:gd name="T4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2"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22" y="13"/>
                    <a:pt x="15" y="9"/>
                    <a:pt x="10" y="6"/>
                  </a:cubicBezTo>
                  <a:cubicBezTo>
                    <a:pt x="4" y="3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4" y="2"/>
                    <a:pt x="10" y="3"/>
                  </a:cubicBezTo>
                  <a:cubicBezTo>
                    <a:pt x="16" y="4"/>
                    <a:pt x="24" y="7"/>
                    <a:pt x="33" y="11"/>
                  </a:cubicBezTo>
                  <a:cubicBezTo>
                    <a:pt x="38" y="13"/>
                    <a:pt x="42" y="15"/>
                    <a:pt x="44" y="16"/>
                  </a:cubicBezTo>
                  <a:cubicBezTo>
                    <a:pt x="46" y="17"/>
                    <a:pt x="46" y="19"/>
                    <a:pt x="46" y="19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20"/>
                    <a:pt x="46" y="21"/>
                    <a:pt x="44" y="21"/>
                  </a:cubicBezTo>
                  <a:cubicBezTo>
                    <a:pt x="42" y="21"/>
                    <a:pt x="38" y="20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7" y="20"/>
                    <a:pt x="42" y="22"/>
                    <a:pt x="44" y="22"/>
                  </a:cubicBezTo>
                  <a:cubicBezTo>
                    <a:pt x="46" y="22"/>
                    <a:pt x="47" y="21"/>
                    <a:pt x="47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5"/>
                  </a:cubicBezTo>
                  <a:cubicBezTo>
                    <a:pt x="42" y="14"/>
                    <a:pt x="39" y="12"/>
                    <a:pt x="33" y="10"/>
                  </a:cubicBezTo>
                  <a:cubicBezTo>
                    <a:pt x="15" y="2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4" y="11"/>
                    <a:pt x="30" y="1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8" name="Freeform 581"/>
            <p:cNvSpPr>
              <a:spLocks/>
            </p:cNvSpPr>
            <p:nvPr/>
          </p:nvSpPr>
          <p:spPr bwMode="auto">
            <a:xfrm>
              <a:off x="-962718" y="2109787"/>
              <a:ext cx="206375" cy="95250"/>
            </a:xfrm>
            <a:custGeom>
              <a:avLst/>
              <a:gdLst>
                <a:gd name="T0" fmla="*/ 17 w 46"/>
                <a:gd name="T1" fmla="*/ 5 h 21"/>
                <a:gd name="T2" fmla="*/ 46 w 46"/>
                <a:gd name="T3" fmla="*/ 21 h 21"/>
                <a:gd name="T4" fmla="*/ 14 w 46"/>
                <a:gd name="T5" fmla="*/ 12 h 21"/>
                <a:gd name="T6" fmla="*/ 0 w 46"/>
                <a:gd name="T7" fmla="*/ 2 h 21"/>
                <a:gd name="T8" fmla="*/ 17 w 46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17" y="5"/>
                  </a:moveTo>
                  <a:cubicBezTo>
                    <a:pt x="33" y="12"/>
                    <a:pt x="46" y="21"/>
                    <a:pt x="46" y="21"/>
                  </a:cubicBezTo>
                  <a:cubicBezTo>
                    <a:pt x="46" y="21"/>
                    <a:pt x="32" y="19"/>
                    <a:pt x="14" y="12"/>
                  </a:cubicBezTo>
                  <a:cubicBezTo>
                    <a:pt x="2" y="6"/>
                    <a:pt x="0" y="4"/>
                    <a:pt x="0" y="2"/>
                  </a:cubicBezTo>
                  <a:cubicBezTo>
                    <a:pt x="1" y="0"/>
                    <a:pt x="4" y="0"/>
                    <a:pt x="17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9" name="Freeform 582"/>
            <p:cNvSpPr>
              <a:spLocks/>
            </p:cNvSpPr>
            <p:nvPr/>
          </p:nvSpPr>
          <p:spPr bwMode="auto">
            <a:xfrm>
              <a:off x="-962718" y="2109787"/>
              <a:ext cx="209550" cy="95250"/>
            </a:xfrm>
            <a:custGeom>
              <a:avLst/>
              <a:gdLst>
                <a:gd name="T0" fmla="*/ 17 w 47"/>
                <a:gd name="T1" fmla="*/ 5 h 21"/>
                <a:gd name="T2" fmla="*/ 17 w 47"/>
                <a:gd name="T3" fmla="*/ 5 h 21"/>
                <a:gd name="T4" fmla="*/ 38 w 47"/>
                <a:gd name="T5" fmla="*/ 16 h 21"/>
                <a:gd name="T6" fmla="*/ 46 w 47"/>
                <a:gd name="T7" fmla="*/ 21 h 21"/>
                <a:gd name="T8" fmla="*/ 46 w 47"/>
                <a:gd name="T9" fmla="*/ 21 h 21"/>
                <a:gd name="T10" fmla="*/ 46 w 47"/>
                <a:gd name="T11" fmla="*/ 21 h 21"/>
                <a:gd name="T12" fmla="*/ 37 w 47"/>
                <a:gd name="T13" fmla="*/ 19 h 21"/>
                <a:gd name="T14" fmla="*/ 14 w 47"/>
                <a:gd name="T15" fmla="*/ 11 h 21"/>
                <a:gd name="T16" fmla="*/ 3 w 47"/>
                <a:gd name="T17" fmla="*/ 6 h 21"/>
                <a:gd name="T18" fmla="*/ 1 w 47"/>
                <a:gd name="T19" fmla="*/ 3 h 21"/>
                <a:gd name="T20" fmla="*/ 1 w 47"/>
                <a:gd name="T21" fmla="*/ 2 h 21"/>
                <a:gd name="T22" fmla="*/ 3 w 47"/>
                <a:gd name="T23" fmla="*/ 1 h 21"/>
                <a:gd name="T24" fmla="*/ 17 w 47"/>
                <a:gd name="T25" fmla="*/ 5 h 21"/>
                <a:gd name="T26" fmla="*/ 17 w 47"/>
                <a:gd name="T27" fmla="*/ 5 h 21"/>
                <a:gd name="T28" fmla="*/ 17 w 47"/>
                <a:gd name="T29" fmla="*/ 5 h 21"/>
                <a:gd name="T30" fmla="*/ 3 w 47"/>
                <a:gd name="T31" fmla="*/ 0 h 21"/>
                <a:gd name="T32" fmla="*/ 0 w 47"/>
                <a:gd name="T33" fmla="*/ 2 h 21"/>
                <a:gd name="T34" fmla="*/ 0 w 47"/>
                <a:gd name="T35" fmla="*/ 3 h 21"/>
                <a:gd name="T36" fmla="*/ 3 w 47"/>
                <a:gd name="T37" fmla="*/ 6 h 21"/>
                <a:gd name="T38" fmla="*/ 14 w 47"/>
                <a:gd name="T39" fmla="*/ 12 h 21"/>
                <a:gd name="T40" fmla="*/ 46 w 47"/>
                <a:gd name="T41" fmla="*/ 21 h 21"/>
                <a:gd name="T42" fmla="*/ 47 w 47"/>
                <a:gd name="T43" fmla="*/ 21 h 21"/>
                <a:gd name="T44" fmla="*/ 46 w 47"/>
                <a:gd name="T45" fmla="*/ 21 h 21"/>
                <a:gd name="T46" fmla="*/ 17 w 47"/>
                <a:gd name="T47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21">
                  <a:moveTo>
                    <a:pt x="17" y="5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25" y="9"/>
                    <a:pt x="32" y="13"/>
                    <a:pt x="38" y="16"/>
                  </a:cubicBezTo>
                  <a:cubicBezTo>
                    <a:pt x="43" y="19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3" y="20"/>
                    <a:pt x="37" y="19"/>
                  </a:cubicBezTo>
                  <a:cubicBezTo>
                    <a:pt x="31" y="18"/>
                    <a:pt x="23" y="15"/>
                    <a:pt x="14" y="11"/>
                  </a:cubicBezTo>
                  <a:cubicBezTo>
                    <a:pt x="9" y="9"/>
                    <a:pt x="5" y="7"/>
                    <a:pt x="3" y="6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5" y="1"/>
                    <a:pt x="10" y="2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0" y="1"/>
                    <a:pt x="6" y="0"/>
                    <a:pt x="3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6"/>
                  </a:cubicBezTo>
                  <a:cubicBezTo>
                    <a:pt x="5" y="8"/>
                    <a:pt x="9" y="10"/>
                    <a:pt x="14" y="12"/>
                  </a:cubicBezTo>
                  <a:cubicBezTo>
                    <a:pt x="32" y="20"/>
                    <a:pt x="46" y="21"/>
                    <a:pt x="4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33" y="11"/>
                    <a:pt x="17" y="5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0" name="Freeform 583"/>
            <p:cNvSpPr>
              <a:spLocks/>
            </p:cNvSpPr>
            <p:nvPr/>
          </p:nvSpPr>
          <p:spPr bwMode="auto">
            <a:xfrm>
              <a:off x="-851593" y="2205037"/>
              <a:ext cx="95250" cy="206375"/>
            </a:xfrm>
            <a:custGeom>
              <a:avLst/>
              <a:gdLst>
                <a:gd name="T0" fmla="*/ 5 w 21"/>
                <a:gd name="T1" fmla="*/ 29 h 46"/>
                <a:gd name="T2" fmla="*/ 21 w 21"/>
                <a:gd name="T3" fmla="*/ 0 h 46"/>
                <a:gd name="T4" fmla="*/ 12 w 21"/>
                <a:gd name="T5" fmla="*/ 32 h 46"/>
                <a:gd name="T6" fmla="*/ 2 w 21"/>
                <a:gd name="T7" fmla="*/ 46 h 46"/>
                <a:gd name="T8" fmla="*/ 5 w 21"/>
                <a:gd name="T9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5" y="29"/>
                  </a:moveTo>
                  <a:cubicBezTo>
                    <a:pt x="12" y="13"/>
                    <a:pt x="21" y="0"/>
                    <a:pt x="21" y="0"/>
                  </a:cubicBezTo>
                  <a:cubicBezTo>
                    <a:pt x="21" y="0"/>
                    <a:pt x="19" y="14"/>
                    <a:pt x="12" y="32"/>
                  </a:cubicBezTo>
                  <a:cubicBezTo>
                    <a:pt x="7" y="44"/>
                    <a:pt x="4" y="46"/>
                    <a:pt x="2" y="46"/>
                  </a:cubicBezTo>
                  <a:cubicBezTo>
                    <a:pt x="0" y="45"/>
                    <a:pt x="0" y="42"/>
                    <a:pt x="5" y="2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1" name="Freeform 584"/>
            <p:cNvSpPr>
              <a:spLocks/>
            </p:cNvSpPr>
            <p:nvPr/>
          </p:nvSpPr>
          <p:spPr bwMode="auto">
            <a:xfrm>
              <a:off x="-851593" y="2200275"/>
              <a:ext cx="98425" cy="211138"/>
            </a:xfrm>
            <a:custGeom>
              <a:avLst/>
              <a:gdLst>
                <a:gd name="T0" fmla="*/ 5 w 22"/>
                <a:gd name="T1" fmla="*/ 30 h 47"/>
                <a:gd name="T2" fmla="*/ 5 w 22"/>
                <a:gd name="T3" fmla="*/ 30 h 47"/>
                <a:gd name="T4" fmla="*/ 16 w 22"/>
                <a:gd name="T5" fmla="*/ 9 h 47"/>
                <a:gd name="T6" fmla="*/ 21 w 22"/>
                <a:gd name="T7" fmla="*/ 1 h 47"/>
                <a:gd name="T8" fmla="*/ 21 w 22"/>
                <a:gd name="T9" fmla="*/ 1 h 47"/>
                <a:gd name="T10" fmla="*/ 21 w 22"/>
                <a:gd name="T11" fmla="*/ 1 h 47"/>
                <a:gd name="T12" fmla="*/ 19 w 22"/>
                <a:gd name="T13" fmla="*/ 10 h 47"/>
                <a:gd name="T14" fmla="*/ 12 w 22"/>
                <a:gd name="T15" fmla="*/ 33 h 47"/>
                <a:gd name="T16" fmla="*/ 6 w 22"/>
                <a:gd name="T17" fmla="*/ 44 h 47"/>
                <a:gd name="T18" fmla="*/ 3 w 22"/>
                <a:gd name="T19" fmla="*/ 46 h 47"/>
                <a:gd name="T20" fmla="*/ 2 w 22"/>
                <a:gd name="T21" fmla="*/ 46 h 47"/>
                <a:gd name="T22" fmla="*/ 1 w 22"/>
                <a:gd name="T23" fmla="*/ 44 h 47"/>
                <a:gd name="T24" fmla="*/ 5 w 22"/>
                <a:gd name="T25" fmla="*/ 30 h 47"/>
                <a:gd name="T26" fmla="*/ 5 w 22"/>
                <a:gd name="T27" fmla="*/ 30 h 47"/>
                <a:gd name="T28" fmla="*/ 5 w 22"/>
                <a:gd name="T29" fmla="*/ 30 h 47"/>
                <a:gd name="T30" fmla="*/ 0 w 22"/>
                <a:gd name="T31" fmla="*/ 44 h 47"/>
                <a:gd name="T32" fmla="*/ 2 w 22"/>
                <a:gd name="T33" fmla="*/ 47 h 47"/>
                <a:gd name="T34" fmla="*/ 3 w 22"/>
                <a:gd name="T35" fmla="*/ 47 h 47"/>
                <a:gd name="T36" fmla="*/ 7 w 22"/>
                <a:gd name="T37" fmla="*/ 44 h 47"/>
                <a:gd name="T38" fmla="*/ 12 w 22"/>
                <a:gd name="T39" fmla="*/ 33 h 47"/>
                <a:gd name="T40" fmla="*/ 21 w 22"/>
                <a:gd name="T41" fmla="*/ 1 h 47"/>
                <a:gd name="T42" fmla="*/ 22 w 22"/>
                <a:gd name="T43" fmla="*/ 0 h 47"/>
                <a:gd name="T44" fmla="*/ 21 w 22"/>
                <a:gd name="T45" fmla="*/ 1 h 47"/>
                <a:gd name="T46" fmla="*/ 5 w 22"/>
                <a:gd name="T47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47">
                  <a:moveTo>
                    <a:pt x="5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9" y="22"/>
                    <a:pt x="13" y="15"/>
                    <a:pt x="16" y="9"/>
                  </a:cubicBezTo>
                  <a:cubicBezTo>
                    <a:pt x="19" y="4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4"/>
                    <a:pt x="19" y="10"/>
                  </a:cubicBezTo>
                  <a:cubicBezTo>
                    <a:pt x="18" y="16"/>
                    <a:pt x="15" y="24"/>
                    <a:pt x="12" y="33"/>
                  </a:cubicBezTo>
                  <a:cubicBezTo>
                    <a:pt x="9" y="38"/>
                    <a:pt x="7" y="42"/>
                    <a:pt x="6" y="44"/>
                  </a:cubicBezTo>
                  <a:cubicBezTo>
                    <a:pt x="5" y="46"/>
                    <a:pt x="4" y="46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1" y="45"/>
                    <a:pt x="1" y="44"/>
                  </a:cubicBezTo>
                  <a:cubicBezTo>
                    <a:pt x="1" y="42"/>
                    <a:pt x="2" y="37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2" y="37"/>
                    <a:pt x="0" y="41"/>
                    <a:pt x="0" y="44"/>
                  </a:cubicBezTo>
                  <a:cubicBezTo>
                    <a:pt x="0" y="46"/>
                    <a:pt x="1" y="46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5" y="46"/>
                    <a:pt x="7" y="44"/>
                  </a:cubicBezTo>
                  <a:cubicBezTo>
                    <a:pt x="8" y="42"/>
                    <a:pt x="10" y="38"/>
                    <a:pt x="12" y="33"/>
                  </a:cubicBezTo>
                  <a:cubicBezTo>
                    <a:pt x="20" y="15"/>
                    <a:pt x="21" y="1"/>
                    <a:pt x="21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11" y="14"/>
                    <a:pt x="5" y="30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2" name="Freeform 585"/>
            <p:cNvSpPr>
              <a:spLocks/>
            </p:cNvSpPr>
            <p:nvPr/>
          </p:nvSpPr>
          <p:spPr bwMode="auto">
            <a:xfrm>
              <a:off x="-756343" y="1998662"/>
              <a:ext cx="93663" cy="206375"/>
            </a:xfrm>
            <a:custGeom>
              <a:avLst/>
              <a:gdLst>
                <a:gd name="T0" fmla="*/ 16 w 21"/>
                <a:gd name="T1" fmla="*/ 17 h 46"/>
                <a:gd name="T2" fmla="*/ 0 w 21"/>
                <a:gd name="T3" fmla="*/ 46 h 46"/>
                <a:gd name="T4" fmla="*/ 9 w 21"/>
                <a:gd name="T5" fmla="*/ 14 h 46"/>
                <a:gd name="T6" fmla="*/ 19 w 21"/>
                <a:gd name="T7" fmla="*/ 0 h 46"/>
                <a:gd name="T8" fmla="*/ 16 w 21"/>
                <a:gd name="T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6">
                  <a:moveTo>
                    <a:pt x="16" y="17"/>
                  </a:moveTo>
                  <a:cubicBezTo>
                    <a:pt x="9" y="33"/>
                    <a:pt x="0" y="46"/>
                    <a:pt x="0" y="46"/>
                  </a:cubicBezTo>
                  <a:cubicBezTo>
                    <a:pt x="0" y="46"/>
                    <a:pt x="2" y="32"/>
                    <a:pt x="9" y="1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1" y="1"/>
                    <a:pt x="21" y="4"/>
                    <a:pt x="16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3" name="Freeform 586"/>
            <p:cNvSpPr>
              <a:spLocks/>
            </p:cNvSpPr>
            <p:nvPr/>
          </p:nvSpPr>
          <p:spPr bwMode="auto">
            <a:xfrm>
              <a:off x="-756343" y="1998662"/>
              <a:ext cx="93663" cy="211138"/>
            </a:xfrm>
            <a:custGeom>
              <a:avLst/>
              <a:gdLst>
                <a:gd name="T0" fmla="*/ 16 w 21"/>
                <a:gd name="T1" fmla="*/ 17 h 47"/>
                <a:gd name="T2" fmla="*/ 16 w 21"/>
                <a:gd name="T3" fmla="*/ 17 h 47"/>
                <a:gd name="T4" fmla="*/ 5 w 21"/>
                <a:gd name="T5" fmla="*/ 37 h 47"/>
                <a:gd name="T6" fmla="*/ 0 w 21"/>
                <a:gd name="T7" fmla="*/ 46 h 47"/>
                <a:gd name="T8" fmla="*/ 0 w 21"/>
                <a:gd name="T9" fmla="*/ 46 h 47"/>
                <a:gd name="T10" fmla="*/ 0 w 21"/>
                <a:gd name="T11" fmla="*/ 46 h 47"/>
                <a:gd name="T12" fmla="*/ 2 w 21"/>
                <a:gd name="T13" fmla="*/ 37 h 47"/>
                <a:gd name="T14" fmla="*/ 10 w 21"/>
                <a:gd name="T15" fmla="*/ 14 h 47"/>
                <a:gd name="T16" fmla="*/ 15 w 21"/>
                <a:gd name="T17" fmla="*/ 3 h 47"/>
                <a:gd name="T18" fmla="*/ 18 w 21"/>
                <a:gd name="T19" fmla="*/ 1 h 47"/>
                <a:gd name="T20" fmla="*/ 19 w 21"/>
                <a:gd name="T21" fmla="*/ 1 h 47"/>
                <a:gd name="T22" fmla="*/ 20 w 21"/>
                <a:gd name="T23" fmla="*/ 3 h 47"/>
                <a:gd name="T24" fmla="*/ 16 w 21"/>
                <a:gd name="T25" fmla="*/ 17 h 47"/>
                <a:gd name="T26" fmla="*/ 16 w 21"/>
                <a:gd name="T27" fmla="*/ 17 h 47"/>
                <a:gd name="T28" fmla="*/ 16 w 21"/>
                <a:gd name="T29" fmla="*/ 17 h 47"/>
                <a:gd name="T30" fmla="*/ 21 w 21"/>
                <a:gd name="T31" fmla="*/ 3 h 47"/>
                <a:gd name="T32" fmla="*/ 19 w 21"/>
                <a:gd name="T33" fmla="*/ 0 h 47"/>
                <a:gd name="T34" fmla="*/ 18 w 21"/>
                <a:gd name="T35" fmla="*/ 0 h 47"/>
                <a:gd name="T36" fmla="*/ 15 w 21"/>
                <a:gd name="T37" fmla="*/ 3 h 47"/>
                <a:gd name="T38" fmla="*/ 9 w 21"/>
                <a:gd name="T39" fmla="*/ 14 h 47"/>
                <a:gd name="T40" fmla="*/ 0 w 21"/>
                <a:gd name="T41" fmla="*/ 46 h 47"/>
                <a:gd name="T42" fmla="*/ 0 w 21"/>
                <a:gd name="T43" fmla="*/ 47 h 47"/>
                <a:gd name="T44" fmla="*/ 0 w 21"/>
                <a:gd name="T45" fmla="*/ 46 h 47"/>
                <a:gd name="T46" fmla="*/ 16 w 21"/>
                <a:gd name="T4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7"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2" y="25"/>
                    <a:pt x="8" y="32"/>
                    <a:pt x="5" y="37"/>
                  </a:cubicBezTo>
                  <a:cubicBezTo>
                    <a:pt x="2" y="43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1" y="43"/>
                    <a:pt x="2" y="37"/>
                  </a:cubicBezTo>
                  <a:cubicBezTo>
                    <a:pt x="3" y="31"/>
                    <a:pt x="6" y="23"/>
                    <a:pt x="10" y="14"/>
                  </a:cubicBezTo>
                  <a:cubicBezTo>
                    <a:pt x="12" y="9"/>
                    <a:pt x="14" y="5"/>
                    <a:pt x="15" y="3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0" y="5"/>
                    <a:pt x="19" y="9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0" y="10"/>
                    <a:pt x="21" y="5"/>
                    <a:pt x="21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5" y="3"/>
                  </a:cubicBezTo>
                  <a:cubicBezTo>
                    <a:pt x="13" y="5"/>
                    <a:pt x="11" y="8"/>
                    <a:pt x="9" y="14"/>
                  </a:cubicBezTo>
                  <a:cubicBezTo>
                    <a:pt x="1" y="32"/>
                    <a:pt x="0" y="46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10" y="33"/>
                    <a:pt x="16" y="1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4" name="Freeform 587"/>
            <p:cNvSpPr>
              <a:spLocks/>
            </p:cNvSpPr>
            <p:nvPr/>
          </p:nvSpPr>
          <p:spPr bwMode="auto">
            <a:xfrm>
              <a:off x="-756343" y="2200275"/>
              <a:ext cx="219075" cy="63500"/>
            </a:xfrm>
            <a:custGeom>
              <a:avLst/>
              <a:gdLst>
                <a:gd name="T0" fmla="*/ 32 w 49"/>
                <a:gd name="T1" fmla="*/ 11 h 14"/>
                <a:gd name="T2" fmla="*/ 0 w 49"/>
                <a:gd name="T3" fmla="*/ 1 h 14"/>
                <a:gd name="T4" fmla="*/ 33 w 49"/>
                <a:gd name="T5" fmla="*/ 4 h 14"/>
                <a:gd name="T6" fmla="*/ 49 w 49"/>
                <a:gd name="T7" fmla="*/ 10 h 14"/>
                <a:gd name="T8" fmla="*/ 32 w 49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32" y="11"/>
                  </a:moveTo>
                  <a:cubicBezTo>
                    <a:pt x="14" y="8"/>
                    <a:pt x="0" y="1"/>
                    <a:pt x="0" y="1"/>
                  </a:cubicBezTo>
                  <a:cubicBezTo>
                    <a:pt x="0" y="1"/>
                    <a:pt x="14" y="0"/>
                    <a:pt x="33" y="4"/>
                  </a:cubicBezTo>
                  <a:cubicBezTo>
                    <a:pt x="46" y="6"/>
                    <a:pt x="49" y="8"/>
                    <a:pt x="49" y="10"/>
                  </a:cubicBezTo>
                  <a:cubicBezTo>
                    <a:pt x="48" y="12"/>
                    <a:pt x="45" y="14"/>
                    <a:pt x="32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5" name="Freeform 588"/>
            <p:cNvSpPr>
              <a:spLocks/>
            </p:cNvSpPr>
            <p:nvPr/>
          </p:nvSpPr>
          <p:spPr bwMode="auto">
            <a:xfrm>
              <a:off x="-761106" y="2200275"/>
              <a:ext cx="223838" cy="58738"/>
            </a:xfrm>
            <a:custGeom>
              <a:avLst/>
              <a:gdLst>
                <a:gd name="T0" fmla="*/ 33 w 50"/>
                <a:gd name="T1" fmla="*/ 11 h 13"/>
                <a:gd name="T2" fmla="*/ 33 w 50"/>
                <a:gd name="T3" fmla="*/ 11 h 13"/>
                <a:gd name="T4" fmla="*/ 10 w 50"/>
                <a:gd name="T5" fmla="*/ 4 h 13"/>
                <a:gd name="T6" fmla="*/ 1 w 50"/>
                <a:gd name="T7" fmla="*/ 1 h 13"/>
                <a:gd name="T8" fmla="*/ 1 w 50"/>
                <a:gd name="T9" fmla="*/ 1 h 13"/>
                <a:gd name="T10" fmla="*/ 1 w 50"/>
                <a:gd name="T11" fmla="*/ 1 h 13"/>
                <a:gd name="T12" fmla="*/ 6 w 50"/>
                <a:gd name="T13" fmla="*/ 1 h 13"/>
                <a:gd name="T14" fmla="*/ 34 w 50"/>
                <a:gd name="T15" fmla="*/ 4 h 13"/>
                <a:gd name="T16" fmla="*/ 46 w 50"/>
                <a:gd name="T17" fmla="*/ 7 h 13"/>
                <a:gd name="T18" fmla="*/ 49 w 50"/>
                <a:gd name="T19" fmla="*/ 10 h 13"/>
                <a:gd name="T20" fmla="*/ 49 w 50"/>
                <a:gd name="T21" fmla="*/ 10 h 13"/>
                <a:gd name="T22" fmla="*/ 48 w 50"/>
                <a:gd name="T23" fmla="*/ 12 h 13"/>
                <a:gd name="T24" fmla="*/ 45 w 50"/>
                <a:gd name="T25" fmla="*/ 12 h 13"/>
                <a:gd name="T26" fmla="*/ 33 w 50"/>
                <a:gd name="T27" fmla="*/ 11 h 13"/>
                <a:gd name="T28" fmla="*/ 33 w 50"/>
                <a:gd name="T29" fmla="*/ 11 h 13"/>
                <a:gd name="T30" fmla="*/ 33 w 50"/>
                <a:gd name="T31" fmla="*/ 11 h 13"/>
                <a:gd name="T32" fmla="*/ 45 w 50"/>
                <a:gd name="T33" fmla="*/ 13 h 13"/>
                <a:gd name="T34" fmla="*/ 48 w 50"/>
                <a:gd name="T35" fmla="*/ 12 h 13"/>
                <a:gd name="T36" fmla="*/ 50 w 50"/>
                <a:gd name="T37" fmla="*/ 11 h 13"/>
                <a:gd name="T38" fmla="*/ 50 w 50"/>
                <a:gd name="T39" fmla="*/ 10 h 13"/>
                <a:gd name="T40" fmla="*/ 47 w 50"/>
                <a:gd name="T41" fmla="*/ 7 h 13"/>
                <a:gd name="T42" fmla="*/ 34 w 50"/>
                <a:gd name="T43" fmla="*/ 3 h 13"/>
                <a:gd name="T44" fmla="*/ 6 w 50"/>
                <a:gd name="T45" fmla="*/ 0 h 13"/>
                <a:gd name="T46" fmla="*/ 1 w 50"/>
                <a:gd name="T47" fmla="*/ 1 h 13"/>
                <a:gd name="T48" fmla="*/ 0 w 50"/>
                <a:gd name="T49" fmla="*/ 1 h 13"/>
                <a:gd name="T50" fmla="*/ 1 w 50"/>
                <a:gd name="T51" fmla="*/ 1 h 13"/>
                <a:gd name="T52" fmla="*/ 33 w 50"/>
                <a:gd name="T5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3">
                  <a:moveTo>
                    <a:pt x="33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24" y="9"/>
                    <a:pt x="16" y="6"/>
                    <a:pt x="10" y="4"/>
                  </a:cubicBezTo>
                  <a:cubicBezTo>
                    <a:pt x="5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3" y="1"/>
                    <a:pt x="6" y="1"/>
                  </a:cubicBezTo>
                  <a:cubicBezTo>
                    <a:pt x="12" y="1"/>
                    <a:pt x="22" y="2"/>
                    <a:pt x="34" y="4"/>
                  </a:cubicBezTo>
                  <a:cubicBezTo>
                    <a:pt x="40" y="5"/>
                    <a:pt x="44" y="6"/>
                    <a:pt x="46" y="7"/>
                  </a:cubicBezTo>
                  <a:cubicBezTo>
                    <a:pt x="49" y="8"/>
                    <a:pt x="49" y="9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1"/>
                    <a:pt x="49" y="11"/>
                    <a:pt x="48" y="12"/>
                  </a:cubicBezTo>
                  <a:cubicBezTo>
                    <a:pt x="47" y="12"/>
                    <a:pt x="46" y="12"/>
                    <a:pt x="45" y="12"/>
                  </a:cubicBezTo>
                  <a:cubicBezTo>
                    <a:pt x="42" y="12"/>
                    <a:pt x="38" y="12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8" y="12"/>
                    <a:pt x="42" y="13"/>
                    <a:pt x="45" y="13"/>
                  </a:cubicBezTo>
                  <a:cubicBezTo>
                    <a:pt x="46" y="13"/>
                    <a:pt x="48" y="13"/>
                    <a:pt x="48" y="12"/>
                  </a:cubicBezTo>
                  <a:cubicBezTo>
                    <a:pt x="49" y="12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7" y="7"/>
                  </a:cubicBezTo>
                  <a:cubicBezTo>
                    <a:pt x="44" y="6"/>
                    <a:pt x="40" y="5"/>
                    <a:pt x="34" y="3"/>
                  </a:cubicBezTo>
                  <a:cubicBezTo>
                    <a:pt x="22" y="1"/>
                    <a:pt x="12" y="0"/>
                    <a:pt x="6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5" y="8"/>
                    <a:pt x="33" y="11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6" name="Freeform 589"/>
            <p:cNvSpPr>
              <a:spLocks/>
            </p:cNvSpPr>
            <p:nvPr/>
          </p:nvSpPr>
          <p:spPr bwMode="auto">
            <a:xfrm>
              <a:off x="-977006" y="2146300"/>
              <a:ext cx="220663" cy="63500"/>
            </a:xfrm>
            <a:custGeom>
              <a:avLst/>
              <a:gdLst>
                <a:gd name="T0" fmla="*/ 17 w 49"/>
                <a:gd name="T1" fmla="*/ 3 h 14"/>
                <a:gd name="T2" fmla="*/ 49 w 49"/>
                <a:gd name="T3" fmla="*/ 13 h 14"/>
                <a:gd name="T4" fmla="*/ 16 w 49"/>
                <a:gd name="T5" fmla="*/ 10 h 14"/>
                <a:gd name="T6" fmla="*/ 1 w 49"/>
                <a:gd name="T7" fmla="*/ 3 h 14"/>
                <a:gd name="T8" fmla="*/ 17 w 49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17" y="3"/>
                  </a:moveTo>
                  <a:cubicBezTo>
                    <a:pt x="35" y="6"/>
                    <a:pt x="49" y="13"/>
                    <a:pt x="49" y="13"/>
                  </a:cubicBezTo>
                  <a:cubicBezTo>
                    <a:pt x="49" y="13"/>
                    <a:pt x="35" y="14"/>
                    <a:pt x="16" y="10"/>
                  </a:cubicBezTo>
                  <a:cubicBezTo>
                    <a:pt x="3" y="8"/>
                    <a:pt x="0" y="5"/>
                    <a:pt x="1" y="3"/>
                  </a:cubicBezTo>
                  <a:cubicBezTo>
                    <a:pt x="1" y="1"/>
                    <a:pt x="4" y="0"/>
                    <a:pt x="17" y="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7" name="Freeform 590"/>
            <p:cNvSpPr>
              <a:spLocks/>
            </p:cNvSpPr>
            <p:nvPr/>
          </p:nvSpPr>
          <p:spPr bwMode="auto">
            <a:xfrm>
              <a:off x="-977006" y="2151062"/>
              <a:ext cx="223838" cy="53975"/>
            </a:xfrm>
            <a:custGeom>
              <a:avLst/>
              <a:gdLst>
                <a:gd name="T0" fmla="*/ 17 w 50"/>
                <a:gd name="T1" fmla="*/ 2 h 12"/>
                <a:gd name="T2" fmla="*/ 17 w 50"/>
                <a:gd name="T3" fmla="*/ 2 h 12"/>
                <a:gd name="T4" fmla="*/ 40 w 50"/>
                <a:gd name="T5" fmla="*/ 9 h 12"/>
                <a:gd name="T6" fmla="*/ 49 w 50"/>
                <a:gd name="T7" fmla="*/ 12 h 12"/>
                <a:gd name="T8" fmla="*/ 49 w 50"/>
                <a:gd name="T9" fmla="*/ 12 h 12"/>
                <a:gd name="T10" fmla="*/ 49 w 50"/>
                <a:gd name="T11" fmla="*/ 12 h 12"/>
                <a:gd name="T12" fmla="*/ 44 w 50"/>
                <a:gd name="T13" fmla="*/ 12 h 12"/>
                <a:gd name="T14" fmla="*/ 16 w 50"/>
                <a:gd name="T15" fmla="*/ 9 h 12"/>
                <a:gd name="T16" fmla="*/ 4 w 50"/>
                <a:gd name="T17" fmla="*/ 6 h 12"/>
                <a:gd name="T18" fmla="*/ 1 w 50"/>
                <a:gd name="T19" fmla="*/ 3 h 12"/>
                <a:gd name="T20" fmla="*/ 1 w 50"/>
                <a:gd name="T21" fmla="*/ 3 h 12"/>
                <a:gd name="T22" fmla="*/ 2 w 50"/>
                <a:gd name="T23" fmla="*/ 1 h 12"/>
                <a:gd name="T24" fmla="*/ 5 w 50"/>
                <a:gd name="T25" fmla="*/ 1 h 12"/>
                <a:gd name="T26" fmla="*/ 17 w 50"/>
                <a:gd name="T27" fmla="*/ 2 h 12"/>
                <a:gd name="T28" fmla="*/ 17 w 50"/>
                <a:gd name="T29" fmla="*/ 2 h 12"/>
                <a:gd name="T30" fmla="*/ 18 w 50"/>
                <a:gd name="T31" fmla="*/ 2 h 12"/>
                <a:gd name="T32" fmla="*/ 5 w 50"/>
                <a:gd name="T33" fmla="*/ 0 h 12"/>
                <a:gd name="T34" fmla="*/ 2 w 50"/>
                <a:gd name="T35" fmla="*/ 1 h 12"/>
                <a:gd name="T36" fmla="*/ 0 w 50"/>
                <a:gd name="T37" fmla="*/ 2 h 12"/>
                <a:gd name="T38" fmla="*/ 0 w 50"/>
                <a:gd name="T39" fmla="*/ 3 h 12"/>
                <a:gd name="T40" fmla="*/ 3 w 50"/>
                <a:gd name="T41" fmla="*/ 6 h 12"/>
                <a:gd name="T42" fmla="*/ 16 w 50"/>
                <a:gd name="T43" fmla="*/ 10 h 12"/>
                <a:gd name="T44" fmla="*/ 44 w 50"/>
                <a:gd name="T45" fmla="*/ 12 h 12"/>
                <a:gd name="T46" fmla="*/ 49 w 50"/>
                <a:gd name="T47" fmla="*/ 12 h 12"/>
                <a:gd name="T48" fmla="*/ 50 w 50"/>
                <a:gd name="T49" fmla="*/ 12 h 12"/>
                <a:gd name="T50" fmla="*/ 49 w 50"/>
                <a:gd name="T51" fmla="*/ 12 h 12"/>
                <a:gd name="T52" fmla="*/ 18 w 50"/>
                <a:gd name="T53" fmla="*/ 2 h 12"/>
                <a:gd name="T54" fmla="*/ 17 w 50"/>
                <a:gd name="T5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12">
                  <a:moveTo>
                    <a:pt x="17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26" y="4"/>
                    <a:pt x="34" y="6"/>
                    <a:pt x="40" y="9"/>
                  </a:cubicBezTo>
                  <a:cubicBezTo>
                    <a:pt x="45" y="11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7" y="12"/>
                    <a:pt x="44" y="12"/>
                  </a:cubicBezTo>
                  <a:cubicBezTo>
                    <a:pt x="38" y="12"/>
                    <a:pt x="28" y="11"/>
                    <a:pt x="16" y="9"/>
                  </a:cubicBezTo>
                  <a:cubicBezTo>
                    <a:pt x="10" y="8"/>
                    <a:pt x="6" y="7"/>
                    <a:pt x="4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8" y="1"/>
                    <a:pt x="12" y="1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2" y="1"/>
                    <a:pt x="8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6"/>
                  </a:cubicBezTo>
                  <a:cubicBezTo>
                    <a:pt x="6" y="7"/>
                    <a:pt x="10" y="8"/>
                    <a:pt x="16" y="10"/>
                  </a:cubicBezTo>
                  <a:cubicBezTo>
                    <a:pt x="28" y="12"/>
                    <a:pt x="38" y="12"/>
                    <a:pt x="44" y="12"/>
                  </a:cubicBezTo>
                  <a:cubicBezTo>
                    <a:pt x="47" y="12"/>
                    <a:pt x="49" y="12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35" y="5"/>
                    <a:pt x="18" y="2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8" name="Freeform 591"/>
            <p:cNvSpPr>
              <a:spLocks/>
            </p:cNvSpPr>
            <p:nvPr/>
          </p:nvSpPr>
          <p:spPr bwMode="auto">
            <a:xfrm>
              <a:off x="-815081" y="2205037"/>
              <a:ext cx="61913" cy="219075"/>
            </a:xfrm>
            <a:custGeom>
              <a:avLst/>
              <a:gdLst>
                <a:gd name="T0" fmla="*/ 3 w 14"/>
                <a:gd name="T1" fmla="*/ 32 h 49"/>
                <a:gd name="T2" fmla="*/ 13 w 14"/>
                <a:gd name="T3" fmla="*/ 0 h 49"/>
                <a:gd name="T4" fmla="*/ 10 w 14"/>
                <a:gd name="T5" fmla="*/ 33 h 49"/>
                <a:gd name="T6" fmla="*/ 4 w 14"/>
                <a:gd name="T7" fmla="*/ 48 h 49"/>
                <a:gd name="T8" fmla="*/ 3 w 14"/>
                <a:gd name="T9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3" y="32"/>
                  </a:moveTo>
                  <a:cubicBezTo>
                    <a:pt x="6" y="14"/>
                    <a:pt x="13" y="0"/>
                    <a:pt x="13" y="0"/>
                  </a:cubicBezTo>
                  <a:cubicBezTo>
                    <a:pt x="13" y="0"/>
                    <a:pt x="14" y="14"/>
                    <a:pt x="10" y="33"/>
                  </a:cubicBezTo>
                  <a:cubicBezTo>
                    <a:pt x="8" y="46"/>
                    <a:pt x="6" y="49"/>
                    <a:pt x="4" y="48"/>
                  </a:cubicBezTo>
                  <a:cubicBezTo>
                    <a:pt x="2" y="48"/>
                    <a:pt x="0" y="45"/>
                    <a:pt x="3" y="3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9" name="Freeform 592"/>
            <p:cNvSpPr>
              <a:spLocks/>
            </p:cNvSpPr>
            <p:nvPr/>
          </p:nvSpPr>
          <p:spPr bwMode="auto">
            <a:xfrm>
              <a:off x="-810318" y="2200275"/>
              <a:ext cx="57150" cy="223838"/>
            </a:xfrm>
            <a:custGeom>
              <a:avLst/>
              <a:gdLst>
                <a:gd name="T0" fmla="*/ 2 w 13"/>
                <a:gd name="T1" fmla="*/ 33 h 50"/>
                <a:gd name="T2" fmla="*/ 2 w 13"/>
                <a:gd name="T3" fmla="*/ 33 h 50"/>
                <a:gd name="T4" fmla="*/ 9 w 13"/>
                <a:gd name="T5" fmla="*/ 10 h 50"/>
                <a:gd name="T6" fmla="*/ 12 w 13"/>
                <a:gd name="T7" fmla="*/ 1 h 50"/>
                <a:gd name="T8" fmla="*/ 12 w 13"/>
                <a:gd name="T9" fmla="*/ 1 h 50"/>
                <a:gd name="T10" fmla="*/ 12 w 13"/>
                <a:gd name="T11" fmla="*/ 1 h 50"/>
                <a:gd name="T12" fmla="*/ 12 w 13"/>
                <a:gd name="T13" fmla="*/ 6 h 50"/>
                <a:gd name="T14" fmla="*/ 9 w 13"/>
                <a:gd name="T15" fmla="*/ 34 h 50"/>
                <a:gd name="T16" fmla="*/ 6 w 13"/>
                <a:gd name="T17" fmla="*/ 46 h 50"/>
                <a:gd name="T18" fmla="*/ 3 w 13"/>
                <a:gd name="T19" fmla="*/ 49 h 50"/>
                <a:gd name="T20" fmla="*/ 3 w 13"/>
                <a:gd name="T21" fmla="*/ 49 h 50"/>
                <a:gd name="T22" fmla="*/ 1 w 13"/>
                <a:gd name="T23" fmla="*/ 48 h 50"/>
                <a:gd name="T24" fmla="*/ 1 w 13"/>
                <a:gd name="T25" fmla="*/ 45 h 50"/>
                <a:gd name="T26" fmla="*/ 2 w 13"/>
                <a:gd name="T27" fmla="*/ 33 h 50"/>
                <a:gd name="T28" fmla="*/ 2 w 13"/>
                <a:gd name="T29" fmla="*/ 33 h 50"/>
                <a:gd name="T30" fmla="*/ 2 w 13"/>
                <a:gd name="T31" fmla="*/ 32 h 50"/>
                <a:gd name="T32" fmla="*/ 0 w 13"/>
                <a:gd name="T33" fmla="*/ 45 h 50"/>
                <a:gd name="T34" fmla="*/ 1 w 13"/>
                <a:gd name="T35" fmla="*/ 48 h 50"/>
                <a:gd name="T36" fmla="*/ 3 w 13"/>
                <a:gd name="T37" fmla="*/ 50 h 50"/>
                <a:gd name="T38" fmla="*/ 3 w 13"/>
                <a:gd name="T39" fmla="*/ 50 h 50"/>
                <a:gd name="T40" fmla="*/ 6 w 13"/>
                <a:gd name="T41" fmla="*/ 47 h 50"/>
                <a:gd name="T42" fmla="*/ 10 w 13"/>
                <a:gd name="T43" fmla="*/ 34 h 50"/>
                <a:gd name="T44" fmla="*/ 13 w 13"/>
                <a:gd name="T45" fmla="*/ 6 h 50"/>
                <a:gd name="T46" fmla="*/ 12 w 13"/>
                <a:gd name="T47" fmla="*/ 1 h 50"/>
                <a:gd name="T48" fmla="*/ 12 w 13"/>
                <a:gd name="T49" fmla="*/ 0 h 50"/>
                <a:gd name="T50" fmla="*/ 12 w 13"/>
                <a:gd name="T51" fmla="*/ 1 h 50"/>
                <a:gd name="T52" fmla="*/ 2 w 13"/>
                <a:gd name="T53" fmla="*/ 32 h 50"/>
                <a:gd name="T54" fmla="*/ 2 w 13"/>
                <a:gd name="T55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50">
                  <a:moveTo>
                    <a:pt x="2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4" y="24"/>
                    <a:pt x="7" y="16"/>
                    <a:pt x="9" y="10"/>
                  </a:cubicBezTo>
                  <a:cubicBezTo>
                    <a:pt x="11" y="5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3"/>
                    <a:pt x="12" y="6"/>
                  </a:cubicBezTo>
                  <a:cubicBezTo>
                    <a:pt x="12" y="12"/>
                    <a:pt x="11" y="22"/>
                    <a:pt x="9" y="34"/>
                  </a:cubicBezTo>
                  <a:cubicBezTo>
                    <a:pt x="8" y="40"/>
                    <a:pt x="7" y="44"/>
                    <a:pt x="6" y="46"/>
                  </a:cubicBezTo>
                  <a:cubicBezTo>
                    <a:pt x="5" y="49"/>
                    <a:pt x="4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1" y="48"/>
                  </a:cubicBezTo>
                  <a:cubicBezTo>
                    <a:pt x="1" y="47"/>
                    <a:pt x="1" y="46"/>
                    <a:pt x="1" y="45"/>
                  </a:cubicBezTo>
                  <a:cubicBezTo>
                    <a:pt x="1" y="42"/>
                    <a:pt x="1" y="38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8"/>
                    <a:pt x="0" y="42"/>
                    <a:pt x="0" y="45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1" y="49"/>
                    <a:pt x="2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5" y="49"/>
                    <a:pt x="6" y="47"/>
                  </a:cubicBezTo>
                  <a:cubicBezTo>
                    <a:pt x="7" y="44"/>
                    <a:pt x="8" y="40"/>
                    <a:pt x="10" y="34"/>
                  </a:cubicBezTo>
                  <a:cubicBezTo>
                    <a:pt x="12" y="22"/>
                    <a:pt x="13" y="12"/>
                    <a:pt x="13" y="6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5" y="15"/>
                    <a:pt x="2" y="32"/>
                  </a:cubicBezTo>
                  <a:lnTo>
                    <a:pt x="2" y="3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0" name="Freeform 593"/>
            <p:cNvSpPr>
              <a:spLocks/>
            </p:cNvSpPr>
            <p:nvPr/>
          </p:nvSpPr>
          <p:spPr bwMode="auto">
            <a:xfrm>
              <a:off x="-761106" y="1984375"/>
              <a:ext cx="61913" cy="220663"/>
            </a:xfrm>
            <a:custGeom>
              <a:avLst/>
              <a:gdLst>
                <a:gd name="T0" fmla="*/ 11 w 14"/>
                <a:gd name="T1" fmla="*/ 17 h 49"/>
                <a:gd name="T2" fmla="*/ 1 w 14"/>
                <a:gd name="T3" fmla="*/ 49 h 49"/>
                <a:gd name="T4" fmla="*/ 4 w 14"/>
                <a:gd name="T5" fmla="*/ 16 h 49"/>
                <a:gd name="T6" fmla="*/ 11 w 14"/>
                <a:gd name="T7" fmla="*/ 1 h 49"/>
                <a:gd name="T8" fmla="*/ 11 w 14"/>
                <a:gd name="T9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11" y="17"/>
                  </a:moveTo>
                  <a:cubicBezTo>
                    <a:pt x="8" y="35"/>
                    <a:pt x="1" y="49"/>
                    <a:pt x="1" y="49"/>
                  </a:cubicBezTo>
                  <a:cubicBezTo>
                    <a:pt x="1" y="49"/>
                    <a:pt x="0" y="35"/>
                    <a:pt x="4" y="16"/>
                  </a:cubicBezTo>
                  <a:cubicBezTo>
                    <a:pt x="6" y="3"/>
                    <a:pt x="9" y="0"/>
                    <a:pt x="11" y="1"/>
                  </a:cubicBezTo>
                  <a:cubicBezTo>
                    <a:pt x="13" y="1"/>
                    <a:pt x="14" y="4"/>
                    <a:pt x="11" y="17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1" name="Freeform 594"/>
            <p:cNvSpPr>
              <a:spLocks/>
            </p:cNvSpPr>
            <p:nvPr/>
          </p:nvSpPr>
          <p:spPr bwMode="auto">
            <a:xfrm>
              <a:off x="-756343" y="1984375"/>
              <a:ext cx="52388" cy="225425"/>
            </a:xfrm>
            <a:custGeom>
              <a:avLst/>
              <a:gdLst>
                <a:gd name="T0" fmla="*/ 10 w 12"/>
                <a:gd name="T1" fmla="*/ 17 h 50"/>
                <a:gd name="T2" fmla="*/ 10 w 12"/>
                <a:gd name="T3" fmla="*/ 17 h 50"/>
                <a:gd name="T4" fmla="*/ 3 w 12"/>
                <a:gd name="T5" fmla="*/ 40 h 50"/>
                <a:gd name="T6" fmla="*/ 0 w 12"/>
                <a:gd name="T7" fmla="*/ 49 h 50"/>
                <a:gd name="T8" fmla="*/ 0 w 12"/>
                <a:gd name="T9" fmla="*/ 49 h 50"/>
                <a:gd name="T10" fmla="*/ 0 w 12"/>
                <a:gd name="T11" fmla="*/ 49 h 50"/>
                <a:gd name="T12" fmla="*/ 0 w 12"/>
                <a:gd name="T13" fmla="*/ 44 h 50"/>
                <a:gd name="T14" fmla="*/ 3 w 12"/>
                <a:gd name="T15" fmla="*/ 16 h 50"/>
                <a:gd name="T16" fmla="*/ 6 w 12"/>
                <a:gd name="T17" fmla="*/ 4 h 50"/>
                <a:gd name="T18" fmla="*/ 9 w 12"/>
                <a:gd name="T19" fmla="*/ 1 h 50"/>
                <a:gd name="T20" fmla="*/ 9 w 12"/>
                <a:gd name="T21" fmla="*/ 1 h 50"/>
                <a:gd name="T22" fmla="*/ 11 w 12"/>
                <a:gd name="T23" fmla="*/ 2 h 50"/>
                <a:gd name="T24" fmla="*/ 11 w 12"/>
                <a:gd name="T25" fmla="*/ 5 h 50"/>
                <a:gd name="T26" fmla="*/ 10 w 12"/>
                <a:gd name="T27" fmla="*/ 17 h 50"/>
                <a:gd name="T28" fmla="*/ 10 w 12"/>
                <a:gd name="T29" fmla="*/ 17 h 50"/>
                <a:gd name="T30" fmla="*/ 10 w 12"/>
                <a:gd name="T31" fmla="*/ 17 h 50"/>
                <a:gd name="T32" fmla="*/ 12 w 12"/>
                <a:gd name="T33" fmla="*/ 5 h 50"/>
                <a:gd name="T34" fmla="*/ 11 w 12"/>
                <a:gd name="T35" fmla="*/ 2 h 50"/>
                <a:gd name="T36" fmla="*/ 10 w 12"/>
                <a:gd name="T37" fmla="*/ 0 h 50"/>
                <a:gd name="T38" fmla="*/ 9 w 12"/>
                <a:gd name="T39" fmla="*/ 0 h 50"/>
                <a:gd name="T40" fmla="*/ 6 w 12"/>
                <a:gd name="T41" fmla="*/ 3 h 50"/>
                <a:gd name="T42" fmla="*/ 2 w 12"/>
                <a:gd name="T43" fmla="*/ 16 h 50"/>
                <a:gd name="T44" fmla="*/ 0 w 12"/>
                <a:gd name="T45" fmla="*/ 44 h 50"/>
                <a:gd name="T46" fmla="*/ 0 w 12"/>
                <a:gd name="T47" fmla="*/ 49 h 50"/>
                <a:gd name="T48" fmla="*/ 0 w 12"/>
                <a:gd name="T49" fmla="*/ 50 h 50"/>
                <a:gd name="T50" fmla="*/ 0 w 12"/>
                <a:gd name="T51" fmla="*/ 49 h 50"/>
                <a:gd name="T52" fmla="*/ 10 w 12"/>
                <a:gd name="T53" fmla="*/ 1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50">
                  <a:moveTo>
                    <a:pt x="10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8" y="26"/>
                    <a:pt x="6" y="34"/>
                    <a:pt x="3" y="40"/>
                  </a:cubicBezTo>
                  <a:cubicBezTo>
                    <a:pt x="1" y="45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7"/>
                    <a:pt x="0" y="44"/>
                  </a:cubicBezTo>
                  <a:cubicBezTo>
                    <a:pt x="0" y="38"/>
                    <a:pt x="1" y="28"/>
                    <a:pt x="3" y="16"/>
                  </a:cubicBezTo>
                  <a:cubicBezTo>
                    <a:pt x="4" y="10"/>
                    <a:pt x="5" y="6"/>
                    <a:pt x="6" y="4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1" y="2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8"/>
                    <a:pt x="11" y="12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2" y="8"/>
                    <a:pt x="12" y="5"/>
                  </a:cubicBezTo>
                  <a:cubicBezTo>
                    <a:pt x="12" y="4"/>
                    <a:pt x="12" y="2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1"/>
                    <a:pt x="6" y="3"/>
                  </a:cubicBezTo>
                  <a:cubicBezTo>
                    <a:pt x="5" y="6"/>
                    <a:pt x="4" y="10"/>
                    <a:pt x="2" y="16"/>
                  </a:cubicBezTo>
                  <a:cubicBezTo>
                    <a:pt x="0" y="28"/>
                    <a:pt x="0" y="38"/>
                    <a:pt x="0" y="44"/>
                  </a:cubicBezTo>
                  <a:cubicBezTo>
                    <a:pt x="0" y="47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7" y="35"/>
                    <a:pt x="10" y="1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2" name="Freeform 595"/>
            <p:cNvSpPr>
              <a:spLocks/>
            </p:cNvSpPr>
            <p:nvPr/>
          </p:nvSpPr>
          <p:spPr bwMode="auto">
            <a:xfrm>
              <a:off x="-756343" y="2205037"/>
              <a:ext cx="128588" cy="187325"/>
            </a:xfrm>
            <a:custGeom>
              <a:avLst/>
              <a:gdLst>
                <a:gd name="T0" fmla="*/ 15 w 29"/>
                <a:gd name="T1" fmla="*/ 29 h 42"/>
                <a:gd name="T2" fmla="*/ 0 w 29"/>
                <a:gd name="T3" fmla="*/ 0 h 42"/>
                <a:gd name="T4" fmla="*/ 22 w 29"/>
                <a:gd name="T5" fmla="*/ 25 h 42"/>
                <a:gd name="T6" fmla="*/ 28 w 29"/>
                <a:gd name="T7" fmla="*/ 41 h 42"/>
                <a:gd name="T8" fmla="*/ 15 w 29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15" y="29"/>
                  </a:moveTo>
                  <a:cubicBezTo>
                    <a:pt x="6" y="15"/>
                    <a:pt x="0" y="0"/>
                    <a:pt x="0" y="0"/>
                  </a:cubicBezTo>
                  <a:cubicBezTo>
                    <a:pt x="0" y="0"/>
                    <a:pt x="10" y="9"/>
                    <a:pt x="22" y="25"/>
                  </a:cubicBezTo>
                  <a:cubicBezTo>
                    <a:pt x="29" y="37"/>
                    <a:pt x="29" y="40"/>
                    <a:pt x="28" y="41"/>
                  </a:cubicBezTo>
                  <a:cubicBezTo>
                    <a:pt x="26" y="42"/>
                    <a:pt x="23" y="41"/>
                    <a:pt x="15" y="2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3" name="Freeform 596"/>
            <p:cNvSpPr>
              <a:spLocks/>
            </p:cNvSpPr>
            <p:nvPr/>
          </p:nvSpPr>
          <p:spPr bwMode="auto">
            <a:xfrm>
              <a:off x="-761106" y="2200275"/>
              <a:ext cx="133350" cy="192088"/>
            </a:xfrm>
            <a:custGeom>
              <a:avLst/>
              <a:gdLst>
                <a:gd name="T0" fmla="*/ 16 w 30"/>
                <a:gd name="T1" fmla="*/ 30 h 43"/>
                <a:gd name="T2" fmla="*/ 17 w 30"/>
                <a:gd name="T3" fmla="*/ 30 h 43"/>
                <a:gd name="T4" fmla="*/ 5 w 30"/>
                <a:gd name="T5" fmla="*/ 10 h 43"/>
                <a:gd name="T6" fmla="*/ 1 w 30"/>
                <a:gd name="T7" fmla="*/ 1 h 43"/>
                <a:gd name="T8" fmla="*/ 1 w 30"/>
                <a:gd name="T9" fmla="*/ 1 h 43"/>
                <a:gd name="T10" fmla="*/ 1 w 30"/>
                <a:gd name="T11" fmla="*/ 1 h 43"/>
                <a:gd name="T12" fmla="*/ 3 w 30"/>
                <a:gd name="T13" fmla="*/ 3 h 43"/>
                <a:gd name="T14" fmla="*/ 22 w 30"/>
                <a:gd name="T15" fmla="*/ 26 h 43"/>
                <a:gd name="T16" fmla="*/ 29 w 30"/>
                <a:gd name="T17" fmla="*/ 40 h 43"/>
                <a:gd name="T18" fmla="*/ 28 w 30"/>
                <a:gd name="T19" fmla="*/ 42 h 43"/>
                <a:gd name="T20" fmla="*/ 28 w 30"/>
                <a:gd name="T21" fmla="*/ 42 h 43"/>
                <a:gd name="T22" fmla="*/ 17 w 30"/>
                <a:gd name="T23" fmla="*/ 30 h 43"/>
                <a:gd name="T24" fmla="*/ 16 w 30"/>
                <a:gd name="T25" fmla="*/ 30 h 43"/>
                <a:gd name="T26" fmla="*/ 16 w 30"/>
                <a:gd name="T27" fmla="*/ 31 h 43"/>
                <a:gd name="T28" fmla="*/ 28 w 30"/>
                <a:gd name="T29" fmla="*/ 43 h 43"/>
                <a:gd name="T30" fmla="*/ 29 w 30"/>
                <a:gd name="T31" fmla="*/ 42 h 43"/>
                <a:gd name="T32" fmla="*/ 30 w 30"/>
                <a:gd name="T33" fmla="*/ 40 h 43"/>
                <a:gd name="T34" fmla="*/ 23 w 30"/>
                <a:gd name="T35" fmla="*/ 26 h 43"/>
                <a:gd name="T36" fmla="*/ 1 w 30"/>
                <a:gd name="T37" fmla="*/ 1 h 43"/>
                <a:gd name="T38" fmla="*/ 0 w 30"/>
                <a:gd name="T39" fmla="*/ 0 h 43"/>
                <a:gd name="T40" fmla="*/ 1 w 30"/>
                <a:gd name="T41" fmla="*/ 1 h 43"/>
                <a:gd name="T42" fmla="*/ 16 w 30"/>
                <a:gd name="T43" fmla="*/ 31 h 43"/>
                <a:gd name="T44" fmla="*/ 16 w 30"/>
                <a:gd name="T45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43">
                  <a:moveTo>
                    <a:pt x="16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2" y="23"/>
                    <a:pt x="8" y="16"/>
                    <a:pt x="5" y="10"/>
                  </a:cubicBezTo>
                  <a:cubicBezTo>
                    <a:pt x="3" y="4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3" y="3"/>
                  </a:cubicBezTo>
                  <a:cubicBezTo>
                    <a:pt x="6" y="6"/>
                    <a:pt x="14" y="14"/>
                    <a:pt x="22" y="26"/>
                  </a:cubicBezTo>
                  <a:cubicBezTo>
                    <a:pt x="27" y="34"/>
                    <a:pt x="29" y="38"/>
                    <a:pt x="29" y="40"/>
                  </a:cubicBezTo>
                  <a:cubicBezTo>
                    <a:pt x="29" y="41"/>
                    <a:pt x="29" y="41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6" y="42"/>
                    <a:pt x="23" y="39"/>
                    <a:pt x="17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2" y="40"/>
                    <a:pt x="25" y="43"/>
                    <a:pt x="28" y="43"/>
                  </a:cubicBezTo>
                  <a:cubicBezTo>
                    <a:pt x="28" y="43"/>
                    <a:pt x="28" y="42"/>
                    <a:pt x="29" y="42"/>
                  </a:cubicBezTo>
                  <a:cubicBezTo>
                    <a:pt x="29" y="42"/>
                    <a:pt x="30" y="41"/>
                    <a:pt x="30" y="40"/>
                  </a:cubicBezTo>
                  <a:cubicBezTo>
                    <a:pt x="30" y="38"/>
                    <a:pt x="28" y="34"/>
                    <a:pt x="23" y="26"/>
                  </a:cubicBezTo>
                  <a:cubicBezTo>
                    <a:pt x="12" y="10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6" y="16"/>
                    <a:pt x="16" y="31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4" name="Freeform 597"/>
            <p:cNvSpPr>
              <a:spLocks/>
            </p:cNvSpPr>
            <p:nvPr/>
          </p:nvSpPr>
          <p:spPr bwMode="auto">
            <a:xfrm>
              <a:off x="-886518" y="2016125"/>
              <a:ext cx="130175" cy="188913"/>
            </a:xfrm>
            <a:custGeom>
              <a:avLst/>
              <a:gdLst>
                <a:gd name="T0" fmla="*/ 14 w 29"/>
                <a:gd name="T1" fmla="*/ 13 h 42"/>
                <a:gd name="T2" fmla="*/ 29 w 29"/>
                <a:gd name="T3" fmla="*/ 42 h 42"/>
                <a:gd name="T4" fmla="*/ 8 w 29"/>
                <a:gd name="T5" fmla="*/ 17 h 42"/>
                <a:gd name="T6" fmla="*/ 2 w 29"/>
                <a:gd name="T7" fmla="*/ 1 h 42"/>
                <a:gd name="T8" fmla="*/ 14 w 29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14" y="13"/>
                  </a:moveTo>
                  <a:cubicBezTo>
                    <a:pt x="24" y="27"/>
                    <a:pt x="29" y="42"/>
                    <a:pt x="29" y="42"/>
                  </a:cubicBezTo>
                  <a:cubicBezTo>
                    <a:pt x="29" y="42"/>
                    <a:pt x="19" y="33"/>
                    <a:pt x="8" y="1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3" y="0"/>
                    <a:pt x="6" y="1"/>
                    <a:pt x="14" y="1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5" name="Freeform 598"/>
            <p:cNvSpPr>
              <a:spLocks/>
            </p:cNvSpPr>
            <p:nvPr/>
          </p:nvSpPr>
          <p:spPr bwMode="auto">
            <a:xfrm>
              <a:off x="-886518" y="2016125"/>
              <a:ext cx="133350" cy="193675"/>
            </a:xfrm>
            <a:custGeom>
              <a:avLst/>
              <a:gdLst>
                <a:gd name="T0" fmla="*/ 14 w 30"/>
                <a:gd name="T1" fmla="*/ 13 h 43"/>
                <a:gd name="T2" fmla="*/ 13 w 30"/>
                <a:gd name="T3" fmla="*/ 13 h 43"/>
                <a:gd name="T4" fmla="*/ 25 w 30"/>
                <a:gd name="T5" fmla="*/ 33 h 43"/>
                <a:gd name="T6" fmla="*/ 29 w 30"/>
                <a:gd name="T7" fmla="*/ 42 h 43"/>
                <a:gd name="T8" fmla="*/ 29 w 30"/>
                <a:gd name="T9" fmla="*/ 42 h 43"/>
                <a:gd name="T10" fmla="*/ 29 w 30"/>
                <a:gd name="T11" fmla="*/ 42 h 43"/>
                <a:gd name="T12" fmla="*/ 28 w 30"/>
                <a:gd name="T13" fmla="*/ 40 h 43"/>
                <a:gd name="T14" fmla="*/ 8 w 30"/>
                <a:gd name="T15" fmla="*/ 17 h 43"/>
                <a:gd name="T16" fmla="*/ 1 w 30"/>
                <a:gd name="T17" fmla="*/ 3 h 43"/>
                <a:gd name="T18" fmla="*/ 2 w 30"/>
                <a:gd name="T19" fmla="*/ 1 h 43"/>
                <a:gd name="T20" fmla="*/ 3 w 30"/>
                <a:gd name="T21" fmla="*/ 1 h 43"/>
                <a:gd name="T22" fmla="*/ 13 w 30"/>
                <a:gd name="T23" fmla="*/ 13 h 43"/>
                <a:gd name="T24" fmla="*/ 14 w 30"/>
                <a:gd name="T25" fmla="*/ 13 h 43"/>
                <a:gd name="T26" fmla="*/ 14 w 30"/>
                <a:gd name="T27" fmla="*/ 12 h 43"/>
                <a:gd name="T28" fmla="*/ 3 w 30"/>
                <a:gd name="T29" fmla="*/ 0 h 43"/>
                <a:gd name="T30" fmla="*/ 1 w 30"/>
                <a:gd name="T31" fmla="*/ 1 h 43"/>
                <a:gd name="T32" fmla="*/ 0 w 30"/>
                <a:gd name="T33" fmla="*/ 3 h 43"/>
                <a:gd name="T34" fmla="*/ 7 w 30"/>
                <a:gd name="T35" fmla="*/ 17 h 43"/>
                <a:gd name="T36" fmla="*/ 29 w 30"/>
                <a:gd name="T37" fmla="*/ 42 h 43"/>
                <a:gd name="T38" fmla="*/ 30 w 30"/>
                <a:gd name="T39" fmla="*/ 43 h 43"/>
                <a:gd name="T40" fmla="*/ 29 w 30"/>
                <a:gd name="T41" fmla="*/ 42 h 43"/>
                <a:gd name="T42" fmla="*/ 14 w 30"/>
                <a:gd name="T43" fmla="*/ 12 h 43"/>
                <a:gd name="T44" fmla="*/ 14 w 30"/>
                <a:gd name="T45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43">
                  <a:moveTo>
                    <a:pt x="14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8" y="20"/>
                    <a:pt x="22" y="27"/>
                    <a:pt x="25" y="33"/>
                  </a:cubicBezTo>
                  <a:cubicBezTo>
                    <a:pt x="27" y="38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1"/>
                    <a:pt x="28" y="40"/>
                  </a:cubicBezTo>
                  <a:cubicBezTo>
                    <a:pt x="24" y="37"/>
                    <a:pt x="16" y="29"/>
                    <a:pt x="8" y="17"/>
                  </a:cubicBezTo>
                  <a:cubicBezTo>
                    <a:pt x="3" y="9"/>
                    <a:pt x="1" y="5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7" y="3"/>
                    <a:pt x="13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8" y="3"/>
                    <a:pt x="5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9"/>
                    <a:pt x="7" y="17"/>
                  </a:cubicBezTo>
                  <a:cubicBezTo>
                    <a:pt x="18" y="33"/>
                    <a:pt x="29" y="42"/>
                    <a:pt x="29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4" y="27"/>
                    <a:pt x="14" y="12"/>
                  </a:cubicBezTo>
                  <a:lnTo>
                    <a:pt x="14" y="13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6" name="Freeform 599"/>
            <p:cNvSpPr>
              <a:spLocks/>
            </p:cNvSpPr>
            <p:nvPr/>
          </p:nvSpPr>
          <p:spPr bwMode="auto">
            <a:xfrm>
              <a:off x="-945256" y="2205037"/>
              <a:ext cx="188913" cy="130175"/>
            </a:xfrm>
            <a:custGeom>
              <a:avLst/>
              <a:gdLst>
                <a:gd name="T0" fmla="*/ 13 w 42"/>
                <a:gd name="T1" fmla="*/ 15 h 29"/>
                <a:gd name="T2" fmla="*/ 42 w 42"/>
                <a:gd name="T3" fmla="*/ 0 h 29"/>
                <a:gd name="T4" fmla="*/ 17 w 42"/>
                <a:gd name="T5" fmla="*/ 21 h 29"/>
                <a:gd name="T6" fmla="*/ 1 w 42"/>
                <a:gd name="T7" fmla="*/ 28 h 29"/>
                <a:gd name="T8" fmla="*/ 13 w 42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13" y="15"/>
                  </a:moveTo>
                  <a:cubicBezTo>
                    <a:pt x="27" y="5"/>
                    <a:pt x="42" y="0"/>
                    <a:pt x="42" y="0"/>
                  </a:cubicBezTo>
                  <a:cubicBezTo>
                    <a:pt x="42" y="0"/>
                    <a:pt x="33" y="10"/>
                    <a:pt x="17" y="21"/>
                  </a:cubicBezTo>
                  <a:cubicBezTo>
                    <a:pt x="5" y="29"/>
                    <a:pt x="2" y="29"/>
                    <a:pt x="1" y="28"/>
                  </a:cubicBezTo>
                  <a:cubicBezTo>
                    <a:pt x="0" y="26"/>
                    <a:pt x="1" y="23"/>
                    <a:pt x="13" y="1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7" name="Freeform 600"/>
            <p:cNvSpPr>
              <a:spLocks/>
            </p:cNvSpPr>
            <p:nvPr/>
          </p:nvSpPr>
          <p:spPr bwMode="auto">
            <a:xfrm>
              <a:off x="-945256" y="2200275"/>
              <a:ext cx="192088" cy="134938"/>
            </a:xfrm>
            <a:custGeom>
              <a:avLst/>
              <a:gdLst>
                <a:gd name="T0" fmla="*/ 13 w 43"/>
                <a:gd name="T1" fmla="*/ 16 h 30"/>
                <a:gd name="T2" fmla="*/ 13 w 43"/>
                <a:gd name="T3" fmla="*/ 17 h 30"/>
                <a:gd name="T4" fmla="*/ 33 w 43"/>
                <a:gd name="T5" fmla="*/ 5 h 30"/>
                <a:gd name="T6" fmla="*/ 42 w 43"/>
                <a:gd name="T7" fmla="*/ 1 h 30"/>
                <a:gd name="T8" fmla="*/ 42 w 43"/>
                <a:gd name="T9" fmla="*/ 1 h 30"/>
                <a:gd name="T10" fmla="*/ 42 w 43"/>
                <a:gd name="T11" fmla="*/ 1 h 30"/>
                <a:gd name="T12" fmla="*/ 40 w 43"/>
                <a:gd name="T13" fmla="*/ 2 h 30"/>
                <a:gd name="T14" fmla="*/ 17 w 43"/>
                <a:gd name="T15" fmla="*/ 22 h 30"/>
                <a:gd name="T16" fmla="*/ 3 w 43"/>
                <a:gd name="T17" fmla="*/ 29 h 30"/>
                <a:gd name="T18" fmla="*/ 1 w 43"/>
                <a:gd name="T19" fmla="*/ 28 h 30"/>
                <a:gd name="T20" fmla="*/ 1 w 43"/>
                <a:gd name="T21" fmla="*/ 27 h 30"/>
                <a:gd name="T22" fmla="*/ 13 w 43"/>
                <a:gd name="T23" fmla="*/ 17 h 30"/>
                <a:gd name="T24" fmla="*/ 13 w 43"/>
                <a:gd name="T25" fmla="*/ 16 h 30"/>
                <a:gd name="T26" fmla="*/ 12 w 43"/>
                <a:gd name="T27" fmla="*/ 16 h 30"/>
                <a:gd name="T28" fmla="*/ 0 w 43"/>
                <a:gd name="T29" fmla="*/ 27 h 30"/>
                <a:gd name="T30" fmla="*/ 1 w 43"/>
                <a:gd name="T31" fmla="*/ 29 h 30"/>
                <a:gd name="T32" fmla="*/ 3 w 43"/>
                <a:gd name="T33" fmla="*/ 30 h 30"/>
                <a:gd name="T34" fmla="*/ 17 w 43"/>
                <a:gd name="T35" fmla="*/ 23 h 30"/>
                <a:gd name="T36" fmla="*/ 42 w 43"/>
                <a:gd name="T37" fmla="*/ 1 h 30"/>
                <a:gd name="T38" fmla="*/ 43 w 43"/>
                <a:gd name="T39" fmla="*/ 0 h 30"/>
                <a:gd name="T40" fmla="*/ 42 w 43"/>
                <a:gd name="T41" fmla="*/ 1 h 30"/>
                <a:gd name="T42" fmla="*/ 12 w 43"/>
                <a:gd name="T43" fmla="*/ 16 h 30"/>
                <a:gd name="T44" fmla="*/ 13 w 43"/>
                <a:gd name="T4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0"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20" y="12"/>
                    <a:pt x="27" y="8"/>
                    <a:pt x="33" y="5"/>
                  </a:cubicBezTo>
                  <a:cubicBezTo>
                    <a:pt x="39" y="3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0" y="2"/>
                  </a:cubicBezTo>
                  <a:cubicBezTo>
                    <a:pt x="37" y="6"/>
                    <a:pt x="29" y="14"/>
                    <a:pt x="17" y="22"/>
                  </a:cubicBezTo>
                  <a:cubicBezTo>
                    <a:pt x="9" y="27"/>
                    <a:pt x="5" y="29"/>
                    <a:pt x="3" y="29"/>
                  </a:cubicBezTo>
                  <a:cubicBezTo>
                    <a:pt x="2" y="29"/>
                    <a:pt x="2" y="29"/>
                    <a:pt x="1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6"/>
                    <a:pt x="4" y="23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2"/>
                    <a:pt x="1" y="25"/>
                    <a:pt x="0" y="27"/>
                  </a:cubicBezTo>
                  <a:cubicBezTo>
                    <a:pt x="0" y="28"/>
                    <a:pt x="1" y="28"/>
                    <a:pt x="1" y="29"/>
                  </a:cubicBezTo>
                  <a:cubicBezTo>
                    <a:pt x="1" y="29"/>
                    <a:pt x="2" y="30"/>
                    <a:pt x="3" y="30"/>
                  </a:cubicBezTo>
                  <a:cubicBezTo>
                    <a:pt x="5" y="30"/>
                    <a:pt x="9" y="28"/>
                    <a:pt x="17" y="23"/>
                  </a:cubicBezTo>
                  <a:cubicBezTo>
                    <a:pt x="33" y="12"/>
                    <a:pt x="42" y="1"/>
                    <a:pt x="42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27" y="6"/>
                    <a:pt x="12" y="16"/>
                  </a:cubicBezTo>
                  <a:lnTo>
                    <a:pt x="13" y="1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8" name="Freeform 601"/>
            <p:cNvSpPr>
              <a:spLocks/>
            </p:cNvSpPr>
            <p:nvPr/>
          </p:nvSpPr>
          <p:spPr bwMode="auto">
            <a:xfrm>
              <a:off x="-756343" y="2074862"/>
              <a:ext cx="187325" cy="130175"/>
            </a:xfrm>
            <a:custGeom>
              <a:avLst/>
              <a:gdLst>
                <a:gd name="T0" fmla="*/ 29 w 42"/>
                <a:gd name="T1" fmla="*/ 14 h 29"/>
                <a:gd name="T2" fmla="*/ 0 w 42"/>
                <a:gd name="T3" fmla="*/ 29 h 29"/>
                <a:gd name="T4" fmla="*/ 25 w 42"/>
                <a:gd name="T5" fmla="*/ 8 h 29"/>
                <a:gd name="T6" fmla="*/ 41 w 42"/>
                <a:gd name="T7" fmla="*/ 1 h 29"/>
                <a:gd name="T8" fmla="*/ 29 w 42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29" y="14"/>
                  </a:moveTo>
                  <a:cubicBezTo>
                    <a:pt x="15" y="23"/>
                    <a:pt x="0" y="29"/>
                    <a:pt x="0" y="29"/>
                  </a:cubicBezTo>
                  <a:cubicBezTo>
                    <a:pt x="0" y="29"/>
                    <a:pt x="9" y="19"/>
                    <a:pt x="25" y="8"/>
                  </a:cubicBezTo>
                  <a:cubicBezTo>
                    <a:pt x="37" y="0"/>
                    <a:pt x="40" y="0"/>
                    <a:pt x="41" y="1"/>
                  </a:cubicBezTo>
                  <a:cubicBezTo>
                    <a:pt x="42" y="3"/>
                    <a:pt x="41" y="6"/>
                    <a:pt x="29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9" name="Freeform 602"/>
            <p:cNvSpPr>
              <a:spLocks/>
            </p:cNvSpPr>
            <p:nvPr/>
          </p:nvSpPr>
          <p:spPr bwMode="auto">
            <a:xfrm>
              <a:off x="-761106" y="2074862"/>
              <a:ext cx="192088" cy="134938"/>
            </a:xfrm>
            <a:custGeom>
              <a:avLst/>
              <a:gdLst>
                <a:gd name="T0" fmla="*/ 30 w 43"/>
                <a:gd name="T1" fmla="*/ 14 h 30"/>
                <a:gd name="T2" fmla="*/ 30 w 43"/>
                <a:gd name="T3" fmla="*/ 13 h 30"/>
                <a:gd name="T4" fmla="*/ 10 w 43"/>
                <a:gd name="T5" fmla="*/ 25 h 30"/>
                <a:gd name="T6" fmla="*/ 1 w 43"/>
                <a:gd name="T7" fmla="*/ 29 h 30"/>
                <a:gd name="T8" fmla="*/ 1 w 43"/>
                <a:gd name="T9" fmla="*/ 29 h 30"/>
                <a:gd name="T10" fmla="*/ 1 w 43"/>
                <a:gd name="T11" fmla="*/ 29 h 30"/>
                <a:gd name="T12" fmla="*/ 3 w 43"/>
                <a:gd name="T13" fmla="*/ 27 h 30"/>
                <a:gd name="T14" fmla="*/ 26 w 43"/>
                <a:gd name="T15" fmla="*/ 8 h 30"/>
                <a:gd name="T16" fmla="*/ 40 w 43"/>
                <a:gd name="T17" fmla="*/ 1 h 30"/>
                <a:gd name="T18" fmla="*/ 42 w 43"/>
                <a:gd name="T19" fmla="*/ 2 h 30"/>
                <a:gd name="T20" fmla="*/ 42 w 43"/>
                <a:gd name="T21" fmla="*/ 2 h 30"/>
                <a:gd name="T22" fmla="*/ 30 w 43"/>
                <a:gd name="T23" fmla="*/ 13 h 30"/>
                <a:gd name="T24" fmla="*/ 30 w 43"/>
                <a:gd name="T25" fmla="*/ 14 h 30"/>
                <a:gd name="T26" fmla="*/ 31 w 43"/>
                <a:gd name="T27" fmla="*/ 14 h 30"/>
                <a:gd name="T28" fmla="*/ 43 w 43"/>
                <a:gd name="T29" fmla="*/ 2 h 30"/>
                <a:gd name="T30" fmla="*/ 42 w 43"/>
                <a:gd name="T31" fmla="*/ 1 h 30"/>
                <a:gd name="T32" fmla="*/ 40 w 43"/>
                <a:gd name="T33" fmla="*/ 0 h 30"/>
                <a:gd name="T34" fmla="*/ 26 w 43"/>
                <a:gd name="T35" fmla="*/ 7 h 30"/>
                <a:gd name="T36" fmla="*/ 1 w 43"/>
                <a:gd name="T37" fmla="*/ 29 h 30"/>
                <a:gd name="T38" fmla="*/ 0 w 43"/>
                <a:gd name="T39" fmla="*/ 30 h 30"/>
                <a:gd name="T40" fmla="*/ 1 w 43"/>
                <a:gd name="T41" fmla="*/ 29 h 30"/>
                <a:gd name="T42" fmla="*/ 31 w 43"/>
                <a:gd name="T43" fmla="*/ 14 h 30"/>
                <a:gd name="T44" fmla="*/ 30 w 43"/>
                <a:gd name="T45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0">
                  <a:moveTo>
                    <a:pt x="30" y="14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23" y="18"/>
                    <a:pt x="16" y="22"/>
                    <a:pt x="10" y="25"/>
                  </a:cubicBezTo>
                  <a:cubicBezTo>
                    <a:pt x="5" y="27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2" y="29"/>
                    <a:pt x="3" y="27"/>
                  </a:cubicBezTo>
                  <a:cubicBezTo>
                    <a:pt x="6" y="24"/>
                    <a:pt x="14" y="16"/>
                    <a:pt x="26" y="8"/>
                  </a:cubicBezTo>
                  <a:cubicBezTo>
                    <a:pt x="34" y="3"/>
                    <a:pt x="38" y="1"/>
                    <a:pt x="40" y="1"/>
                  </a:cubicBezTo>
                  <a:cubicBezTo>
                    <a:pt x="41" y="1"/>
                    <a:pt x="41" y="1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4"/>
                    <a:pt x="40" y="7"/>
                    <a:pt x="30" y="1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40" y="8"/>
                    <a:pt x="43" y="5"/>
                    <a:pt x="43" y="2"/>
                  </a:cubicBezTo>
                  <a:cubicBezTo>
                    <a:pt x="43" y="2"/>
                    <a:pt x="43" y="2"/>
                    <a:pt x="42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8" y="0"/>
                    <a:pt x="34" y="2"/>
                    <a:pt x="26" y="7"/>
                  </a:cubicBezTo>
                  <a:cubicBezTo>
                    <a:pt x="10" y="18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6" y="24"/>
                    <a:pt x="31" y="14"/>
                  </a:cubicBezTo>
                  <a:lnTo>
                    <a:pt x="30" y="14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0" name="Freeform 603"/>
            <p:cNvSpPr>
              <a:spLocks/>
            </p:cNvSpPr>
            <p:nvPr/>
          </p:nvSpPr>
          <p:spPr bwMode="auto">
            <a:xfrm>
              <a:off x="-756343" y="2146300"/>
              <a:ext cx="219075" cy="58738"/>
            </a:xfrm>
            <a:custGeom>
              <a:avLst/>
              <a:gdLst>
                <a:gd name="T0" fmla="*/ 33 w 49"/>
                <a:gd name="T1" fmla="*/ 10 h 13"/>
                <a:gd name="T2" fmla="*/ 0 w 49"/>
                <a:gd name="T3" fmla="*/ 13 h 13"/>
                <a:gd name="T4" fmla="*/ 32 w 49"/>
                <a:gd name="T5" fmla="*/ 3 h 13"/>
                <a:gd name="T6" fmla="*/ 48 w 49"/>
                <a:gd name="T7" fmla="*/ 3 h 13"/>
                <a:gd name="T8" fmla="*/ 33 w 49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3">
                  <a:moveTo>
                    <a:pt x="33" y="10"/>
                  </a:moveTo>
                  <a:cubicBezTo>
                    <a:pt x="16" y="13"/>
                    <a:pt x="0" y="13"/>
                    <a:pt x="0" y="13"/>
                  </a:cubicBezTo>
                  <a:cubicBezTo>
                    <a:pt x="0" y="13"/>
                    <a:pt x="12" y="7"/>
                    <a:pt x="32" y="3"/>
                  </a:cubicBezTo>
                  <a:cubicBezTo>
                    <a:pt x="45" y="0"/>
                    <a:pt x="48" y="1"/>
                    <a:pt x="48" y="3"/>
                  </a:cubicBezTo>
                  <a:cubicBezTo>
                    <a:pt x="49" y="5"/>
                    <a:pt x="46" y="7"/>
                    <a:pt x="33" y="1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1" name="Freeform 604"/>
            <p:cNvSpPr>
              <a:spLocks/>
            </p:cNvSpPr>
            <p:nvPr/>
          </p:nvSpPr>
          <p:spPr bwMode="auto">
            <a:xfrm>
              <a:off x="-761106" y="2151062"/>
              <a:ext cx="223838" cy="53975"/>
            </a:xfrm>
            <a:custGeom>
              <a:avLst/>
              <a:gdLst>
                <a:gd name="T0" fmla="*/ 34 w 50"/>
                <a:gd name="T1" fmla="*/ 9 h 12"/>
                <a:gd name="T2" fmla="*/ 34 w 50"/>
                <a:gd name="T3" fmla="*/ 9 h 12"/>
                <a:gd name="T4" fmla="*/ 3 w 50"/>
                <a:gd name="T5" fmla="*/ 12 h 12"/>
                <a:gd name="T6" fmla="*/ 1 w 50"/>
                <a:gd name="T7" fmla="*/ 12 h 12"/>
                <a:gd name="T8" fmla="*/ 1 w 50"/>
                <a:gd name="T9" fmla="*/ 12 h 12"/>
                <a:gd name="T10" fmla="*/ 1 w 50"/>
                <a:gd name="T11" fmla="*/ 12 h 12"/>
                <a:gd name="T12" fmla="*/ 3 w 50"/>
                <a:gd name="T13" fmla="*/ 11 h 12"/>
                <a:gd name="T14" fmla="*/ 33 w 50"/>
                <a:gd name="T15" fmla="*/ 2 h 12"/>
                <a:gd name="T16" fmla="*/ 45 w 50"/>
                <a:gd name="T17" fmla="*/ 0 h 12"/>
                <a:gd name="T18" fmla="*/ 48 w 50"/>
                <a:gd name="T19" fmla="*/ 1 h 12"/>
                <a:gd name="T20" fmla="*/ 49 w 50"/>
                <a:gd name="T21" fmla="*/ 2 h 12"/>
                <a:gd name="T22" fmla="*/ 49 w 50"/>
                <a:gd name="T23" fmla="*/ 2 h 12"/>
                <a:gd name="T24" fmla="*/ 46 w 50"/>
                <a:gd name="T25" fmla="*/ 5 h 12"/>
                <a:gd name="T26" fmla="*/ 34 w 50"/>
                <a:gd name="T27" fmla="*/ 9 h 12"/>
                <a:gd name="T28" fmla="*/ 34 w 50"/>
                <a:gd name="T29" fmla="*/ 9 h 12"/>
                <a:gd name="T30" fmla="*/ 34 w 50"/>
                <a:gd name="T31" fmla="*/ 9 h 12"/>
                <a:gd name="T32" fmla="*/ 47 w 50"/>
                <a:gd name="T33" fmla="*/ 6 h 12"/>
                <a:gd name="T34" fmla="*/ 50 w 50"/>
                <a:gd name="T35" fmla="*/ 2 h 12"/>
                <a:gd name="T36" fmla="*/ 50 w 50"/>
                <a:gd name="T37" fmla="*/ 2 h 12"/>
                <a:gd name="T38" fmla="*/ 48 w 50"/>
                <a:gd name="T39" fmla="*/ 0 h 12"/>
                <a:gd name="T40" fmla="*/ 45 w 50"/>
                <a:gd name="T41" fmla="*/ 0 h 12"/>
                <a:gd name="T42" fmla="*/ 32 w 50"/>
                <a:gd name="T43" fmla="*/ 1 h 12"/>
                <a:gd name="T44" fmla="*/ 1 w 50"/>
                <a:gd name="T45" fmla="*/ 12 h 12"/>
                <a:gd name="T46" fmla="*/ 0 w 50"/>
                <a:gd name="T47" fmla="*/ 12 h 12"/>
                <a:gd name="T48" fmla="*/ 1 w 50"/>
                <a:gd name="T49" fmla="*/ 12 h 12"/>
                <a:gd name="T50" fmla="*/ 3 w 50"/>
                <a:gd name="T51" fmla="*/ 12 h 12"/>
                <a:gd name="T52" fmla="*/ 34 w 50"/>
                <a:gd name="T5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2"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1" y="11"/>
                    <a:pt x="8" y="12"/>
                    <a:pt x="3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" y="12"/>
                    <a:pt x="3" y="11"/>
                  </a:cubicBezTo>
                  <a:cubicBezTo>
                    <a:pt x="8" y="9"/>
                    <a:pt x="18" y="5"/>
                    <a:pt x="33" y="2"/>
                  </a:cubicBezTo>
                  <a:cubicBezTo>
                    <a:pt x="38" y="1"/>
                    <a:pt x="42" y="0"/>
                    <a:pt x="45" y="0"/>
                  </a:cubicBezTo>
                  <a:cubicBezTo>
                    <a:pt x="46" y="0"/>
                    <a:pt x="47" y="1"/>
                    <a:pt x="48" y="1"/>
                  </a:cubicBezTo>
                  <a:cubicBezTo>
                    <a:pt x="49" y="1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3"/>
                    <a:pt x="49" y="4"/>
                    <a:pt x="46" y="5"/>
                  </a:cubicBezTo>
                  <a:cubicBezTo>
                    <a:pt x="44" y="6"/>
                    <a:pt x="40" y="7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40" y="8"/>
                    <a:pt x="44" y="7"/>
                    <a:pt x="47" y="6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1"/>
                    <a:pt x="49" y="1"/>
                    <a:pt x="48" y="0"/>
                  </a:cubicBezTo>
                  <a:cubicBezTo>
                    <a:pt x="48" y="0"/>
                    <a:pt x="46" y="0"/>
                    <a:pt x="45" y="0"/>
                  </a:cubicBezTo>
                  <a:cubicBezTo>
                    <a:pt x="42" y="0"/>
                    <a:pt x="38" y="0"/>
                    <a:pt x="32" y="1"/>
                  </a:cubicBezTo>
                  <a:cubicBezTo>
                    <a:pt x="13" y="5"/>
                    <a:pt x="1" y="12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8" y="12"/>
                    <a:pt x="21" y="12"/>
                    <a:pt x="34" y="9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2" name="Freeform 605"/>
            <p:cNvSpPr>
              <a:spLocks/>
            </p:cNvSpPr>
            <p:nvPr/>
          </p:nvSpPr>
          <p:spPr bwMode="auto">
            <a:xfrm>
              <a:off x="-977006" y="2200275"/>
              <a:ext cx="220663" cy="63500"/>
            </a:xfrm>
            <a:custGeom>
              <a:avLst/>
              <a:gdLst>
                <a:gd name="T0" fmla="*/ 16 w 49"/>
                <a:gd name="T1" fmla="*/ 4 h 14"/>
                <a:gd name="T2" fmla="*/ 49 w 49"/>
                <a:gd name="T3" fmla="*/ 1 h 14"/>
                <a:gd name="T4" fmla="*/ 18 w 49"/>
                <a:gd name="T5" fmla="*/ 11 h 14"/>
                <a:gd name="T6" fmla="*/ 1 w 49"/>
                <a:gd name="T7" fmla="*/ 11 h 14"/>
                <a:gd name="T8" fmla="*/ 16 w 49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4">
                  <a:moveTo>
                    <a:pt x="16" y="4"/>
                  </a:moveTo>
                  <a:cubicBezTo>
                    <a:pt x="33" y="0"/>
                    <a:pt x="49" y="1"/>
                    <a:pt x="49" y="1"/>
                  </a:cubicBezTo>
                  <a:cubicBezTo>
                    <a:pt x="49" y="1"/>
                    <a:pt x="37" y="7"/>
                    <a:pt x="18" y="11"/>
                  </a:cubicBezTo>
                  <a:cubicBezTo>
                    <a:pt x="4" y="14"/>
                    <a:pt x="1" y="13"/>
                    <a:pt x="1" y="11"/>
                  </a:cubicBezTo>
                  <a:cubicBezTo>
                    <a:pt x="0" y="9"/>
                    <a:pt x="3" y="7"/>
                    <a:pt x="16" y="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3" name="Freeform 606"/>
            <p:cNvSpPr>
              <a:spLocks/>
            </p:cNvSpPr>
            <p:nvPr/>
          </p:nvSpPr>
          <p:spPr bwMode="auto">
            <a:xfrm>
              <a:off x="-977006" y="2205037"/>
              <a:ext cx="223838" cy="53975"/>
            </a:xfrm>
            <a:custGeom>
              <a:avLst/>
              <a:gdLst>
                <a:gd name="T0" fmla="*/ 16 w 50"/>
                <a:gd name="T1" fmla="*/ 3 h 12"/>
                <a:gd name="T2" fmla="*/ 16 w 50"/>
                <a:gd name="T3" fmla="*/ 3 h 12"/>
                <a:gd name="T4" fmla="*/ 47 w 50"/>
                <a:gd name="T5" fmla="*/ 0 h 12"/>
                <a:gd name="T6" fmla="*/ 49 w 50"/>
                <a:gd name="T7" fmla="*/ 0 h 12"/>
                <a:gd name="T8" fmla="*/ 49 w 50"/>
                <a:gd name="T9" fmla="*/ 0 h 12"/>
                <a:gd name="T10" fmla="*/ 49 w 50"/>
                <a:gd name="T11" fmla="*/ 0 h 12"/>
                <a:gd name="T12" fmla="*/ 47 w 50"/>
                <a:gd name="T13" fmla="*/ 1 h 12"/>
                <a:gd name="T14" fmla="*/ 18 w 50"/>
                <a:gd name="T15" fmla="*/ 10 h 12"/>
                <a:gd name="T16" fmla="*/ 5 w 50"/>
                <a:gd name="T17" fmla="*/ 12 h 12"/>
                <a:gd name="T18" fmla="*/ 2 w 50"/>
                <a:gd name="T19" fmla="*/ 11 h 12"/>
                <a:gd name="T20" fmla="*/ 1 w 50"/>
                <a:gd name="T21" fmla="*/ 10 h 12"/>
                <a:gd name="T22" fmla="*/ 1 w 50"/>
                <a:gd name="T23" fmla="*/ 10 h 12"/>
                <a:gd name="T24" fmla="*/ 4 w 50"/>
                <a:gd name="T25" fmla="*/ 7 h 12"/>
                <a:gd name="T26" fmla="*/ 16 w 50"/>
                <a:gd name="T27" fmla="*/ 3 h 12"/>
                <a:gd name="T28" fmla="*/ 16 w 50"/>
                <a:gd name="T29" fmla="*/ 3 h 12"/>
                <a:gd name="T30" fmla="*/ 16 w 50"/>
                <a:gd name="T31" fmla="*/ 3 h 12"/>
                <a:gd name="T32" fmla="*/ 4 w 50"/>
                <a:gd name="T33" fmla="*/ 6 h 12"/>
                <a:gd name="T34" fmla="*/ 0 w 50"/>
                <a:gd name="T35" fmla="*/ 10 h 12"/>
                <a:gd name="T36" fmla="*/ 0 w 50"/>
                <a:gd name="T37" fmla="*/ 10 h 12"/>
                <a:gd name="T38" fmla="*/ 2 w 50"/>
                <a:gd name="T39" fmla="*/ 12 h 12"/>
                <a:gd name="T40" fmla="*/ 5 w 50"/>
                <a:gd name="T41" fmla="*/ 12 h 12"/>
                <a:gd name="T42" fmla="*/ 18 w 50"/>
                <a:gd name="T43" fmla="*/ 11 h 12"/>
                <a:gd name="T44" fmla="*/ 49 w 50"/>
                <a:gd name="T45" fmla="*/ 0 h 12"/>
                <a:gd name="T46" fmla="*/ 50 w 50"/>
                <a:gd name="T47" fmla="*/ 0 h 12"/>
                <a:gd name="T48" fmla="*/ 49 w 50"/>
                <a:gd name="T49" fmla="*/ 0 h 12"/>
                <a:gd name="T50" fmla="*/ 47 w 50"/>
                <a:gd name="T51" fmla="*/ 0 h 12"/>
                <a:gd name="T52" fmla="*/ 16 w 50"/>
                <a:gd name="T5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12"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30" y="1"/>
                    <a:pt x="42" y="0"/>
                    <a:pt x="47" y="0"/>
                  </a:cubicBezTo>
                  <a:cubicBezTo>
                    <a:pt x="48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7" y="1"/>
                  </a:cubicBezTo>
                  <a:cubicBezTo>
                    <a:pt x="43" y="3"/>
                    <a:pt x="32" y="7"/>
                    <a:pt x="18" y="10"/>
                  </a:cubicBezTo>
                  <a:cubicBezTo>
                    <a:pt x="12" y="11"/>
                    <a:pt x="8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2" y="8"/>
                    <a:pt x="4" y="7"/>
                  </a:cubicBezTo>
                  <a:cubicBezTo>
                    <a:pt x="6" y="6"/>
                    <a:pt x="10" y="5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0" y="4"/>
                    <a:pt x="6" y="5"/>
                    <a:pt x="4" y="6"/>
                  </a:cubicBezTo>
                  <a:cubicBezTo>
                    <a:pt x="1" y="7"/>
                    <a:pt x="0" y="8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8" y="12"/>
                    <a:pt x="12" y="12"/>
                    <a:pt x="18" y="11"/>
                  </a:cubicBezTo>
                  <a:cubicBezTo>
                    <a:pt x="37" y="7"/>
                    <a:pt x="49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2" y="0"/>
                    <a:pt x="30" y="0"/>
                    <a:pt x="16" y="3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4" name="Freeform 607"/>
            <p:cNvSpPr>
              <a:spLocks/>
            </p:cNvSpPr>
            <p:nvPr/>
          </p:nvSpPr>
          <p:spPr bwMode="auto">
            <a:xfrm>
              <a:off x="-756343" y="2205037"/>
              <a:ext cx="57150" cy="219075"/>
            </a:xfrm>
            <a:custGeom>
              <a:avLst/>
              <a:gdLst>
                <a:gd name="T0" fmla="*/ 3 w 13"/>
                <a:gd name="T1" fmla="*/ 33 h 49"/>
                <a:gd name="T2" fmla="*/ 0 w 13"/>
                <a:gd name="T3" fmla="*/ 0 h 49"/>
                <a:gd name="T4" fmla="*/ 10 w 13"/>
                <a:gd name="T5" fmla="*/ 31 h 49"/>
                <a:gd name="T6" fmla="*/ 10 w 13"/>
                <a:gd name="T7" fmla="*/ 48 h 49"/>
                <a:gd name="T8" fmla="*/ 3 w 13"/>
                <a:gd name="T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9">
                  <a:moveTo>
                    <a:pt x="3" y="33"/>
                  </a:moveTo>
                  <a:cubicBezTo>
                    <a:pt x="0" y="16"/>
                    <a:pt x="0" y="0"/>
                    <a:pt x="0" y="0"/>
                  </a:cubicBezTo>
                  <a:cubicBezTo>
                    <a:pt x="0" y="0"/>
                    <a:pt x="6" y="12"/>
                    <a:pt x="10" y="31"/>
                  </a:cubicBezTo>
                  <a:cubicBezTo>
                    <a:pt x="13" y="45"/>
                    <a:pt x="12" y="48"/>
                    <a:pt x="10" y="48"/>
                  </a:cubicBezTo>
                  <a:cubicBezTo>
                    <a:pt x="8" y="49"/>
                    <a:pt x="6" y="46"/>
                    <a:pt x="3" y="3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5" name="Freeform 608"/>
            <p:cNvSpPr>
              <a:spLocks/>
            </p:cNvSpPr>
            <p:nvPr/>
          </p:nvSpPr>
          <p:spPr bwMode="auto">
            <a:xfrm>
              <a:off x="-756343" y="2200275"/>
              <a:ext cx="52388" cy="223838"/>
            </a:xfrm>
            <a:custGeom>
              <a:avLst/>
              <a:gdLst>
                <a:gd name="T0" fmla="*/ 3 w 12"/>
                <a:gd name="T1" fmla="*/ 34 h 50"/>
                <a:gd name="T2" fmla="*/ 3 w 12"/>
                <a:gd name="T3" fmla="*/ 34 h 50"/>
                <a:gd name="T4" fmla="*/ 0 w 12"/>
                <a:gd name="T5" fmla="*/ 3 h 50"/>
                <a:gd name="T6" fmla="*/ 0 w 12"/>
                <a:gd name="T7" fmla="*/ 1 h 50"/>
                <a:gd name="T8" fmla="*/ 0 w 12"/>
                <a:gd name="T9" fmla="*/ 1 h 50"/>
                <a:gd name="T10" fmla="*/ 0 w 12"/>
                <a:gd name="T11" fmla="*/ 1 h 50"/>
                <a:gd name="T12" fmla="*/ 1 w 12"/>
                <a:gd name="T13" fmla="*/ 3 h 50"/>
                <a:gd name="T14" fmla="*/ 10 w 12"/>
                <a:gd name="T15" fmla="*/ 33 h 50"/>
                <a:gd name="T16" fmla="*/ 12 w 12"/>
                <a:gd name="T17" fmla="*/ 45 h 50"/>
                <a:gd name="T18" fmla="*/ 11 w 12"/>
                <a:gd name="T19" fmla="*/ 48 h 50"/>
                <a:gd name="T20" fmla="*/ 10 w 12"/>
                <a:gd name="T21" fmla="*/ 49 h 50"/>
                <a:gd name="T22" fmla="*/ 10 w 12"/>
                <a:gd name="T23" fmla="*/ 49 h 50"/>
                <a:gd name="T24" fmla="*/ 7 w 12"/>
                <a:gd name="T25" fmla="*/ 46 h 50"/>
                <a:gd name="T26" fmla="*/ 3 w 12"/>
                <a:gd name="T27" fmla="*/ 34 h 50"/>
                <a:gd name="T28" fmla="*/ 3 w 12"/>
                <a:gd name="T29" fmla="*/ 34 h 50"/>
                <a:gd name="T30" fmla="*/ 3 w 12"/>
                <a:gd name="T31" fmla="*/ 34 h 50"/>
                <a:gd name="T32" fmla="*/ 6 w 12"/>
                <a:gd name="T33" fmla="*/ 46 h 50"/>
                <a:gd name="T34" fmla="*/ 10 w 12"/>
                <a:gd name="T35" fmla="*/ 50 h 50"/>
                <a:gd name="T36" fmla="*/ 10 w 12"/>
                <a:gd name="T37" fmla="*/ 50 h 50"/>
                <a:gd name="T38" fmla="*/ 12 w 12"/>
                <a:gd name="T39" fmla="*/ 48 h 50"/>
                <a:gd name="T40" fmla="*/ 12 w 12"/>
                <a:gd name="T41" fmla="*/ 45 h 50"/>
                <a:gd name="T42" fmla="*/ 11 w 12"/>
                <a:gd name="T43" fmla="*/ 32 h 50"/>
                <a:gd name="T44" fmla="*/ 0 w 12"/>
                <a:gd name="T45" fmla="*/ 1 h 50"/>
                <a:gd name="T46" fmla="*/ 0 w 12"/>
                <a:gd name="T47" fmla="*/ 0 h 50"/>
                <a:gd name="T48" fmla="*/ 0 w 12"/>
                <a:gd name="T49" fmla="*/ 1 h 50"/>
                <a:gd name="T50" fmla="*/ 0 w 12"/>
                <a:gd name="T51" fmla="*/ 3 h 50"/>
                <a:gd name="T52" fmla="*/ 3 w 12"/>
                <a:gd name="T5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50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1" y="20"/>
                    <a:pt x="0" y="8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3" y="8"/>
                    <a:pt x="7" y="18"/>
                    <a:pt x="10" y="33"/>
                  </a:cubicBezTo>
                  <a:cubicBezTo>
                    <a:pt x="11" y="38"/>
                    <a:pt x="12" y="42"/>
                    <a:pt x="12" y="45"/>
                  </a:cubicBezTo>
                  <a:cubicBezTo>
                    <a:pt x="12" y="46"/>
                    <a:pt x="11" y="47"/>
                    <a:pt x="11" y="48"/>
                  </a:cubicBezTo>
                  <a:cubicBezTo>
                    <a:pt x="11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49"/>
                    <a:pt x="8" y="48"/>
                    <a:pt x="7" y="46"/>
                  </a:cubicBezTo>
                  <a:cubicBezTo>
                    <a:pt x="6" y="44"/>
                    <a:pt x="5" y="40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40"/>
                    <a:pt x="5" y="44"/>
                    <a:pt x="6" y="46"/>
                  </a:cubicBezTo>
                  <a:cubicBezTo>
                    <a:pt x="7" y="49"/>
                    <a:pt x="8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49"/>
                    <a:pt x="11" y="49"/>
                    <a:pt x="12" y="48"/>
                  </a:cubicBezTo>
                  <a:cubicBezTo>
                    <a:pt x="12" y="47"/>
                    <a:pt x="12" y="46"/>
                    <a:pt x="12" y="45"/>
                  </a:cubicBezTo>
                  <a:cubicBezTo>
                    <a:pt x="12" y="42"/>
                    <a:pt x="12" y="38"/>
                    <a:pt x="11" y="32"/>
                  </a:cubicBezTo>
                  <a:cubicBezTo>
                    <a:pt x="7" y="1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20"/>
                    <a:pt x="3" y="34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6" name="Freeform 609"/>
            <p:cNvSpPr>
              <a:spLocks/>
            </p:cNvSpPr>
            <p:nvPr/>
          </p:nvSpPr>
          <p:spPr bwMode="auto">
            <a:xfrm>
              <a:off x="-815081" y="1984375"/>
              <a:ext cx="61913" cy="220663"/>
            </a:xfrm>
            <a:custGeom>
              <a:avLst/>
              <a:gdLst>
                <a:gd name="T0" fmla="*/ 10 w 14"/>
                <a:gd name="T1" fmla="*/ 16 h 49"/>
                <a:gd name="T2" fmla="*/ 13 w 14"/>
                <a:gd name="T3" fmla="*/ 49 h 49"/>
                <a:gd name="T4" fmla="*/ 3 w 14"/>
                <a:gd name="T5" fmla="*/ 17 h 49"/>
                <a:gd name="T6" fmla="*/ 3 w 14"/>
                <a:gd name="T7" fmla="*/ 1 h 49"/>
                <a:gd name="T8" fmla="*/ 10 w 14"/>
                <a:gd name="T9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9">
                  <a:moveTo>
                    <a:pt x="10" y="16"/>
                  </a:moveTo>
                  <a:cubicBezTo>
                    <a:pt x="14" y="33"/>
                    <a:pt x="13" y="49"/>
                    <a:pt x="13" y="49"/>
                  </a:cubicBezTo>
                  <a:cubicBezTo>
                    <a:pt x="13" y="49"/>
                    <a:pt x="7" y="37"/>
                    <a:pt x="3" y="17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7" y="3"/>
                    <a:pt x="10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7" name="Freeform 610"/>
            <p:cNvSpPr>
              <a:spLocks/>
            </p:cNvSpPr>
            <p:nvPr/>
          </p:nvSpPr>
          <p:spPr bwMode="auto">
            <a:xfrm>
              <a:off x="-810318" y="1984375"/>
              <a:ext cx="53975" cy="225425"/>
            </a:xfrm>
            <a:custGeom>
              <a:avLst/>
              <a:gdLst>
                <a:gd name="T0" fmla="*/ 9 w 12"/>
                <a:gd name="T1" fmla="*/ 16 h 50"/>
                <a:gd name="T2" fmla="*/ 9 w 12"/>
                <a:gd name="T3" fmla="*/ 16 h 50"/>
                <a:gd name="T4" fmla="*/ 12 w 12"/>
                <a:gd name="T5" fmla="*/ 47 h 50"/>
                <a:gd name="T6" fmla="*/ 12 w 12"/>
                <a:gd name="T7" fmla="*/ 49 h 50"/>
                <a:gd name="T8" fmla="*/ 12 w 12"/>
                <a:gd name="T9" fmla="*/ 49 h 50"/>
                <a:gd name="T10" fmla="*/ 12 w 12"/>
                <a:gd name="T11" fmla="*/ 49 h 50"/>
                <a:gd name="T12" fmla="*/ 11 w 12"/>
                <a:gd name="T13" fmla="*/ 47 h 50"/>
                <a:gd name="T14" fmla="*/ 2 w 12"/>
                <a:gd name="T15" fmla="*/ 17 h 50"/>
                <a:gd name="T16" fmla="*/ 0 w 12"/>
                <a:gd name="T17" fmla="*/ 5 h 50"/>
                <a:gd name="T18" fmla="*/ 1 w 12"/>
                <a:gd name="T19" fmla="*/ 2 h 50"/>
                <a:gd name="T20" fmla="*/ 2 w 12"/>
                <a:gd name="T21" fmla="*/ 1 h 50"/>
                <a:gd name="T22" fmla="*/ 2 w 12"/>
                <a:gd name="T23" fmla="*/ 1 h 50"/>
                <a:gd name="T24" fmla="*/ 5 w 12"/>
                <a:gd name="T25" fmla="*/ 4 h 50"/>
                <a:gd name="T26" fmla="*/ 9 w 12"/>
                <a:gd name="T27" fmla="*/ 16 h 50"/>
                <a:gd name="T28" fmla="*/ 9 w 12"/>
                <a:gd name="T29" fmla="*/ 16 h 50"/>
                <a:gd name="T30" fmla="*/ 9 w 12"/>
                <a:gd name="T31" fmla="*/ 16 h 50"/>
                <a:gd name="T32" fmla="*/ 6 w 12"/>
                <a:gd name="T33" fmla="*/ 3 h 50"/>
                <a:gd name="T34" fmla="*/ 2 w 12"/>
                <a:gd name="T35" fmla="*/ 0 h 50"/>
                <a:gd name="T36" fmla="*/ 2 w 12"/>
                <a:gd name="T37" fmla="*/ 0 h 50"/>
                <a:gd name="T38" fmla="*/ 0 w 12"/>
                <a:gd name="T39" fmla="*/ 2 h 50"/>
                <a:gd name="T40" fmla="*/ 0 w 12"/>
                <a:gd name="T41" fmla="*/ 5 h 50"/>
                <a:gd name="T42" fmla="*/ 1 w 12"/>
                <a:gd name="T43" fmla="*/ 18 h 50"/>
                <a:gd name="T44" fmla="*/ 12 w 12"/>
                <a:gd name="T45" fmla="*/ 49 h 50"/>
                <a:gd name="T46" fmla="*/ 12 w 12"/>
                <a:gd name="T47" fmla="*/ 50 h 50"/>
                <a:gd name="T48" fmla="*/ 12 w 12"/>
                <a:gd name="T49" fmla="*/ 49 h 50"/>
                <a:gd name="T50" fmla="*/ 12 w 12"/>
                <a:gd name="T51" fmla="*/ 47 h 50"/>
                <a:gd name="T52" fmla="*/ 9 w 12"/>
                <a:gd name="T53" fmla="*/ 1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50">
                  <a:moveTo>
                    <a:pt x="9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11" y="30"/>
                    <a:pt x="12" y="42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8"/>
                    <a:pt x="11" y="47"/>
                  </a:cubicBezTo>
                  <a:cubicBezTo>
                    <a:pt x="9" y="42"/>
                    <a:pt x="5" y="32"/>
                    <a:pt x="2" y="17"/>
                  </a:cubicBezTo>
                  <a:cubicBezTo>
                    <a:pt x="1" y="12"/>
                    <a:pt x="0" y="8"/>
                    <a:pt x="0" y="5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4"/>
                  </a:cubicBezTo>
                  <a:cubicBezTo>
                    <a:pt x="6" y="6"/>
                    <a:pt x="7" y="10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0"/>
                    <a:pt x="7" y="6"/>
                    <a:pt x="6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8"/>
                    <a:pt x="0" y="12"/>
                    <a:pt x="1" y="18"/>
                  </a:cubicBezTo>
                  <a:cubicBezTo>
                    <a:pt x="5" y="37"/>
                    <a:pt x="12" y="49"/>
                    <a:pt x="12" y="49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2" y="42"/>
                    <a:pt x="12" y="29"/>
                    <a:pt x="9" y="16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8" name="Freeform 611"/>
            <p:cNvSpPr>
              <a:spLocks/>
            </p:cNvSpPr>
            <p:nvPr/>
          </p:nvSpPr>
          <p:spPr bwMode="auto">
            <a:xfrm>
              <a:off x="-756343" y="2205037"/>
              <a:ext cx="187325" cy="130175"/>
            </a:xfrm>
            <a:custGeom>
              <a:avLst/>
              <a:gdLst>
                <a:gd name="T0" fmla="*/ 26 w 42"/>
                <a:gd name="T1" fmla="*/ 21 h 29"/>
                <a:gd name="T2" fmla="*/ 0 w 42"/>
                <a:gd name="T3" fmla="*/ 0 h 29"/>
                <a:gd name="T4" fmla="*/ 30 w 42"/>
                <a:gd name="T5" fmla="*/ 15 h 29"/>
                <a:gd name="T6" fmla="*/ 41 w 42"/>
                <a:gd name="T7" fmla="*/ 27 h 29"/>
                <a:gd name="T8" fmla="*/ 26 w 42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26" y="21"/>
                  </a:moveTo>
                  <a:cubicBezTo>
                    <a:pt x="11" y="11"/>
                    <a:pt x="0" y="0"/>
                    <a:pt x="0" y="0"/>
                  </a:cubicBezTo>
                  <a:cubicBezTo>
                    <a:pt x="0" y="0"/>
                    <a:pt x="13" y="4"/>
                    <a:pt x="30" y="15"/>
                  </a:cubicBezTo>
                  <a:cubicBezTo>
                    <a:pt x="41" y="22"/>
                    <a:pt x="42" y="25"/>
                    <a:pt x="41" y="27"/>
                  </a:cubicBezTo>
                  <a:cubicBezTo>
                    <a:pt x="40" y="29"/>
                    <a:pt x="37" y="29"/>
                    <a:pt x="26" y="2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9" name="Freeform 612"/>
            <p:cNvSpPr>
              <a:spLocks/>
            </p:cNvSpPr>
            <p:nvPr/>
          </p:nvSpPr>
          <p:spPr bwMode="auto">
            <a:xfrm>
              <a:off x="-761106" y="2200275"/>
              <a:ext cx="192088" cy="130175"/>
            </a:xfrm>
            <a:custGeom>
              <a:avLst/>
              <a:gdLst>
                <a:gd name="T0" fmla="*/ 27 w 43"/>
                <a:gd name="T1" fmla="*/ 22 h 29"/>
                <a:gd name="T2" fmla="*/ 27 w 43"/>
                <a:gd name="T3" fmla="*/ 22 h 29"/>
                <a:gd name="T4" fmla="*/ 8 w 43"/>
                <a:gd name="T5" fmla="*/ 8 h 29"/>
                <a:gd name="T6" fmla="*/ 1 w 43"/>
                <a:gd name="T7" fmla="*/ 1 h 29"/>
                <a:gd name="T8" fmla="*/ 1 w 43"/>
                <a:gd name="T9" fmla="*/ 1 h 29"/>
                <a:gd name="T10" fmla="*/ 1 w 43"/>
                <a:gd name="T11" fmla="*/ 1 h 29"/>
                <a:gd name="T12" fmla="*/ 9 w 43"/>
                <a:gd name="T13" fmla="*/ 5 h 29"/>
                <a:gd name="T14" fmla="*/ 30 w 43"/>
                <a:gd name="T15" fmla="*/ 16 h 29"/>
                <a:gd name="T16" fmla="*/ 42 w 43"/>
                <a:gd name="T17" fmla="*/ 27 h 29"/>
                <a:gd name="T18" fmla="*/ 42 w 43"/>
                <a:gd name="T19" fmla="*/ 28 h 29"/>
                <a:gd name="T20" fmla="*/ 40 w 43"/>
                <a:gd name="T21" fmla="*/ 29 h 29"/>
                <a:gd name="T22" fmla="*/ 27 w 43"/>
                <a:gd name="T23" fmla="*/ 22 h 29"/>
                <a:gd name="T24" fmla="*/ 27 w 43"/>
                <a:gd name="T25" fmla="*/ 22 h 29"/>
                <a:gd name="T26" fmla="*/ 26 w 43"/>
                <a:gd name="T27" fmla="*/ 22 h 29"/>
                <a:gd name="T28" fmla="*/ 40 w 43"/>
                <a:gd name="T29" fmla="*/ 29 h 29"/>
                <a:gd name="T30" fmla="*/ 43 w 43"/>
                <a:gd name="T31" fmla="*/ 28 h 29"/>
                <a:gd name="T32" fmla="*/ 43 w 43"/>
                <a:gd name="T33" fmla="*/ 27 h 29"/>
                <a:gd name="T34" fmla="*/ 31 w 43"/>
                <a:gd name="T35" fmla="*/ 16 h 29"/>
                <a:gd name="T36" fmla="*/ 1 w 43"/>
                <a:gd name="T37" fmla="*/ 1 h 29"/>
                <a:gd name="T38" fmla="*/ 0 w 43"/>
                <a:gd name="T39" fmla="*/ 0 h 29"/>
                <a:gd name="T40" fmla="*/ 1 w 43"/>
                <a:gd name="T41" fmla="*/ 1 h 29"/>
                <a:gd name="T42" fmla="*/ 26 w 43"/>
                <a:gd name="T43" fmla="*/ 22 h 29"/>
                <a:gd name="T44" fmla="*/ 27 w 43"/>
                <a:gd name="T4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29">
                  <a:moveTo>
                    <a:pt x="27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19" y="17"/>
                    <a:pt x="13" y="12"/>
                    <a:pt x="8" y="8"/>
                  </a:cubicBezTo>
                  <a:cubicBezTo>
                    <a:pt x="4" y="4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4" y="2"/>
                    <a:pt x="9" y="5"/>
                  </a:cubicBezTo>
                  <a:cubicBezTo>
                    <a:pt x="15" y="7"/>
                    <a:pt x="22" y="11"/>
                    <a:pt x="30" y="16"/>
                  </a:cubicBezTo>
                  <a:cubicBezTo>
                    <a:pt x="40" y="22"/>
                    <a:pt x="42" y="26"/>
                    <a:pt x="42" y="2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1" y="29"/>
                    <a:pt x="40" y="29"/>
                  </a:cubicBezTo>
                  <a:cubicBezTo>
                    <a:pt x="39" y="29"/>
                    <a:pt x="35" y="27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34" y="28"/>
                    <a:pt x="38" y="29"/>
                    <a:pt x="40" y="29"/>
                  </a:cubicBezTo>
                  <a:cubicBezTo>
                    <a:pt x="41" y="29"/>
                    <a:pt x="42" y="29"/>
                    <a:pt x="43" y="28"/>
                  </a:cubicBezTo>
                  <a:cubicBezTo>
                    <a:pt x="43" y="28"/>
                    <a:pt x="43" y="28"/>
                    <a:pt x="43" y="27"/>
                  </a:cubicBezTo>
                  <a:cubicBezTo>
                    <a:pt x="43" y="25"/>
                    <a:pt x="40" y="22"/>
                    <a:pt x="31" y="16"/>
                  </a:cubicBezTo>
                  <a:cubicBezTo>
                    <a:pt x="14" y="5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2" y="13"/>
                    <a:pt x="26" y="22"/>
                  </a:cubicBezTo>
                  <a:lnTo>
                    <a:pt x="27" y="22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0" name="Freeform 613"/>
            <p:cNvSpPr>
              <a:spLocks/>
            </p:cNvSpPr>
            <p:nvPr/>
          </p:nvSpPr>
          <p:spPr bwMode="auto">
            <a:xfrm>
              <a:off x="-945256" y="2074862"/>
              <a:ext cx="188913" cy="130175"/>
            </a:xfrm>
            <a:custGeom>
              <a:avLst/>
              <a:gdLst>
                <a:gd name="T0" fmla="*/ 17 w 42"/>
                <a:gd name="T1" fmla="*/ 8 h 29"/>
                <a:gd name="T2" fmla="*/ 42 w 42"/>
                <a:gd name="T3" fmla="*/ 29 h 29"/>
                <a:gd name="T4" fmla="*/ 13 w 42"/>
                <a:gd name="T5" fmla="*/ 14 h 29"/>
                <a:gd name="T6" fmla="*/ 1 w 42"/>
                <a:gd name="T7" fmla="*/ 2 h 29"/>
                <a:gd name="T8" fmla="*/ 17 w 42"/>
                <a:gd name="T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9">
                  <a:moveTo>
                    <a:pt x="17" y="8"/>
                  </a:moveTo>
                  <a:cubicBezTo>
                    <a:pt x="31" y="17"/>
                    <a:pt x="42" y="29"/>
                    <a:pt x="42" y="29"/>
                  </a:cubicBezTo>
                  <a:cubicBezTo>
                    <a:pt x="42" y="29"/>
                    <a:pt x="29" y="25"/>
                    <a:pt x="13" y="14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2" y="0"/>
                    <a:pt x="5" y="0"/>
                    <a:pt x="17" y="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1" name="Freeform 614"/>
            <p:cNvSpPr>
              <a:spLocks/>
            </p:cNvSpPr>
            <p:nvPr/>
          </p:nvSpPr>
          <p:spPr bwMode="auto">
            <a:xfrm>
              <a:off x="-945256" y="2079625"/>
              <a:ext cx="192088" cy="130175"/>
            </a:xfrm>
            <a:custGeom>
              <a:avLst/>
              <a:gdLst>
                <a:gd name="T0" fmla="*/ 17 w 43"/>
                <a:gd name="T1" fmla="*/ 7 h 29"/>
                <a:gd name="T2" fmla="*/ 16 w 43"/>
                <a:gd name="T3" fmla="*/ 7 h 29"/>
                <a:gd name="T4" fmla="*/ 35 w 43"/>
                <a:gd name="T5" fmla="*/ 21 h 29"/>
                <a:gd name="T6" fmla="*/ 42 w 43"/>
                <a:gd name="T7" fmla="*/ 28 h 29"/>
                <a:gd name="T8" fmla="*/ 42 w 43"/>
                <a:gd name="T9" fmla="*/ 28 h 29"/>
                <a:gd name="T10" fmla="*/ 42 w 43"/>
                <a:gd name="T11" fmla="*/ 28 h 29"/>
                <a:gd name="T12" fmla="*/ 34 w 43"/>
                <a:gd name="T13" fmla="*/ 24 h 29"/>
                <a:gd name="T14" fmla="*/ 13 w 43"/>
                <a:gd name="T15" fmla="*/ 13 h 29"/>
                <a:gd name="T16" fmla="*/ 1 w 43"/>
                <a:gd name="T17" fmla="*/ 2 h 29"/>
                <a:gd name="T18" fmla="*/ 1 w 43"/>
                <a:gd name="T19" fmla="*/ 1 h 29"/>
                <a:gd name="T20" fmla="*/ 3 w 43"/>
                <a:gd name="T21" fmla="*/ 0 h 29"/>
                <a:gd name="T22" fmla="*/ 16 w 43"/>
                <a:gd name="T23" fmla="*/ 7 h 29"/>
                <a:gd name="T24" fmla="*/ 17 w 43"/>
                <a:gd name="T25" fmla="*/ 7 h 29"/>
                <a:gd name="T26" fmla="*/ 17 w 43"/>
                <a:gd name="T27" fmla="*/ 7 h 29"/>
                <a:gd name="T28" fmla="*/ 3 w 43"/>
                <a:gd name="T29" fmla="*/ 0 h 29"/>
                <a:gd name="T30" fmla="*/ 1 w 43"/>
                <a:gd name="T31" fmla="*/ 1 h 29"/>
                <a:gd name="T32" fmla="*/ 0 w 43"/>
                <a:gd name="T33" fmla="*/ 2 h 29"/>
                <a:gd name="T34" fmla="*/ 12 w 43"/>
                <a:gd name="T35" fmla="*/ 13 h 29"/>
                <a:gd name="T36" fmla="*/ 42 w 43"/>
                <a:gd name="T37" fmla="*/ 28 h 29"/>
                <a:gd name="T38" fmla="*/ 43 w 43"/>
                <a:gd name="T39" fmla="*/ 29 h 29"/>
                <a:gd name="T40" fmla="*/ 42 w 43"/>
                <a:gd name="T41" fmla="*/ 28 h 29"/>
                <a:gd name="T42" fmla="*/ 17 w 43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" h="29">
                  <a:moveTo>
                    <a:pt x="17" y="7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24" y="12"/>
                    <a:pt x="30" y="17"/>
                    <a:pt x="35" y="21"/>
                  </a:cubicBezTo>
                  <a:cubicBezTo>
                    <a:pt x="39" y="25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39" y="27"/>
                    <a:pt x="34" y="24"/>
                  </a:cubicBezTo>
                  <a:cubicBezTo>
                    <a:pt x="28" y="22"/>
                    <a:pt x="21" y="18"/>
                    <a:pt x="13" y="13"/>
                  </a:cubicBezTo>
                  <a:cubicBezTo>
                    <a:pt x="3" y="7"/>
                    <a:pt x="1" y="3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9" y="2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9" y="1"/>
                    <a:pt x="5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3" y="7"/>
                    <a:pt x="12" y="13"/>
                  </a:cubicBezTo>
                  <a:cubicBezTo>
                    <a:pt x="29" y="24"/>
                    <a:pt x="42" y="28"/>
                    <a:pt x="42" y="28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31" y="16"/>
                    <a:pt x="17" y="7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616"/>
            <p:cNvSpPr>
              <a:spLocks/>
            </p:cNvSpPr>
            <p:nvPr/>
          </p:nvSpPr>
          <p:spPr bwMode="auto">
            <a:xfrm>
              <a:off x="-886518" y="2205037"/>
              <a:ext cx="130175" cy="187325"/>
            </a:xfrm>
            <a:custGeom>
              <a:avLst/>
              <a:gdLst>
                <a:gd name="T0" fmla="*/ 8 w 29"/>
                <a:gd name="T1" fmla="*/ 25 h 42"/>
                <a:gd name="T2" fmla="*/ 29 w 29"/>
                <a:gd name="T3" fmla="*/ 0 h 42"/>
                <a:gd name="T4" fmla="*/ 14 w 29"/>
                <a:gd name="T5" fmla="*/ 29 h 42"/>
                <a:gd name="T6" fmla="*/ 2 w 29"/>
                <a:gd name="T7" fmla="*/ 41 h 42"/>
                <a:gd name="T8" fmla="*/ 8 w 29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8" y="25"/>
                  </a:moveTo>
                  <a:cubicBezTo>
                    <a:pt x="18" y="11"/>
                    <a:pt x="29" y="0"/>
                    <a:pt x="29" y="0"/>
                  </a:cubicBezTo>
                  <a:cubicBezTo>
                    <a:pt x="29" y="0"/>
                    <a:pt x="25" y="13"/>
                    <a:pt x="14" y="29"/>
                  </a:cubicBezTo>
                  <a:cubicBezTo>
                    <a:pt x="7" y="41"/>
                    <a:pt x="4" y="42"/>
                    <a:pt x="2" y="41"/>
                  </a:cubicBezTo>
                  <a:cubicBezTo>
                    <a:pt x="0" y="40"/>
                    <a:pt x="0" y="37"/>
                    <a:pt x="8" y="2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617"/>
            <p:cNvSpPr>
              <a:spLocks/>
            </p:cNvSpPr>
            <p:nvPr/>
          </p:nvSpPr>
          <p:spPr bwMode="auto">
            <a:xfrm>
              <a:off x="-883343" y="2200274"/>
              <a:ext cx="130175" cy="192088"/>
            </a:xfrm>
            <a:custGeom>
              <a:avLst/>
              <a:gdLst>
                <a:gd name="T0" fmla="*/ 7 w 29"/>
                <a:gd name="T1" fmla="*/ 26 h 43"/>
                <a:gd name="T2" fmla="*/ 7 w 29"/>
                <a:gd name="T3" fmla="*/ 27 h 43"/>
                <a:gd name="T4" fmla="*/ 21 w 29"/>
                <a:gd name="T5" fmla="*/ 8 h 43"/>
                <a:gd name="T6" fmla="*/ 28 w 29"/>
                <a:gd name="T7" fmla="*/ 1 h 43"/>
                <a:gd name="T8" fmla="*/ 28 w 29"/>
                <a:gd name="T9" fmla="*/ 1 h 43"/>
                <a:gd name="T10" fmla="*/ 28 w 29"/>
                <a:gd name="T11" fmla="*/ 1 h 43"/>
                <a:gd name="T12" fmla="*/ 24 w 29"/>
                <a:gd name="T13" fmla="*/ 9 h 43"/>
                <a:gd name="T14" fmla="*/ 13 w 29"/>
                <a:gd name="T15" fmla="*/ 30 h 43"/>
                <a:gd name="T16" fmla="*/ 2 w 29"/>
                <a:gd name="T17" fmla="*/ 42 h 43"/>
                <a:gd name="T18" fmla="*/ 1 w 29"/>
                <a:gd name="T19" fmla="*/ 42 h 43"/>
                <a:gd name="T20" fmla="*/ 0 w 29"/>
                <a:gd name="T21" fmla="*/ 40 h 43"/>
                <a:gd name="T22" fmla="*/ 7 w 29"/>
                <a:gd name="T23" fmla="*/ 27 h 43"/>
                <a:gd name="T24" fmla="*/ 7 w 29"/>
                <a:gd name="T25" fmla="*/ 26 h 43"/>
                <a:gd name="T26" fmla="*/ 7 w 29"/>
                <a:gd name="T27" fmla="*/ 26 h 43"/>
                <a:gd name="T28" fmla="*/ 0 w 29"/>
                <a:gd name="T29" fmla="*/ 40 h 43"/>
                <a:gd name="T30" fmla="*/ 1 w 29"/>
                <a:gd name="T31" fmla="*/ 42 h 43"/>
                <a:gd name="T32" fmla="*/ 2 w 29"/>
                <a:gd name="T33" fmla="*/ 43 h 43"/>
                <a:gd name="T34" fmla="*/ 13 w 29"/>
                <a:gd name="T35" fmla="*/ 31 h 43"/>
                <a:gd name="T36" fmla="*/ 28 w 29"/>
                <a:gd name="T37" fmla="*/ 1 h 43"/>
                <a:gd name="T38" fmla="*/ 29 w 29"/>
                <a:gd name="T39" fmla="*/ 0 h 43"/>
                <a:gd name="T40" fmla="*/ 28 w 29"/>
                <a:gd name="T41" fmla="*/ 1 h 43"/>
                <a:gd name="T42" fmla="*/ 7 w 29"/>
                <a:gd name="T4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3">
                  <a:moveTo>
                    <a:pt x="7" y="26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2" y="19"/>
                    <a:pt x="17" y="13"/>
                    <a:pt x="21" y="8"/>
                  </a:cubicBezTo>
                  <a:cubicBezTo>
                    <a:pt x="25" y="4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4"/>
                    <a:pt x="24" y="9"/>
                  </a:cubicBezTo>
                  <a:cubicBezTo>
                    <a:pt x="22" y="15"/>
                    <a:pt x="18" y="22"/>
                    <a:pt x="13" y="30"/>
                  </a:cubicBezTo>
                  <a:cubicBezTo>
                    <a:pt x="7" y="40"/>
                    <a:pt x="3" y="42"/>
                    <a:pt x="2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8"/>
                    <a:pt x="2" y="34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" y="34"/>
                    <a:pt x="0" y="38"/>
                    <a:pt x="0" y="40"/>
                  </a:cubicBezTo>
                  <a:cubicBezTo>
                    <a:pt x="0" y="41"/>
                    <a:pt x="0" y="42"/>
                    <a:pt x="1" y="42"/>
                  </a:cubicBezTo>
                  <a:cubicBezTo>
                    <a:pt x="1" y="43"/>
                    <a:pt x="2" y="43"/>
                    <a:pt x="2" y="43"/>
                  </a:cubicBezTo>
                  <a:cubicBezTo>
                    <a:pt x="4" y="43"/>
                    <a:pt x="7" y="40"/>
                    <a:pt x="13" y="31"/>
                  </a:cubicBezTo>
                  <a:cubicBezTo>
                    <a:pt x="24" y="14"/>
                    <a:pt x="28" y="1"/>
                    <a:pt x="28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16" y="12"/>
                    <a:pt x="7" y="26"/>
                  </a:cubicBez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18"/>
            <p:cNvSpPr>
              <a:spLocks/>
            </p:cNvSpPr>
            <p:nvPr/>
          </p:nvSpPr>
          <p:spPr bwMode="auto">
            <a:xfrm>
              <a:off x="-756343" y="2016124"/>
              <a:ext cx="128588" cy="188913"/>
            </a:xfrm>
            <a:custGeom>
              <a:avLst/>
              <a:gdLst>
                <a:gd name="T0" fmla="*/ 21 w 29"/>
                <a:gd name="T1" fmla="*/ 16 h 42"/>
                <a:gd name="T2" fmla="*/ 0 w 29"/>
                <a:gd name="T3" fmla="*/ 42 h 42"/>
                <a:gd name="T4" fmla="*/ 15 w 29"/>
                <a:gd name="T5" fmla="*/ 12 h 42"/>
                <a:gd name="T6" fmla="*/ 27 w 29"/>
                <a:gd name="T7" fmla="*/ 1 h 42"/>
                <a:gd name="T8" fmla="*/ 21 w 29"/>
                <a:gd name="T9" fmla="*/ 1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2">
                  <a:moveTo>
                    <a:pt x="21" y="16"/>
                  </a:moveTo>
                  <a:cubicBezTo>
                    <a:pt x="12" y="31"/>
                    <a:pt x="0" y="42"/>
                    <a:pt x="0" y="42"/>
                  </a:cubicBezTo>
                  <a:cubicBezTo>
                    <a:pt x="0" y="42"/>
                    <a:pt x="4" y="29"/>
                    <a:pt x="15" y="12"/>
                  </a:cubicBezTo>
                  <a:cubicBezTo>
                    <a:pt x="23" y="1"/>
                    <a:pt x="25" y="0"/>
                    <a:pt x="27" y="1"/>
                  </a:cubicBezTo>
                  <a:cubicBezTo>
                    <a:pt x="29" y="2"/>
                    <a:pt x="29" y="5"/>
                    <a:pt x="21" y="16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619"/>
            <p:cNvSpPr>
              <a:spLocks/>
            </p:cNvSpPr>
            <p:nvPr/>
          </p:nvSpPr>
          <p:spPr bwMode="auto">
            <a:xfrm>
              <a:off x="-761106" y="2016124"/>
              <a:ext cx="130175" cy="193675"/>
            </a:xfrm>
            <a:custGeom>
              <a:avLst/>
              <a:gdLst>
                <a:gd name="T0" fmla="*/ 22 w 29"/>
                <a:gd name="T1" fmla="*/ 16 h 43"/>
                <a:gd name="T2" fmla="*/ 22 w 29"/>
                <a:gd name="T3" fmla="*/ 16 h 43"/>
                <a:gd name="T4" fmla="*/ 8 w 29"/>
                <a:gd name="T5" fmla="*/ 35 h 43"/>
                <a:gd name="T6" fmla="*/ 1 w 29"/>
                <a:gd name="T7" fmla="*/ 42 h 43"/>
                <a:gd name="T8" fmla="*/ 1 w 29"/>
                <a:gd name="T9" fmla="*/ 42 h 43"/>
                <a:gd name="T10" fmla="*/ 1 w 29"/>
                <a:gd name="T11" fmla="*/ 42 h 43"/>
                <a:gd name="T12" fmla="*/ 5 w 29"/>
                <a:gd name="T13" fmla="*/ 34 h 43"/>
                <a:gd name="T14" fmla="*/ 16 w 29"/>
                <a:gd name="T15" fmla="*/ 13 h 43"/>
                <a:gd name="T16" fmla="*/ 27 w 29"/>
                <a:gd name="T17" fmla="*/ 1 h 43"/>
                <a:gd name="T18" fmla="*/ 28 w 29"/>
                <a:gd name="T19" fmla="*/ 1 h 43"/>
                <a:gd name="T20" fmla="*/ 29 w 29"/>
                <a:gd name="T21" fmla="*/ 3 h 43"/>
                <a:gd name="T22" fmla="*/ 22 w 29"/>
                <a:gd name="T23" fmla="*/ 16 h 43"/>
                <a:gd name="T24" fmla="*/ 22 w 29"/>
                <a:gd name="T25" fmla="*/ 16 h 43"/>
                <a:gd name="T26" fmla="*/ 23 w 29"/>
                <a:gd name="T27" fmla="*/ 17 h 43"/>
                <a:gd name="T28" fmla="*/ 29 w 29"/>
                <a:gd name="T29" fmla="*/ 3 h 43"/>
                <a:gd name="T30" fmla="*/ 28 w 29"/>
                <a:gd name="T31" fmla="*/ 0 h 43"/>
                <a:gd name="T32" fmla="*/ 27 w 29"/>
                <a:gd name="T33" fmla="*/ 0 h 43"/>
                <a:gd name="T34" fmla="*/ 16 w 29"/>
                <a:gd name="T35" fmla="*/ 12 h 43"/>
                <a:gd name="T36" fmla="*/ 1 w 29"/>
                <a:gd name="T37" fmla="*/ 42 h 43"/>
                <a:gd name="T38" fmla="*/ 0 w 29"/>
                <a:gd name="T39" fmla="*/ 43 h 43"/>
                <a:gd name="T40" fmla="*/ 1 w 29"/>
                <a:gd name="T41" fmla="*/ 42 h 43"/>
                <a:gd name="T42" fmla="*/ 23 w 29"/>
                <a:gd name="T43" fmla="*/ 17 h 43"/>
                <a:gd name="T44" fmla="*/ 22 w 29"/>
                <a:gd name="T4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43"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17" y="24"/>
                    <a:pt x="12" y="30"/>
                    <a:pt x="8" y="35"/>
                  </a:cubicBezTo>
                  <a:cubicBezTo>
                    <a:pt x="4" y="39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2" y="39"/>
                    <a:pt x="5" y="34"/>
                  </a:cubicBezTo>
                  <a:cubicBezTo>
                    <a:pt x="7" y="28"/>
                    <a:pt x="11" y="21"/>
                    <a:pt x="16" y="13"/>
                  </a:cubicBezTo>
                  <a:cubicBezTo>
                    <a:pt x="22" y="3"/>
                    <a:pt x="26" y="1"/>
                    <a:pt x="2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29" y="5"/>
                    <a:pt x="27" y="9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8" y="9"/>
                    <a:pt x="29" y="5"/>
                    <a:pt x="29" y="3"/>
                  </a:cubicBezTo>
                  <a:cubicBezTo>
                    <a:pt x="29" y="2"/>
                    <a:pt x="29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5" y="0"/>
                    <a:pt x="22" y="3"/>
                    <a:pt x="16" y="12"/>
                  </a:cubicBezTo>
                  <a:cubicBezTo>
                    <a:pt x="5" y="29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3" y="31"/>
                    <a:pt x="23" y="17"/>
                  </a:cubicBezTo>
                  <a:lnTo>
                    <a:pt x="22" y="16"/>
                  </a:lnTo>
                  <a:close/>
                </a:path>
              </a:pathLst>
            </a:custGeom>
            <a:solidFill>
              <a:srgbClr val="E1A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129" name="椭圆 2128"/>
          <p:cNvSpPr/>
          <p:nvPr/>
        </p:nvSpPr>
        <p:spPr>
          <a:xfrm>
            <a:off x="4864000" y="437694"/>
            <a:ext cx="66469" cy="7200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121" name="组合 2120"/>
          <p:cNvGrpSpPr/>
          <p:nvPr/>
        </p:nvGrpSpPr>
        <p:grpSpPr>
          <a:xfrm>
            <a:off x="5906149" y="1203598"/>
            <a:ext cx="515938" cy="1243013"/>
            <a:chOff x="5906149" y="1203598"/>
            <a:chExt cx="515938" cy="1243013"/>
          </a:xfrm>
        </p:grpSpPr>
        <p:grpSp>
          <p:nvGrpSpPr>
            <p:cNvPr id="2118" name="组合 2117"/>
            <p:cNvGrpSpPr/>
            <p:nvPr/>
          </p:nvGrpSpPr>
          <p:grpSpPr>
            <a:xfrm>
              <a:off x="5906149" y="1203598"/>
              <a:ext cx="515938" cy="1243013"/>
              <a:chOff x="5906149" y="1203598"/>
              <a:chExt cx="515938" cy="1243013"/>
            </a:xfrm>
          </p:grpSpPr>
          <p:grpSp>
            <p:nvGrpSpPr>
              <p:cNvPr id="1907" name="组合 1906"/>
              <p:cNvGrpSpPr/>
              <p:nvPr/>
            </p:nvGrpSpPr>
            <p:grpSpPr>
              <a:xfrm>
                <a:off x="5906149" y="1203598"/>
                <a:ext cx="515938" cy="1243013"/>
                <a:chOff x="11204300" y="1322389"/>
                <a:chExt cx="515938" cy="1243013"/>
              </a:xfrm>
            </p:grpSpPr>
            <p:sp>
              <p:nvSpPr>
                <p:cNvPr id="1813" name="Freeform 82"/>
                <p:cNvSpPr>
                  <a:spLocks/>
                </p:cNvSpPr>
                <p:nvPr/>
              </p:nvSpPr>
              <p:spPr bwMode="auto">
                <a:xfrm>
                  <a:off x="11437663" y="1771651"/>
                  <a:ext cx="107950" cy="111125"/>
                </a:xfrm>
                <a:custGeom>
                  <a:avLst/>
                  <a:gdLst>
                    <a:gd name="T0" fmla="*/ 0 w 24"/>
                    <a:gd name="T1" fmla="*/ 20 h 25"/>
                    <a:gd name="T2" fmla="*/ 21 w 24"/>
                    <a:gd name="T3" fmla="*/ 1 h 25"/>
                    <a:gd name="T4" fmla="*/ 18 w 24"/>
                    <a:gd name="T5" fmla="*/ 7 h 25"/>
                    <a:gd name="T6" fmla="*/ 24 w 24"/>
                    <a:gd name="T7" fmla="*/ 7 h 25"/>
                    <a:gd name="T8" fmla="*/ 0 w 24"/>
                    <a:gd name="T9" fmla="*/ 2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25">
                      <a:moveTo>
                        <a:pt x="0" y="20"/>
                      </a:moveTo>
                      <a:cubicBezTo>
                        <a:pt x="0" y="20"/>
                        <a:pt x="0" y="0"/>
                        <a:pt x="21" y="1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7"/>
                        <a:pt x="18" y="25"/>
                        <a:pt x="0" y="20"/>
                      </a:cubicBezTo>
                      <a:close/>
                    </a:path>
                  </a:pathLst>
                </a:custGeom>
                <a:solidFill>
                  <a:srgbClr val="47A6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14" name="Freeform 83"/>
                <p:cNvSpPr>
                  <a:spLocks/>
                </p:cNvSpPr>
                <p:nvPr/>
              </p:nvSpPr>
              <p:spPr bwMode="auto">
                <a:xfrm>
                  <a:off x="11361463" y="1546226"/>
                  <a:ext cx="117475" cy="127000"/>
                </a:xfrm>
                <a:custGeom>
                  <a:avLst/>
                  <a:gdLst>
                    <a:gd name="T0" fmla="*/ 26 w 26"/>
                    <a:gd name="T1" fmla="*/ 16 h 28"/>
                    <a:gd name="T2" fmla="*/ 0 w 26"/>
                    <a:gd name="T3" fmla="*/ 13 h 28"/>
                    <a:gd name="T4" fmla="*/ 6 w 26"/>
                    <a:gd name="T5" fmla="*/ 11 h 28"/>
                    <a:gd name="T6" fmla="*/ 2 w 26"/>
                    <a:gd name="T7" fmla="*/ 7 h 28"/>
                    <a:gd name="T8" fmla="*/ 26 w 26"/>
                    <a:gd name="T9" fmla="*/ 1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28">
                      <a:moveTo>
                        <a:pt x="26" y="16"/>
                      </a:moveTo>
                      <a:cubicBezTo>
                        <a:pt x="26" y="16"/>
                        <a:pt x="12" y="28"/>
                        <a:pt x="0" y="13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18" y="0"/>
                        <a:pt x="26" y="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15" name="Freeform 86"/>
                <p:cNvSpPr>
                  <a:spLocks/>
                </p:cNvSpPr>
                <p:nvPr/>
              </p:nvSpPr>
              <p:spPr bwMode="auto">
                <a:xfrm>
                  <a:off x="11255100" y="1860551"/>
                  <a:ext cx="66675" cy="68263"/>
                </a:xfrm>
                <a:custGeom>
                  <a:avLst/>
                  <a:gdLst>
                    <a:gd name="T0" fmla="*/ 13 w 15"/>
                    <a:gd name="T1" fmla="*/ 13 h 15"/>
                    <a:gd name="T2" fmla="*/ 0 w 15"/>
                    <a:gd name="T3" fmla="*/ 2 h 15"/>
                    <a:gd name="T4" fmla="*/ 4 w 15"/>
                    <a:gd name="T5" fmla="*/ 3 h 15"/>
                    <a:gd name="T6" fmla="*/ 3 w 15"/>
                    <a:gd name="T7" fmla="*/ 0 h 15"/>
                    <a:gd name="T8" fmla="*/ 13 w 15"/>
                    <a:gd name="T9" fmla="*/ 1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13" y="13"/>
                      </a:moveTo>
                      <a:cubicBezTo>
                        <a:pt x="13" y="13"/>
                        <a:pt x="1" y="15"/>
                        <a:pt x="0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15" y="2"/>
                        <a:pt x="13" y="13"/>
                      </a:cubicBezTo>
                      <a:close/>
                    </a:path>
                  </a:pathLst>
                </a:custGeom>
                <a:solidFill>
                  <a:srgbClr val="47A6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2" name="Rectangle 685"/>
                <p:cNvSpPr>
                  <a:spLocks noChangeArrowheads="1"/>
                </p:cNvSpPr>
                <p:nvPr/>
              </p:nvSpPr>
              <p:spPr bwMode="auto">
                <a:xfrm>
                  <a:off x="11290025" y="1408114"/>
                  <a:ext cx="430213" cy="1157288"/>
                </a:xfrm>
                <a:prstGeom prst="rect">
                  <a:avLst/>
                </a:prstGeom>
                <a:solidFill>
                  <a:srgbClr val="ECCD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3" name="Rectangle 686"/>
                <p:cNvSpPr>
                  <a:spLocks noChangeArrowheads="1"/>
                </p:cNvSpPr>
                <p:nvPr/>
              </p:nvSpPr>
              <p:spPr bwMode="auto">
                <a:xfrm>
                  <a:off x="11218588" y="1339851"/>
                  <a:ext cx="434975" cy="1157288"/>
                </a:xfrm>
                <a:prstGeom prst="rect">
                  <a:avLst/>
                </a:prstGeom>
                <a:solidFill>
                  <a:srgbClr val="3326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4" name="Freeform 687"/>
                <p:cNvSpPr>
                  <a:spLocks/>
                </p:cNvSpPr>
                <p:nvPr/>
              </p:nvSpPr>
              <p:spPr bwMode="auto">
                <a:xfrm>
                  <a:off x="11204300" y="1322389"/>
                  <a:ext cx="461963" cy="1189038"/>
                </a:xfrm>
                <a:custGeom>
                  <a:avLst/>
                  <a:gdLst>
                    <a:gd name="T0" fmla="*/ 283 w 291"/>
                    <a:gd name="T1" fmla="*/ 740 h 749"/>
                    <a:gd name="T2" fmla="*/ 283 w 291"/>
                    <a:gd name="T3" fmla="*/ 729 h 749"/>
                    <a:gd name="T4" fmla="*/ 20 w 291"/>
                    <a:gd name="T5" fmla="*/ 729 h 749"/>
                    <a:gd name="T6" fmla="*/ 20 w 291"/>
                    <a:gd name="T7" fmla="*/ 20 h 749"/>
                    <a:gd name="T8" fmla="*/ 272 w 291"/>
                    <a:gd name="T9" fmla="*/ 20 h 749"/>
                    <a:gd name="T10" fmla="*/ 272 w 291"/>
                    <a:gd name="T11" fmla="*/ 740 h 749"/>
                    <a:gd name="T12" fmla="*/ 283 w 291"/>
                    <a:gd name="T13" fmla="*/ 740 h 749"/>
                    <a:gd name="T14" fmla="*/ 283 w 291"/>
                    <a:gd name="T15" fmla="*/ 729 h 749"/>
                    <a:gd name="T16" fmla="*/ 283 w 291"/>
                    <a:gd name="T17" fmla="*/ 740 h 749"/>
                    <a:gd name="T18" fmla="*/ 291 w 291"/>
                    <a:gd name="T19" fmla="*/ 740 h 749"/>
                    <a:gd name="T20" fmla="*/ 291 w 291"/>
                    <a:gd name="T21" fmla="*/ 0 h 749"/>
                    <a:gd name="T22" fmla="*/ 0 w 291"/>
                    <a:gd name="T23" fmla="*/ 0 h 749"/>
                    <a:gd name="T24" fmla="*/ 0 w 291"/>
                    <a:gd name="T25" fmla="*/ 749 h 749"/>
                    <a:gd name="T26" fmla="*/ 291 w 291"/>
                    <a:gd name="T27" fmla="*/ 749 h 749"/>
                    <a:gd name="T28" fmla="*/ 291 w 291"/>
                    <a:gd name="T29" fmla="*/ 740 h 749"/>
                    <a:gd name="T30" fmla="*/ 283 w 291"/>
                    <a:gd name="T31" fmla="*/ 740 h 7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1" h="749">
                      <a:moveTo>
                        <a:pt x="283" y="740"/>
                      </a:moveTo>
                      <a:lnTo>
                        <a:pt x="283" y="729"/>
                      </a:lnTo>
                      <a:lnTo>
                        <a:pt x="20" y="729"/>
                      </a:lnTo>
                      <a:lnTo>
                        <a:pt x="20" y="20"/>
                      </a:lnTo>
                      <a:lnTo>
                        <a:pt x="272" y="20"/>
                      </a:lnTo>
                      <a:lnTo>
                        <a:pt x="272" y="740"/>
                      </a:lnTo>
                      <a:lnTo>
                        <a:pt x="283" y="740"/>
                      </a:lnTo>
                      <a:lnTo>
                        <a:pt x="283" y="729"/>
                      </a:lnTo>
                      <a:lnTo>
                        <a:pt x="283" y="740"/>
                      </a:lnTo>
                      <a:lnTo>
                        <a:pt x="291" y="740"/>
                      </a:lnTo>
                      <a:lnTo>
                        <a:pt x="291" y="0"/>
                      </a:lnTo>
                      <a:lnTo>
                        <a:pt x="0" y="0"/>
                      </a:lnTo>
                      <a:lnTo>
                        <a:pt x="0" y="749"/>
                      </a:lnTo>
                      <a:lnTo>
                        <a:pt x="291" y="749"/>
                      </a:lnTo>
                      <a:lnTo>
                        <a:pt x="291" y="740"/>
                      </a:lnTo>
                      <a:lnTo>
                        <a:pt x="283" y="740"/>
                      </a:lnTo>
                      <a:close/>
                    </a:path>
                  </a:pathLst>
                </a:custGeom>
                <a:solidFill>
                  <a:srgbClr val="FDEBD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5" name="TextBox 1904"/>
                <p:cNvSpPr txBox="1"/>
                <p:nvPr/>
              </p:nvSpPr>
              <p:spPr>
                <a:xfrm>
                  <a:off x="11234191" y="1379092"/>
                  <a:ext cx="432047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600" dirty="0" smtClean="0">
                      <a:solidFill>
                        <a:prstClr val="white"/>
                      </a:solidFill>
                      <a:latin typeface="方正北魏楷书繁体" pitchFamily="65" charset="-122"/>
                      <a:ea typeface="方正北魏楷书繁体" pitchFamily="65" charset="-122"/>
                    </a:rPr>
                    <a:t>八月十五</a:t>
                  </a:r>
                  <a:endParaRPr lang="zh-CN" altLang="en-US" sz="1600" dirty="0">
                    <a:solidFill>
                      <a:prstClr val="white"/>
                    </a:solidFill>
                    <a:latin typeface="方正北魏楷书繁体" pitchFamily="65" charset="-122"/>
                    <a:ea typeface="方正北魏楷书繁体" pitchFamily="65" charset="-122"/>
                  </a:endParaRPr>
                </a:p>
              </p:txBody>
            </p:sp>
          </p:grpSp>
          <p:pic>
            <p:nvPicPr>
              <p:cNvPr id="2116" name="图片 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21502" y="1223952"/>
                <a:ext cx="147223" cy="210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17" name="图片 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19658" y="2161293"/>
                <a:ext cx="132579" cy="221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119" name="图片 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0076" y="1235847"/>
              <a:ext cx="387392" cy="6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0" name="图片 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938171" y="2296373"/>
              <a:ext cx="387392" cy="6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16" name="Freeform 156"/>
          <p:cNvSpPr>
            <a:spLocks/>
          </p:cNvSpPr>
          <p:nvPr/>
        </p:nvSpPr>
        <p:spPr bwMode="auto">
          <a:xfrm>
            <a:off x="5119143" y="3082926"/>
            <a:ext cx="1481138" cy="188913"/>
          </a:xfrm>
          <a:custGeom>
            <a:avLst/>
            <a:gdLst>
              <a:gd name="T0" fmla="*/ 324 w 330"/>
              <a:gd name="T1" fmla="*/ 28 h 42"/>
              <a:gd name="T2" fmla="*/ 201 w 330"/>
              <a:gd name="T3" fmla="*/ 28 h 42"/>
              <a:gd name="T4" fmla="*/ 193 w 330"/>
              <a:gd name="T5" fmla="*/ 21 h 42"/>
              <a:gd name="T6" fmla="*/ 201 w 330"/>
              <a:gd name="T7" fmla="*/ 14 h 42"/>
              <a:gd name="T8" fmla="*/ 247 w 330"/>
              <a:gd name="T9" fmla="*/ 14 h 42"/>
              <a:gd name="T10" fmla="*/ 253 w 330"/>
              <a:gd name="T11" fmla="*/ 7 h 42"/>
              <a:gd name="T12" fmla="*/ 245 w 330"/>
              <a:gd name="T13" fmla="*/ 0 h 42"/>
              <a:gd name="T14" fmla="*/ 7 w 330"/>
              <a:gd name="T15" fmla="*/ 0 h 42"/>
              <a:gd name="T16" fmla="*/ 0 w 330"/>
              <a:gd name="T17" fmla="*/ 7 h 42"/>
              <a:gd name="T18" fmla="*/ 5 w 330"/>
              <a:gd name="T19" fmla="*/ 14 h 42"/>
              <a:gd name="T20" fmla="*/ 143 w 330"/>
              <a:gd name="T21" fmla="*/ 14 h 42"/>
              <a:gd name="T22" fmla="*/ 151 w 330"/>
              <a:gd name="T23" fmla="*/ 21 h 42"/>
              <a:gd name="T24" fmla="*/ 143 w 330"/>
              <a:gd name="T25" fmla="*/ 28 h 42"/>
              <a:gd name="T26" fmla="*/ 83 w 330"/>
              <a:gd name="T27" fmla="*/ 28 h 42"/>
              <a:gd name="T28" fmla="*/ 77 w 330"/>
              <a:gd name="T29" fmla="*/ 35 h 42"/>
              <a:gd name="T30" fmla="*/ 84 w 330"/>
              <a:gd name="T31" fmla="*/ 42 h 42"/>
              <a:gd name="T32" fmla="*/ 323 w 330"/>
              <a:gd name="T33" fmla="*/ 42 h 42"/>
              <a:gd name="T34" fmla="*/ 330 w 330"/>
              <a:gd name="T35" fmla="*/ 35 h 42"/>
              <a:gd name="T36" fmla="*/ 324 w 330"/>
              <a:gd name="T37" fmla="*/ 2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42">
                <a:moveTo>
                  <a:pt x="324" y="28"/>
                </a:moveTo>
                <a:cubicBezTo>
                  <a:pt x="201" y="28"/>
                  <a:pt x="201" y="28"/>
                  <a:pt x="201" y="28"/>
                </a:cubicBezTo>
                <a:cubicBezTo>
                  <a:pt x="197" y="28"/>
                  <a:pt x="193" y="25"/>
                  <a:pt x="193" y="21"/>
                </a:cubicBezTo>
                <a:cubicBezTo>
                  <a:pt x="193" y="17"/>
                  <a:pt x="197" y="14"/>
                  <a:pt x="201" y="14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3" y="10"/>
                  <a:pt x="253" y="7"/>
                </a:cubicBezTo>
                <a:cubicBezTo>
                  <a:pt x="253" y="3"/>
                  <a:pt x="249" y="0"/>
                  <a:pt x="245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"/>
                  <a:pt x="2" y="13"/>
                  <a:pt x="5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7" y="14"/>
                  <a:pt x="151" y="17"/>
                  <a:pt x="151" y="21"/>
                </a:cubicBezTo>
                <a:cubicBezTo>
                  <a:pt x="151" y="25"/>
                  <a:pt x="147" y="28"/>
                  <a:pt x="14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0" y="29"/>
                  <a:pt x="77" y="31"/>
                  <a:pt x="77" y="35"/>
                </a:cubicBezTo>
                <a:cubicBezTo>
                  <a:pt x="77" y="39"/>
                  <a:pt x="81" y="42"/>
                  <a:pt x="84" y="42"/>
                </a:cubicBezTo>
                <a:cubicBezTo>
                  <a:pt x="323" y="42"/>
                  <a:pt x="323" y="42"/>
                  <a:pt x="323" y="42"/>
                </a:cubicBezTo>
                <a:cubicBezTo>
                  <a:pt x="327" y="42"/>
                  <a:pt x="330" y="39"/>
                  <a:pt x="330" y="35"/>
                </a:cubicBezTo>
                <a:cubicBezTo>
                  <a:pt x="330" y="31"/>
                  <a:pt x="328" y="29"/>
                  <a:pt x="324" y="28"/>
                </a:cubicBezTo>
                <a:close/>
              </a:path>
            </a:pathLst>
          </a:custGeom>
          <a:solidFill>
            <a:srgbClr val="332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02785" y="2172386"/>
            <a:ext cx="892175" cy="892175"/>
            <a:chOff x="2789237" y="2078038"/>
            <a:chExt cx="892175" cy="8921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55" name="Freeform 16"/>
            <p:cNvSpPr>
              <a:spLocks/>
            </p:cNvSpPr>
            <p:nvPr/>
          </p:nvSpPr>
          <p:spPr bwMode="auto">
            <a:xfrm>
              <a:off x="2789237" y="2078038"/>
              <a:ext cx="892175" cy="892175"/>
            </a:xfrm>
            <a:custGeom>
              <a:avLst/>
              <a:gdLst>
                <a:gd name="T0" fmla="*/ 81 w 199"/>
                <a:gd name="T1" fmla="*/ 181 h 199"/>
                <a:gd name="T2" fmla="*/ 65 w 199"/>
                <a:gd name="T3" fmla="*/ 176 h 199"/>
                <a:gd name="T4" fmla="*/ 51 w 199"/>
                <a:gd name="T5" fmla="*/ 168 h 199"/>
                <a:gd name="T6" fmla="*/ 39 w 199"/>
                <a:gd name="T7" fmla="*/ 157 h 199"/>
                <a:gd name="T8" fmla="*/ 29 w 199"/>
                <a:gd name="T9" fmla="*/ 144 h 199"/>
                <a:gd name="T10" fmla="*/ 22 w 199"/>
                <a:gd name="T11" fmla="*/ 129 h 199"/>
                <a:gd name="T12" fmla="*/ 17 w 199"/>
                <a:gd name="T13" fmla="*/ 114 h 199"/>
                <a:gd name="T14" fmla="*/ 16 w 199"/>
                <a:gd name="T15" fmla="*/ 98 h 199"/>
                <a:gd name="T16" fmla="*/ 18 w 199"/>
                <a:gd name="T17" fmla="*/ 81 h 199"/>
                <a:gd name="T18" fmla="*/ 23 w 199"/>
                <a:gd name="T19" fmla="*/ 66 h 199"/>
                <a:gd name="T20" fmla="*/ 32 w 199"/>
                <a:gd name="T21" fmla="*/ 52 h 199"/>
                <a:gd name="T22" fmla="*/ 42 w 199"/>
                <a:gd name="T23" fmla="*/ 40 h 199"/>
                <a:gd name="T24" fmla="*/ 55 w 199"/>
                <a:gd name="T25" fmla="*/ 30 h 199"/>
                <a:gd name="T26" fmla="*/ 70 w 199"/>
                <a:gd name="T27" fmla="*/ 22 h 199"/>
                <a:gd name="T28" fmla="*/ 85 w 199"/>
                <a:gd name="T29" fmla="*/ 18 h 199"/>
                <a:gd name="T30" fmla="*/ 101 w 199"/>
                <a:gd name="T31" fmla="*/ 17 h 199"/>
                <a:gd name="T32" fmla="*/ 118 w 199"/>
                <a:gd name="T33" fmla="*/ 19 h 199"/>
                <a:gd name="T34" fmla="*/ 133 w 199"/>
                <a:gd name="T35" fmla="*/ 24 h 199"/>
                <a:gd name="T36" fmla="*/ 147 w 199"/>
                <a:gd name="T37" fmla="*/ 32 h 199"/>
                <a:gd name="T38" fmla="*/ 159 w 199"/>
                <a:gd name="T39" fmla="*/ 43 h 199"/>
                <a:gd name="T40" fmla="*/ 169 w 199"/>
                <a:gd name="T41" fmla="*/ 56 h 199"/>
                <a:gd name="T42" fmla="*/ 177 w 199"/>
                <a:gd name="T43" fmla="*/ 70 h 199"/>
                <a:gd name="T44" fmla="*/ 181 w 199"/>
                <a:gd name="T45" fmla="*/ 86 h 199"/>
                <a:gd name="T46" fmla="*/ 182 w 199"/>
                <a:gd name="T47" fmla="*/ 102 h 199"/>
                <a:gd name="T48" fmla="*/ 180 w 199"/>
                <a:gd name="T49" fmla="*/ 118 h 199"/>
                <a:gd name="T50" fmla="*/ 175 w 199"/>
                <a:gd name="T51" fmla="*/ 134 h 199"/>
                <a:gd name="T52" fmla="*/ 167 w 199"/>
                <a:gd name="T53" fmla="*/ 148 h 199"/>
                <a:gd name="T54" fmla="*/ 156 w 199"/>
                <a:gd name="T55" fmla="*/ 160 h 199"/>
                <a:gd name="T56" fmla="*/ 143 w 199"/>
                <a:gd name="T57" fmla="*/ 170 h 199"/>
                <a:gd name="T58" fmla="*/ 129 w 199"/>
                <a:gd name="T59" fmla="*/ 177 h 199"/>
                <a:gd name="T60" fmla="*/ 113 w 199"/>
                <a:gd name="T61" fmla="*/ 182 h 199"/>
                <a:gd name="T62" fmla="*/ 97 w 199"/>
                <a:gd name="T63" fmla="*/ 183 h 199"/>
                <a:gd name="T64" fmla="*/ 81 w 199"/>
                <a:gd name="T65" fmla="*/ 18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199">
                  <a:moveTo>
                    <a:pt x="81" y="181"/>
                  </a:moveTo>
                  <a:cubicBezTo>
                    <a:pt x="77" y="197"/>
                    <a:pt x="59" y="191"/>
                    <a:pt x="65" y="176"/>
                  </a:cubicBezTo>
                  <a:cubicBezTo>
                    <a:pt x="59" y="191"/>
                    <a:pt x="42" y="181"/>
                    <a:pt x="51" y="168"/>
                  </a:cubicBezTo>
                  <a:cubicBezTo>
                    <a:pt x="42" y="181"/>
                    <a:pt x="27" y="168"/>
                    <a:pt x="39" y="157"/>
                  </a:cubicBezTo>
                  <a:cubicBezTo>
                    <a:pt x="27" y="168"/>
                    <a:pt x="15" y="153"/>
                    <a:pt x="29" y="144"/>
                  </a:cubicBezTo>
                  <a:cubicBezTo>
                    <a:pt x="15" y="153"/>
                    <a:pt x="6" y="135"/>
                    <a:pt x="22" y="129"/>
                  </a:cubicBezTo>
                  <a:cubicBezTo>
                    <a:pt x="6" y="135"/>
                    <a:pt x="1" y="117"/>
                    <a:pt x="17" y="114"/>
                  </a:cubicBezTo>
                  <a:cubicBezTo>
                    <a:pt x="1" y="117"/>
                    <a:pt x="0" y="97"/>
                    <a:pt x="16" y="98"/>
                  </a:cubicBezTo>
                  <a:cubicBezTo>
                    <a:pt x="0" y="97"/>
                    <a:pt x="2" y="78"/>
                    <a:pt x="18" y="81"/>
                  </a:cubicBezTo>
                  <a:cubicBezTo>
                    <a:pt x="2" y="78"/>
                    <a:pt x="8" y="59"/>
                    <a:pt x="23" y="66"/>
                  </a:cubicBezTo>
                  <a:cubicBezTo>
                    <a:pt x="8" y="59"/>
                    <a:pt x="18" y="42"/>
                    <a:pt x="32" y="52"/>
                  </a:cubicBezTo>
                  <a:cubicBezTo>
                    <a:pt x="18" y="42"/>
                    <a:pt x="31" y="28"/>
                    <a:pt x="42" y="40"/>
                  </a:cubicBezTo>
                  <a:cubicBezTo>
                    <a:pt x="31" y="28"/>
                    <a:pt x="46" y="16"/>
                    <a:pt x="55" y="30"/>
                  </a:cubicBezTo>
                  <a:cubicBezTo>
                    <a:pt x="46" y="16"/>
                    <a:pt x="64" y="7"/>
                    <a:pt x="70" y="22"/>
                  </a:cubicBezTo>
                  <a:cubicBezTo>
                    <a:pt x="64" y="7"/>
                    <a:pt x="82" y="2"/>
                    <a:pt x="85" y="18"/>
                  </a:cubicBezTo>
                  <a:cubicBezTo>
                    <a:pt x="82" y="2"/>
                    <a:pt x="102" y="0"/>
                    <a:pt x="101" y="17"/>
                  </a:cubicBezTo>
                  <a:cubicBezTo>
                    <a:pt x="102" y="0"/>
                    <a:pt x="121" y="3"/>
                    <a:pt x="118" y="19"/>
                  </a:cubicBezTo>
                  <a:cubicBezTo>
                    <a:pt x="121" y="3"/>
                    <a:pt x="140" y="9"/>
                    <a:pt x="133" y="24"/>
                  </a:cubicBezTo>
                  <a:cubicBezTo>
                    <a:pt x="140" y="9"/>
                    <a:pt x="157" y="19"/>
                    <a:pt x="147" y="32"/>
                  </a:cubicBezTo>
                  <a:cubicBezTo>
                    <a:pt x="157" y="19"/>
                    <a:pt x="171" y="31"/>
                    <a:pt x="159" y="43"/>
                  </a:cubicBezTo>
                  <a:cubicBezTo>
                    <a:pt x="171" y="31"/>
                    <a:pt x="183" y="47"/>
                    <a:pt x="169" y="56"/>
                  </a:cubicBezTo>
                  <a:cubicBezTo>
                    <a:pt x="183" y="47"/>
                    <a:pt x="192" y="64"/>
                    <a:pt x="177" y="70"/>
                  </a:cubicBezTo>
                  <a:cubicBezTo>
                    <a:pt x="192" y="64"/>
                    <a:pt x="197" y="83"/>
                    <a:pt x="181" y="86"/>
                  </a:cubicBezTo>
                  <a:cubicBezTo>
                    <a:pt x="197" y="83"/>
                    <a:pt x="199" y="103"/>
                    <a:pt x="182" y="102"/>
                  </a:cubicBezTo>
                  <a:cubicBezTo>
                    <a:pt x="199" y="103"/>
                    <a:pt x="196" y="122"/>
                    <a:pt x="180" y="118"/>
                  </a:cubicBezTo>
                  <a:cubicBezTo>
                    <a:pt x="196" y="122"/>
                    <a:pt x="190" y="140"/>
                    <a:pt x="175" y="134"/>
                  </a:cubicBezTo>
                  <a:cubicBezTo>
                    <a:pt x="190" y="140"/>
                    <a:pt x="180" y="157"/>
                    <a:pt x="167" y="148"/>
                  </a:cubicBezTo>
                  <a:cubicBezTo>
                    <a:pt x="180" y="157"/>
                    <a:pt x="168" y="172"/>
                    <a:pt x="156" y="160"/>
                  </a:cubicBezTo>
                  <a:cubicBezTo>
                    <a:pt x="168" y="172"/>
                    <a:pt x="152" y="184"/>
                    <a:pt x="143" y="170"/>
                  </a:cubicBezTo>
                  <a:cubicBezTo>
                    <a:pt x="152" y="184"/>
                    <a:pt x="135" y="193"/>
                    <a:pt x="129" y="177"/>
                  </a:cubicBezTo>
                  <a:cubicBezTo>
                    <a:pt x="135" y="193"/>
                    <a:pt x="116" y="198"/>
                    <a:pt x="113" y="182"/>
                  </a:cubicBezTo>
                  <a:cubicBezTo>
                    <a:pt x="116" y="198"/>
                    <a:pt x="97" y="199"/>
                    <a:pt x="97" y="183"/>
                  </a:cubicBezTo>
                  <a:cubicBezTo>
                    <a:pt x="97" y="199"/>
                    <a:pt x="77" y="197"/>
                    <a:pt x="81" y="181"/>
                  </a:cubicBezTo>
                  <a:close/>
                </a:path>
              </a:pathLst>
            </a:custGeom>
            <a:solidFill>
              <a:srgbClr val="ECCDA7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6" name="Freeform 17"/>
            <p:cNvSpPr>
              <a:spLocks/>
            </p:cNvSpPr>
            <p:nvPr/>
          </p:nvSpPr>
          <p:spPr bwMode="auto">
            <a:xfrm>
              <a:off x="3233737" y="2493963"/>
              <a:ext cx="412750" cy="63500"/>
            </a:xfrm>
            <a:custGeom>
              <a:avLst/>
              <a:gdLst>
                <a:gd name="T0" fmla="*/ 61 w 92"/>
                <a:gd name="T1" fmla="*/ 14 h 14"/>
                <a:gd name="T2" fmla="*/ 0 w 92"/>
                <a:gd name="T3" fmla="*/ 7 h 14"/>
                <a:gd name="T4" fmla="*/ 62 w 92"/>
                <a:gd name="T5" fmla="*/ 0 h 14"/>
                <a:gd name="T6" fmla="*/ 92 w 92"/>
                <a:gd name="T7" fmla="*/ 7 h 14"/>
                <a:gd name="T8" fmla="*/ 61 w 9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">
                  <a:moveTo>
                    <a:pt x="61" y="14"/>
                  </a:moveTo>
                  <a:cubicBezTo>
                    <a:pt x="29" y="14"/>
                    <a:pt x="0" y="7"/>
                    <a:pt x="0" y="7"/>
                  </a:cubicBezTo>
                  <a:cubicBezTo>
                    <a:pt x="0" y="7"/>
                    <a:pt x="25" y="0"/>
                    <a:pt x="62" y="0"/>
                  </a:cubicBezTo>
                  <a:cubicBezTo>
                    <a:pt x="87" y="1"/>
                    <a:pt x="92" y="4"/>
                    <a:pt x="92" y="7"/>
                  </a:cubicBezTo>
                  <a:cubicBezTo>
                    <a:pt x="92" y="11"/>
                    <a:pt x="87" y="14"/>
                    <a:pt x="61" y="14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7" name="Freeform 18"/>
            <p:cNvSpPr>
              <a:spLocks/>
            </p:cNvSpPr>
            <p:nvPr/>
          </p:nvSpPr>
          <p:spPr bwMode="auto">
            <a:xfrm>
              <a:off x="3224212" y="2493963"/>
              <a:ext cx="427038" cy="68263"/>
            </a:xfrm>
            <a:custGeom>
              <a:avLst/>
              <a:gdLst>
                <a:gd name="T0" fmla="*/ 63 w 95"/>
                <a:gd name="T1" fmla="*/ 14 h 15"/>
                <a:gd name="T2" fmla="*/ 63 w 95"/>
                <a:gd name="T3" fmla="*/ 14 h 15"/>
                <a:gd name="T4" fmla="*/ 21 w 95"/>
                <a:gd name="T5" fmla="*/ 10 h 15"/>
                <a:gd name="T6" fmla="*/ 7 w 95"/>
                <a:gd name="T7" fmla="*/ 7 h 15"/>
                <a:gd name="T8" fmla="*/ 2 w 95"/>
                <a:gd name="T9" fmla="*/ 6 h 15"/>
                <a:gd name="T10" fmla="*/ 2 w 95"/>
                <a:gd name="T11" fmla="*/ 7 h 15"/>
                <a:gd name="T12" fmla="*/ 2 w 95"/>
                <a:gd name="T13" fmla="*/ 7 h 15"/>
                <a:gd name="T14" fmla="*/ 6 w 95"/>
                <a:gd name="T15" fmla="*/ 6 h 15"/>
                <a:gd name="T16" fmla="*/ 62 w 95"/>
                <a:gd name="T17" fmla="*/ 1 h 15"/>
                <a:gd name="T18" fmla="*/ 64 w 95"/>
                <a:gd name="T19" fmla="*/ 1 h 15"/>
                <a:gd name="T20" fmla="*/ 88 w 95"/>
                <a:gd name="T21" fmla="*/ 3 h 15"/>
                <a:gd name="T22" fmla="*/ 93 w 95"/>
                <a:gd name="T23" fmla="*/ 5 h 15"/>
                <a:gd name="T24" fmla="*/ 94 w 95"/>
                <a:gd name="T25" fmla="*/ 7 h 15"/>
                <a:gd name="T26" fmla="*/ 94 w 95"/>
                <a:gd name="T27" fmla="*/ 7 h 15"/>
                <a:gd name="T28" fmla="*/ 94 w 95"/>
                <a:gd name="T29" fmla="*/ 7 h 15"/>
                <a:gd name="T30" fmla="*/ 94 w 95"/>
                <a:gd name="T31" fmla="*/ 7 h 15"/>
                <a:gd name="T32" fmla="*/ 93 w 95"/>
                <a:gd name="T33" fmla="*/ 10 h 15"/>
                <a:gd name="T34" fmla="*/ 65 w 95"/>
                <a:gd name="T35" fmla="*/ 14 h 15"/>
                <a:gd name="T36" fmla="*/ 63 w 95"/>
                <a:gd name="T37" fmla="*/ 14 h 15"/>
                <a:gd name="T38" fmla="*/ 63 w 95"/>
                <a:gd name="T39" fmla="*/ 14 h 15"/>
                <a:gd name="T40" fmla="*/ 63 w 95"/>
                <a:gd name="T41" fmla="*/ 15 h 15"/>
                <a:gd name="T42" fmla="*/ 65 w 95"/>
                <a:gd name="T43" fmla="*/ 15 h 15"/>
                <a:gd name="T44" fmla="*/ 89 w 95"/>
                <a:gd name="T45" fmla="*/ 13 h 15"/>
                <a:gd name="T46" fmla="*/ 93 w 95"/>
                <a:gd name="T47" fmla="*/ 10 h 15"/>
                <a:gd name="T48" fmla="*/ 95 w 95"/>
                <a:gd name="T49" fmla="*/ 7 h 15"/>
                <a:gd name="T50" fmla="*/ 95 w 95"/>
                <a:gd name="T51" fmla="*/ 7 h 15"/>
                <a:gd name="T52" fmla="*/ 95 w 95"/>
                <a:gd name="T53" fmla="*/ 7 h 15"/>
                <a:gd name="T54" fmla="*/ 95 w 95"/>
                <a:gd name="T55" fmla="*/ 7 h 15"/>
                <a:gd name="T56" fmla="*/ 93 w 95"/>
                <a:gd name="T57" fmla="*/ 4 h 15"/>
                <a:gd name="T58" fmla="*/ 64 w 95"/>
                <a:gd name="T59" fmla="*/ 0 h 15"/>
                <a:gd name="T60" fmla="*/ 62 w 95"/>
                <a:gd name="T61" fmla="*/ 0 h 15"/>
                <a:gd name="T62" fmla="*/ 2 w 95"/>
                <a:gd name="T63" fmla="*/ 6 h 15"/>
                <a:gd name="T64" fmla="*/ 0 w 95"/>
                <a:gd name="T65" fmla="*/ 7 h 15"/>
                <a:gd name="T66" fmla="*/ 2 w 95"/>
                <a:gd name="T67" fmla="*/ 7 h 15"/>
                <a:gd name="T68" fmla="*/ 63 w 95"/>
                <a:gd name="T69" fmla="*/ 15 h 15"/>
                <a:gd name="T70" fmla="*/ 63 w 95"/>
                <a:gd name="T7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5" h="15">
                  <a:moveTo>
                    <a:pt x="63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47" y="13"/>
                    <a:pt x="32" y="12"/>
                    <a:pt x="21" y="10"/>
                  </a:cubicBezTo>
                  <a:cubicBezTo>
                    <a:pt x="15" y="9"/>
                    <a:pt x="10" y="8"/>
                    <a:pt x="7" y="7"/>
                  </a:cubicBezTo>
                  <a:cubicBezTo>
                    <a:pt x="4" y="7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15" y="5"/>
                    <a:pt x="35" y="1"/>
                    <a:pt x="62" y="1"/>
                  </a:cubicBezTo>
                  <a:cubicBezTo>
                    <a:pt x="62" y="1"/>
                    <a:pt x="63" y="1"/>
                    <a:pt x="64" y="1"/>
                  </a:cubicBezTo>
                  <a:cubicBezTo>
                    <a:pt x="76" y="1"/>
                    <a:pt x="84" y="2"/>
                    <a:pt x="88" y="3"/>
                  </a:cubicBezTo>
                  <a:cubicBezTo>
                    <a:pt x="90" y="4"/>
                    <a:pt x="92" y="4"/>
                    <a:pt x="93" y="5"/>
                  </a:cubicBezTo>
                  <a:cubicBezTo>
                    <a:pt x="93" y="6"/>
                    <a:pt x="94" y="7"/>
                    <a:pt x="94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8"/>
                    <a:pt x="93" y="9"/>
                    <a:pt x="93" y="10"/>
                  </a:cubicBezTo>
                  <a:cubicBezTo>
                    <a:pt x="90" y="12"/>
                    <a:pt x="83" y="14"/>
                    <a:pt x="65" y="14"/>
                  </a:cubicBezTo>
                  <a:cubicBezTo>
                    <a:pt x="65" y="14"/>
                    <a:pt x="64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4" y="15"/>
                    <a:pt x="65" y="15"/>
                    <a:pt x="65" y="15"/>
                  </a:cubicBezTo>
                  <a:cubicBezTo>
                    <a:pt x="77" y="15"/>
                    <a:pt x="85" y="14"/>
                    <a:pt x="89" y="13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4" y="10"/>
                    <a:pt x="95" y="8"/>
                    <a:pt x="95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6"/>
                    <a:pt x="94" y="5"/>
                    <a:pt x="93" y="4"/>
                  </a:cubicBezTo>
                  <a:cubicBezTo>
                    <a:pt x="90" y="2"/>
                    <a:pt x="83" y="0"/>
                    <a:pt x="64" y="0"/>
                  </a:cubicBezTo>
                  <a:cubicBezTo>
                    <a:pt x="63" y="0"/>
                    <a:pt x="62" y="0"/>
                    <a:pt x="62" y="0"/>
                  </a:cubicBezTo>
                  <a:cubicBezTo>
                    <a:pt x="26" y="0"/>
                    <a:pt x="2" y="6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1" y="15"/>
                    <a:pt x="63" y="15"/>
                  </a:cubicBezTo>
                  <a:lnTo>
                    <a:pt x="63" y="14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8" name="Freeform 19"/>
            <p:cNvSpPr>
              <a:spLocks/>
            </p:cNvSpPr>
            <p:nvPr/>
          </p:nvSpPr>
          <p:spPr bwMode="auto">
            <a:xfrm>
              <a:off x="2820987" y="2489200"/>
              <a:ext cx="412750" cy="68263"/>
            </a:xfrm>
            <a:custGeom>
              <a:avLst/>
              <a:gdLst>
                <a:gd name="T0" fmla="*/ 31 w 92"/>
                <a:gd name="T1" fmla="*/ 1 h 15"/>
                <a:gd name="T2" fmla="*/ 92 w 92"/>
                <a:gd name="T3" fmla="*/ 8 h 15"/>
                <a:gd name="T4" fmla="*/ 31 w 92"/>
                <a:gd name="T5" fmla="*/ 14 h 15"/>
                <a:gd name="T6" fmla="*/ 0 w 92"/>
                <a:gd name="T7" fmla="*/ 7 h 15"/>
                <a:gd name="T8" fmla="*/ 31 w 9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5">
                  <a:moveTo>
                    <a:pt x="31" y="1"/>
                  </a:moveTo>
                  <a:cubicBezTo>
                    <a:pt x="64" y="1"/>
                    <a:pt x="92" y="8"/>
                    <a:pt x="92" y="8"/>
                  </a:cubicBezTo>
                  <a:cubicBezTo>
                    <a:pt x="92" y="8"/>
                    <a:pt x="68" y="15"/>
                    <a:pt x="31" y="14"/>
                  </a:cubicBezTo>
                  <a:cubicBezTo>
                    <a:pt x="5" y="14"/>
                    <a:pt x="0" y="11"/>
                    <a:pt x="0" y="7"/>
                  </a:cubicBezTo>
                  <a:cubicBezTo>
                    <a:pt x="0" y="3"/>
                    <a:pt x="5" y="0"/>
                    <a:pt x="31" y="1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9" name="Freeform 20"/>
            <p:cNvSpPr>
              <a:spLocks/>
            </p:cNvSpPr>
            <p:nvPr/>
          </p:nvSpPr>
          <p:spPr bwMode="auto">
            <a:xfrm>
              <a:off x="2820987" y="2489200"/>
              <a:ext cx="425450" cy="68263"/>
            </a:xfrm>
            <a:custGeom>
              <a:avLst/>
              <a:gdLst>
                <a:gd name="T0" fmla="*/ 31 w 95"/>
                <a:gd name="T1" fmla="*/ 1 h 15"/>
                <a:gd name="T2" fmla="*/ 31 w 95"/>
                <a:gd name="T3" fmla="*/ 1 h 15"/>
                <a:gd name="T4" fmla="*/ 74 w 95"/>
                <a:gd name="T5" fmla="*/ 5 h 15"/>
                <a:gd name="T6" fmla="*/ 87 w 95"/>
                <a:gd name="T7" fmla="*/ 7 h 15"/>
                <a:gd name="T8" fmla="*/ 92 w 95"/>
                <a:gd name="T9" fmla="*/ 8 h 15"/>
                <a:gd name="T10" fmla="*/ 92 w 95"/>
                <a:gd name="T11" fmla="*/ 8 h 15"/>
                <a:gd name="T12" fmla="*/ 92 w 95"/>
                <a:gd name="T13" fmla="*/ 7 h 15"/>
                <a:gd name="T14" fmla="*/ 88 w 95"/>
                <a:gd name="T15" fmla="*/ 8 h 15"/>
                <a:gd name="T16" fmla="*/ 33 w 95"/>
                <a:gd name="T17" fmla="*/ 14 h 15"/>
                <a:gd name="T18" fmla="*/ 31 w 95"/>
                <a:gd name="T19" fmla="*/ 14 h 15"/>
                <a:gd name="T20" fmla="*/ 6 w 95"/>
                <a:gd name="T21" fmla="*/ 12 h 15"/>
                <a:gd name="T22" fmla="*/ 2 w 95"/>
                <a:gd name="T23" fmla="*/ 9 h 15"/>
                <a:gd name="T24" fmla="*/ 1 w 95"/>
                <a:gd name="T25" fmla="*/ 7 h 15"/>
                <a:gd name="T26" fmla="*/ 1 w 95"/>
                <a:gd name="T27" fmla="*/ 7 h 15"/>
                <a:gd name="T28" fmla="*/ 1 w 95"/>
                <a:gd name="T29" fmla="*/ 7 h 15"/>
                <a:gd name="T30" fmla="*/ 1 w 95"/>
                <a:gd name="T31" fmla="*/ 7 h 15"/>
                <a:gd name="T32" fmla="*/ 1 w 95"/>
                <a:gd name="T33" fmla="*/ 7 h 15"/>
                <a:gd name="T34" fmla="*/ 1 w 95"/>
                <a:gd name="T35" fmla="*/ 7 h 15"/>
                <a:gd name="T36" fmla="*/ 1 w 95"/>
                <a:gd name="T37" fmla="*/ 7 h 15"/>
                <a:gd name="T38" fmla="*/ 1 w 95"/>
                <a:gd name="T39" fmla="*/ 7 h 15"/>
                <a:gd name="T40" fmla="*/ 2 w 95"/>
                <a:gd name="T41" fmla="*/ 5 h 15"/>
                <a:gd name="T42" fmla="*/ 29 w 95"/>
                <a:gd name="T43" fmla="*/ 1 h 15"/>
                <a:gd name="T44" fmla="*/ 31 w 95"/>
                <a:gd name="T45" fmla="*/ 1 h 15"/>
                <a:gd name="T46" fmla="*/ 31 w 95"/>
                <a:gd name="T47" fmla="*/ 1 h 15"/>
                <a:gd name="T48" fmla="*/ 31 w 95"/>
                <a:gd name="T49" fmla="*/ 0 h 15"/>
                <a:gd name="T50" fmla="*/ 29 w 95"/>
                <a:gd name="T51" fmla="*/ 0 h 15"/>
                <a:gd name="T52" fmla="*/ 6 w 95"/>
                <a:gd name="T53" fmla="*/ 2 h 15"/>
                <a:gd name="T54" fmla="*/ 1 w 95"/>
                <a:gd name="T55" fmla="*/ 4 h 15"/>
                <a:gd name="T56" fmla="*/ 0 w 95"/>
                <a:gd name="T57" fmla="*/ 7 h 15"/>
                <a:gd name="T58" fmla="*/ 0 w 95"/>
                <a:gd name="T59" fmla="*/ 7 h 15"/>
                <a:gd name="T60" fmla="*/ 0 w 95"/>
                <a:gd name="T61" fmla="*/ 7 h 15"/>
                <a:gd name="T62" fmla="*/ 0 w 95"/>
                <a:gd name="T63" fmla="*/ 7 h 15"/>
                <a:gd name="T64" fmla="*/ 1 w 95"/>
                <a:gd name="T65" fmla="*/ 10 h 15"/>
                <a:gd name="T66" fmla="*/ 31 w 95"/>
                <a:gd name="T67" fmla="*/ 15 h 15"/>
                <a:gd name="T68" fmla="*/ 33 w 95"/>
                <a:gd name="T69" fmla="*/ 15 h 15"/>
                <a:gd name="T70" fmla="*/ 93 w 95"/>
                <a:gd name="T71" fmla="*/ 8 h 15"/>
                <a:gd name="T72" fmla="*/ 95 w 95"/>
                <a:gd name="T73" fmla="*/ 8 h 15"/>
                <a:gd name="T74" fmla="*/ 93 w 95"/>
                <a:gd name="T75" fmla="*/ 7 h 15"/>
                <a:gd name="T76" fmla="*/ 31 w 95"/>
                <a:gd name="T77" fmla="*/ 0 h 15"/>
                <a:gd name="T78" fmla="*/ 31 w 95"/>
                <a:gd name="T7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5" h="15"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47" y="1"/>
                    <a:pt x="63" y="3"/>
                    <a:pt x="74" y="5"/>
                  </a:cubicBezTo>
                  <a:cubicBezTo>
                    <a:pt x="80" y="6"/>
                    <a:pt x="84" y="7"/>
                    <a:pt x="87" y="7"/>
                  </a:cubicBezTo>
                  <a:cubicBezTo>
                    <a:pt x="91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1" y="8"/>
                    <a:pt x="88" y="8"/>
                  </a:cubicBezTo>
                  <a:cubicBezTo>
                    <a:pt x="80" y="10"/>
                    <a:pt x="60" y="14"/>
                    <a:pt x="33" y="14"/>
                  </a:cubicBezTo>
                  <a:cubicBezTo>
                    <a:pt x="32" y="14"/>
                    <a:pt x="32" y="14"/>
                    <a:pt x="31" y="14"/>
                  </a:cubicBezTo>
                  <a:cubicBezTo>
                    <a:pt x="18" y="14"/>
                    <a:pt x="11" y="13"/>
                    <a:pt x="6" y="12"/>
                  </a:cubicBezTo>
                  <a:cubicBezTo>
                    <a:pt x="4" y="11"/>
                    <a:pt x="3" y="10"/>
                    <a:pt x="2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2" y="5"/>
                  </a:cubicBezTo>
                  <a:cubicBezTo>
                    <a:pt x="4" y="3"/>
                    <a:pt x="11" y="1"/>
                    <a:pt x="29" y="1"/>
                  </a:cubicBezTo>
                  <a:cubicBezTo>
                    <a:pt x="30" y="1"/>
                    <a:pt x="30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17" y="0"/>
                    <a:pt x="10" y="1"/>
                    <a:pt x="6" y="2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4" y="13"/>
                    <a:pt x="12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cubicBezTo>
                    <a:pt x="69" y="15"/>
                    <a:pt x="93" y="8"/>
                    <a:pt x="93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64" y="0"/>
                    <a:pt x="31" y="0"/>
                  </a:cubicBezTo>
                  <a:lnTo>
                    <a:pt x="31" y="1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0" name="Freeform 21"/>
            <p:cNvSpPr>
              <a:spLocks/>
            </p:cNvSpPr>
            <p:nvPr/>
          </p:nvSpPr>
          <p:spPr bwMode="auto">
            <a:xfrm>
              <a:off x="3201987" y="2525713"/>
              <a:ext cx="63500" cy="412750"/>
            </a:xfrm>
            <a:custGeom>
              <a:avLst/>
              <a:gdLst>
                <a:gd name="T0" fmla="*/ 0 w 14"/>
                <a:gd name="T1" fmla="*/ 61 h 92"/>
                <a:gd name="T2" fmla="*/ 7 w 14"/>
                <a:gd name="T3" fmla="*/ 0 h 92"/>
                <a:gd name="T4" fmla="*/ 14 w 14"/>
                <a:gd name="T5" fmla="*/ 61 h 92"/>
                <a:gd name="T6" fmla="*/ 7 w 14"/>
                <a:gd name="T7" fmla="*/ 92 h 92"/>
                <a:gd name="T8" fmla="*/ 0 w 14"/>
                <a:gd name="T9" fmla="*/ 6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2">
                  <a:moveTo>
                    <a:pt x="0" y="61"/>
                  </a:moveTo>
                  <a:cubicBezTo>
                    <a:pt x="0" y="28"/>
                    <a:pt x="7" y="0"/>
                    <a:pt x="7" y="0"/>
                  </a:cubicBezTo>
                  <a:cubicBezTo>
                    <a:pt x="7" y="0"/>
                    <a:pt x="14" y="24"/>
                    <a:pt x="14" y="61"/>
                  </a:cubicBezTo>
                  <a:cubicBezTo>
                    <a:pt x="14" y="87"/>
                    <a:pt x="10" y="92"/>
                    <a:pt x="7" y="92"/>
                  </a:cubicBezTo>
                  <a:cubicBezTo>
                    <a:pt x="3" y="92"/>
                    <a:pt x="0" y="87"/>
                    <a:pt x="0" y="61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1" name="Freeform 22"/>
            <p:cNvSpPr>
              <a:spLocks/>
            </p:cNvSpPr>
            <p:nvPr/>
          </p:nvSpPr>
          <p:spPr bwMode="auto">
            <a:xfrm>
              <a:off x="3197225" y="2513013"/>
              <a:ext cx="68263" cy="425450"/>
            </a:xfrm>
            <a:custGeom>
              <a:avLst/>
              <a:gdLst>
                <a:gd name="T0" fmla="*/ 1 w 15"/>
                <a:gd name="T1" fmla="*/ 64 h 95"/>
                <a:gd name="T2" fmla="*/ 2 w 15"/>
                <a:gd name="T3" fmla="*/ 64 h 95"/>
                <a:gd name="T4" fmla="*/ 5 w 15"/>
                <a:gd name="T5" fmla="*/ 21 h 95"/>
                <a:gd name="T6" fmla="*/ 8 w 15"/>
                <a:gd name="T7" fmla="*/ 8 h 95"/>
                <a:gd name="T8" fmla="*/ 9 w 15"/>
                <a:gd name="T9" fmla="*/ 3 h 95"/>
                <a:gd name="T10" fmla="*/ 8 w 15"/>
                <a:gd name="T11" fmla="*/ 3 h 95"/>
                <a:gd name="T12" fmla="*/ 8 w 15"/>
                <a:gd name="T13" fmla="*/ 3 h 95"/>
                <a:gd name="T14" fmla="*/ 9 w 15"/>
                <a:gd name="T15" fmla="*/ 7 h 95"/>
                <a:gd name="T16" fmla="*/ 14 w 15"/>
                <a:gd name="T17" fmla="*/ 62 h 95"/>
                <a:gd name="T18" fmla="*/ 14 w 15"/>
                <a:gd name="T19" fmla="*/ 64 h 95"/>
                <a:gd name="T20" fmla="*/ 12 w 15"/>
                <a:gd name="T21" fmla="*/ 89 h 95"/>
                <a:gd name="T22" fmla="*/ 10 w 15"/>
                <a:gd name="T23" fmla="*/ 93 h 95"/>
                <a:gd name="T24" fmla="*/ 8 w 15"/>
                <a:gd name="T25" fmla="*/ 94 h 95"/>
                <a:gd name="T26" fmla="*/ 8 w 15"/>
                <a:gd name="T27" fmla="*/ 94 h 95"/>
                <a:gd name="T28" fmla="*/ 8 w 15"/>
                <a:gd name="T29" fmla="*/ 95 h 95"/>
                <a:gd name="T30" fmla="*/ 8 w 15"/>
                <a:gd name="T31" fmla="*/ 94 h 95"/>
                <a:gd name="T32" fmla="*/ 5 w 15"/>
                <a:gd name="T33" fmla="*/ 93 h 95"/>
                <a:gd name="T34" fmla="*/ 2 w 15"/>
                <a:gd name="T35" fmla="*/ 66 h 95"/>
                <a:gd name="T36" fmla="*/ 2 w 15"/>
                <a:gd name="T37" fmla="*/ 64 h 95"/>
                <a:gd name="T38" fmla="*/ 1 w 15"/>
                <a:gd name="T39" fmla="*/ 64 h 95"/>
                <a:gd name="T40" fmla="*/ 0 w 15"/>
                <a:gd name="T41" fmla="*/ 64 h 95"/>
                <a:gd name="T42" fmla="*/ 0 w 15"/>
                <a:gd name="T43" fmla="*/ 66 h 95"/>
                <a:gd name="T44" fmla="*/ 2 w 15"/>
                <a:gd name="T45" fmla="*/ 89 h 95"/>
                <a:gd name="T46" fmla="*/ 5 w 15"/>
                <a:gd name="T47" fmla="*/ 94 h 95"/>
                <a:gd name="T48" fmla="*/ 8 w 15"/>
                <a:gd name="T49" fmla="*/ 95 h 95"/>
                <a:gd name="T50" fmla="*/ 8 w 15"/>
                <a:gd name="T51" fmla="*/ 95 h 95"/>
                <a:gd name="T52" fmla="*/ 8 w 15"/>
                <a:gd name="T53" fmla="*/ 95 h 95"/>
                <a:gd name="T54" fmla="*/ 8 w 15"/>
                <a:gd name="T55" fmla="*/ 95 h 95"/>
                <a:gd name="T56" fmla="*/ 8 w 15"/>
                <a:gd name="T57" fmla="*/ 95 h 95"/>
                <a:gd name="T58" fmla="*/ 8 w 15"/>
                <a:gd name="T59" fmla="*/ 95 h 95"/>
                <a:gd name="T60" fmla="*/ 8 w 15"/>
                <a:gd name="T61" fmla="*/ 95 h 95"/>
                <a:gd name="T62" fmla="*/ 8 w 15"/>
                <a:gd name="T63" fmla="*/ 95 h 95"/>
                <a:gd name="T64" fmla="*/ 11 w 15"/>
                <a:gd name="T65" fmla="*/ 94 h 95"/>
                <a:gd name="T66" fmla="*/ 15 w 15"/>
                <a:gd name="T67" fmla="*/ 64 h 95"/>
                <a:gd name="T68" fmla="*/ 15 w 15"/>
                <a:gd name="T69" fmla="*/ 62 h 95"/>
                <a:gd name="T70" fmla="*/ 9 w 15"/>
                <a:gd name="T71" fmla="*/ 2 h 95"/>
                <a:gd name="T72" fmla="*/ 8 w 15"/>
                <a:gd name="T73" fmla="*/ 0 h 95"/>
                <a:gd name="T74" fmla="*/ 8 w 15"/>
                <a:gd name="T75" fmla="*/ 2 h 95"/>
                <a:gd name="T76" fmla="*/ 0 w 15"/>
                <a:gd name="T77" fmla="*/ 64 h 95"/>
                <a:gd name="T78" fmla="*/ 1 w 15"/>
                <a:gd name="T79" fmla="*/ 6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95">
                  <a:moveTo>
                    <a:pt x="1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2" y="48"/>
                    <a:pt x="3" y="32"/>
                    <a:pt x="5" y="21"/>
                  </a:cubicBezTo>
                  <a:cubicBezTo>
                    <a:pt x="6" y="16"/>
                    <a:pt x="7" y="11"/>
                    <a:pt x="8" y="8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4"/>
                    <a:pt x="9" y="7"/>
                  </a:cubicBezTo>
                  <a:cubicBezTo>
                    <a:pt x="10" y="15"/>
                    <a:pt x="14" y="35"/>
                    <a:pt x="14" y="62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77"/>
                    <a:pt x="13" y="84"/>
                    <a:pt x="12" y="89"/>
                  </a:cubicBezTo>
                  <a:cubicBezTo>
                    <a:pt x="11" y="91"/>
                    <a:pt x="11" y="92"/>
                    <a:pt x="10" y="93"/>
                  </a:cubicBezTo>
                  <a:cubicBezTo>
                    <a:pt x="9" y="94"/>
                    <a:pt x="8" y="94"/>
                    <a:pt x="8" y="94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7" y="94"/>
                    <a:pt x="6" y="94"/>
                    <a:pt x="5" y="93"/>
                  </a:cubicBezTo>
                  <a:cubicBezTo>
                    <a:pt x="3" y="91"/>
                    <a:pt x="1" y="84"/>
                    <a:pt x="2" y="66"/>
                  </a:cubicBezTo>
                  <a:cubicBezTo>
                    <a:pt x="2" y="65"/>
                    <a:pt x="2" y="65"/>
                    <a:pt x="2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6"/>
                  </a:cubicBezTo>
                  <a:cubicBezTo>
                    <a:pt x="0" y="78"/>
                    <a:pt x="1" y="85"/>
                    <a:pt x="2" y="89"/>
                  </a:cubicBezTo>
                  <a:cubicBezTo>
                    <a:pt x="3" y="92"/>
                    <a:pt x="4" y="93"/>
                    <a:pt x="5" y="94"/>
                  </a:cubicBezTo>
                  <a:cubicBezTo>
                    <a:pt x="5" y="95"/>
                    <a:pt x="7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9" y="95"/>
                    <a:pt x="10" y="95"/>
                    <a:pt x="11" y="94"/>
                  </a:cubicBezTo>
                  <a:cubicBezTo>
                    <a:pt x="13" y="91"/>
                    <a:pt x="15" y="83"/>
                    <a:pt x="15" y="64"/>
                  </a:cubicBezTo>
                  <a:cubicBezTo>
                    <a:pt x="15" y="64"/>
                    <a:pt x="15" y="63"/>
                    <a:pt x="15" y="62"/>
                  </a:cubicBezTo>
                  <a:cubicBezTo>
                    <a:pt x="15" y="26"/>
                    <a:pt x="9" y="2"/>
                    <a:pt x="9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1" y="31"/>
                    <a:pt x="0" y="64"/>
                  </a:cubicBezTo>
                  <a:lnTo>
                    <a:pt x="1" y="64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2" name="Freeform 23"/>
            <p:cNvSpPr>
              <a:spLocks/>
            </p:cNvSpPr>
            <p:nvPr/>
          </p:nvSpPr>
          <p:spPr bwMode="auto">
            <a:xfrm>
              <a:off x="3201987" y="2112963"/>
              <a:ext cx="66675" cy="412750"/>
            </a:xfrm>
            <a:custGeom>
              <a:avLst/>
              <a:gdLst>
                <a:gd name="T0" fmla="*/ 15 w 15"/>
                <a:gd name="T1" fmla="*/ 31 h 92"/>
                <a:gd name="T2" fmla="*/ 7 w 15"/>
                <a:gd name="T3" fmla="*/ 92 h 92"/>
                <a:gd name="T4" fmla="*/ 1 w 15"/>
                <a:gd name="T5" fmla="*/ 30 h 92"/>
                <a:gd name="T6" fmla="*/ 8 w 15"/>
                <a:gd name="T7" fmla="*/ 0 h 92"/>
                <a:gd name="T8" fmla="*/ 15 w 15"/>
                <a:gd name="T9" fmla="*/ 3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2">
                  <a:moveTo>
                    <a:pt x="15" y="31"/>
                  </a:moveTo>
                  <a:cubicBezTo>
                    <a:pt x="14" y="63"/>
                    <a:pt x="7" y="92"/>
                    <a:pt x="7" y="92"/>
                  </a:cubicBezTo>
                  <a:cubicBezTo>
                    <a:pt x="7" y="92"/>
                    <a:pt x="0" y="67"/>
                    <a:pt x="1" y="30"/>
                  </a:cubicBezTo>
                  <a:cubicBezTo>
                    <a:pt x="1" y="5"/>
                    <a:pt x="4" y="0"/>
                    <a:pt x="8" y="0"/>
                  </a:cubicBezTo>
                  <a:cubicBezTo>
                    <a:pt x="12" y="0"/>
                    <a:pt x="15" y="5"/>
                    <a:pt x="15" y="31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3" name="Freeform 24"/>
            <p:cNvSpPr>
              <a:spLocks/>
            </p:cNvSpPr>
            <p:nvPr/>
          </p:nvSpPr>
          <p:spPr bwMode="auto">
            <a:xfrm>
              <a:off x="3201987" y="2108200"/>
              <a:ext cx="66675" cy="427038"/>
            </a:xfrm>
            <a:custGeom>
              <a:avLst/>
              <a:gdLst>
                <a:gd name="T0" fmla="*/ 15 w 15"/>
                <a:gd name="T1" fmla="*/ 32 h 95"/>
                <a:gd name="T2" fmla="*/ 14 w 15"/>
                <a:gd name="T3" fmla="*/ 32 h 95"/>
                <a:gd name="T4" fmla="*/ 10 w 15"/>
                <a:gd name="T5" fmla="*/ 74 h 95"/>
                <a:gd name="T6" fmla="*/ 8 w 15"/>
                <a:gd name="T7" fmla="*/ 88 h 95"/>
                <a:gd name="T8" fmla="*/ 7 w 15"/>
                <a:gd name="T9" fmla="*/ 93 h 95"/>
                <a:gd name="T10" fmla="*/ 7 w 15"/>
                <a:gd name="T11" fmla="*/ 93 h 95"/>
                <a:gd name="T12" fmla="*/ 8 w 15"/>
                <a:gd name="T13" fmla="*/ 93 h 95"/>
                <a:gd name="T14" fmla="*/ 7 w 15"/>
                <a:gd name="T15" fmla="*/ 89 h 95"/>
                <a:gd name="T16" fmla="*/ 1 w 15"/>
                <a:gd name="T17" fmla="*/ 33 h 95"/>
                <a:gd name="T18" fmla="*/ 1 w 15"/>
                <a:gd name="T19" fmla="*/ 31 h 95"/>
                <a:gd name="T20" fmla="*/ 3 w 15"/>
                <a:gd name="T21" fmla="*/ 7 h 95"/>
                <a:gd name="T22" fmla="*/ 6 w 15"/>
                <a:gd name="T23" fmla="*/ 2 h 95"/>
                <a:gd name="T24" fmla="*/ 8 w 15"/>
                <a:gd name="T25" fmla="*/ 1 h 95"/>
                <a:gd name="T26" fmla="*/ 8 w 15"/>
                <a:gd name="T27" fmla="*/ 1 h 95"/>
                <a:gd name="T28" fmla="*/ 8 w 15"/>
                <a:gd name="T29" fmla="*/ 1 h 95"/>
                <a:gd name="T30" fmla="*/ 8 w 15"/>
                <a:gd name="T31" fmla="*/ 1 h 95"/>
                <a:gd name="T32" fmla="*/ 10 w 15"/>
                <a:gd name="T33" fmla="*/ 2 h 95"/>
                <a:gd name="T34" fmla="*/ 14 w 15"/>
                <a:gd name="T35" fmla="*/ 30 h 95"/>
                <a:gd name="T36" fmla="*/ 14 w 15"/>
                <a:gd name="T37" fmla="*/ 32 h 95"/>
                <a:gd name="T38" fmla="*/ 15 w 15"/>
                <a:gd name="T39" fmla="*/ 32 h 95"/>
                <a:gd name="T40" fmla="*/ 15 w 15"/>
                <a:gd name="T41" fmla="*/ 32 h 95"/>
                <a:gd name="T42" fmla="*/ 15 w 15"/>
                <a:gd name="T43" fmla="*/ 30 h 95"/>
                <a:gd name="T44" fmla="*/ 13 w 15"/>
                <a:gd name="T45" fmla="*/ 6 h 95"/>
                <a:gd name="T46" fmla="*/ 11 w 15"/>
                <a:gd name="T47" fmla="*/ 2 h 95"/>
                <a:gd name="T48" fmla="*/ 8 w 15"/>
                <a:gd name="T49" fmla="*/ 0 h 95"/>
                <a:gd name="T50" fmla="*/ 8 w 15"/>
                <a:gd name="T51" fmla="*/ 1 h 95"/>
                <a:gd name="T52" fmla="*/ 8 w 15"/>
                <a:gd name="T53" fmla="*/ 0 h 95"/>
                <a:gd name="T54" fmla="*/ 8 w 15"/>
                <a:gd name="T55" fmla="*/ 0 h 95"/>
                <a:gd name="T56" fmla="*/ 5 w 15"/>
                <a:gd name="T57" fmla="*/ 2 h 95"/>
                <a:gd name="T58" fmla="*/ 0 w 15"/>
                <a:gd name="T59" fmla="*/ 31 h 95"/>
                <a:gd name="T60" fmla="*/ 0 w 15"/>
                <a:gd name="T61" fmla="*/ 33 h 95"/>
                <a:gd name="T62" fmla="*/ 7 w 15"/>
                <a:gd name="T63" fmla="*/ 93 h 95"/>
                <a:gd name="T64" fmla="*/ 7 w 15"/>
                <a:gd name="T65" fmla="*/ 95 h 95"/>
                <a:gd name="T66" fmla="*/ 8 w 15"/>
                <a:gd name="T67" fmla="*/ 93 h 95"/>
                <a:gd name="T68" fmla="*/ 15 w 15"/>
                <a:gd name="T69" fmla="*/ 3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" h="95">
                  <a:moveTo>
                    <a:pt x="15" y="3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4" y="48"/>
                    <a:pt x="12" y="63"/>
                    <a:pt x="10" y="74"/>
                  </a:cubicBezTo>
                  <a:cubicBezTo>
                    <a:pt x="9" y="80"/>
                    <a:pt x="8" y="85"/>
                    <a:pt x="8" y="88"/>
                  </a:cubicBezTo>
                  <a:cubicBezTo>
                    <a:pt x="7" y="91"/>
                    <a:pt x="7" y="93"/>
                    <a:pt x="7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3"/>
                    <a:pt x="7" y="91"/>
                    <a:pt x="7" y="89"/>
                  </a:cubicBezTo>
                  <a:cubicBezTo>
                    <a:pt x="5" y="80"/>
                    <a:pt x="1" y="60"/>
                    <a:pt x="1" y="33"/>
                  </a:cubicBezTo>
                  <a:cubicBezTo>
                    <a:pt x="1" y="33"/>
                    <a:pt x="1" y="32"/>
                    <a:pt x="1" y="31"/>
                  </a:cubicBezTo>
                  <a:cubicBezTo>
                    <a:pt x="1" y="19"/>
                    <a:pt x="2" y="11"/>
                    <a:pt x="3" y="7"/>
                  </a:cubicBezTo>
                  <a:cubicBezTo>
                    <a:pt x="4" y="5"/>
                    <a:pt x="5" y="3"/>
                    <a:pt x="6" y="2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2" y="5"/>
                    <a:pt x="14" y="12"/>
                    <a:pt x="14" y="30"/>
                  </a:cubicBezTo>
                  <a:cubicBezTo>
                    <a:pt x="14" y="30"/>
                    <a:pt x="14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5" y="18"/>
                    <a:pt x="14" y="10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2" y="5"/>
                    <a:pt x="0" y="12"/>
                    <a:pt x="0" y="31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69"/>
                    <a:pt x="7" y="93"/>
                    <a:pt x="7" y="93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3"/>
                    <a:pt x="15" y="64"/>
                    <a:pt x="15" y="32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4" name="Freeform 25"/>
            <p:cNvSpPr>
              <a:spLocks/>
            </p:cNvSpPr>
            <p:nvPr/>
          </p:nvSpPr>
          <p:spPr bwMode="auto">
            <a:xfrm>
              <a:off x="3233737" y="2525713"/>
              <a:ext cx="304800" cy="304800"/>
            </a:xfrm>
            <a:custGeom>
              <a:avLst/>
              <a:gdLst>
                <a:gd name="T0" fmla="*/ 38 w 68"/>
                <a:gd name="T1" fmla="*/ 48 h 68"/>
                <a:gd name="T2" fmla="*/ 0 w 68"/>
                <a:gd name="T3" fmla="*/ 0 h 68"/>
                <a:gd name="T4" fmla="*/ 48 w 68"/>
                <a:gd name="T5" fmla="*/ 39 h 68"/>
                <a:gd name="T6" fmla="*/ 65 w 68"/>
                <a:gd name="T7" fmla="*/ 65 h 68"/>
                <a:gd name="T8" fmla="*/ 38 w 68"/>
                <a:gd name="T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38" y="48"/>
                  </a:moveTo>
                  <a:cubicBezTo>
                    <a:pt x="15" y="25"/>
                    <a:pt x="0" y="0"/>
                    <a:pt x="0" y="0"/>
                  </a:cubicBezTo>
                  <a:cubicBezTo>
                    <a:pt x="0" y="0"/>
                    <a:pt x="22" y="12"/>
                    <a:pt x="48" y="39"/>
                  </a:cubicBezTo>
                  <a:cubicBezTo>
                    <a:pt x="66" y="57"/>
                    <a:pt x="68" y="63"/>
                    <a:pt x="65" y="65"/>
                  </a:cubicBezTo>
                  <a:cubicBezTo>
                    <a:pt x="62" y="68"/>
                    <a:pt x="56" y="66"/>
                    <a:pt x="38" y="48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5" name="Freeform 26"/>
            <p:cNvSpPr>
              <a:spLocks/>
            </p:cNvSpPr>
            <p:nvPr/>
          </p:nvSpPr>
          <p:spPr bwMode="auto">
            <a:xfrm>
              <a:off x="3224212" y="2516188"/>
              <a:ext cx="304800" cy="309563"/>
            </a:xfrm>
            <a:custGeom>
              <a:avLst/>
              <a:gdLst>
                <a:gd name="T0" fmla="*/ 40 w 68"/>
                <a:gd name="T1" fmla="*/ 50 h 69"/>
                <a:gd name="T2" fmla="*/ 41 w 68"/>
                <a:gd name="T3" fmla="*/ 50 h 69"/>
                <a:gd name="T4" fmla="*/ 13 w 68"/>
                <a:gd name="T5" fmla="*/ 17 h 69"/>
                <a:gd name="T6" fmla="*/ 5 w 68"/>
                <a:gd name="T7" fmla="*/ 6 h 69"/>
                <a:gd name="T8" fmla="*/ 3 w 68"/>
                <a:gd name="T9" fmla="*/ 1 h 69"/>
                <a:gd name="T10" fmla="*/ 2 w 68"/>
                <a:gd name="T11" fmla="*/ 2 h 69"/>
                <a:gd name="T12" fmla="*/ 2 w 68"/>
                <a:gd name="T13" fmla="*/ 2 h 69"/>
                <a:gd name="T14" fmla="*/ 6 w 68"/>
                <a:gd name="T15" fmla="*/ 5 h 69"/>
                <a:gd name="T16" fmla="*/ 50 w 68"/>
                <a:gd name="T17" fmla="*/ 41 h 69"/>
                <a:gd name="T18" fmla="*/ 64 w 68"/>
                <a:gd name="T19" fmla="*/ 57 h 69"/>
                <a:gd name="T20" fmla="*/ 67 w 68"/>
                <a:gd name="T21" fmla="*/ 65 h 69"/>
                <a:gd name="T22" fmla="*/ 66 w 68"/>
                <a:gd name="T23" fmla="*/ 67 h 69"/>
                <a:gd name="T24" fmla="*/ 64 w 68"/>
                <a:gd name="T25" fmla="*/ 68 h 69"/>
                <a:gd name="T26" fmla="*/ 56 w 68"/>
                <a:gd name="T27" fmla="*/ 64 h 69"/>
                <a:gd name="T28" fmla="*/ 41 w 68"/>
                <a:gd name="T29" fmla="*/ 50 h 69"/>
                <a:gd name="T30" fmla="*/ 40 w 68"/>
                <a:gd name="T31" fmla="*/ 50 h 69"/>
                <a:gd name="T32" fmla="*/ 40 w 68"/>
                <a:gd name="T33" fmla="*/ 51 h 69"/>
                <a:gd name="T34" fmla="*/ 56 w 68"/>
                <a:gd name="T35" fmla="*/ 65 h 69"/>
                <a:gd name="T36" fmla="*/ 64 w 68"/>
                <a:gd name="T37" fmla="*/ 69 h 69"/>
                <a:gd name="T38" fmla="*/ 67 w 68"/>
                <a:gd name="T39" fmla="*/ 68 h 69"/>
                <a:gd name="T40" fmla="*/ 68 w 68"/>
                <a:gd name="T41" fmla="*/ 65 h 69"/>
                <a:gd name="T42" fmla="*/ 65 w 68"/>
                <a:gd name="T43" fmla="*/ 56 h 69"/>
                <a:gd name="T44" fmla="*/ 51 w 68"/>
                <a:gd name="T45" fmla="*/ 40 h 69"/>
                <a:gd name="T46" fmla="*/ 2 w 68"/>
                <a:gd name="T47" fmla="*/ 1 h 69"/>
                <a:gd name="T48" fmla="*/ 0 w 68"/>
                <a:gd name="T49" fmla="*/ 0 h 69"/>
                <a:gd name="T50" fmla="*/ 2 w 68"/>
                <a:gd name="T51" fmla="*/ 2 h 69"/>
                <a:gd name="T52" fmla="*/ 40 w 68"/>
                <a:gd name="T53" fmla="*/ 51 h 69"/>
                <a:gd name="T54" fmla="*/ 40 w 68"/>
                <a:gd name="T55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" h="69">
                  <a:moveTo>
                    <a:pt x="40" y="50"/>
                  </a:moveTo>
                  <a:cubicBezTo>
                    <a:pt x="41" y="50"/>
                    <a:pt x="41" y="50"/>
                    <a:pt x="41" y="50"/>
                  </a:cubicBezTo>
                  <a:cubicBezTo>
                    <a:pt x="29" y="38"/>
                    <a:pt x="20" y="26"/>
                    <a:pt x="13" y="17"/>
                  </a:cubicBezTo>
                  <a:cubicBezTo>
                    <a:pt x="10" y="12"/>
                    <a:pt x="7" y="8"/>
                    <a:pt x="5" y="6"/>
                  </a:cubicBezTo>
                  <a:cubicBezTo>
                    <a:pt x="4" y="3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3"/>
                    <a:pt x="6" y="5"/>
                  </a:cubicBezTo>
                  <a:cubicBezTo>
                    <a:pt x="13" y="9"/>
                    <a:pt x="30" y="21"/>
                    <a:pt x="50" y="41"/>
                  </a:cubicBezTo>
                  <a:cubicBezTo>
                    <a:pt x="57" y="48"/>
                    <a:pt x="61" y="53"/>
                    <a:pt x="64" y="57"/>
                  </a:cubicBezTo>
                  <a:cubicBezTo>
                    <a:pt x="66" y="61"/>
                    <a:pt x="67" y="63"/>
                    <a:pt x="67" y="65"/>
                  </a:cubicBezTo>
                  <a:cubicBezTo>
                    <a:pt x="67" y="66"/>
                    <a:pt x="67" y="66"/>
                    <a:pt x="66" y="67"/>
                  </a:cubicBezTo>
                  <a:cubicBezTo>
                    <a:pt x="66" y="67"/>
                    <a:pt x="65" y="68"/>
                    <a:pt x="64" y="68"/>
                  </a:cubicBezTo>
                  <a:cubicBezTo>
                    <a:pt x="63" y="68"/>
                    <a:pt x="60" y="67"/>
                    <a:pt x="56" y="64"/>
                  </a:cubicBezTo>
                  <a:cubicBezTo>
                    <a:pt x="53" y="61"/>
                    <a:pt x="48" y="57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7" y="58"/>
                    <a:pt x="52" y="62"/>
                    <a:pt x="56" y="65"/>
                  </a:cubicBezTo>
                  <a:cubicBezTo>
                    <a:pt x="60" y="68"/>
                    <a:pt x="62" y="69"/>
                    <a:pt x="64" y="69"/>
                  </a:cubicBezTo>
                  <a:cubicBezTo>
                    <a:pt x="65" y="69"/>
                    <a:pt x="66" y="68"/>
                    <a:pt x="67" y="68"/>
                  </a:cubicBezTo>
                  <a:cubicBezTo>
                    <a:pt x="68" y="67"/>
                    <a:pt x="68" y="66"/>
                    <a:pt x="68" y="65"/>
                  </a:cubicBezTo>
                  <a:cubicBezTo>
                    <a:pt x="68" y="63"/>
                    <a:pt x="67" y="60"/>
                    <a:pt x="65" y="56"/>
                  </a:cubicBezTo>
                  <a:cubicBezTo>
                    <a:pt x="62" y="52"/>
                    <a:pt x="57" y="47"/>
                    <a:pt x="51" y="40"/>
                  </a:cubicBezTo>
                  <a:cubicBezTo>
                    <a:pt x="25" y="14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7" y="27"/>
                    <a:pt x="40" y="51"/>
                  </a:cubicBezTo>
                  <a:lnTo>
                    <a:pt x="40" y="50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6" name="Freeform 27"/>
            <p:cNvSpPr>
              <a:spLocks/>
            </p:cNvSpPr>
            <p:nvPr/>
          </p:nvSpPr>
          <p:spPr bwMode="auto">
            <a:xfrm>
              <a:off x="2932112" y="2220913"/>
              <a:ext cx="301625" cy="304800"/>
            </a:xfrm>
            <a:custGeom>
              <a:avLst/>
              <a:gdLst>
                <a:gd name="T0" fmla="*/ 29 w 67"/>
                <a:gd name="T1" fmla="*/ 19 h 68"/>
                <a:gd name="T2" fmla="*/ 67 w 67"/>
                <a:gd name="T3" fmla="*/ 68 h 68"/>
                <a:gd name="T4" fmla="*/ 19 w 67"/>
                <a:gd name="T5" fmla="*/ 29 h 68"/>
                <a:gd name="T6" fmla="*/ 3 w 67"/>
                <a:gd name="T7" fmla="*/ 2 h 68"/>
                <a:gd name="T8" fmla="*/ 29 w 67"/>
                <a:gd name="T9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8">
                  <a:moveTo>
                    <a:pt x="29" y="19"/>
                  </a:moveTo>
                  <a:cubicBezTo>
                    <a:pt x="52" y="43"/>
                    <a:pt x="67" y="68"/>
                    <a:pt x="67" y="68"/>
                  </a:cubicBezTo>
                  <a:cubicBezTo>
                    <a:pt x="67" y="68"/>
                    <a:pt x="45" y="55"/>
                    <a:pt x="19" y="29"/>
                  </a:cubicBezTo>
                  <a:cubicBezTo>
                    <a:pt x="1" y="11"/>
                    <a:pt x="0" y="5"/>
                    <a:pt x="3" y="2"/>
                  </a:cubicBezTo>
                  <a:cubicBezTo>
                    <a:pt x="5" y="0"/>
                    <a:pt x="11" y="1"/>
                    <a:pt x="29" y="19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7" name="Freeform 28"/>
            <p:cNvSpPr>
              <a:spLocks/>
            </p:cNvSpPr>
            <p:nvPr/>
          </p:nvSpPr>
          <p:spPr bwMode="auto">
            <a:xfrm>
              <a:off x="2936875" y="2225675"/>
              <a:ext cx="304800" cy="309563"/>
            </a:xfrm>
            <a:custGeom>
              <a:avLst/>
              <a:gdLst>
                <a:gd name="T0" fmla="*/ 28 w 68"/>
                <a:gd name="T1" fmla="*/ 18 h 69"/>
                <a:gd name="T2" fmla="*/ 28 w 68"/>
                <a:gd name="T3" fmla="*/ 19 h 69"/>
                <a:gd name="T4" fmla="*/ 55 w 68"/>
                <a:gd name="T5" fmla="*/ 52 h 69"/>
                <a:gd name="T6" fmla="*/ 63 w 68"/>
                <a:gd name="T7" fmla="*/ 63 h 69"/>
                <a:gd name="T8" fmla="*/ 66 w 68"/>
                <a:gd name="T9" fmla="*/ 67 h 69"/>
                <a:gd name="T10" fmla="*/ 66 w 68"/>
                <a:gd name="T11" fmla="*/ 67 h 69"/>
                <a:gd name="T12" fmla="*/ 67 w 68"/>
                <a:gd name="T13" fmla="*/ 66 h 69"/>
                <a:gd name="T14" fmla="*/ 63 w 68"/>
                <a:gd name="T15" fmla="*/ 64 h 69"/>
                <a:gd name="T16" fmla="*/ 19 w 68"/>
                <a:gd name="T17" fmla="*/ 28 h 69"/>
                <a:gd name="T18" fmla="*/ 5 w 68"/>
                <a:gd name="T19" fmla="*/ 12 h 69"/>
                <a:gd name="T20" fmla="*/ 1 w 68"/>
                <a:gd name="T21" fmla="*/ 4 h 69"/>
                <a:gd name="T22" fmla="*/ 2 w 68"/>
                <a:gd name="T23" fmla="*/ 2 h 69"/>
                <a:gd name="T24" fmla="*/ 4 w 68"/>
                <a:gd name="T25" fmla="*/ 1 h 69"/>
                <a:gd name="T26" fmla="*/ 12 w 68"/>
                <a:gd name="T27" fmla="*/ 5 h 69"/>
                <a:gd name="T28" fmla="*/ 28 w 68"/>
                <a:gd name="T29" fmla="*/ 19 h 69"/>
                <a:gd name="T30" fmla="*/ 28 w 68"/>
                <a:gd name="T31" fmla="*/ 18 h 69"/>
                <a:gd name="T32" fmla="*/ 28 w 68"/>
                <a:gd name="T33" fmla="*/ 18 h 69"/>
                <a:gd name="T34" fmla="*/ 13 w 68"/>
                <a:gd name="T35" fmla="*/ 4 h 69"/>
                <a:gd name="T36" fmla="*/ 4 w 68"/>
                <a:gd name="T37" fmla="*/ 0 h 69"/>
                <a:gd name="T38" fmla="*/ 1 w 68"/>
                <a:gd name="T39" fmla="*/ 1 h 69"/>
                <a:gd name="T40" fmla="*/ 0 w 68"/>
                <a:gd name="T41" fmla="*/ 4 h 69"/>
                <a:gd name="T42" fmla="*/ 4 w 68"/>
                <a:gd name="T43" fmla="*/ 13 h 69"/>
                <a:gd name="T44" fmla="*/ 18 w 68"/>
                <a:gd name="T45" fmla="*/ 28 h 69"/>
                <a:gd name="T46" fmla="*/ 66 w 68"/>
                <a:gd name="T47" fmla="*/ 68 h 69"/>
                <a:gd name="T48" fmla="*/ 68 w 68"/>
                <a:gd name="T49" fmla="*/ 69 h 69"/>
                <a:gd name="T50" fmla="*/ 67 w 68"/>
                <a:gd name="T51" fmla="*/ 67 h 69"/>
                <a:gd name="T52" fmla="*/ 28 w 68"/>
                <a:gd name="T53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" h="69">
                  <a:moveTo>
                    <a:pt x="28" y="18"/>
                  </a:moveTo>
                  <a:cubicBezTo>
                    <a:pt x="28" y="19"/>
                    <a:pt x="28" y="19"/>
                    <a:pt x="28" y="19"/>
                  </a:cubicBezTo>
                  <a:cubicBezTo>
                    <a:pt x="39" y="30"/>
                    <a:pt x="49" y="43"/>
                    <a:pt x="55" y="52"/>
                  </a:cubicBezTo>
                  <a:cubicBezTo>
                    <a:pt x="59" y="56"/>
                    <a:pt x="61" y="60"/>
                    <a:pt x="63" y="63"/>
                  </a:cubicBezTo>
                  <a:cubicBezTo>
                    <a:pt x="65" y="66"/>
                    <a:pt x="66" y="67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6"/>
                    <a:pt x="65" y="66"/>
                    <a:pt x="63" y="64"/>
                  </a:cubicBezTo>
                  <a:cubicBezTo>
                    <a:pt x="55" y="59"/>
                    <a:pt x="38" y="47"/>
                    <a:pt x="19" y="28"/>
                  </a:cubicBezTo>
                  <a:cubicBezTo>
                    <a:pt x="12" y="21"/>
                    <a:pt x="7" y="16"/>
                    <a:pt x="5" y="12"/>
                  </a:cubicBezTo>
                  <a:cubicBezTo>
                    <a:pt x="2" y="8"/>
                    <a:pt x="1" y="6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6" y="1"/>
                    <a:pt x="8" y="2"/>
                    <a:pt x="12" y="5"/>
                  </a:cubicBezTo>
                  <a:cubicBezTo>
                    <a:pt x="16" y="7"/>
                    <a:pt x="21" y="12"/>
                    <a:pt x="28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2" y="11"/>
                    <a:pt x="17" y="6"/>
                    <a:pt x="13" y="4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1" y="9"/>
                    <a:pt x="4" y="13"/>
                  </a:cubicBezTo>
                  <a:cubicBezTo>
                    <a:pt x="7" y="16"/>
                    <a:pt x="11" y="22"/>
                    <a:pt x="18" y="28"/>
                  </a:cubicBezTo>
                  <a:cubicBezTo>
                    <a:pt x="44" y="55"/>
                    <a:pt x="66" y="68"/>
                    <a:pt x="66" y="68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52" y="41"/>
                    <a:pt x="28" y="18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8" name="Freeform 29"/>
            <p:cNvSpPr>
              <a:spLocks/>
            </p:cNvSpPr>
            <p:nvPr/>
          </p:nvSpPr>
          <p:spPr bwMode="auto">
            <a:xfrm>
              <a:off x="2928937" y="2525713"/>
              <a:ext cx="304800" cy="300038"/>
            </a:xfrm>
            <a:custGeom>
              <a:avLst/>
              <a:gdLst>
                <a:gd name="T0" fmla="*/ 20 w 68"/>
                <a:gd name="T1" fmla="*/ 38 h 67"/>
                <a:gd name="T2" fmla="*/ 68 w 68"/>
                <a:gd name="T3" fmla="*/ 0 h 67"/>
                <a:gd name="T4" fmla="*/ 29 w 68"/>
                <a:gd name="T5" fmla="*/ 48 h 67"/>
                <a:gd name="T6" fmla="*/ 3 w 68"/>
                <a:gd name="T7" fmla="*/ 64 h 67"/>
                <a:gd name="T8" fmla="*/ 20 w 68"/>
                <a:gd name="T9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20" y="38"/>
                  </a:moveTo>
                  <a:cubicBezTo>
                    <a:pt x="43" y="15"/>
                    <a:pt x="68" y="0"/>
                    <a:pt x="68" y="0"/>
                  </a:cubicBezTo>
                  <a:cubicBezTo>
                    <a:pt x="68" y="0"/>
                    <a:pt x="56" y="22"/>
                    <a:pt x="29" y="48"/>
                  </a:cubicBezTo>
                  <a:cubicBezTo>
                    <a:pt x="11" y="66"/>
                    <a:pt x="5" y="67"/>
                    <a:pt x="3" y="64"/>
                  </a:cubicBezTo>
                  <a:cubicBezTo>
                    <a:pt x="0" y="62"/>
                    <a:pt x="2" y="56"/>
                    <a:pt x="20" y="38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9" name="Freeform 30"/>
            <p:cNvSpPr>
              <a:spLocks/>
            </p:cNvSpPr>
            <p:nvPr/>
          </p:nvSpPr>
          <p:spPr bwMode="auto">
            <a:xfrm>
              <a:off x="2932112" y="2516188"/>
              <a:ext cx="309563" cy="304800"/>
            </a:xfrm>
            <a:custGeom>
              <a:avLst/>
              <a:gdLst>
                <a:gd name="T0" fmla="*/ 19 w 69"/>
                <a:gd name="T1" fmla="*/ 40 h 68"/>
                <a:gd name="T2" fmla="*/ 19 w 69"/>
                <a:gd name="T3" fmla="*/ 40 h 68"/>
                <a:gd name="T4" fmla="*/ 52 w 69"/>
                <a:gd name="T5" fmla="*/ 13 h 68"/>
                <a:gd name="T6" fmla="*/ 63 w 69"/>
                <a:gd name="T7" fmla="*/ 5 h 68"/>
                <a:gd name="T8" fmla="*/ 68 w 69"/>
                <a:gd name="T9" fmla="*/ 2 h 68"/>
                <a:gd name="T10" fmla="*/ 67 w 69"/>
                <a:gd name="T11" fmla="*/ 2 h 68"/>
                <a:gd name="T12" fmla="*/ 67 w 69"/>
                <a:gd name="T13" fmla="*/ 1 h 68"/>
                <a:gd name="T14" fmla="*/ 64 w 69"/>
                <a:gd name="T15" fmla="*/ 5 h 68"/>
                <a:gd name="T16" fmla="*/ 28 w 69"/>
                <a:gd name="T17" fmla="*/ 49 h 68"/>
                <a:gd name="T18" fmla="*/ 12 w 69"/>
                <a:gd name="T19" fmla="*/ 63 h 68"/>
                <a:gd name="T20" fmla="*/ 4 w 69"/>
                <a:gd name="T21" fmla="*/ 67 h 68"/>
                <a:gd name="T22" fmla="*/ 2 w 69"/>
                <a:gd name="T23" fmla="*/ 66 h 68"/>
                <a:gd name="T24" fmla="*/ 1 w 69"/>
                <a:gd name="T25" fmla="*/ 64 h 68"/>
                <a:gd name="T26" fmla="*/ 5 w 69"/>
                <a:gd name="T27" fmla="*/ 56 h 68"/>
                <a:gd name="T28" fmla="*/ 19 w 69"/>
                <a:gd name="T29" fmla="*/ 40 h 68"/>
                <a:gd name="T30" fmla="*/ 19 w 69"/>
                <a:gd name="T31" fmla="*/ 40 h 68"/>
                <a:gd name="T32" fmla="*/ 18 w 69"/>
                <a:gd name="T33" fmla="*/ 40 h 68"/>
                <a:gd name="T34" fmla="*/ 4 w 69"/>
                <a:gd name="T35" fmla="*/ 55 h 68"/>
                <a:gd name="T36" fmla="*/ 0 w 69"/>
                <a:gd name="T37" fmla="*/ 64 h 68"/>
                <a:gd name="T38" fmla="*/ 1 w 69"/>
                <a:gd name="T39" fmla="*/ 67 h 68"/>
                <a:gd name="T40" fmla="*/ 4 w 69"/>
                <a:gd name="T41" fmla="*/ 68 h 68"/>
                <a:gd name="T42" fmla="*/ 13 w 69"/>
                <a:gd name="T43" fmla="*/ 64 h 68"/>
                <a:gd name="T44" fmla="*/ 29 w 69"/>
                <a:gd name="T45" fmla="*/ 50 h 68"/>
                <a:gd name="T46" fmla="*/ 68 w 69"/>
                <a:gd name="T47" fmla="*/ 2 h 68"/>
                <a:gd name="T48" fmla="*/ 69 w 69"/>
                <a:gd name="T49" fmla="*/ 0 h 68"/>
                <a:gd name="T50" fmla="*/ 67 w 69"/>
                <a:gd name="T51" fmla="*/ 1 h 68"/>
                <a:gd name="T52" fmla="*/ 18 w 69"/>
                <a:gd name="T53" fmla="*/ 40 h 68"/>
                <a:gd name="T54" fmla="*/ 19 w 69"/>
                <a:gd name="T5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9" h="68">
                  <a:moveTo>
                    <a:pt x="19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31" y="29"/>
                    <a:pt x="43" y="19"/>
                    <a:pt x="52" y="13"/>
                  </a:cubicBezTo>
                  <a:cubicBezTo>
                    <a:pt x="57" y="9"/>
                    <a:pt x="61" y="7"/>
                    <a:pt x="63" y="5"/>
                  </a:cubicBezTo>
                  <a:cubicBezTo>
                    <a:pt x="66" y="3"/>
                    <a:pt x="68" y="2"/>
                    <a:pt x="68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6" y="3"/>
                    <a:pt x="64" y="5"/>
                  </a:cubicBezTo>
                  <a:cubicBezTo>
                    <a:pt x="60" y="13"/>
                    <a:pt x="48" y="30"/>
                    <a:pt x="28" y="49"/>
                  </a:cubicBezTo>
                  <a:cubicBezTo>
                    <a:pt x="21" y="56"/>
                    <a:pt x="16" y="61"/>
                    <a:pt x="12" y="63"/>
                  </a:cubicBezTo>
                  <a:cubicBezTo>
                    <a:pt x="8" y="66"/>
                    <a:pt x="6" y="67"/>
                    <a:pt x="4" y="67"/>
                  </a:cubicBezTo>
                  <a:cubicBezTo>
                    <a:pt x="3" y="67"/>
                    <a:pt x="3" y="67"/>
                    <a:pt x="2" y="66"/>
                  </a:cubicBezTo>
                  <a:cubicBezTo>
                    <a:pt x="2" y="65"/>
                    <a:pt x="1" y="65"/>
                    <a:pt x="1" y="64"/>
                  </a:cubicBezTo>
                  <a:cubicBezTo>
                    <a:pt x="1" y="62"/>
                    <a:pt x="2" y="60"/>
                    <a:pt x="5" y="56"/>
                  </a:cubicBezTo>
                  <a:cubicBezTo>
                    <a:pt x="8" y="52"/>
                    <a:pt x="12" y="47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1" y="46"/>
                    <a:pt x="7" y="51"/>
                    <a:pt x="4" y="55"/>
                  </a:cubicBezTo>
                  <a:cubicBezTo>
                    <a:pt x="1" y="59"/>
                    <a:pt x="0" y="62"/>
                    <a:pt x="0" y="64"/>
                  </a:cubicBezTo>
                  <a:cubicBezTo>
                    <a:pt x="0" y="65"/>
                    <a:pt x="1" y="66"/>
                    <a:pt x="1" y="67"/>
                  </a:cubicBezTo>
                  <a:cubicBezTo>
                    <a:pt x="2" y="68"/>
                    <a:pt x="3" y="68"/>
                    <a:pt x="4" y="68"/>
                  </a:cubicBezTo>
                  <a:cubicBezTo>
                    <a:pt x="6" y="68"/>
                    <a:pt x="9" y="67"/>
                    <a:pt x="13" y="64"/>
                  </a:cubicBezTo>
                  <a:cubicBezTo>
                    <a:pt x="17" y="61"/>
                    <a:pt x="22" y="57"/>
                    <a:pt x="29" y="50"/>
                  </a:cubicBezTo>
                  <a:cubicBezTo>
                    <a:pt x="55" y="24"/>
                    <a:pt x="68" y="2"/>
                    <a:pt x="68" y="2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42" y="17"/>
                    <a:pt x="18" y="40"/>
                  </a:cubicBezTo>
                  <a:lnTo>
                    <a:pt x="19" y="40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0" name="Freeform 31"/>
            <p:cNvSpPr>
              <a:spLocks/>
            </p:cNvSpPr>
            <p:nvPr/>
          </p:nvSpPr>
          <p:spPr bwMode="auto">
            <a:xfrm>
              <a:off x="3233737" y="2225675"/>
              <a:ext cx="304800" cy="300038"/>
            </a:xfrm>
            <a:custGeom>
              <a:avLst/>
              <a:gdLst>
                <a:gd name="T0" fmla="*/ 49 w 68"/>
                <a:gd name="T1" fmla="*/ 29 h 67"/>
                <a:gd name="T2" fmla="*/ 0 w 68"/>
                <a:gd name="T3" fmla="*/ 67 h 67"/>
                <a:gd name="T4" fmla="*/ 39 w 68"/>
                <a:gd name="T5" fmla="*/ 19 h 67"/>
                <a:gd name="T6" fmla="*/ 66 w 68"/>
                <a:gd name="T7" fmla="*/ 2 h 67"/>
                <a:gd name="T8" fmla="*/ 49 w 68"/>
                <a:gd name="T9" fmla="*/ 2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49" y="29"/>
                  </a:moveTo>
                  <a:cubicBezTo>
                    <a:pt x="25" y="52"/>
                    <a:pt x="0" y="67"/>
                    <a:pt x="0" y="67"/>
                  </a:cubicBezTo>
                  <a:cubicBezTo>
                    <a:pt x="0" y="67"/>
                    <a:pt x="13" y="45"/>
                    <a:pt x="39" y="19"/>
                  </a:cubicBezTo>
                  <a:cubicBezTo>
                    <a:pt x="57" y="1"/>
                    <a:pt x="63" y="0"/>
                    <a:pt x="66" y="2"/>
                  </a:cubicBezTo>
                  <a:cubicBezTo>
                    <a:pt x="68" y="5"/>
                    <a:pt x="67" y="11"/>
                    <a:pt x="49" y="29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1" name="Freeform 32"/>
            <p:cNvSpPr>
              <a:spLocks/>
            </p:cNvSpPr>
            <p:nvPr/>
          </p:nvSpPr>
          <p:spPr bwMode="auto">
            <a:xfrm>
              <a:off x="3224212" y="2230438"/>
              <a:ext cx="309563" cy="304800"/>
            </a:xfrm>
            <a:custGeom>
              <a:avLst/>
              <a:gdLst>
                <a:gd name="T0" fmla="*/ 51 w 69"/>
                <a:gd name="T1" fmla="*/ 28 h 68"/>
                <a:gd name="T2" fmla="*/ 50 w 69"/>
                <a:gd name="T3" fmla="*/ 27 h 68"/>
                <a:gd name="T4" fmla="*/ 17 w 69"/>
                <a:gd name="T5" fmla="*/ 55 h 68"/>
                <a:gd name="T6" fmla="*/ 6 w 69"/>
                <a:gd name="T7" fmla="*/ 63 h 68"/>
                <a:gd name="T8" fmla="*/ 2 w 69"/>
                <a:gd name="T9" fmla="*/ 65 h 68"/>
                <a:gd name="T10" fmla="*/ 2 w 69"/>
                <a:gd name="T11" fmla="*/ 66 h 68"/>
                <a:gd name="T12" fmla="*/ 3 w 69"/>
                <a:gd name="T13" fmla="*/ 66 h 68"/>
                <a:gd name="T14" fmla="*/ 5 w 69"/>
                <a:gd name="T15" fmla="*/ 62 h 68"/>
                <a:gd name="T16" fmla="*/ 41 w 69"/>
                <a:gd name="T17" fmla="*/ 18 h 68"/>
                <a:gd name="T18" fmla="*/ 57 w 69"/>
                <a:gd name="T19" fmla="*/ 4 h 68"/>
                <a:gd name="T20" fmla="*/ 65 w 69"/>
                <a:gd name="T21" fmla="*/ 1 h 68"/>
                <a:gd name="T22" fmla="*/ 67 w 69"/>
                <a:gd name="T23" fmla="*/ 2 h 68"/>
                <a:gd name="T24" fmla="*/ 68 w 69"/>
                <a:gd name="T25" fmla="*/ 4 h 68"/>
                <a:gd name="T26" fmla="*/ 64 w 69"/>
                <a:gd name="T27" fmla="*/ 12 h 68"/>
                <a:gd name="T28" fmla="*/ 50 w 69"/>
                <a:gd name="T29" fmla="*/ 27 h 68"/>
                <a:gd name="T30" fmla="*/ 51 w 69"/>
                <a:gd name="T31" fmla="*/ 28 h 68"/>
                <a:gd name="T32" fmla="*/ 51 w 69"/>
                <a:gd name="T33" fmla="*/ 28 h 68"/>
                <a:gd name="T34" fmla="*/ 65 w 69"/>
                <a:gd name="T35" fmla="*/ 12 h 68"/>
                <a:gd name="T36" fmla="*/ 69 w 69"/>
                <a:gd name="T37" fmla="*/ 4 h 68"/>
                <a:gd name="T38" fmla="*/ 68 w 69"/>
                <a:gd name="T39" fmla="*/ 1 h 68"/>
                <a:gd name="T40" fmla="*/ 65 w 69"/>
                <a:gd name="T41" fmla="*/ 0 h 68"/>
                <a:gd name="T42" fmla="*/ 57 w 69"/>
                <a:gd name="T43" fmla="*/ 3 h 68"/>
                <a:gd name="T44" fmla="*/ 41 w 69"/>
                <a:gd name="T45" fmla="*/ 17 h 68"/>
                <a:gd name="T46" fmla="*/ 2 w 69"/>
                <a:gd name="T47" fmla="*/ 66 h 68"/>
                <a:gd name="T48" fmla="*/ 0 w 69"/>
                <a:gd name="T49" fmla="*/ 68 h 68"/>
                <a:gd name="T50" fmla="*/ 2 w 69"/>
                <a:gd name="T51" fmla="*/ 67 h 68"/>
                <a:gd name="T52" fmla="*/ 51 w 69"/>
                <a:gd name="T53" fmla="*/ 2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" h="68">
                  <a:moveTo>
                    <a:pt x="51" y="28"/>
                  </a:moveTo>
                  <a:cubicBezTo>
                    <a:pt x="50" y="27"/>
                    <a:pt x="50" y="27"/>
                    <a:pt x="50" y="27"/>
                  </a:cubicBezTo>
                  <a:cubicBezTo>
                    <a:pt x="39" y="39"/>
                    <a:pt x="27" y="48"/>
                    <a:pt x="17" y="55"/>
                  </a:cubicBezTo>
                  <a:cubicBezTo>
                    <a:pt x="13" y="58"/>
                    <a:pt x="9" y="61"/>
                    <a:pt x="6" y="63"/>
                  </a:cubicBezTo>
                  <a:cubicBezTo>
                    <a:pt x="3" y="65"/>
                    <a:pt x="2" y="65"/>
                    <a:pt x="2" y="65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5" y="62"/>
                  </a:cubicBezTo>
                  <a:cubicBezTo>
                    <a:pt x="10" y="55"/>
                    <a:pt x="22" y="38"/>
                    <a:pt x="41" y="18"/>
                  </a:cubicBezTo>
                  <a:cubicBezTo>
                    <a:pt x="48" y="12"/>
                    <a:pt x="53" y="7"/>
                    <a:pt x="57" y="4"/>
                  </a:cubicBezTo>
                  <a:cubicBezTo>
                    <a:pt x="61" y="2"/>
                    <a:pt x="64" y="1"/>
                    <a:pt x="65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2"/>
                    <a:pt x="68" y="3"/>
                    <a:pt x="68" y="4"/>
                  </a:cubicBezTo>
                  <a:cubicBezTo>
                    <a:pt x="68" y="5"/>
                    <a:pt x="67" y="8"/>
                    <a:pt x="64" y="12"/>
                  </a:cubicBezTo>
                  <a:cubicBezTo>
                    <a:pt x="62" y="15"/>
                    <a:pt x="57" y="20"/>
                    <a:pt x="50" y="27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8" y="21"/>
                    <a:pt x="63" y="16"/>
                    <a:pt x="65" y="12"/>
                  </a:cubicBezTo>
                  <a:cubicBezTo>
                    <a:pt x="68" y="8"/>
                    <a:pt x="69" y="6"/>
                    <a:pt x="69" y="4"/>
                  </a:cubicBezTo>
                  <a:cubicBezTo>
                    <a:pt x="69" y="3"/>
                    <a:pt x="69" y="2"/>
                    <a:pt x="68" y="1"/>
                  </a:cubicBezTo>
                  <a:cubicBezTo>
                    <a:pt x="67" y="0"/>
                    <a:pt x="66" y="0"/>
                    <a:pt x="65" y="0"/>
                  </a:cubicBezTo>
                  <a:cubicBezTo>
                    <a:pt x="63" y="0"/>
                    <a:pt x="60" y="1"/>
                    <a:pt x="57" y="3"/>
                  </a:cubicBezTo>
                  <a:cubicBezTo>
                    <a:pt x="53" y="6"/>
                    <a:pt x="47" y="11"/>
                    <a:pt x="41" y="17"/>
                  </a:cubicBezTo>
                  <a:cubicBezTo>
                    <a:pt x="14" y="43"/>
                    <a:pt x="2" y="66"/>
                    <a:pt x="2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67"/>
                    <a:pt x="28" y="51"/>
                    <a:pt x="51" y="28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2" name="Freeform 33"/>
            <p:cNvSpPr>
              <a:spLocks/>
            </p:cNvSpPr>
            <p:nvPr/>
          </p:nvSpPr>
          <p:spPr bwMode="auto">
            <a:xfrm>
              <a:off x="3233737" y="2346325"/>
              <a:ext cx="390525" cy="179388"/>
            </a:xfrm>
            <a:custGeom>
              <a:avLst/>
              <a:gdLst>
                <a:gd name="T0" fmla="*/ 60 w 87"/>
                <a:gd name="T1" fmla="*/ 23 h 40"/>
                <a:gd name="T2" fmla="*/ 0 w 87"/>
                <a:gd name="T3" fmla="*/ 40 h 40"/>
                <a:gd name="T4" fmla="*/ 54 w 87"/>
                <a:gd name="T5" fmla="*/ 10 h 40"/>
                <a:gd name="T6" fmla="*/ 85 w 87"/>
                <a:gd name="T7" fmla="*/ 5 h 40"/>
                <a:gd name="T8" fmla="*/ 60 w 87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0">
                  <a:moveTo>
                    <a:pt x="60" y="23"/>
                  </a:moveTo>
                  <a:cubicBezTo>
                    <a:pt x="29" y="35"/>
                    <a:pt x="0" y="40"/>
                    <a:pt x="0" y="40"/>
                  </a:cubicBezTo>
                  <a:cubicBezTo>
                    <a:pt x="0" y="40"/>
                    <a:pt x="20" y="24"/>
                    <a:pt x="54" y="10"/>
                  </a:cubicBezTo>
                  <a:cubicBezTo>
                    <a:pt x="78" y="0"/>
                    <a:pt x="84" y="1"/>
                    <a:pt x="85" y="5"/>
                  </a:cubicBezTo>
                  <a:cubicBezTo>
                    <a:pt x="87" y="8"/>
                    <a:pt x="83" y="13"/>
                    <a:pt x="60" y="23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3" name="Freeform 34"/>
            <p:cNvSpPr>
              <a:spLocks/>
            </p:cNvSpPr>
            <p:nvPr/>
          </p:nvSpPr>
          <p:spPr bwMode="auto">
            <a:xfrm>
              <a:off x="3224212" y="2355850"/>
              <a:ext cx="395288" cy="174625"/>
            </a:xfrm>
            <a:custGeom>
              <a:avLst/>
              <a:gdLst>
                <a:gd name="T0" fmla="*/ 62 w 88"/>
                <a:gd name="T1" fmla="*/ 21 h 39"/>
                <a:gd name="T2" fmla="*/ 61 w 88"/>
                <a:gd name="T3" fmla="*/ 20 h 39"/>
                <a:gd name="T4" fmla="*/ 20 w 88"/>
                <a:gd name="T5" fmla="*/ 33 h 39"/>
                <a:gd name="T6" fmla="*/ 7 w 88"/>
                <a:gd name="T7" fmla="*/ 36 h 39"/>
                <a:gd name="T8" fmla="*/ 2 w 88"/>
                <a:gd name="T9" fmla="*/ 37 h 39"/>
                <a:gd name="T10" fmla="*/ 2 w 88"/>
                <a:gd name="T11" fmla="*/ 38 h 39"/>
                <a:gd name="T12" fmla="*/ 2 w 88"/>
                <a:gd name="T13" fmla="*/ 38 h 39"/>
                <a:gd name="T14" fmla="*/ 6 w 88"/>
                <a:gd name="T15" fmla="*/ 36 h 39"/>
                <a:gd name="T16" fmla="*/ 57 w 88"/>
                <a:gd name="T17" fmla="*/ 9 h 39"/>
                <a:gd name="T18" fmla="*/ 82 w 88"/>
                <a:gd name="T19" fmla="*/ 1 h 39"/>
                <a:gd name="T20" fmla="*/ 87 w 88"/>
                <a:gd name="T21" fmla="*/ 3 h 39"/>
                <a:gd name="T22" fmla="*/ 87 w 88"/>
                <a:gd name="T23" fmla="*/ 4 h 39"/>
                <a:gd name="T24" fmla="*/ 82 w 88"/>
                <a:gd name="T25" fmla="*/ 10 h 39"/>
                <a:gd name="T26" fmla="*/ 61 w 88"/>
                <a:gd name="T27" fmla="*/ 20 h 39"/>
                <a:gd name="T28" fmla="*/ 62 w 88"/>
                <a:gd name="T29" fmla="*/ 21 h 39"/>
                <a:gd name="T30" fmla="*/ 62 w 88"/>
                <a:gd name="T31" fmla="*/ 21 h 39"/>
                <a:gd name="T32" fmla="*/ 83 w 88"/>
                <a:gd name="T33" fmla="*/ 11 h 39"/>
                <a:gd name="T34" fmla="*/ 88 w 88"/>
                <a:gd name="T35" fmla="*/ 4 h 39"/>
                <a:gd name="T36" fmla="*/ 88 w 88"/>
                <a:gd name="T37" fmla="*/ 3 h 39"/>
                <a:gd name="T38" fmla="*/ 82 w 88"/>
                <a:gd name="T39" fmla="*/ 0 h 39"/>
                <a:gd name="T40" fmla="*/ 56 w 88"/>
                <a:gd name="T41" fmla="*/ 8 h 39"/>
                <a:gd name="T42" fmla="*/ 2 w 88"/>
                <a:gd name="T43" fmla="*/ 37 h 39"/>
                <a:gd name="T44" fmla="*/ 0 w 88"/>
                <a:gd name="T45" fmla="*/ 39 h 39"/>
                <a:gd name="T46" fmla="*/ 2 w 88"/>
                <a:gd name="T47" fmla="*/ 39 h 39"/>
                <a:gd name="T48" fmla="*/ 62 w 88"/>
                <a:gd name="T49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39">
                  <a:moveTo>
                    <a:pt x="62" y="21"/>
                  </a:moveTo>
                  <a:cubicBezTo>
                    <a:pt x="61" y="20"/>
                    <a:pt x="61" y="20"/>
                    <a:pt x="61" y="20"/>
                  </a:cubicBezTo>
                  <a:cubicBezTo>
                    <a:pt x="46" y="27"/>
                    <a:pt x="31" y="31"/>
                    <a:pt x="20" y="33"/>
                  </a:cubicBezTo>
                  <a:cubicBezTo>
                    <a:pt x="15" y="35"/>
                    <a:pt x="10" y="36"/>
                    <a:pt x="7" y="36"/>
                  </a:cubicBezTo>
                  <a:cubicBezTo>
                    <a:pt x="4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4" y="37"/>
                    <a:pt x="6" y="36"/>
                  </a:cubicBezTo>
                  <a:cubicBezTo>
                    <a:pt x="13" y="31"/>
                    <a:pt x="31" y="19"/>
                    <a:pt x="57" y="9"/>
                  </a:cubicBezTo>
                  <a:cubicBezTo>
                    <a:pt x="70" y="3"/>
                    <a:pt x="78" y="1"/>
                    <a:pt x="82" y="1"/>
                  </a:cubicBezTo>
                  <a:cubicBezTo>
                    <a:pt x="85" y="1"/>
                    <a:pt x="86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6"/>
                    <a:pt x="86" y="7"/>
                    <a:pt x="82" y="10"/>
                  </a:cubicBezTo>
                  <a:cubicBezTo>
                    <a:pt x="78" y="13"/>
                    <a:pt x="72" y="16"/>
                    <a:pt x="61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2" y="17"/>
                    <a:pt x="79" y="14"/>
                    <a:pt x="83" y="11"/>
                  </a:cubicBezTo>
                  <a:cubicBezTo>
                    <a:pt x="87" y="8"/>
                    <a:pt x="88" y="6"/>
                    <a:pt x="88" y="4"/>
                  </a:cubicBezTo>
                  <a:cubicBezTo>
                    <a:pt x="88" y="4"/>
                    <a:pt x="88" y="3"/>
                    <a:pt x="88" y="3"/>
                  </a:cubicBezTo>
                  <a:cubicBezTo>
                    <a:pt x="87" y="1"/>
                    <a:pt x="85" y="0"/>
                    <a:pt x="82" y="0"/>
                  </a:cubicBezTo>
                  <a:cubicBezTo>
                    <a:pt x="78" y="0"/>
                    <a:pt x="70" y="2"/>
                    <a:pt x="56" y="8"/>
                  </a:cubicBezTo>
                  <a:cubicBezTo>
                    <a:pt x="22" y="22"/>
                    <a:pt x="2" y="37"/>
                    <a:pt x="2" y="3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1" y="34"/>
                    <a:pt x="62" y="21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4" name="Freeform 35"/>
            <p:cNvSpPr>
              <a:spLocks/>
            </p:cNvSpPr>
            <p:nvPr/>
          </p:nvSpPr>
          <p:spPr bwMode="auto">
            <a:xfrm>
              <a:off x="2847975" y="2525713"/>
              <a:ext cx="385763" cy="174625"/>
            </a:xfrm>
            <a:custGeom>
              <a:avLst/>
              <a:gdLst>
                <a:gd name="T0" fmla="*/ 27 w 86"/>
                <a:gd name="T1" fmla="*/ 17 h 39"/>
                <a:gd name="T2" fmla="*/ 86 w 86"/>
                <a:gd name="T3" fmla="*/ 0 h 39"/>
                <a:gd name="T4" fmla="*/ 32 w 86"/>
                <a:gd name="T5" fmla="*/ 30 h 39"/>
                <a:gd name="T6" fmla="*/ 1 w 86"/>
                <a:gd name="T7" fmla="*/ 35 h 39"/>
                <a:gd name="T8" fmla="*/ 27 w 86"/>
                <a:gd name="T9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39">
                  <a:moveTo>
                    <a:pt x="27" y="17"/>
                  </a:moveTo>
                  <a:cubicBezTo>
                    <a:pt x="57" y="4"/>
                    <a:pt x="86" y="0"/>
                    <a:pt x="86" y="0"/>
                  </a:cubicBezTo>
                  <a:cubicBezTo>
                    <a:pt x="86" y="0"/>
                    <a:pt x="66" y="16"/>
                    <a:pt x="32" y="30"/>
                  </a:cubicBezTo>
                  <a:cubicBezTo>
                    <a:pt x="9" y="39"/>
                    <a:pt x="3" y="38"/>
                    <a:pt x="1" y="35"/>
                  </a:cubicBezTo>
                  <a:cubicBezTo>
                    <a:pt x="0" y="31"/>
                    <a:pt x="3" y="26"/>
                    <a:pt x="27" y="17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5" name="Freeform 36"/>
            <p:cNvSpPr>
              <a:spLocks/>
            </p:cNvSpPr>
            <p:nvPr/>
          </p:nvSpPr>
          <p:spPr bwMode="auto">
            <a:xfrm>
              <a:off x="2847975" y="2520950"/>
              <a:ext cx="398463" cy="174625"/>
            </a:xfrm>
            <a:custGeom>
              <a:avLst/>
              <a:gdLst>
                <a:gd name="T0" fmla="*/ 27 w 89"/>
                <a:gd name="T1" fmla="*/ 18 h 39"/>
                <a:gd name="T2" fmla="*/ 27 w 89"/>
                <a:gd name="T3" fmla="*/ 18 h 39"/>
                <a:gd name="T4" fmla="*/ 68 w 89"/>
                <a:gd name="T5" fmla="*/ 5 h 39"/>
                <a:gd name="T6" fmla="*/ 82 w 89"/>
                <a:gd name="T7" fmla="*/ 2 h 39"/>
                <a:gd name="T8" fmla="*/ 87 w 89"/>
                <a:gd name="T9" fmla="*/ 1 h 39"/>
                <a:gd name="T10" fmla="*/ 86 w 89"/>
                <a:gd name="T11" fmla="*/ 1 h 39"/>
                <a:gd name="T12" fmla="*/ 86 w 89"/>
                <a:gd name="T13" fmla="*/ 0 h 39"/>
                <a:gd name="T14" fmla="*/ 82 w 89"/>
                <a:gd name="T15" fmla="*/ 3 h 39"/>
                <a:gd name="T16" fmla="*/ 32 w 89"/>
                <a:gd name="T17" fmla="*/ 30 h 39"/>
                <a:gd name="T18" fmla="*/ 6 w 89"/>
                <a:gd name="T19" fmla="*/ 38 h 39"/>
                <a:gd name="T20" fmla="*/ 2 w 89"/>
                <a:gd name="T21" fmla="*/ 36 h 39"/>
                <a:gd name="T22" fmla="*/ 2 w 89"/>
                <a:gd name="T23" fmla="*/ 34 h 39"/>
                <a:gd name="T24" fmla="*/ 6 w 89"/>
                <a:gd name="T25" fmla="*/ 29 h 39"/>
                <a:gd name="T26" fmla="*/ 27 w 89"/>
                <a:gd name="T27" fmla="*/ 18 h 39"/>
                <a:gd name="T28" fmla="*/ 27 w 89"/>
                <a:gd name="T29" fmla="*/ 18 h 39"/>
                <a:gd name="T30" fmla="*/ 27 w 89"/>
                <a:gd name="T31" fmla="*/ 17 h 39"/>
                <a:gd name="T32" fmla="*/ 6 w 89"/>
                <a:gd name="T33" fmla="*/ 28 h 39"/>
                <a:gd name="T34" fmla="*/ 0 w 89"/>
                <a:gd name="T35" fmla="*/ 34 h 39"/>
                <a:gd name="T36" fmla="*/ 1 w 89"/>
                <a:gd name="T37" fmla="*/ 36 h 39"/>
                <a:gd name="T38" fmla="*/ 6 w 89"/>
                <a:gd name="T39" fmla="*/ 39 h 39"/>
                <a:gd name="T40" fmla="*/ 32 w 89"/>
                <a:gd name="T41" fmla="*/ 31 h 39"/>
                <a:gd name="T42" fmla="*/ 87 w 89"/>
                <a:gd name="T43" fmla="*/ 1 h 39"/>
                <a:gd name="T44" fmla="*/ 89 w 89"/>
                <a:gd name="T45" fmla="*/ 0 h 39"/>
                <a:gd name="T46" fmla="*/ 86 w 89"/>
                <a:gd name="T47" fmla="*/ 0 h 39"/>
                <a:gd name="T48" fmla="*/ 27 w 89"/>
                <a:gd name="T49" fmla="*/ 17 h 39"/>
                <a:gd name="T50" fmla="*/ 27 w 89"/>
                <a:gd name="T51" fmla="*/ 1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39">
                  <a:moveTo>
                    <a:pt x="27" y="1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42" y="12"/>
                    <a:pt x="57" y="8"/>
                    <a:pt x="68" y="5"/>
                  </a:cubicBezTo>
                  <a:cubicBezTo>
                    <a:pt x="74" y="4"/>
                    <a:pt x="78" y="3"/>
                    <a:pt x="82" y="2"/>
                  </a:cubicBezTo>
                  <a:cubicBezTo>
                    <a:pt x="85" y="2"/>
                    <a:pt x="87" y="1"/>
                    <a:pt x="87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5" y="1"/>
                    <a:pt x="82" y="3"/>
                  </a:cubicBezTo>
                  <a:cubicBezTo>
                    <a:pt x="75" y="8"/>
                    <a:pt x="57" y="19"/>
                    <a:pt x="32" y="30"/>
                  </a:cubicBezTo>
                  <a:cubicBezTo>
                    <a:pt x="18" y="36"/>
                    <a:pt x="10" y="38"/>
                    <a:pt x="6" y="38"/>
                  </a:cubicBezTo>
                  <a:cubicBezTo>
                    <a:pt x="3" y="38"/>
                    <a:pt x="2" y="37"/>
                    <a:pt x="2" y="36"/>
                  </a:cubicBezTo>
                  <a:cubicBezTo>
                    <a:pt x="2" y="35"/>
                    <a:pt x="2" y="35"/>
                    <a:pt x="2" y="34"/>
                  </a:cubicBezTo>
                  <a:cubicBezTo>
                    <a:pt x="1" y="33"/>
                    <a:pt x="3" y="31"/>
                    <a:pt x="6" y="29"/>
                  </a:cubicBezTo>
                  <a:cubicBezTo>
                    <a:pt x="10" y="26"/>
                    <a:pt x="17" y="23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16" y="21"/>
                    <a:pt x="10" y="25"/>
                    <a:pt x="6" y="28"/>
                  </a:cubicBezTo>
                  <a:cubicBezTo>
                    <a:pt x="2" y="30"/>
                    <a:pt x="0" y="32"/>
                    <a:pt x="0" y="34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1" y="38"/>
                    <a:pt x="3" y="39"/>
                    <a:pt x="6" y="39"/>
                  </a:cubicBezTo>
                  <a:cubicBezTo>
                    <a:pt x="11" y="39"/>
                    <a:pt x="18" y="37"/>
                    <a:pt x="32" y="31"/>
                  </a:cubicBezTo>
                  <a:cubicBezTo>
                    <a:pt x="66" y="17"/>
                    <a:pt x="87" y="1"/>
                    <a:pt x="87" y="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57" y="5"/>
                    <a:pt x="27" y="17"/>
                  </a:cubicBezTo>
                  <a:lnTo>
                    <a:pt x="27" y="18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6" name="Freeform 37"/>
            <p:cNvSpPr>
              <a:spLocks/>
            </p:cNvSpPr>
            <p:nvPr/>
          </p:nvSpPr>
          <p:spPr bwMode="auto">
            <a:xfrm>
              <a:off x="3233737" y="2525713"/>
              <a:ext cx="179388" cy="385763"/>
            </a:xfrm>
            <a:custGeom>
              <a:avLst/>
              <a:gdLst>
                <a:gd name="T0" fmla="*/ 17 w 40"/>
                <a:gd name="T1" fmla="*/ 59 h 86"/>
                <a:gd name="T2" fmla="*/ 0 w 40"/>
                <a:gd name="T3" fmla="*/ 0 h 86"/>
                <a:gd name="T4" fmla="*/ 30 w 40"/>
                <a:gd name="T5" fmla="*/ 54 h 86"/>
                <a:gd name="T6" fmla="*/ 35 w 40"/>
                <a:gd name="T7" fmla="*/ 85 h 86"/>
                <a:gd name="T8" fmla="*/ 17 w 40"/>
                <a:gd name="T9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6">
                  <a:moveTo>
                    <a:pt x="17" y="59"/>
                  </a:moveTo>
                  <a:cubicBezTo>
                    <a:pt x="5" y="29"/>
                    <a:pt x="0" y="0"/>
                    <a:pt x="0" y="0"/>
                  </a:cubicBezTo>
                  <a:cubicBezTo>
                    <a:pt x="0" y="0"/>
                    <a:pt x="16" y="20"/>
                    <a:pt x="30" y="54"/>
                  </a:cubicBezTo>
                  <a:cubicBezTo>
                    <a:pt x="40" y="77"/>
                    <a:pt x="39" y="83"/>
                    <a:pt x="35" y="85"/>
                  </a:cubicBezTo>
                  <a:cubicBezTo>
                    <a:pt x="32" y="86"/>
                    <a:pt x="27" y="83"/>
                    <a:pt x="17" y="59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7" name="Freeform 38"/>
            <p:cNvSpPr>
              <a:spLocks/>
            </p:cNvSpPr>
            <p:nvPr/>
          </p:nvSpPr>
          <p:spPr bwMode="auto">
            <a:xfrm>
              <a:off x="3228975" y="2513013"/>
              <a:ext cx="174625" cy="398463"/>
            </a:xfrm>
            <a:custGeom>
              <a:avLst/>
              <a:gdLst>
                <a:gd name="T0" fmla="*/ 18 w 39"/>
                <a:gd name="T1" fmla="*/ 62 h 89"/>
                <a:gd name="T2" fmla="*/ 19 w 39"/>
                <a:gd name="T3" fmla="*/ 62 h 89"/>
                <a:gd name="T4" fmla="*/ 6 w 39"/>
                <a:gd name="T5" fmla="*/ 21 h 89"/>
                <a:gd name="T6" fmla="*/ 3 w 39"/>
                <a:gd name="T7" fmla="*/ 8 h 89"/>
                <a:gd name="T8" fmla="*/ 2 w 39"/>
                <a:gd name="T9" fmla="*/ 2 h 89"/>
                <a:gd name="T10" fmla="*/ 1 w 39"/>
                <a:gd name="T11" fmla="*/ 3 h 89"/>
                <a:gd name="T12" fmla="*/ 1 w 39"/>
                <a:gd name="T13" fmla="*/ 3 h 89"/>
                <a:gd name="T14" fmla="*/ 3 w 39"/>
                <a:gd name="T15" fmla="*/ 7 h 89"/>
                <a:gd name="T16" fmla="*/ 30 w 39"/>
                <a:gd name="T17" fmla="*/ 57 h 89"/>
                <a:gd name="T18" fmla="*/ 38 w 39"/>
                <a:gd name="T19" fmla="*/ 83 h 89"/>
                <a:gd name="T20" fmla="*/ 36 w 39"/>
                <a:gd name="T21" fmla="*/ 87 h 89"/>
                <a:gd name="T22" fmla="*/ 35 w 39"/>
                <a:gd name="T23" fmla="*/ 88 h 89"/>
                <a:gd name="T24" fmla="*/ 29 w 39"/>
                <a:gd name="T25" fmla="*/ 83 h 89"/>
                <a:gd name="T26" fmla="*/ 19 w 39"/>
                <a:gd name="T27" fmla="*/ 62 h 89"/>
                <a:gd name="T28" fmla="*/ 18 w 39"/>
                <a:gd name="T29" fmla="*/ 62 h 89"/>
                <a:gd name="T30" fmla="*/ 18 w 39"/>
                <a:gd name="T31" fmla="*/ 62 h 89"/>
                <a:gd name="T32" fmla="*/ 28 w 39"/>
                <a:gd name="T33" fmla="*/ 83 h 89"/>
                <a:gd name="T34" fmla="*/ 35 w 39"/>
                <a:gd name="T35" fmla="*/ 89 h 89"/>
                <a:gd name="T36" fmla="*/ 36 w 39"/>
                <a:gd name="T37" fmla="*/ 88 h 89"/>
                <a:gd name="T38" fmla="*/ 39 w 39"/>
                <a:gd name="T39" fmla="*/ 83 h 89"/>
                <a:gd name="T40" fmla="*/ 31 w 39"/>
                <a:gd name="T41" fmla="*/ 57 h 89"/>
                <a:gd name="T42" fmla="*/ 2 w 39"/>
                <a:gd name="T43" fmla="*/ 2 h 89"/>
                <a:gd name="T44" fmla="*/ 0 w 39"/>
                <a:gd name="T45" fmla="*/ 0 h 89"/>
                <a:gd name="T46" fmla="*/ 1 w 39"/>
                <a:gd name="T47" fmla="*/ 3 h 89"/>
                <a:gd name="T48" fmla="*/ 18 w 39"/>
                <a:gd name="T49" fmla="*/ 6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89">
                  <a:moveTo>
                    <a:pt x="18" y="62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13" y="47"/>
                    <a:pt x="8" y="32"/>
                    <a:pt x="6" y="21"/>
                  </a:cubicBezTo>
                  <a:cubicBezTo>
                    <a:pt x="4" y="15"/>
                    <a:pt x="3" y="11"/>
                    <a:pt x="3" y="8"/>
                  </a:cubicBezTo>
                  <a:cubicBezTo>
                    <a:pt x="2" y="4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4"/>
                    <a:pt x="3" y="7"/>
                  </a:cubicBezTo>
                  <a:cubicBezTo>
                    <a:pt x="8" y="14"/>
                    <a:pt x="20" y="32"/>
                    <a:pt x="30" y="57"/>
                  </a:cubicBezTo>
                  <a:cubicBezTo>
                    <a:pt x="36" y="71"/>
                    <a:pt x="38" y="79"/>
                    <a:pt x="38" y="83"/>
                  </a:cubicBezTo>
                  <a:cubicBezTo>
                    <a:pt x="38" y="86"/>
                    <a:pt x="37" y="87"/>
                    <a:pt x="36" y="87"/>
                  </a:cubicBezTo>
                  <a:cubicBezTo>
                    <a:pt x="36" y="87"/>
                    <a:pt x="35" y="88"/>
                    <a:pt x="35" y="88"/>
                  </a:cubicBezTo>
                  <a:cubicBezTo>
                    <a:pt x="34" y="88"/>
                    <a:pt x="32" y="86"/>
                    <a:pt x="29" y="83"/>
                  </a:cubicBezTo>
                  <a:cubicBezTo>
                    <a:pt x="26" y="79"/>
                    <a:pt x="23" y="72"/>
                    <a:pt x="19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22" y="73"/>
                    <a:pt x="25" y="79"/>
                    <a:pt x="28" y="83"/>
                  </a:cubicBezTo>
                  <a:cubicBezTo>
                    <a:pt x="31" y="87"/>
                    <a:pt x="33" y="89"/>
                    <a:pt x="35" y="89"/>
                  </a:cubicBezTo>
                  <a:cubicBezTo>
                    <a:pt x="35" y="89"/>
                    <a:pt x="36" y="89"/>
                    <a:pt x="36" y="88"/>
                  </a:cubicBezTo>
                  <a:cubicBezTo>
                    <a:pt x="38" y="88"/>
                    <a:pt x="39" y="86"/>
                    <a:pt x="39" y="83"/>
                  </a:cubicBezTo>
                  <a:cubicBezTo>
                    <a:pt x="39" y="78"/>
                    <a:pt x="37" y="71"/>
                    <a:pt x="31" y="57"/>
                  </a:cubicBezTo>
                  <a:cubicBezTo>
                    <a:pt x="17" y="23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5" y="32"/>
                    <a:pt x="18" y="62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8" name="Freeform 39"/>
            <p:cNvSpPr>
              <a:spLocks/>
            </p:cNvSpPr>
            <p:nvPr/>
          </p:nvSpPr>
          <p:spPr bwMode="auto">
            <a:xfrm>
              <a:off x="3059112" y="2135188"/>
              <a:ext cx="174625" cy="390525"/>
            </a:xfrm>
            <a:custGeom>
              <a:avLst/>
              <a:gdLst>
                <a:gd name="T0" fmla="*/ 22 w 39"/>
                <a:gd name="T1" fmla="*/ 27 h 87"/>
                <a:gd name="T2" fmla="*/ 39 w 39"/>
                <a:gd name="T3" fmla="*/ 87 h 87"/>
                <a:gd name="T4" fmla="*/ 10 w 39"/>
                <a:gd name="T5" fmla="*/ 33 h 87"/>
                <a:gd name="T6" fmla="*/ 4 w 39"/>
                <a:gd name="T7" fmla="*/ 2 h 87"/>
                <a:gd name="T8" fmla="*/ 22 w 39"/>
                <a:gd name="T9" fmla="*/ 2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87">
                  <a:moveTo>
                    <a:pt x="22" y="27"/>
                  </a:moveTo>
                  <a:cubicBezTo>
                    <a:pt x="35" y="58"/>
                    <a:pt x="39" y="87"/>
                    <a:pt x="39" y="87"/>
                  </a:cubicBezTo>
                  <a:cubicBezTo>
                    <a:pt x="39" y="87"/>
                    <a:pt x="24" y="67"/>
                    <a:pt x="10" y="33"/>
                  </a:cubicBezTo>
                  <a:cubicBezTo>
                    <a:pt x="0" y="9"/>
                    <a:pt x="1" y="3"/>
                    <a:pt x="4" y="2"/>
                  </a:cubicBezTo>
                  <a:cubicBezTo>
                    <a:pt x="8" y="0"/>
                    <a:pt x="13" y="4"/>
                    <a:pt x="22" y="27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9" name="Freeform 40"/>
            <p:cNvSpPr>
              <a:spLocks/>
            </p:cNvSpPr>
            <p:nvPr/>
          </p:nvSpPr>
          <p:spPr bwMode="auto">
            <a:xfrm>
              <a:off x="3062287" y="2139950"/>
              <a:ext cx="176213" cy="395288"/>
            </a:xfrm>
            <a:custGeom>
              <a:avLst/>
              <a:gdLst>
                <a:gd name="T0" fmla="*/ 21 w 39"/>
                <a:gd name="T1" fmla="*/ 26 h 88"/>
                <a:gd name="T2" fmla="*/ 21 w 39"/>
                <a:gd name="T3" fmla="*/ 27 h 88"/>
                <a:gd name="T4" fmla="*/ 34 w 39"/>
                <a:gd name="T5" fmla="*/ 68 h 88"/>
                <a:gd name="T6" fmla="*/ 37 w 39"/>
                <a:gd name="T7" fmla="*/ 81 h 88"/>
                <a:gd name="T8" fmla="*/ 38 w 39"/>
                <a:gd name="T9" fmla="*/ 86 h 88"/>
                <a:gd name="T10" fmla="*/ 38 w 39"/>
                <a:gd name="T11" fmla="*/ 86 h 88"/>
                <a:gd name="T12" fmla="*/ 39 w 39"/>
                <a:gd name="T13" fmla="*/ 86 h 88"/>
                <a:gd name="T14" fmla="*/ 36 w 39"/>
                <a:gd name="T15" fmla="*/ 82 h 88"/>
                <a:gd name="T16" fmla="*/ 9 w 39"/>
                <a:gd name="T17" fmla="*/ 32 h 88"/>
                <a:gd name="T18" fmla="*/ 1 w 39"/>
                <a:gd name="T19" fmla="*/ 6 h 88"/>
                <a:gd name="T20" fmla="*/ 3 w 39"/>
                <a:gd name="T21" fmla="*/ 1 h 88"/>
                <a:gd name="T22" fmla="*/ 5 w 39"/>
                <a:gd name="T23" fmla="*/ 1 h 88"/>
                <a:gd name="T24" fmla="*/ 11 w 39"/>
                <a:gd name="T25" fmla="*/ 6 h 88"/>
                <a:gd name="T26" fmla="*/ 21 w 39"/>
                <a:gd name="T27" fmla="*/ 27 h 88"/>
                <a:gd name="T28" fmla="*/ 21 w 39"/>
                <a:gd name="T29" fmla="*/ 26 h 88"/>
                <a:gd name="T30" fmla="*/ 22 w 39"/>
                <a:gd name="T31" fmla="*/ 26 h 88"/>
                <a:gd name="T32" fmla="*/ 12 w 39"/>
                <a:gd name="T33" fmla="*/ 5 h 88"/>
                <a:gd name="T34" fmla="*/ 5 w 39"/>
                <a:gd name="T35" fmla="*/ 0 h 88"/>
                <a:gd name="T36" fmla="*/ 3 w 39"/>
                <a:gd name="T37" fmla="*/ 0 h 88"/>
                <a:gd name="T38" fmla="*/ 0 w 39"/>
                <a:gd name="T39" fmla="*/ 6 h 88"/>
                <a:gd name="T40" fmla="*/ 8 w 39"/>
                <a:gd name="T41" fmla="*/ 32 h 88"/>
                <a:gd name="T42" fmla="*/ 38 w 39"/>
                <a:gd name="T43" fmla="*/ 86 h 88"/>
                <a:gd name="T44" fmla="*/ 39 w 39"/>
                <a:gd name="T45" fmla="*/ 88 h 88"/>
                <a:gd name="T46" fmla="*/ 39 w 39"/>
                <a:gd name="T47" fmla="*/ 86 h 88"/>
                <a:gd name="T48" fmla="*/ 22 w 39"/>
                <a:gd name="T49" fmla="*/ 26 h 88"/>
                <a:gd name="T50" fmla="*/ 21 w 39"/>
                <a:gd name="T51" fmla="*/ 2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88">
                  <a:moveTo>
                    <a:pt x="21" y="26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7" y="42"/>
                    <a:pt x="31" y="57"/>
                    <a:pt x="34" y="68"/>
                  </a:cubicBezTo>
                  <a:cubicBezTo>
                    <a:pt x="35" y="73"/>
                    <a:pt x="36" y="78"/>
                    <a:pt x="37" y="81"/>
                  </a:cubicBezTo>
                  <a:cubicBezTo>
                    <a:pt x="37" y="84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86"/>
                    <a:pt x="38" y="84"/>
                    <a:pt x="36" y="82"/>
                  </a:cubicBezTo>
                  <a:cubicBezTo>
                    <a:pt x="31" y="75"/>
                    <a:pt x="20" y="57"/>
                    <a:pt x="9" y="32"/>
                  </a:cubicBezTo>
                  <a:cubicBezTo>
                    <a:pt x="3" y="18"/>
                    <a:pt x="1" y="10"/>
                    <a:pt x="1" y="6"/>
                  </a:cubicBezTo>
                  <a:cubicBezTo>
                    <a:pt x="1" y="3"/>
                    <a:pt x="2" y="2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8" y="2"/>
                    <a:pt x="11" y="6"/>
                  </a:cubicBezTo>
                  <a:cubicBezTo>
                    <a:pt x="13" y="10"/>
                    <a:pt x="16" y="16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8" y="16"/>
                    <a:pt x="14" y="9"/>
                    <a:pt x="12" y="5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1"/>
                    <a:pt x="0" y="3"/>
                    <a:pt x="0" y="6"/>
                  </a:cubicBezTo>
                  <a:cubicBezTo>
                    <a:pt x="0" y="10"/>
                    <a:pt x="2" y="18"/>
                    <a:pt x="8" y="32"/>
                  </a:cubicBezTo>
                  <a:cubicBezTo>
                    <a:pt x="22" y="66"/>
                    <a:pt x="38" y="86"/>
                    <a:pt x="38" y="86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86"/>
                    <a:pt x="34" y="57"/>
                    <a:pt x="22" y="26"/>
                  </a:cubicBezTo>
                  <a:lnTo>
                    <a:pt x="21" y="26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0" name="Freeform 41"/>
            <p:cNvSpPr>
              <a:spLocks/>
            </p:cNvSpPr>
            <p:nvPr/>
          </p:nvSpPr>
          <p:spPr bwMode="auto">
            <a:xfrm>
              <a:off x="3233737" y="2525713"/>
              <a:ext cx="390525" cy="179388"/>
            </a:xfrm>
            <a:custGeom>
              <a:avLst/>
              <a:gdLst>
                <a:gd name="T0" fmla="*/ 54 w 87"/>
                <a:gd name="T1" fmla="*/ 30 h 40"/>
                <a:gd name="T2" fmla="*/ 0 w 87"/>
                <a:gd name="T3" fmla="*/ 0 h 40"/>
                <a:gd name="T4" fmla="*/ 59 w 87"/>
                <a:gd name="T5" fmla="*/ 17 h 40"/>
                <a:gd name="T6" fmla="*/ 85 w 87"/>
                <a:gd name="T7" fmla="*/ 35 h 40"/>
                <a:gd name="T8" fmla="*/ 54 w 87"/>
                <a:gd name="T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0">
                  <a:moveTo>
                    <a:pt x="54" y="30"/>
                  </a:moveTo>
                  <a:cubicBezTo>
                    <a:pt x="24" y="17"/>
                    <a:pt x="0" y="0"/>
                    <a:pt x="0" y="0"/>
                  </a:cubicBezTo>
                  <a:cubicBezTo>
                    <a:pt x="0" y="0"/>
                    <a:pt x="25" y="3"/>
                    <a:pt x="59" y="17"/>
                  </a:cubicBezTo>
                  <a:cubicBezTo>
                    <a:pt x="83" y="27"/>
                    <a:pt x="87" y="32"/>
                    <a:pt x="85" y="35"/>
                  </a:cubicBezTo>
                  <a:cubicBezTo>
                    <a:pt x="84" y="39"/>
                    <a:pt x="78" y="40"/>
                    <a:pt x="54" y="30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1" name="Freeform 42"/>
            <p:cNvSpPr>
              <a:spLocks/>
            </p:cNvSpPr>
            <p:nvPr/>
          </p:nvSpPr>
          <p:spPr bwMode="auto">
            <a:xfrm>
              <a:off x="3224212" y="2520950"/>
              <a:ext cx="395288" cy="174625"/>
            </a:xfrm>
            <a:custGeom>
              <a:avLst/>
              <a:gdLst>
                <a:gd name="T0" fmla="*/ 56 w 88"/>
                <a:gd name="T1" fmla="*/ 31 h 39"/>
                <a:gd name="T2" fmla="*/ 56 w 88"/>
                <a:gd name="T3" fmla="*/ 30 h 39"/>
                <a:gd name="T4" fmla="*/ 18 w 88"/>
                <a:gd name="T5" fmla="*/ 11 h 39"/>
                <a:gd name="T6" fmla="*/ 7 w 88"/>
                <a:gd name="T7" fmla="*/ 3 h 39"/>
                <a:gd name="T8" fmla="*/ 2 w 88"/>
                <a:gd name="T9" fmla="*/ 0 h 39"/>
                <a:gd name="T10" fmla="*/ 2 w 88"/>
                <a:gd name="T11" fmla="*/ 1 h 39"/>
                <a:gd name="T12" fmla="*/ 2 w 88"/>
                <a:gd name="T13" fmla="*/ 1 h 39"/>
                <a:gd name="T14" fmla="*/ 6 w 88"/>
                <a:gd name="T15" fmla="*/ 2 h 39"/>
                <a:gd name="T16" fmla="*/ 61 w 88"/>
                <a:gd name="T17" fmla="*/ 19 h 39"/>
                <a:gd name="T18" fmla="*/ 82 w 88"/>
                <a:gd name="T19" fmla="*/ 29 h 39"/>
                <a:gd name="T20" fmla="*/ 87 w 88"/>
                <a:gd name="T21" fmla="*/ 35 h 39"/>
                <a:gd name="T22" fmla="*/ 87 w 88"/>
                <a:gd name="T23" fmla="*/ 36 h 39"/>
                <a:gd name="T24" fmla="*/ 82 w 88"/>
                <a:gd name="T25" fmla="*/ 38 h 39"/>
                <a:gd name="T26" fmla="*/ 56 w 88"/>
                <a:gd name="T27" fmla="*/ 30 h 39"/>
                <a:gd name="T28" fmla="*/ 56 w 88"/>
                <a:gd name="T29" fmla="*/ 31 h 39"/>
                <a:gd name="T30" fmla="*/ 56 w 88"/>
                <a:gd name="T31" fmla="*/ 31 h 39"/>
                <a:gd name="T32" fmla="*/ 82 w 88"/>
                <a:gd name="T33" fmla="*/ 39 h 39"/>
                <a:gd name="T34" fmla="*/ 88 w 88"/>
                <a:gd name="T35" fmla="*/ 36 h 39"/>
                <a:gd name="T36" fmla="*/ 88 w 88"/>
                <a:gd name="T37" fmla="*/ 35 h 39"/>
                <a:gd name="T38" fmla="*/ 82 w 88"/>
                <a:gd name="T39" fmla="*/ 28 h 39"/>
                <a:gd name="T40" fmla="*/ 62 w 88"/>
                <a:gd name="T41" fmla="*/ 17 h 39"/>
                <a:gd name="T42" fmla="*/ 2 w 88"/>
                <a:gd name="T43" fmla="*/ 0 h 39"/>
                <a:gd name="T44" fmla="*/ 0 w 88"/>
                <a:gd name="T45" fmla="*/ 0 h 39"/>
                <a:gd name="T46" fmla="*/ 2 w 88"/>
                <a:gd name="T47" fmla="*/ 1 h 39"/>
                <a:gd name="T48" fmla="*/ 56 w 88"/>
                <a:gd name="T4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39">
                  <a:moveTo>
                    <a:pt x="56" y="31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41" y="24"/>
                    <a:pt x="28" y="16"/>
                    <a:pt x="18" y="11"/>
                  </a:cubicBezTo>
                  <a:cubicBezTo>
                    <a:pt x="13" y="8"/>
                    <a:pt x="9" y="5"/>
                    <a:pt x="7" y="3"/>
                  </a:cubicBezTo>
                  <a:cubicBezTo>
                    <a:pt x="4" y="1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2"/>
                    <a:pt x="6" y="2"/>
                  </a:cubicBezTo>
                  <a:cubicBezTo>
                    <a:pt x="15" y="4"/>
                    <a:pt x="36" y="8"/>
                    <a:pt x="61" y="19"/>
                  </a:cubicBezTo>
                  <a:cubicBezTo>
                    <a:pt x="72" y="23"/>
                    <a:pt x="78" y="26"/>
                    <a:pt x="82" y="29"/>
                  </a:cubicBezTo>
                  <a:cubicBezTo>
                    <a:pt x="86" y="32"/>
                    <a:pt x="87" y="33"/>
                    <a:pt x="87" y="35"/>
                  </a:cubicBezTo>
                  <a:cubicBezTo>
                    <a:pt x="87" y="35"/>
                    <a:pt x="87" y="36"/>
                    <a:pt x="87" y="36"/>
                  </a:cubicBezTo>
                  <a:cubicBezTo>
                    <a:pt x="86" y="37"/>
                    <a:pt x="85" y="38"/>
                    <a:pt x="82" y="38"/>
                  </a:cubicBezTo>
                  <a:cubicBezTo>
                    <a:pt x="78" y="38"/>
                    <a:pt x="70" y="36"/>
                    <a:pt x="56" y="30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70" y="37"/>
                    <a:pt x="78" y="39"/>
                    <a:pt x="82" y="39"/>
                  </a:cubicBezTo>
                  <a:cubicBezTo>
                    <a:pt x="85" y="39"/>
                    <a:pt x="87" y="38"/>
                    <a:pt x="88" y="36"/>
                  </a:cubicBezTo>
                  <a:cubicBezTo>
                    <a:pt x="88" y="36"/>
                    <a:pt x="88" y="35"/>
                    <a:pt x="88" y="35"/>
                  </a:cubicBezTo>
                  <a:cubicBezTo>
                    <a:pt x="88" y="33"/>
                    <a:pt x="86" y="31"/>
                    <a:pt x="82" y="28"/>
                  </a:cubicBezTo>
                  <a:cubicBezTo>
                    <a:pt x="79" y="25"/>
                    <a:pt x="72" y="22"/>
                    <a:pt x="62" y="17"/>
                  </a:cubicBezTo>
                  <a:cubicBezTo>
                    <a:pt x="28" y="3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6" y="19"/>
                    <a:pt x="56" y="31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2" name="Freeform 43"/>
            <p:cNvSpPr>
              <a:spLocks/>
            </p:cNvSpPr>
            <p:nvPr/>
          </p:nvSpPr>
          <p:spPr bwMode="auto">
            <a:xfrm>
              <a:off x="2847975" y="2346325"/>
              <a:ext cx="385763" cy="179388"/>
            </a:xfrm>
            <a:custGeom>
              <a:avLst/>
              <a:gdLst>
                <a:gd name="T0" fmla="*/ 32 w 86"/>
                <a:gd name="T1" fmla="*/ 10 h 40"/>
                <a:gd name="T2" fmla="*/ 86 w 86"/>
                <a:gd name="T3" fmla="*/ 40 h 40"/>
                <a:gd name="T4" fmla="*/ 27 w 86"/>
                <a:gd name="T5" fmla="*/ 23 h 40"/>
                <a:gd name="T6" fmla="*/ 1 w 86"/>
                <a:gd name="T7" fmla="*/ 4 h 40"/>
                <a:gd name="T8" fmla="*/ 32 w 86"/>
                <a:gd name="T9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40">
                  <a:moveTo>
                    <a:pt x="32" y="10"/>
                  </a:moveTo>
                  <a:cubicBezTo>
                    <a:pt x="62" y="22"/>
                    <a:pt x="86" y="40"/>
                    <a:pt x="86" y="40"/>
                  </a:cubicBezTo>
                  <a:cubicBezTo>
                    <a:pt x="86" y="40"/>
                    <a:pt x="61" y="37"/>
                    <a:pt x="27" y="23"/>
                  </a:cubicBezTo>
                  <a:cubicBezTo>
                    <a:pt x="3" y="13"/>
                    <a:pt x="0" y="8"/>
                    <a:pt x="1" y="4"/>
                  </a:cubicBezTo>
                  <a:cubicBezTo>
                    <a:pt x="3" y="1"/>
                    <a:pt x="9" y="0"/>
                    <a:pt x="32" y="10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3" name="Freeform 44"/>
            <p:cNvSpPr>
              <a:spLocks/>
            </p:cNvSpPr>
            <p:nvPr/>
          </p:nvSpPr>
          <p:spPr bwMode="auto">
            <a:xfrm>
              <a:off x="2847975" y="2351088"/>
              <a:ext cx="398463" cy="179388"/>
            </a:xfrm>
            <a:custGeom>
              <a:avLst/>
              <a:gdLst>
                <a:gd name="T0" fmla="*/ 32 w 89"/>
                <a:gd name="T1" fmla="*/ 9 h 40"/>
                <a:gd name="T2" fmla="*/ 32 w 89"/>
                <a:gd name="T3" fmla="*/ 9 h 40"/>
                <a:gd name="T4" fmla="*/ 70 w 89"/>
                <a:gd name="T5" fmla="*/ 29 h 40"/>
                <a:gd name="T6" fmla="*/ 82 w 89"/>
                <a:gd name="T7" fmla="*/ 36 h 40"/>
                <a:gd name="T8" fmla="*/ 86 w 89"/>
                <a:gd name="T9" fmla="*/ 39 h 40"/>
                <a:gd name="T10" fmla="*/ 86 w 89"/>
                <a:gd name="T11" fmla="*/ 39 h 40"/>
                <a:gd name="T12" fmla="*/ 87 w 89"/>
                <a:gd name="T13" fmla="*/ 38 h 40"/>
                <a:gd name="T14" fmla="*/ 82 w 89"/>
                <a:gd name="T15" fmla="*/ 38 h 40"/>
                <a:gd name="T16" fmla="*/ 27 w 89"/>
                <a:gd name="T17" fmla="*/ 21 h 40"/>
                <a:gd name="T18" fmla="*/ 7 w 89"/>
                <a:gd name="T19" fmla="*/ 11 h 40"/>
                <a:gd name="T20" fmla="*/ 2 w 89"/>
                <a:gd name="T21" fmla="*/ 5 h 40"/>
                <a:gd name="T22" fmla="*/ 2 w 89"/>
                <a:gd name="T23" fmla="*/ 4 h 40"/>
                <a:gd name="T24" fmla="*/ 6 w 89"/>
                <a:gd name="T25" fmla="*/ 2 h 40"/>
                <a:gd name="T26" fmla="*/ 32 w 89"/>
                <a:gd name="T27" fmla="*/ 9 h 40"/>
                <a:gd name="T28" fmla="*/ 32 w 89"/>
                <a:gd name="T29" fmla="*/ 9 h 40"/>
                <a:gd name="T30" fmla="*/ 33 w 89"/>
                <a:gd name="T31" fmla="*/ 8 h 40"/>
                <a:gd name="T32" fmla="*/ 6 w 89"/>
                <a:gd name="T33" fmla="*/ 0 h 40"/>
                <a:gd name="T34" fmla="*/ 1 w 89"/>
                <a:gd name="T35" fmla="*/ 3 h 40"/>
                <a:gd name="T36" fmla="*/ 0 w 89"/>
                <a:gd name="T37" fmla="*/ 5 h 40"/>
                <a:gd name="T38" fmla="*/ 6 w 89"/>
                <a:gd name="T39" fmla="*/ 12 h 40"/>
                <a:gd name="T40" fmla="*/ 27 w 89"/>
                <a:gd name="T41" fmla="*/ 22 h 40"/>
                <a:gd name="T42" fmla="*/ 86 w 89"/>
                <a:gd name="T43" fmla="*/ 40 h 40"/>
                <a:gd name="T44" fmla="*/ 89 w 89"/>
                <a:gd name="T45" fmla="*/ 40 h 40"/>
                <a:gd name="T46" fmla="*/ 87 w 89"/>
                <a:gd name="T47" fmla="*/ 38 h 40"/>
                <a:gd name="T48" fmla="*/ 33 w 89"/>
                <a:gd name="T49" fmla="*/ 8 h 40"/>
                <a:gd name="T50" fmla="*/ 32 w 89"/>
                <a:gd name="T5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40">
                  <a:moveTo>
                    <a:pt x="32" y="9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47" y="16"/>
                    <a:pt x="61" y="23"/>
                    <a:pt x="70" y="29"/>
                  </a:cubicBezTo>
                  <a:cubicBezTo>
                    <a:pt x="75" y="32"/>
                    <a:pt x="79" y="35"/>
                    <a:pt x="82" y="36"/>
                  </a:cubicBezTo>
                  <a:cubicBezTo>
                    <a:pt x="85" y="38"/>
                    <a:pt x="86" y="39"/>
                    <a:pt x="86" y="39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5" y="38"/>
                    <a:pt x="82" y="38"/>
                  </a:cubicBezTo>
                  <a:cubicBezTo>
                    <a:pt x="73" y="36"/>
                    <a:pt x="53" y="32"/>
                    <a:pt x="27" y="21"/>
                  </a:cubicBezTo>
                  <a:cubicBezTo>
                    <a:pt x="17" y="17"/>
                    <a:pt x="10" y="13"/>
                    <a:pt x="7" y="11"/>
                  </a:cubicBezTo>
                  <a:cubicBezTo>
                    <a:pt x="3" y="8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2"/>
                    <a:pt x="6" y="2"/>
                  </a:cubicBezTo>
                  <a:cubicBezTo>
                    <a:pt x="10" y="2"/>
                    <a:pt x="18" y="4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19" y="2"/>
                    <a:pt x="11" y="0"/>
                    <a:pt x="6" y="0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7"/>
                    <a:pt x="2" y="9"/>
                    <a:pt x="6" y="12"/>
                  </a:cubicBezTo>
                  <a:cubicBezTo>
                    <a:pt x="10" y="14"/>
                    <a:pt x="16" y="18"/>
                    <a:pt x="27" y="22"/>
                  </a:cubicBezTo>
                  <a:cubicBezTo>
                    <a:pt x="61" y="36"/>
                    <a:pt x="86" y="40"/>
                    <a:pt x="86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63" y="21"/>
                    <a:pt x="33" y="8"/>
                  </a:cubicBezTo>
                  <a:lnTo>
                    <a:pt x="32" y="9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4" name="Freeform 45"/>
            <p:cNvSpPr>
              <a:spLocks/>
            </p:cNvSpPr>
            <p:nvPr/>
          </p:nvSpPr>
          <p:spPr bwMode="auto">
            <a:xfrm>
              <a:off x="3054350" y="2525713"/>
              <a:ext cx="179388" cy="385763"/>
            </a:xfrm>
            <a:custGeom>
              <a:avLst/>
              <a:gdLst>
                <a:gd name="T0" fmla="*/ 10 w 40"/>
                <a:gd name="T1" fmla="*/ 54 h 86"/>
                <a:gd name="T2" fmla="*/ 40 w 40"/>
                <a:gd name="T3" fmla="*/ 0 h 86"/>
                <a:gd name="T4" fmla="*/ 23 w 40"/>
                <a:gd name="T5" fmla="*/ 59 h 86"/>
                <a:gd name="T6" fmla="*/ 5 w 40"/>
                <a:gd name="T7" fmla="*/ 85 h 86"/>
                <a:gd name="T8" fmla="*/ 10 w 40"/>
                <a:gd name="T9" fmla="*/ 5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6">
                  <a:moveTo>
                    <a:pt x="10" y="54"/>
                  </a:moveTo>
                  <a:cubicBezTo>
                    <a:pt x="23" y="24"/>
                    <a:pt x="40" y="0"/>
                    <a:pt x="40" y="0"/>
                  </a:cubicBezTo>
                  <a:cubicBezTo>
                    <a:pt x="40" y="0"/>
                    <a:pt x="37" y="25"/>
                    <a:pt x="23" y="59"/>
                  </a:cubicBezTo>
                  <a:cubicBezTo>
                    <a:pt x="13" y="83"/>
                    <a:pt x="8" y="86"/>
                    <a:pt x="5" y="85"/>
                  </a:cubicBezTo>
                  <a:cubicBezTo>
                    <a:pt x="1" y="83"/>
                    <a:pt x="0" y="77"/>
                    <a:pt x="10" y="54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5" name="Freeform 46"/>
            <p:cNvSpPr>
              <a:spLocks/>
            </p:cNvSpPr>
            <p:nvPr/>
          </p:nvSpPr>
          <p:spPr bwMode="auto">
            <a:xfrm>
              <a:off x="3062287" y="2513013"/>
              <a:ext cx="176213" cy="398463"/>
            </a:xfrm>
            <a:custGeom>
              <a:avLst/>
              <a:gdLst>
                <a:gd name="T0" fmla="*/ 8 w 39"/>
                <a:gd name="T1" fmla="*/ 57 h 89"/>
                <a:gd name="T2" fmla="*/ 9 w 39"/>
                <a:gd name="T3" fmla="*/ 57 h 89"/>
                <a:gd name="T4" fmla="*/ 29 w 39"/>
                <a:gd name="T5" fmla="*/ 19 h 89"/>
                <a:gd name="T6" fmla="*/ 36 w 39"/>
                <a:gd name="T7" fmla="*/ 7 h 89"/>
                <a:gd name="T8" fmla="*/ 39 w 39"/>
                <a:gd name="T9" fmla="*/ 3 h 89"/>
                <a:gd name="T10" fmla="*/ 38 w 39"/>
                <a:gd name="T11" fmla="*/ 3 h 89"/>
                <a:gd name="T12" fmla="*/ 38 w 39"/>
                <a:gd name="T13" fmla="*/ 2 h 89"/>
                <a:gd name="T14" fmla="*/ 37 w 39"/>
                <a:gd name="T15" fmla="*/ 7 h 89"/>
                <a:gd name="T16" fmla="*/ 20 w 39"/>
                <a:gd name="T17" fmla="*/ 62 h 89"/>
                <a:gd name="T18" fmla="*/ 10 w 39"/>
                <a:gd name="T19" fmla="*/ 82 h 89"/>
                <a:gd name="T20" fmla="*/ 4 w 39"/>
                <a:gd name="T21" fmla="*/ 87 h 89"/>
                <a:gd name="T22" fmla="*/ 3 w 39"/>
                <a:gd name="T23" fmla="*/ 87 h 89"/>
                <a:gd name="T24" fmla="*/ 1 w 39"/>
                <a:gd name="T25" fmla="*/ 83 h 89"/>
                <a:gd name="T26" fmla="*/ 9 w 39"/>
                <a:gd name="T27" fmla="*/ 57 h 89"/>
                <a:gd name="T28" fmla="*/ 8 w 39"/>
                <a:gd name="T29" fmla="*/ 57 h 89"/>
                <a:gd name="T30" fmla="*/ 8 w 39"/>
                <a:gd name="T31" fmla="*/ 57 h 89"/>
                <a:gd name="T32" fmla="*/ 0 w 39"/>
                <a:gd name="T33" fmla="*/ 83 h 89"/>
                <a:gd name="T34" fmla="*/ 3 w 39"/>
                <a:gd name="T35" fmla="*/ 88 h 89"/>
                <a:gd name="T36" fmla="*/ 4 w 39"/>
                <a:gd name="T37" fmla="*/ 89 h 89"/>
                <a:gd name="T38" fmla="*/ 11 w 39"/>
                <a:gd name="T39" fmla="*/ 83 h 89"/>
                <a:gd name="T40" fmla="*/ 22 w 39"/>
                <a:gd name="T41" fmla="*/ 62 h 89"/>
                <a:gd name="T42" fmla="*/ 39 w 39"/>
                <a:gd name="T43" fmla="*/ 3 h 89"/>
                <a:gd name="T44" fmla="*/ 39 w 39"/>
                <a:gd name="T45" fmla="*/ 0 h 89"/>
                <a:gd name="T46" fmla="*/ 38 w 39"/>
                <a:gd name="T47" fmla="*/ 2 h 89"/>
                <a:gd name="T48" fmla="*/ 8 w 39"/>
                <a:gd name="T49" fmla="*/ 5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89">
                  <a:moveTo>
                    <a:pt x="8" y="5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15" y="42"/>
                    <a:pt x="23" y="28"/>
                    <a:pt x="29" y="19"/>
                  </a:cubicBezTo>
                  <a:cubicBezTo>
                    <a:pt x="31" y="14"/>
                    <a:pt x="34" y="10"/>
                    <a:pt x="36" y="7"/>
                  </a:cubicBezTo>
                  <a:cubicBezTo>
                    <a:pt x="38" y="4"/>
                    <a:pt x="39" y="3"/>
                    <a:pt x="39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4"/>
                    <a:pt x="37" y="7"/>
                  </a:cubicBezTo>
                  <a:cubicBezTo>
                    <a:pt x="35" y="16"/>
                    <a:pt x="31" y="36"/>
                    <a:pt x="20" y="62"/>
                  </a:cubicBezTo>
                  <a:cubicBezTo>
                    <a:pt x="16" y="72"/>
                    <a:pt x="13" y="79"/>
                    <a:pt x="10" y="82"/>
                  </a:cubicBezTo>
                  <a:cubicBezTo>
                    <a:pt x="7" y="86"/>
                    <a:pt x="6" y="87"/>
                    <a:pt x="4" y="87"/>
                  </a:cubicBezTo>
                  <a:cubicBezTo>
                    <a:pt x="4" y="87"/>
                    <a:pt x="3" y="87"/>
                    <a:pt x="3" y="87"/>
                  </a:cubicBezTo>
                  <a:cubicBezTo>
                    <a:pt x="2" y="87"/>
                    <a:pt x="1" y="86"/>
                    <a:pt x="1" y="83"/>
                  </a:cubicBezTo>
                  <a:cubicBezTo>
                    <a:pt x="1" y="79"/>
                    <a:pt x="3" y="71"/>
                    <a:pt x="9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2" y="70"/>
                    <a:pt x="0" y="78"/>
                    <a:pt x="0" y="83"/>
                  </a:cubicBezTo>
                  <a:cubicBezTo>
                    <a:pt x="0" y="86"/>
                    <a:pt x="1" y="88"/>
                    <a:pt x="3" y="88"/>
                  </a:cubicBezTo>
                  <a:cubicBezTo>
                    <a:pt x="3" y="88"/>
                    <a:pt x="4" y="89"/>
                    <a:pt x="4" y="89"/>
                  </a:cubicBezTo>
                  <a:cubicBezTo>
                    <a:pt x="6" y="89"/>
                    <a:pt x="8" y="87"/>
                    <a:pt x="11" y="83"/>
                  </a:cubicBezTo>
                  <a:cubicBezTo>
                    <a:pt x="14" y="79"/>
                    <a:pt x="17" y="73"/>
                    <a:pt x="22" y="62"/>
                  </a:cubicBezTo>
                  <a:cubicBezTo>
                    <a:pt x="36" y="28"/>
                    <a:pt x="39" y="3"/>
                    <a:pt x="39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20" y="26"/>
                    <a:pt x="8" y="57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6" name="Freeform 47"/>
            <p:cNvSpPr>
              <a:spLocks/>
            </p:cNvSpPr>
            <p:nvPr/>
          </p:nvSpPr>
          <p:spPr bwMode="auto">
            <a:xfrm>
              <a:off x="3233737" y="2135188"/>
              <a:ext cx="179388" cy="390525"/>
            </a:xfrm>
            <a:custGeom>
              <a:avLst/>
              <a:gdLst>
                <a:gd name="T0" fmla="*/ 30 w 40"/>
                <a:gd name="T1" fmla="*/ 33 h 87"/>
                <a:gd name="T2" fmla="*/ 0 w 40"/>
                <a:gd name="T3" fmla="*/ 87 h 87"/>
                <a:gd name="T4" fmla="*/ 17 w 40"/>
                <a:gd name="T5" fmla="*/ 28 h 87"/>
                <a:gd name="T6" fmla="*/ 36 w 40"/>
                <a:gd name="T7" fmla="*/ 2 h 87"/>
                <a:gd name="T8" fmla="*/ 30 w 40"/>
                <a:gd name="T9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7">
                  <a:moveTo>
                    <a:pt x="30" y="33"/>
                  </a:moveTo>
                  <a:cubicBezTo>
                    <a:pt x="18" y="63"/>
                    <a:pt x="0" y="87"/>
                    <a:pt x="0" y="87"/>
                  </a:cubicBezTo>
                  <a:cubicBezTo>
                    <a:pt x="0" y="87"/>
                    <a:pt x="3" y="62"/>
                    <a:pt x="17" y="28"/>
                  </a:cubicBezTo>
                  <a:cubicBezTo>
                    <a:pt x="27" y="4"/>
                    <a:pt x="32" y="0"/>
                    <a:pt x="36" y="2"/>
                  </a:cubicBezTo>
                  <a:cubicBezTo>
                    <a:pt x="39" y="3"/>
                    <a:pt x="40" y="9"/>
                    <a:pt x="30" y="33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7" name="Freeform 48"/>
            <p:cNvSpPr>
              <a:spLocks/>
            </p:cNvSpPr>
            <p:nvPr/>
          </p:nvSpPr>
          <p:spPr bwMode="auto">
            <a:xfrm>
              <a:off x="3228975" y="2139950"/>
              <a:ext cx="179388" cy="395288"/>
            </a:xfrm>
            <a:custGeom>
              <a:avLst/>
              <a:gdLst>
                <a:gd name="T0" fmla="*/ 31 w 40"/>
                <a:gd name="T1" fmla="*/ 32 h 88"/>
                <a:gd name="T2" fmla="*/ 31 w 40"/>
                <a:gd name="T3" fmla="*/ 32 h 88"/>
                <a:gd name="T4" fmla="*/ 11 w 40"/>
                <a:gd name="T5" fmla="*/ 70 h 88"/>
                <a:gd name="T6" fmla="*/ 4 w 40"/>
                <a:gd name="T7" fmla="*/ 82 h 88"/>
                <a:gd name="T8" fmla="*/ 1 w 40"/>
                <a:gd name="T9" fmla="*/ 86 h 88"/>
                <a:gd name="T10" fmla="*/ 1 w 40"/>
                <a:gd name="T11" fmla="*/ 86 h 88"/>
                <a:gd name="T12" fmla="*/ 2 w 40"/>
                <a:gd name="T13" fmla="*/ 86 h 88"/>
                <a:gd name="T14" fmla="*/ 2 w 40"/>
                <a:gd name="T15" fmla="*/ 82 h 88"/>
                <a:gd name="T16" fmla="*/ 19 w 40"/>
                <a:gd name="T17" fmla="*/ 27 h 88"/>
                <a:gd name="T18" fmla="*/ 29 w 40"/>
                <a:gd name="T19" fmla="*/ 6 h 88"/>
                <a:gd name="T20" fmla="*/ 35 w 40"/>
                <a:gd name="T21" fmla="*/ 1 h 88"/>
                <a:gd name="T22" fmla="*/ 36 w 40"/>
                <a:gd name="T23" fmla="*/ 2 h 88"/>
                <a:gd name="T24" fmla="*/ 38 w 40"/>
                <a:gd name="T25" fmla="*/ 6 h 88"/>
                <a:gd name="T26" fmla="*/ 31 w 40"/>
                <a:gd name="T27" fmla="*/ 32 h 88"/>
                <a:gd name="T28" fmla="*/ 31 w 40"/>
                <a:gd name="T29" fmla="*/ 32 h 88"/>
                <a:gd name="T30" fmla="*/ 32 w 40"/>
                <a:gd name="T31" fmla="*/ 32 h 88"/>
                <a:gd name="T32" fmla="*/ 40 w 40"/>
                <a:gd name="T33" fmla="*/ 6 h 88"/>
                <a:gd name="T34" fmla="*/ 37 w 40"/>
                <a:gd name="T35" fmla="*/ 0 h 88"/>
                <a:gd name="T36" fmla="*/ 35 w 40"/>
                <a:gd name="T37" fmla="*/ 0 h 88"/>
                <a:gd name="T38" fmla="*/ 28 w 40"/>
                <a:gd name="T39" fmla="*/ 6 h 88"/>
                <a:gd name="T40" fmla="*/ 18 w 40"/>
                <a:gd name="T41" fmla="*/ 26 h 88"/>
                <a:gd name="T42" fmla="*/ 1 w 40"/>
                <a:gd name="T43" fmla="*/ 86 h 88"/>
                <a:gd name="T44" fmla="*/ 0 w 40"/>
                <a:gd name="T45" fmla="*/ 88 h 88"/>
                <a:gd name="T46" fmla="*/ 2 w 40"/>
                <a:gd name="T47" fmla="*/ 86 h 88"/>
                <a:gd name="T48" fmla="*/ 32 w 40"/>
                <a:gd name="T49" fmla="*/ 32 h 88"/>
                <a:gd name="T50" fmla="*/ 31 w 40"/>
                <a:gd name="T51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88"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24" y="47"/>
                    <a:pt x="17" y="60"/>
                    <a:pt x="11" y="70"/>
                  </a:cubicBezTo>
                  <a:cubicBezTo>
                    <a:pt x="8" y="75"/>
                    <a:pt x="5" y="79"/>
                    <a:pt x="4" y="82"/>
                  </a:cubicBezTo>
                  <a:cubicBezTo>
                    <a:pt x="2" y="84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5"/>
                    <a:pt x="2" y="82"/>
                  </a:cubicBezTo>
                  <a:cubicBezTo>
                    <a:pt x="4" y="73"/>
                    <a:pt x="8" y="52"/>
                    <a:pt x="19" y="27"/>
                  </a:cubicBezTo>
                  <a:cubicBezTo>
                    <a:pt x="23" y="17"/>
                    <a:pt x="27" y="10"/>
                    <a:pt x="29" y="6"/>
                  </a:cubicBezTo>
                  <a:cubicBezTo>
                    <a:pt x="32" y="2"/>
                    <a:pt x="34" y="1"/>
                    <a:pt x="35" y="1"/>
                  </a:cubicBezTo>
                  <a:cubicBezTo>
                    <a:pt x="36" y="1"/>
                    <a:pt x="36" y="1"/>
                    <a:pt x="36" y="2"/>
                  </a:cubicBezTo>
                  <a:cubicBezTo>
                    <a:pt x="38" y="2"/>
                    <a:pt x="38" y="3"/>
                    <a:pt x="38" y="6"/>
                  </a:cubicBezTo>
                  <a:cubicBezTo>
                    <a:pt x="38" y="10"/>
                    <a:pt x="36" y="18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8" y="18"/>
                    <a:pt x="40" y="10"/>
                    <a:pt x="40" y="6"/>
                  </a:cubicBezTo>
                  <a:cubicBezTo>
                    <a:pt x="40" y="3"/>
                    <a:pt x="39" y="1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3" y="0"/>
                    <a:pt x="31" y="2"/>
                    <a:pt x="28" y="6"/>
                  </a:cubicBezTo>
                  <a:cubicBezTo>
                    <a:pt x="26" y="10"/>
                    <a:pt x="22" y="16"/>
                    <a:pt x="18" y="26"/>
                  </a:cubicBezTo>
                  <a:cubicBezTo>
                    <a:pt x="4" y="60"/>
                    <a:pt x="1" y="86"/>
                    <a:pt x="1" y="8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19" y="62"/>
                    <a:pt x="32" y="32"/>
                  </a:cubicBezTo>
                  <a:lnTo>
                    <a:pt x="31" y="32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8" name="Freeform 49"/>
            <p:cNvSpPr>
              <a:spLocks/>
            </p:cNvSpPr>
            <p:nvPr/>
          </p:nvSpPr>
          <p:spPr bwMode="auto">
            <a:xfrm>
              <a:off x="3233737" y="2516188"/>
              <a:ext cx="407988" cy="112713"/>
            </a:xfrm>
            <a:custGeom>
              <a:avLst/>
              <a:gdLst>
                <a:gd name="T0" fmla="*/ 59 w 91"/>
                <a:gd name="T1" fmla="*/ 20 h 25"/>
                <a:gd name="T2" fmla="*/ 0 w 91"/>
                <a:gd name="T3" fmla="*/ 2 h 25"/>
                <a:gd name="T4" fmla="*/ 62 w 91"/>
                <a:gd name="T5" fmla="*/ 7 h 25"/>
                <a:gd name="T6" fmla="*/ 90 w 91"/>
                <a:gd name="T7" fmla="*/ 19 h 25"/>
                <a:gd name="T8" fmla="*/ 59 w 9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5">
                  <a:moveTo>
                    <a:pt x="59" y="20"/>
                  </a:moveTo>
                  <a:cubicBezTo>
                    <a:pt x="27" y="14"/>
                    <a:pt x="0" y="2"/>
                    <a:pt x="0" y="2"/>
                  </a:cubicBezTo>
                  <a:cubicBezTo>
                    <a:pt x="0" y="2"/>
                    <a:pt x="26" y="0"/>
                    <a:pt x="62" y="7"/>
                  </a:cubicBezTo>
                  <a:cubicBezTo>
                    <a:pt x="87" y="12"/>
                    <a:pt x="91" y="16"/>
                    <a:pt x="90" y="19"/>
                  </a:cubicBezTo>
                  <a:cubicBezTo>
                    <a:pt x="90" y="23"/>
                    <a:pt x="84" y="25"/>
                    <a:pt x="59" y="20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9" name="Freeform 50"/>
            <p:cNvSpPr>
              <a:spLocks/>
            </p:cNvSpPr>
            <p:nvPr/>
          </p:nvSpPr>
          <p:spPr bwMode="auto">
            <a:xfrm>
              <a:off x="3224212" y="2520950"/>
              <a:ext cx="417513" cy="103188"/>
            </a:xfrm>
            <a:custGeom>
              <a:avLst/>
              <a:gdLst>
                <a:gd name="T0" fmla="*/ 61 w 93"/>
                <a:gd name="T1" fmla="*/ 19 h 23"/>
                <a:gd name="T2" fmla="*/ 61 w 93"/>
                <a:gd name="T3" fmla="*/ 19 h 23"/>
                <a:gd name="T4" fmla="*/ 20 w 93"/>
                <a:gd name="T5" fmla="*/ 7 h 23"/>
                <a:gd name="T6" fmla="*/ 7 w 93"/>
                <a:gd name="T7" fmla="*/ 2 h 23"/>
                <a:gd name="T8" fmla="*/ 2 w 93"/>
                <a:gd name="T9" fmla="*/ 0 h 23"/>
                <a:gd name="T10" fmla="*/ 2 w 93"/>
                <a:gd name="T11" fmla="*/ 1 h 23"/>
                <a:gd name="T12" fmla="*/ 2 w 93"/>
                <a:gd name="T13" fmla="*/ 1 h 23"/>
                <a:gd name="T14" fmla="*/ 11 w 93"/>
                <a:gd name="T15" fmla="*/ 1 h 23"/>
                <a:gd name="T16" fmla="*/ 64 w 93"/>
                <a:gd name="T17" fmla="*/ 6 h 23"/>
                <a:gd name="T18" fmla="*/ 87 w 93"/>
                <a:gd name="T19" fmla="*/ 13 h 23"/>
                <a:gd name="T20" fmla="*/ 91 w 93"/>
                <a:gd name="T21" fmla="*/ 15 h 23"/>
                <a:gd name="T22" fmla="*/ 92 w 93"/>
                <a:gd name="T23" fmla="*/ 18 h 23"/>
                <a:gd name="T24" fmla="*/ 92 w 93"/>
                <a:gd name="T25" fmla="*/ 18 h 23"/>
                <a:gd name="T26" fmla="*/ 90 w 93"/>
                <a:gd name="T27" fmla="*/ 21 h 23"/>
                <a:gd name="T28" fmla="*/ 83 w 93"/>
                <a:gd name="T29" fmla="*/ 22 h 23"/>
                <a:gd name="T30" fmla="*/ 61 w 93"/>
                <a:gd name="T31" fmla="*/ 19 h 23"/>
                <a:gd name="T32" fmla="*/ 61 w 93"/>
                <a:gd name="T33" fmla="*/ 19 h 23"/>
                <a:gd name="T34" fmla="*/ 61 w 93"/>
                <a:gd name="T35" fmla="*/ 20 h 23"/>
                <a:gd name="T36" fmla="*/ 83 w 93"/>
                <a:gd name="T37" fmla="*/ 23 h 23"/>
                <a:gd name="T38" fmla="*/ 90 w 93"/>
                <a:gd name="T39" fmla="*/ 22 h 23"/>
                <a:gd name="T40" fmla="*/ 93 w 93"/>
                <a:gd name="T41" fmla="*/ 19 h 23"/>
                <a:gd name="T42" fmla="*/ 93 w 93"/>
                <a:gd name="T43" fmla="*/ 18 h 23"/>
                <a:gd name="T44" fmla="*/ 92 w 93"/>
                <a:gd name="T45" fmla="*/ 15 h 23"/>
                <a:gd name="T46" fmla="*/ 64 w 93"/>
                <a:gd name="T47" fmla="*/ 5 h 23"/>
                <a:gd name="T48" fmla="*/ 11 w 93"/>
                <a:gd name="T49" fmla="*/ 0 h 23"/>
                <a:gd name="T50" fmla="*/ 2 w 93"/>
                <a:gd name="T51" fmla="*/ 0 h 23"/>
                <a:gd name="T52" fmla="*/ 0 w 93"/>
                <a:gd name="T53" fmla="*/ 0 h 23"/>
                <a:gd name="T54" fmla="*/ 2 w 93"/>
                <a:gd name="T55" fmla="*/ 1 h 23"/>
                <a:gd name="T56" fmla="*/ 61 w 93"/>
                <a:gd name="T57" fmla="*/ 20 h 23"/>
                <a:gd name="T58" fmla="*/ 61 w 93"/>
                <a:gd name="T5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" h="23"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45" y="16"/>
                    <a:pt x="30" y="11"/>
                    <a:pt x="20" y="7"/>
                  </a:cubicBezTo>
                  <a:cubicBezTo>
                    <a:pt x="14" y="5"/>
                    <a:pt x="10" y="3"/>
                    <a:pt x="7" y="2"/>
                  </a:cubicBezTo>
                  <a:cubicBezTo>
                    <a:pt x="4" y="1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5" y="1"/>
                    <a:pt x="11" y="1"/>
                  </a:cubicBezTo>
                  <a:cubicBezTo>
                    <a:pt x="22" y="1"/>
                    <a:pt x="41" y="2"/>
                    <a:pt x="64" y="6"/>
                  </a:cubicBezTo>
                  <a:cubicBezTo>
                    <a:pt x="75" y="9"/>
                    <a:pt x="82" y="11"/>
                    <a:pt x="87" y="13"/>
                  </a:cubicBezTo>
                  <a:cubicBezTo>
                    <a:pt x="89" y="14"/>
                    <a:pt x="90" y="15"/>
                    <a:pt x="91" y="15"/>
                  </a:cubicBezTo>
                  <a:cubicBezTo>
                    <a:pt x="92" y="16"/>
                    <a:pt x="92" y="17"/>
                    <a:pt x="92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9"/>
                    <a:pt x="91" y="20"/>
                    <a:pt x="90" y="21"/>
                  </a:cubicBezTo>
                  <a:cubicBezTo>
                    <a:pt x="89" y="21"/>
                    <a:pt x="87" y="22"/>
                    <a:pt x="83" y="22"/>
                  </a:cubicBezTo>
                  <a:cubicBezTo>
                    <a:pt x="79" y="22"/>
                    <a:pt x="72" y="21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71" y="22"/>
                    <a:pt x="79" y="23"/>
                    <a:pt x="83" y="23"/>
                  </a:cubicBezTo>
                  <a:cubicBezTo>
                    <a:pt x="87" y="23"/>
                    <a:pt x="89" y="22"/>
                    <a:pt x="90" y="22"/>
                  </a:cubicBezTo>
                  <a:cubicBezTo>
                    <a:pt x="92" y="21"/>
                    <a:pt x="93" y="20"/>
                    <a:pt x="93" y="19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17"/>
                    <a:pt x="93" y="16"/>
                    <a:pt x="92" y="15"/>
                  </a:cubicBezTo>
                  <a:cubicBezTo>
                    <a:pt x="89" y="12"/>
                    <a:pt x="81" y="9"/>
                    <a:pt x="64" y="5"/>
                  </a:cubicBezTo>
                  <a:cubicBezTo>
                    <a:pt x="41" y="1"/>
                    <a:pt x="22" y="0"/>
                    <a:pt x="11" y="0"/>
                  </a:cubicBezTo>
                  <a:cubicBezTo>
                    <a:pt x="5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9" y="14"/>
                    <a:pt x="61" y="20"/>
                  </a:cubicBezTo>
                  <a:lnTo>
                    <a:pt x="61" y="19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0" name="Freeform 51"/>
            <p:cNvSpPr>
              <a:spLocks/>
            </p:cNvSpPr>
            <p:nvPr/>
          </p:nvSpPr>
          <p:spPr bwMode="auto">
            <a:xfrm>
              <a:off x="2825750" y="2417763"/>
              <a:ext cx="407988" cy="117475"/>
            </a:xfrm>
            <a:custGeom>
              <a:avLst/>
              <a:gdLst>
                <a:gd name="T0" fmla="*/ 32 w 91"/>
                <a:gd name="T1" fmla="*/ 5 h 26"/>
                <a:gd name="T2" fmla="*/ 91 w 91"/>
                <a:gd name="T3" fmla="*/ 24 h 26"/>
                <a:gd name="T4" fmla="*/ 30 w 91"/>
                <a:gd name="T5" fmla="*/ 19 h 26"/>
                <a:gd name="T6" fmla="*/ 1 w 91"/>
                <a:gd name="T7" fmla="*/ 6 h 26"/>
                <a:gd name="T8" fmla="*/ 32 w 9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6">
                  <a:moveTo>
                    <a:pt x="32" y="5"/>
                  </a:moveTo>
                  <a:cubicBezTo>
                    <a:pt x="64" y="12"/>
                    <a:pt x="91" y="24"/>
                    <a:pt x="91" y="24"/>
                  </a:cubicBezTo>
                  <a:cubicBezTo>
                    <a:pt x="91" y="24"/>
                    <a:pt x="66" y="26"/>
                    <a:pt x="30" y="19"/>
                  </a:cubicBezTo>
                  <a:cubicBezTo>
                    <a:pt x="5" y="14"/>
                    <a:pt x="0" y="10"/>
                    <a:pt x="1" y="6"/>
                  </a:cubicBezTo>
                  <a:cubicBezTo>
                    <a:pt x="2" y="2"/>
                    <a:pt x="7" y="0"/>
                    <a:pt x="32" y="5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1" name="Freeform 52"/>
            <p:cNvSpPr>
              <a:spLocks/>
            </p:cNvSpPr>
            <p:nvPr/>
          </p:nvSpPr>
          <p:spPr bwMode="auto">
            <a:xfrm>
              <a:off x="2825750" y="2427288"/>
              <a:ext cx="420688" cy="103188"/>
            </a:xfrm>
            <a:custGeom>
              <a:avLst/>
              <a:gdLst>
                <a:gd name="T0" fmla="*/ 32 w 94"/>
                <a:gd name="T1" fmla="*/ 3 h 23"/>
                <a:gd name="T2" fmla="*/ 32 w 94"/>
                <a:gd name="T3" fmla="*/ 4 h 23"/>
                <a:gd name="T4" fmla="*/ 74 w 94"/>
                <a:gd name="T5" fmla="*/ 16 h 23"/>
                <a:gd name="T6" fmla="*/ 87 w 94"/>
                <a:gd name="T7" fmla="*/ 20 h 23"/>
                <a:gd name="T8" fmla="*/ 91 w 94"/>
                <a:gd name="T9" fmla="*/ 22 h 23"/>
                <a:gd name="T10" fmla="*/ 91 w 94"/>
                <a:gd name="T11" fmla="*/ 22 h 23"/>
                <a:gd name="T12" fmla="*/ 91 w 94"/>
                <a:gd name="T13" fmla="*/ 21 h 23"/>
                <a:gd name="T14" fmla="*/ 82 w 94"/>
                <a:gd name="T15" fmla="*/ 22 h 23"/>
                <a:gd name="T16" fmla="*/ 30 w 94"/>
                <a:gd name="T17" fmla="*/ 16 h 23"/>
                <a:gd name="T18" fmla="*/ 7 w 94"/>
                <a:gd name="T19" fmla="*/ 10 h 23"/>
                <a:gd name="T20" fmla="*/ 3 w 94"/>
                <a:gd name="T21" fmla="*/ 7 h 23"/>
                <a:gd name="T22" fmla="*/ 2 w 94"/>
                <a:gd name="T23" fmla="*/ 5 h 23"/>
                <a:gd name="T24" fmla="*/ 2 w 94"/>
                <a:gd name="T25" fmla="*/ 4 h 23"/>
                <a:gd name="T26" fmla="*/ 3 w 94"/>
                <a:gd name="T27" fmla="*/ 2 h 23"/>
                <a:gd name="T28" fmla="*/ 10 w 94"/>
                <a:gd name="T29" fmla="*/ 1 h 23"/>
                <a:gd name="T30" fmla="*/ 32 w 94"/>
                <a:gd name="T31" fmla="*/ 4 h 23"/>
                <a:gd name="T32" fmla="*/ 32 w 94"/>
                <a:gd name="T33" fmla="*/ 3 h 23"/>
                <a:gd name="T34" fmla="*/ 32 w 94"/>
                <a:gd name="T35" fmla="*/ 3 h 23"/>
                <a:gd name="T36" fmla="*/ 10 w 94"/>
                <a:gd name="T37" fmla="*/ 0 h 23"/>
                <a:gd name="T38" fmla="*/ 3 w 94"/>
                <a:gd name="T39" fmla="*/ 1 h 23"/>
                <a:gd name="T40" fmla="*/ 0 w 94"/>
                <a:gd name="T41" fmla="*/ 4 h 23"/>
                <a:gd name="T42" fmla="*/ 0 w 94"/>
                <a:gd name="T43" fmla="*/ 5 h 23"/>
                <a:gd name="T44" fmla="*/ 2 w 94"/>
                <a:gd name="T45" fmla="*/ 8 h 23"/>
                <a:gd name="T46" fmla="*/ 30 w 94"/>
                <a:gd name="T47" fmla="*/ 17 h 23"/>
                <a:gd name="T48" fmla="*/ 82 w 94"/>
                <a:gd name="T49" fmla="*/ 23 h 23"/>
                <a:gd name="T50" fmla="*/ 92 w 94"/>
                <a:gd name="T51" fmla="*/ 22 h 23"/>
                <a:gd name="T52" fmla="*/ 94 w 94"/>
                <a:gd name="T53" fmla="*/ 22 h 23"/>
                <a:gd name="T54" fmla="*/ 92 w 94"/>
                <a:gd name="T55" fmla="*/ 21 h 23"/>
                <a:gd name="T56" fmla="*/ 32 w 94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23">
                  <a:moveTo>
                    <a:pt x="32" y="3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48" y="7"/>
                    <a:pt x="63" y="12"/>
                    <a:pt x="74" y="16"/>
                  </a:cubicBezTo>
                  <a:cubicBezTo>
                    <a:pt x="79" y="17"/>
                    <a:pt x="83" y="19"/>
                    <a:pt x="87" y="20"/>
                  </a:cubicBezTo>
                  <a:cubicBezTo>
                    <a:pt x="90" y="22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8" y="22"/>
                    <a:pt x="82" y="22"/>
                  </a:cubicBezTo>
                  <a:cubicBezTo>
                    <a:pt x="72" y="22"/>
                    <a:pt x="53" y="21"/>
                    <a:pt x="30" y="16"/>
                  </a:cubicBezTo>
                  <a:cubicBezTo>
                    <a:pt x="18" y="14"/>
                    <a:pt x="11" y="12"/>
                    <a:pt x="7" y="10"/>
                  </a:cubicBezTo>
                  <a:cubicBezTo>
                    <a:pt x="5" y="9"/>
                    <a:pt x="3" y="8"/>
                    <a:pt x="3" y="7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5" y="1"/>
                    <a:pt x="7" y="1"/>
                    <a:pt x="10" y="1"/>
                  </a:cubicBezTo>
                  <a:cubicBezTo>
                    <a:pt x="15" y="1"/>
                    <a:pt x="22" y="2"/>
                    <a:pt x="32" y="4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2" y="1"/>
                    <a:pt x="15" y="0"/>
                    <a:pt x="10" y="0"/>
                  </a:cubicBezTo>
                  <a:cubicBezTo>
                    <a:pt x="7" y="0"/>
                    <a:pt x="4" y="0"/>
                    <a:pt x="3" y="1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5" y="11"/>
                    <a:pt x="12" y="14"/>
                    <a:pt x="30" y="17"/>
                  </a:cubicBezTo>
                  <a:cubicBezTo>
                    <a:pt x="53" y="22"/>
                    <a:pt x="71" y="23"/>
                    <a:pt x="82" y="23"/>
                  </a:cubicBezTo>
                  <a:cubicBezTo>
                    <a:pt x="88" y="23"/>
                    <a:pt x="92" y="22"/>
                    <a:pt x="92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65" y="9"/>
                    <a:pt x="32" y="3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2" name="Freeform 53"/>
            <p:cNvSpPr>
              <a:spLocks/>
            </p:cNvSpPr>
            <p:nvPr/>
          </p:nvSpPr>
          <p:spPr bwMode="auto">
            <a:xfrm>
              <a:off x="3130550" y="2525713"/>
              <a:ext cx="111125" cy="407988"/>
            </a:xfrm>
            <a:custGeom>
              <a:avLst/>
              <a:gdLst>
                <a:gd name="T0" fmla="*/ 5 w 25"/>
                <a:gd name="T1" fmla="*/ 59 h 91"/>
                <a:gd name="T2" fmla="*/ 23 w 25"/>
                <a:gd name="T3" fmla="*/ 0 h 91"/>
                <a:gd name="T4" fmla="*/ 18 w 25"/>
                <a:gd name="T5" fmla="*/ 61 h 91"/>
                <a:gd name="T6" fmla="*/ 6 w 25"/>
                <a:gd name="T7" fmla="*/ 90 h 91"/>
                <a:gd name="T8" fmla="*/ 5 w 25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91">
                  <a:moveTo>
                    <a:pt x="5" y="59"/>
                  </a:moveTo>
                  <a:cubicBezTo>
                    <a:pt x="11" y="27"/>
                    <a:pt x="23" y="0"/>
                    <a:pt x="23" y="0"/>
                  </a:cubicBezTo>
                  <a:cubicBezTo>
                    <a:pt x="23" y="0"/>
                    <a:pt x="25" y="25"/>
                    <a:pt x="18" y="61"/>
                  </a:cubicBezTo>
                  <a:cubicBezTo>
                    <a:pt x="13" y="86"/>
                    <a:pt x="9" y="91"/>
                    <a:pt x="6" y="90"/>
                  </a:cubicBezTo>
                  <a:cubicBezTo>
                    <a:pt x="2" y="89"/>
                    <a:pt x="0" y="84"/>
                    <a:pt x="5" y="59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3" name="Freeform 54"/>
            <p:cNvSpPr>
              <a:spLocks/>
            </p:cNvSpPr>
            <p:nvPr/>
          </p:nvSpPr>
          <p:spPr bwMode="auto">
            <a:xfrm>
              <a:off x="3135312" y="2513013"/>
              <a:ext cx="103188" cy="420688"/>
            </a:xfrm>
            <a:custGeom>
              <a:avLst/>
              <a:gdLst>
                <a:gd name="T0" fmla="*/ 4 w 23"/>
                <a:gd name="T1" fmla="*/ 62 h 94"/>
                <a:gd name="T2" fmla="*/ 4 w 23"/>
                <a:gd name="T3" fmla="*/ 62 h 94"/>
                <a:gd name="T4" fmla="*/ 16 w 23"/>
                <a:gd name="T5" fmla="*/ 20 h 94"/>
                <a:gd name="T6" fmla="*/ 21 w 23"/>
                <a:gd name="T7" fmla="*/ 8 h 94"/>
                <a:gd name="T8" fmla="*/ 23 w 23"/>
                <a:gd name="T9" fmla="*/ 3 h 94"/>
                <a:gd name="T10" fmla="*/ 22 w 23"/>
                <a:gd name="T11" fmla="*/ 3 h 94"/>
                <a:gd name="T12" fmla="*/ 22 w 23"/>
                <a:gd name="T13" fmla="*/ 3 h 94"/>
                <a:gd name="T14" fmla="*/ 22 w 23"/>
                <a:gd name="T15" fmla="*/ 12 h 94"/>
                <a:gd name="T16" fmla="*/ 17 w 23"/>
                <a:gd name="T17" fmla="*/ 64 h 94"/>
                <a:gd name="T18" fmla="*/ 10 w 23"/>
                <a:gd name="T19" fmla="*/ 87 h 94"/>
                <a:gd name="T20" fmla="*/ 8 w 23"/>
                <a:gd name="T21" fmla="*/ 91 h 94"/>
                <a:gd name="T22" fmla="*/ 5 w 23"/>
                <a:gd name="T23" fmla="*/ 93 h 94"/>
                <a:gd name="T24" fmla="*/ 5 w 23"/>
                <a:gd name="T25" fmla="*/ 92 h 94"/>
                <a:gd name="T26" fmla="*/ 2 w 23"/>
                <a:gd name="T27" fmla="*/ 91 h 94"/>
                <a:gd name="T28" fmla="*/ 1 w 23"/>
                <a:gd name="T29" fmla="*/ 84 h 94"/>
                <a:gd name="T30" fmla="*/ 4 w 23"/>
                <a:gd name="T31" fmla="*/ 62 h 94"/>
                <a:gd name="T32" fmla="*/ 4 w 23"/>
                <a:gd name="T33" fmla="*/ 62 h 94"/>
                <a:gd name="T34" fmla="*/ 3 w 23"/>
                <a:gd name="T35" fmla="*/ 62 h 94"/>
                <a:gd name="T36" fmla="*/ 0 w 23"/>
                <a:gd name="T37" fmla="*/ 84 h 94"/>
                <a:gd name="T38" fmla="*/ 1 w 23"/>
                <a:gd name="T39" fmla="*/ 91 h 94"/>
                <a:gd name="T40" fmla="*/ 4 w 23"/>
                <a:gd name="T41" fmla="*/ 94 h 94"/>
                <a:gd name="T42" fmla="*/ 5 w 23"/>
                <a:gd name="T43" fmla="*/ 94 h 94"/>
                <a:gd name="T44" fmla="*/ 8 w 23"/>
                <a:gd name="T45" fmla="*/ 92 h 94"/>
                <a:gd name="T46" fmla="*/ 18 w 23"/>
                <a:gd name="T47" fmla="*/ 64 h 94"/>
                <a:gd name="T48" fmla="*/ 23 w 23"/>
                <a:gd name="T49" fmla="*/ 12 h 94"/>
                <a:gd name="T50" fmla="*/ 23 w 23"/>
                <a:gd name="T51" fmla="*/ 3 h 94"/>
                <a:gd name="T52" fmla="*/ 23 w 23"/>
                <a:gd name="T53" fmla="*/ 0 h 94"/>
                <a:gd name="T54" fmla="*/ 22 w 23"/>
                <a:gd name="T55" fmla="*/ 2 h 94"/>
                <a:gd name="T56" fmla="*/ 3 w 23"/>
                <a:gd name="T57" fmla="*/ 62 h 94"/>
                <a:gd name="T58" fmla="*/ 4 w 23"/>
                <a:gd name="T59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" h="94"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7" y="46"/>
                    <a:pt x="12" y="31"/>
                    <a:pt x="16" y="20"/>
                  </a:cubicBezTo>
                  <a:cubicBezTo>
                    <a:pt x="18" y="15"/>
                    <a:pt x="20" y="11"/>
                    <a:pt x="21" y="8"/>
                  </a:cubicBezTo>
                  <a:cubicBezTo>
                    <a:pt x="22" y="4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6"/>
                    <a:pt x="22" y="12"/>
                  </a:cubicBezTo>
                  <a:cubicBezTo>
                    <a:pt x="22" y="22"/>
                    <a:pt x="21" y="41"/>
                    <a:pt x="17" y="64"/>
                  </a:cubicBezTo>
                  <a:cubicBezTo>
                    <a:pt x="14" y="76"/>
                    <a:pt x="12" y="83"/>
                    <a:pt x="10" y="87"/>
                  </a:cubicBezTo>
                  <a:cubicBezTo>
                    <a:pt x="9" y="89"/>
                    <a:pt x="8" y="91"/>
                    <a:pt x="8" y="91"/>
                  </a:cubicBezTo>
                  <a:cubicBezTo>
                    <a:pt x="7" y="92"/>
                    <a:pt x="6" y="93"/>
                    <a:pt x="5" y="93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4" y="92"/>
                    <a:pt x="3" y="92"/>
                    <a:pt x="2" y="91"/>
                  </a:cubicBezTo>
                  <a:cubicBezTo>
                    <a:pt x="2" y="89"/>
                    <a:pt x="1" y="87"/>
                    <a:pt x="1" y="84"/>
                  </a:cubicBezTo>
                  <a:cubicBezTo>
                    <a:pt x="1" y="79"/>
                    <a:pt x="2" y="7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72"/>
                    <a:pt x="0" y="79"/>
                    <a:pt x="0" y="84"/>
                  </a:cubicBezTo>
                  <a:cubicBezTo>
                    <a:pt x="0" y="87"/>
                    <a:pt x="1" y="90"/>
                    <a:pt x="1" y="91"/>
                  </a:cubicBezTo>
                  <a:cubicBezTo>
                    <a:pt x="2" y="93"/>
                    <a:pt x="3" y="93"/>
                    <a:pt x="4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6" y="94"/>
                    <a:pt x="7" y="93"/>
                    <a:pt x="8" y="92"/>
                  </a:cubicBezTo>
                  <a:cubicBezTo>
                    <a:pt x="11" y="89"/>
                    <a:pt x="14" y="82"/>
                    <a:pt x="18" y="64"/>
                  </a:cubicBezTo>
                  <a:cubicBezTo>
                    <a:pt x="22" y="41"/>
                    <a:pt x="23" y="23"/>
                    <a:pt x="23" y="12"/>
                  </a:cubicBezTo>
                  <a:cubicBezTo>
                    <a:pt x="23" y="6"/>
                    <a:pt x="23" y="3"/>
                    <a:pt x="23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9" y="29"/>
                    <a:pt x="3" y="62"/>
                  </a:cubicBezTo>
                  <a:lnTo>
                    <a:pt x="4" y="62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4" name="Freeform 55"/>
            <p:cNvSpPr>
              <a:spLocks/>
            </p:cNvSpPr>
            <p:nvPr/>
          </p:nvSpPr>
          <p:spPr bwMode="auto">
            <a:xfrm>
              <a:off x="3224212" y="2117725"/>
              <a:ext cx="117475" cy="407988"/>
            </a:xfrm>
            <a:custGeom>
              <a:avLst/>
              <a:gdLst>
                <a:gd name="T0" fmla="*/ 21 w 26"/>
                <a:gd name="T1" fmla="*/ 32 h 91"/>
                <a:gd name="T2" fmla="*/ 2 w 26"/>
                <a:gd name="T3" fmla="*/ 91 h 91"/>
                <a:gd name="T4" fmla="*/ 7 w 26"/>
                <a:gd name="T5" fmla="*/ 29 h 91"/>
                <a:gd name="T6" fmla="*/ 20 w 26"/>
                <a:gd name="T7" fmla="*/ 1 h 91"/>
                <a:gd name="T8" fmla="*/ 21 w 26"/>
                <a:gd name="T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1">
                  <a:moveTo>
                    <a:pt x="21" y="32"/>
                  </a:moveTo>
                  <a:cubicBezTo>
                    <a:pt x="14" y="64"/>
                    <a:pt x="2" y="91"/>
                    <a:pt x="2" y="91"/>
                  </a:cubicBezTo>
                  <a:cubicBezTo>
                    <a:pt x="2" y="91"/>
                    <a:pt x="0" y="65"/>
                    <a:pt x="7" y="29"/>
                  </a:cubicBezTo>
                  <a:cubicBezTo>
                    <a:pt x="12" y="4"/>
                    <a:pt x="16" y="0"/>
                    <a:pt x="20" y="1"/>
                  </a:cubicBezTo>
                  <a:cubicBezTo>
                    <a:pt x="24" y="1"/>
                    <a:pt x="26" y="7"/>
                    <a:pt x="21" y="32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5" name="Freeform 56"/>
            <p:cNvSpPr>
              <a:spLocks/>
            </p:cNvSpPr>
            <p:nvPr/>
          </p:nvSpPr>
          <p:spPr bwMode="auto">
            <a:xfrm>
              <a:off x="3228975" y="2117725"/>
              <a:ext cx="103188" cy="417513"/>
            </a:xfrm>
            <a:custGeom>
              <a:avLst/>
              <a:gdLst>
                <a:gd name="T0" fmla="*/ 20 w 23"/>
                <a:gd name="T1" fmla="*/ 32 h 93"/>
                <a:gd name="T2" fmla="*/ 19 w 23"/>
                <a:gd name="T3" fmla="*/ 32 h 93"/>
                <a:gd name="T4" fmla="*/ 8 w 23"/>
                <a:gd name="T5" fmla="*/ 73 h 93"/>
                <a:gd name="T6" fmla="*/ 3 w 23"/>
                <a:gd name="T7" fmla="*/ 86 h 93"/>
                <a:gd name="T8" fmla="*/ 1 w 23"/>
                <a:gd name="T9" fmla="*/ 91 h 93"/>
                <a:gd name="T10" fmla="*/ 1 w 23"/>
                <a:gd name="T11" fmla="*/ 91 h 93"/>
                <a:gd name="T12" fmla="*/ 2 w 23"/>
                <a:gd name="T13" fmla="*/ 91 h 93"/>
                <a:gd name="T14" fmla="*/ 2 w 23"/>
                <a:gd name="T15" fmla="*/ 82 h 93"/>
                <a:gd name="T16" fmla="*/ 7 w 23"/>
                <a:gd name="T17" fmla="*/ 29 h 93"/>
                <a:gd name="T18" fmla="*/ 13 w 23"/>
                <a:gd name="T19" fmla="*/ 6 h 93"/>
                <a:gd name="T20" fmla="*/ 16 w 23"/>
                <a:gd name="T21" fmla="*/ 2 h 93"/>
                <a:gd name="T22" fmla="*/ 18 w 23"/>
                <a:gd name="T23" fmla="*/ 1 h 93"/>
                <a:gd name="T24" fmla="*/ 19 w 23"/>
                <a:gd name="T25" fmla="*/ 1 h 93"/>
                <a:gd name="T26" fmla="*/ 21 w 23"/>
                <a:gd name="T27" fmla="*/ 3 h 93"/>
                <a:gd name="T28" fmla="*/ 22 w 23"/>
                <a:gd name="T29" fmla="*/ 10 h 93"/>
                <a:gd name="T30" fmla="*/ 19 w 23"/>
                <a:gd name="T31" fmla="*/ 32 h 93"/>
                <a:gd name="T32" fmla="*/ 20 w 23"/>
                <a:gd name="T33" fmla="*/ 32 h 93"/>
                <a:gd name="T34" fmla="*/ 20 w 23"/>
                <a:gd name="T35" fmla="*/ 32 h 93"/>
                <a:gd name="T36" fmla="*/ 23 w 23"/>
                <a:gd name="T37" fmla="*/ 10 h 93"/>
                <a:gd name="T38" fmla="*/ 22 w 23"/>
                <a:gd name="T39" fmla="*/ 3 h 93"/>
                <a:gd name="T40" fmla="*/ 19 w 23"/>
                <a:gd name="T41" fmla="*/ 0 h 93"/>
                <a:gd name="T42" fmla="*/ 18 w 23"/>
                <a:gd name="T43" fmla="*/ 0 h 93"/>
                <a:gd name="T44" fmla="*/ 15 w 23"/>
                <a:gd name="T45" fmla="*/ 1 h 93"/>
                <a:gd name="T46" fmla="*/ 6 w 23"/>
                <a:gd name="T47" fmla="*/ 29 h 93"/>
                <a:gd name="T48" fmla="*/ 0 w 23"/>
                <a:gd name="T49" fmla="*/ 82 h 93"/>
                <a:gd name="T50" fmla="*/ 1 w 23"/>
                <a:gd name="T51" fmla="*/ 91 h 93"/>
                <a:gd name="T52" fmla="*/ 1 w 23"/>
                <a:gd name="T53" fmla="*/ 93 h 93"/>
                <a:gd name="T54" fmla="*/ 2 w 23"/>
                <a:gd name="T55" fmla="*/ 91 h 93"/>
                <a:gd name="T56" fmla="*/ 20 w 23"/>
                <a:gd name="T57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" h="93">
                  <a:moveTo>
                    <a:pt x="20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6" y="48"/>
                    <a:pt x="11" y="63"/>
                    <a:pt x="8" y="73"/>
                  </a:cubicBezTo>
                  <a:cubicBezTo>
                    <a:pt x="6" y="79"/>
                    <a:pt x="4" y="83"/>
                    <a:pt x="3" y="86"/>
                  </a:cubicBezTo>
                  <a:cubicBezTo>
                    <a:pt x="1" y="89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88"/>
                    <a:pt x="2" y="82"/>
                  </a:cubicBezTo>
                  <a:cubicBezTo>
                    <a:pt x="2" y="71"/>
                    <a:pt x="2" y="52"/>
                    <a:pt x="7" y="29"/>
                  </a:cubicBezTo>
                  <a:cubicBezTo>
                    <a:pt x="9" y="18"/>
                    <a:pt x="11" y="11"/>
                    <a:pt x="13" y="6"/>
                  </a:cubicBezTo>
                  <a:cubicBezTo>
                    <a:pt x="14" y="4"/>
                    <a:pt x="15" y="3"/>
                    <a:pt x="16" y="2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2"/>
                    <a:pt x="21" y="3"/>
                  </a:cubicBezTo>
                  <a:cubicBezTo>
                    <a:pt x="22" y="4"/>
                    <a:pt x="22" y="6"/>
                    <a:pt x="22" y="10"/>
                  </a:cubicBezTo>
                  <a:cubicBezTo>
                    <a:pt x="22" y="14"/>
                    <a:pt x="21" y="21"/>
                    <a:pt x="19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22"/>
                    <a:pt x="23" y="14"/>
                    <a:pt x="23" y="10"/>
                  </a:cubicBezTo>
                  <a:cubicBezTo>
                    <a:pt x="23" y="6"/>
                    <a:pt x="23" y="4"/>
                    <a:pt x="22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5" y="1"/>
                  </a:cubicBezTo>
                  <a:cubicBezTo>
                    <a:pt x="12" y="4"/>
                    <a:pt x="9" y="12"/>
                    <a:pt x="6" y="29"/>
                  </a:cubicBezTo>
                  <a:cubicBezTo>
                    <a:pt x="1" y="52"/>
                    <a:pt x="0" y="71"/>
                    <a:pt x="0" y="82"/>
                  </a:cubicBezTo>
                  <a:cubicBezTo>
                    <a:pt x="0" y="88"/>
                    <a:pt x="1" y="91"/>
                    <a:pt x="1" y="91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14" y="64"/>
                    <a:pt x="20" y="32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6" name="Freeform 57"/>
            <p:cNvSpPr>
              <a:spLocks/>
            </p:cNvSpPr>
            <p:nvPr/>
          </p:nvSpPr>
          <p:spPr bwMode="auto">
            <a:xfrm>
              <a:off x="3233737" y="2525713"/>
              <a:ext cx="246063" cy="349250"/>
            </a:xfrm>
            <a:custGeom>
              <a:avLst/>
              <a:gdLst>
                <a:gd name="T0" fmla="*/ 29 w 55"/>
                <a:gd name="T1" fmla="*/ 55 h 78"/>
                <a:gd name="T2" fmla="*/ 0 w 55"/>
                <a:gd name="T3" fmla="*/ 0 h 78"/>
                <a:gd name="T4" fmla="*/ 40 w 55"/>
                <a:gd name="T5" fmla="*/ 47 h 78"/>
                <a:gd name="T6" fmla="*/ 52 w 55"/>
                <a:gd name="T7" fmla="*/ 76 h 78"/>
                <a:gd name="T8" fmla="*/ 29 w 55"/>
                <a:gd name="T9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8">
                  <a:moveTo>
                    <a:pt x="29" y="55"/>
                  </a:moveTo>
                  <a:cubicBezTo>
                    <a:pt x="10" y="27"/>
                    <a:pt x="0" y="0"/>
                    <a:pt x="0" y="0"/>
                  </a:cubicBezTo>
                  <a:cubicBezTo>
                    <a:pt x="0" y="0"/>
                    <a:pt x="20" y="16"/>
                    <a:pt x="40" y="47"/>
                  </a:cubicBezTo>
                  <a:cubicBezTo>
                    <a:pt x="54" y="68"/>
                    <a:pt x="55" y="74"/>
                    <a:pt x="52" y="76"/>
                  </a:cubicBezTo>
                  <a:cubicBezTo>
                    <a:pt x="48" y="78"/>
                    <a:pt x="43" y="76"/>
                    <a:pt x="29" y="55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7" name="Freeform 58"/>
            <p:cNvSpPr>
              <a:spLocks/>
            </p:cNvSpPr>
            <p:nvPr/>
          </p:nvSpPr>
          <p:spPr bwMode="auto">
            <a:xfrm>
              <a:off x="3228975" y="2516188"/>
              <a:ext cx="246063" cy="355600"/>
            </a:xfrm>
            <a:custGeom>
              <a:avLst/>
              <a:gdLst>
                <a:gd name="T0" fmla="*/ 30 w 55"/>
                <a:gd name="T1" fmla="*/ 57 h 79"/>
                <a:gd name="T2" fmla="*/ 30 w 55"/>
                <a:gd name="T3" fmla="*/ 56 h 79"/>
                <a:gd name="T4" fmla="*/ 9 w 55"/>
                <a:gd name="T5" fmla="*/ 19 h 79"/>
                <a:gd name="T6" fmla="*/ 4 w 55"/>
                <a:gd name="T7" fmla="*/ 6 h 79"/>
                <a:gd name="T8" fmla="*/ 2 w 55"/>
                <a:gd name="T9" fmla="*/ 1 h 79"/>
                <a:gd name="T10" fmla="*/ 1 w 55"/>
                <a:gd name="T11" fmla="*/ 2 h 79"/>
                <a:gd name="T12" fmla="*/ 1 w 55"/>
                <a:gd name="T13" fmla="*/ 2 h 79"/>
                <a:gd name="T14" fmla="*/ 4 w 55"/>
                <a:gd name="T15" fmla="*/ 5 h 79"/>
                <a:gd name="T16" fmla="*/ 41 w 55"/>
                <a:gd name="T17" fmla="*/ 49 h 79"/>
                <a:gd name="T18" fmla="*/ 54 w 55"/>
                <a:gd name="T19" fmla="*/ 75 h 79"/>
                <a:gd name="T20" fmla="*/ 52 w 55"/>
                <a:gd name="T21" fmla="*/ 78 h 79"/>
                <a:gd name="T22" fmla="*/ 51 w 55"/>
                <a:gd name="T23" fmla="*/ 78 h 79"/>
                <a:gd name="T24" fmla="*/ 44 w 55"/>
                <a:gd name="T25" fmla="*/ 74 h 79"/>
                <a:gd name="T26" fmla="*/ 30 w 55"/>
                <a:gd name="T27" fmla="*/ 56 h 79"/>
                <a:gd name="T28" fmla="*/ 30 w 55"/>
                <a:gd name="T29" fmla="*/ 57 h 79"/>
                <a:gd name="T30" fmla="*/ 29 w 55"/>
                <a:gd name="T31" fmla="*/ 57 h 79"/>
                <a:gd name="T32" fmla="*/ 43 w 55"/>
                <a:gd name="T33" fmla="*/ 75 h 79"/>
                <a:gd name="T34" fmla="*/ 51 w 55"/>
                <a:gd name="T35" fmla="*/ 79 h 79"/>
                <a:gd name="T36" fmla="*/ 53 w 55"/>
                <a:gd name="T37" fmla="*/ 79 h 79"/>
                <a:gd name="T38" fmla="*/ 55 w 55"/>
                <a:gd name="T39" fmla="*/ 75 h 79"/>
                <a:gd name="T40" fmla="*/ 42 w 55"/>
                <a:gd name="T41" fmla="*/ 49 h 79"/>
                <a:gd name="T42" fmla="*/ 1 w 55"/>
                <a:gd name="T43" fmla="*/ 1 h 79"/>
                <a:gd name="T44" fmla="*/ 0 w 55"/>
                <a:gd name="T45" fmla="*/ 0 h 79"/>
                <a:gd name="T46" fmla="*/ 1 w 55"/>
                <a:gd name="T47" fmla="*/ 2 h 79"/>
                <a:gd name="T48" fmla="*/ 29 w 55"/>
                <a:gd name="T49" fmla="*/ 57 h 79"/>
                <a:gd name="T50" fmla="*/ 30 w 55"/>
                <a:gd name="T51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79">
                  <a:moveTo>
                    <a:pt x="30" y="57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21" y="43"/>
                    <a:pt x="14" y="29"/>
                    <a:pt x="9" y="19"/>
                  </a:cubicBezTo>
                  <a:cubicBezTo>
                    <a:pt x="7" y="13"/>
                    <a:pt x="5" y="9"/>
                    <a:pt x="4" y="6"/>
                  </a:cubicBezTo>
                  <a:cubicBezTo>
                    <a:pt x="2" y="3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4" y="5"/>
                  </a:cubicBezTo>
                  <a:cubicBezTo>
                    <a:pt x="10" y="11"/>
                    <a:pt x="25" y="26"/>
                    <a:pt x="41" y="49"/>
                  </a:cubicBezTo>
                  <a:cubicBezTo>
                    <a:pt x="50" y="64"/>
                    <a:pt x="54" y="71"/>
                    <a:pt x="54" y="75"/>
                  </a:cubicBezTo>
                  <a:cubicBezTo>
                    <a:pt x="54" y="76"/>
                    <a:pt x="53" y="77"/>
                    <a:pt x="52" y="78"/>
                  </a:cubicBezTo>
                  <a:cubicBezTo>
                    <a:pt x="52" y="78"/>
                    <a:pt x="51" y="78"/>
                    <a:pt x="51" y="78"/>
                  </a:cubicBezTo>
                  <a:cubicBezTo>
                    <a:pt x="49" y="78"/>
                    <a:pt x="47" y="77"/>
                    <a:pt x="44" y="74"/>
                  </a:cubicBezTo>
                  <a:cubicBezTo>
                    <a:pt x="40" y="70"/>
                    <a:pt x="36" y="65"/>
                    <a:pt x="30" y="56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5" y="66"/>
                    <a:pt x="39" y="71"/>
                    <a:pt x="43" y="75"/>
                  </a:cubicBezTo>
                  <a:cubicBezTo>
                    <a:pt x="46" y="78"/>
                    <a:pt x="49" y="79"/>
                    <a:pt x="51" y="79"/>
                  </a:cubicBezTo>
                  <a:cubicBezTo>
                    <a:pt x="51" y="79"/>
                    <a:pt x="52" y="79"/>
                    <a:pt x="53" y="79"/>
                  </a:cubicBezTo>
                  <a:cubicBezTo>
                    <a:pt x="54" y="78"/>
                    <a:pt x="55" y="77"/>
                    <a:pt x="55" y="75"/>
                  </a:cubicBezTo>
                  <a:cubicBezTo>
                    <a:pt x="55" y="71"/>
                    <a:pt x="51" y="63"/>
                    <a:pt x="42" y="49"/>
                  </a:cubicBezTo>
                  <a:cubicBezTo>
                    <a:pt x="21" y="18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1" y="30"/>
                    <a:pt x="29" y="57"/>
                  </a:cubicBezTo>
                  <a:lnTo>
                    <a:pt x="30" y="57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8" name="Freeform 59"/>
            <p:cNvSpPr>
              <a:spLocks/>
            </p:cNvSpPr>
            <p:nvPr/>
          </p:nvSpPr>
          <p:spPr bwMode="auto">
            <a:xfrm>
              <a:off x="2990850" y="2171700"/>
              <a:ext cx="242888" cy="354013"/>
            </a:xfrm>
            <a:custGeom>
              <a:avLst/>
              <a:gdLst>
                <a:gd name="T0" fmla="*/ 26 w 54"/>
                <a:gd name="T1" fmla="*/ 24 h 79"/>
                <a:gd name="T2" fmla="*/ 54 w 54"/>
                <a:gd name="T3" fmla="*/ 79 h 79"/>
                <a:gd name="T4" fmla="*/ 14 w 54"/>
                <a:gd name="T5" fmla="*/ 32 h 79"/>
                <a:gd name="T6" fmla="*/ 3 w 54"/>
                <a:gd name="T7" fmla="*/ 3 h 79"/>
                <a:gd name="T8" fmla="*/ 26 w 54"/>
                <a:gd name="T9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9">
                  <a:moveTo>
                    <a:pt x="26" y="24"/>
                  </a:moveTo>
                  <a:cubicBezTo>
                    <a:pt x="44" y="51"/>
                    <a:pt x="54" y="79"/>
                    <a:pt x="54" y="79"/>
                  </a:cubicBezTo>
                  <a:cubicBezTo>
                    <a:pt x="54" y="79"/>
                    <a:pt x="35" y="62"/>
                    <a:pt x="14" y="32"/>
                  </a:cubicBezTo>
                  <a:cubicBezTo>
                    <a:pt x="0" y="11"/>
                    <a:pt x="0" y="5"/>
                    <a:pt x="3" y="3"/>
                  </a:cubicBezTo>
                  <a:cubicBezTo>
                    <a:pt x="6" y="0"/>
                    <a:pt x="12" y="3"/>
                    <a:pt x="26" y="24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9" name="Freeform 60"/>
            <p:cNvSpPr>
              <a:spLocks/>
            </p:cNvSpPr>
            <p:nvPr/>
          </p:nvSpPr>
          <p:spPr bwMode="auto">
            <a:xfrm>
              <a:off x="2995612" y="2176463"/>
              <a:ext cx="246063" cy="358775"/>
            </a:xfrm>
            <a:custGeom>
              <a:avLst/>
              <a:gdLst>
                <a:gd name="T0" fmla="*/ 25 w 55"/>
                <a:gd name="T1" fmla="*/ 23 h 80"/>
                <a:gd name="T2" fmla="*/ 24 w 55"/>
                <a:gd name="T3" fmla="*/ 23 h 80"/>
                <a:gd name="T4" fmla="*/ 45 w 55"/>
                <a:gd name="T5" fmla="*/ 61 h 80"/>
                <a:gd name="T6" fmla="*/ 51 w 55"/>
                <a:gd name="T7" fmla="*/ 74 h 80"/>
                <a:gd name="T8" fmla="*/ 53 w 55"/>
                <a:gd name="T9" fmla="*/ 78 h 80"/>
                <a:gd name="T10" fmla="*/ 53 w 55"/>
                <a:gd name="T11" fmla="*/ 78 h 80"/>
                <a:gd name="T12" fmla="*/ 54 w 55"/>
                <a:gd name="T13" fmla="*/ 78 h 80"/>
                <a:gd name="T14" fmla="*/ 50 w 55"/>
                <a:gd name="T15" fmla="*/ 75 h 80"/>
                <a:gd name="T16" fmla="*/ 14 w 55"/>
                <a:gd name="T17" fmla="*/ 30 h 80"/>
                <a:gd name="T18" fmla="*/ 1 w 55"/>
                <a:gd name="T19" fmla="*/ 5 h 80"/>
                <a:gd name="T20" fmla="*/ 2 w 55"/>
                <a:gd name="T21" fmla="*/ 2 h 80"/>
                <a:gd name="T22" fmla="*/ 4 w 55"/>
                <a:gd name="T23" fmla="*/ 2 h 80"/>
                <a:gd name="T24" fmla="*/ 11 w 55"/>
                <a:gd name="T25" fmla="*/ 6 h 80"/>
                <a:gd name="T26" fmla="*/ 24 w 55"/>
                <a:gd name="T27" fmla="*/ 23 h 80"/>
                <a:gd name="T28" fmla="*/ 25 w 55"/>
                <a:gd name="T29" fmla="*/ 23 h 80"/>
                <a:gd name="T30" fmla="*/ 25 w 55"/>
                <a:gd name="T31" fmla="*/ 23 h 80"/>
                <a:gd name="T32" fmla="*/ 12 w 55"/>
                <a:gd name="T33" fmla="*/ 5 h 80"/>
                <a:gd name="T34" fmla="*/ 4 w 55"/>
                <a:gd name="T35" fmla="*/ 0 h 80"/>
                <a:gd name="T36" fmla="*/ 2 w 55"/>
                <a:gd name="T37" fmla="*/ 1 h 80"/>
                <a:gd name="T38" fmla="*/ 0 w 55"/>
                <a:gd name="T39" fmla="*/ 5 h 80"/>
                <a:gd name="T40" fmla="*/ 13 w 55"/>
                <a:gd name="T41" fmla="*/ 31 h 80"/>
                <a:gd name="T42" fmla="*/ 53 w 55"/>
                <a:gd name="T43" fmla="*/ 78 h 80"/>
                <a:gd name="T44" fmla="*/ 55 w 55"/>
                <a:gd name="T45" fmla="*/ 80 h 80"/>
                <a:gd name="T46" fmla="*/ 54 w 55"/>
                <a:gd name="T47" fmla="*/ 78 h 80"/>
                <a:gd name="T48" fmla="*/ 25 w 55"/>
                <a:gd name="T4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80">
                  <a:moveTo>
                    <a:pt x="25" y="23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33" y="37"/>
                    <a:pt x="40" y="51"/>
                    <a:pt x="45" y="61"/>
                  </a:cubicBezTo>
                  <a:cubicBezTo>
                    <a:pt x="48" y="66"/>
                    <a:pt x="50" y="70"/>
                    <a:pt x="51" y="74"/>
                  </a:cubicBezTo>
                  <a:cubicBezTo>
                    <a:pt x="52" y="77"/>
                    <a:pt x="53" y="78"/>
                    <a:pt x="53" y="78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7"/>
                    <a:pt x="50" y="75"/>
                  </a:cubicBezTo>
                  <a:cubicBezTo>
                    <a:pt x="44" y="68"/>
                    <a:pt x="29" y="53"/>
                    <a:pt x="14" y="30"/>
                  </a:cubicBezTo>
                  <a:cubicBezTo>
                    <a:pt x="4" y="16"/>
                    <a:pt x="1" y="9"/>
                    <a:pt x="1" y="5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1"/>
                    <a:pt x="7" y="3"/>
                    <a:pt x="11" y="6"/>
                  </a:cubicBezTo>
                  <a:cubicBezTo>
                    <a:pt x="14" y="9"/>
                    <a:pt x="18" y="15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9" y="14"/>
                    <a:pt x="15" y="8"/>
                    <a:pt x="12" y="5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9"/>
                    <a:pt x="3" y="17"/>
                    <a:pt x="13" y="31"/>
                  </a:cubicBezTo>
                  <a:cubicBezTo>
                    <a:pt x="33" y="62"/>
                    <a:pt x="53" y="78"/>
                    <a:pt x="53" y="78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44" y="50"/>
                    <a:pt x="25" y="23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0" name="Freeform 61"/>
            <p:cNvSpPr>
              <a:spLocks/>
            </p:cNvSpPr>
            <p:nvPr/>
          </p:nvSpPr>
          <p:spPr bwMode="auto">
            <a:xfrm>
              <a:off x="2882900" y="2525713"/>
              <a:ext cx="350838" cy="242888"/>
            </a:xfrm>
            <a:custGeom>
              <a:avLst/>
              <a:gdLst>
                <a:gd name="T0" fmla="*/ 23 w 78"/>
                <a:gd name="T1" fmla="*/ 28 h 54"/>
                <a:gd name="T2" fmla="*/ 78 w 78"/>
                <a:gd name="T3" fmla="*/ 0 h 54"/>
                <a:gd name="T4" fmla="*/ 31 w 78"/>
                <a:gd name="T5" fmla="*/ 40 h 54"/>
                <a:gd name="T6" fmla="*/ 2 w 78"/>
                <a:gd name="T7" fmla="*/ 51 h 54"/>
                <a:gd name="T8" fmla="*/ 23 w 78"/>
                <a:gd name="T9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4">
                  <a:moveTo>
                    <a:pt x="23" y="28"/>
                  </a:moveTo>
                  <a:cubicBezTo>
                    <a:pt x="51" y="10"/>
                    <a:pt x="78" y="0"/>
                    <a:pt x="78" y="0"/>
                  </a:cubicBezTo>
                  <a:cubicBezTo>
                    <a:pt x="78" y="0"/>
                    <a:pt x="62" y="19"/>
                    <a:pt x="31" y="40"/>
                  </a:cubicBezTo>
                  <a:cubicBezTo>
                    <a:pt x="10" y="54"/>
                    <a:pt x="4" y="54"/>
                    <a:pt x="2" y="51"/>
                  </a:cubicBezTo>
                  <a:cubicBezTo>
                    <a:pt x="0" y="48"/>
                    <a:pt x="2" y="43"/>
                    <a:pt x="23" y="28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1" name="Freeform 62"/>
            <p:cNvSpPr>
              <a:spLocks/>
            </p:cNvSpPr>
            <p:nvPr/>
          </p:nvSpPr>
          <p:spPr bwMode="auto">
            <a:xfrm>
              <a:off x="2887662" y="2516188"/>
              <a:ext cx="354013" cy="247650"/>
            </a:xfrm>
            <a:custGeom>
              <a:avLst/>
              <a:gdLst>
                <a:gd name="T0" fmla="*/ 22 w 79"/>
                <a:gd name="T1" fmla="*/ 30 h 55"/>
                <a:gd name="T2" fmla="*/ 23 w 79"/>
                <a:gd name="T3" fmla="*/ 31 h 55"/>
                <a:gd name="T4" fmla="*/ 60 w 79"/>
                <a:gd name="T5" fmla="*/ 10 h 55"/>
                <a:gd name="T6" fmla="*/ 73 w 79"/>
                <a:gd name="T7" fmla="*/ 4 h 55"/>
                <a:gd name="T8" fmla="*/ 78 w 79"/>
                <a:gd name="T9" fmla="*/ 2 h 55"/>
                <a:gd name="T10" fmla="*/ 77 w 79"/>
                <a:gd name="T11" fmla="*/ 2 h 55"/>
                <a:gd name="T12" fmla="*/ 77 w 79"/>
                <a:gd name="T13" fmla="*/ 1 h 55"/>
                <a:gd name="T14" fmla="*/ 74 w 79"/>
                <a:gd name="T15" fmla="*/ 5 h 55"/>
                <a:gd name="T16" fmla="*/ 30 w 79"/>
                <a:gd name="T17" fmla="*/ 41 h 55"/>
                <a:gd name="T18" fmla="*/ 4 w 79"/>
                <a:gd name="T19" fmla="*/ 54 h 55"/>
                <a:gd name="T20" fmla="*/ 1 w 79"/>
                <a:gd name="T21" fmla="*/ 53 h 55"/>
                <a:gd name="T22" fmla="*/ 1 w 79"/>
                <a:gd name="T23" fmla="*/ 51 h 55"/>
                <a:gd name="T24" fmla="*/ 5 w 79"/>
                <a:gd name="T25" fmla="*/ 44 h 55"/>
                <a:gd name="T26" fmla="*/ 23 w 79"/>
                <a:gd name="T27" fmla="*/ 31 h 55"/>
                <a:gd name="T28" fmla="*/ 22 w 79"/>
                <a:gd name="T29" fmla="*/ 30 h 55"/>
                <a:gd name="T30" fmla="*/ 22 w 79"/>
                <a:gd name="T31" fmla="*/ 30 h 55"/>
                <a:gd name="T32" fmla="*/ 4 w 79"/>
                <a:gd name="T33" fmla="*/ 43 h 55"/>
                <a:gd name="T34" fmla="*/ 0 w 79"/>
                <a:gd name="T35" fmla="*/ 51 h 55"/>
                <a:gd name="T36" fmla="*/ 0 w 79"/>
                <a:gd name="T37" fmla="*/ 53 h 55"/>
                <a:gd name="T38" fmla="*/ 4 w 79"/>
                <a:gd name="T39" fmla="*/ 55 h 55"/>
                <a:gd name="T40" fmla="*/ 31 w 79"/>
                <a:gd name="T41" fmla="*/ 42 h 55"/>
                <a:gd name="T42" fmla="*/ 78 w 79"/>
                <a:gd name="T43" fmla="*/ 2 h 55"/>
                <a:gd name="T44" fmla="*/ 79 w 79"/>
                <a:gd name="T45" fmla="*/ 0 h 55"/>
                <a:gd name="T46" fmla="*/ 77 w 79"/>
                <a:gd name="T47" fmla="*/ 1 h 55"/>
                <a:gd name="T48" fmla="*/ 22 w 79"/>
                <a:gd name="T49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" h="55">
                  <a:moveTo>
                    <a:pt x="22" y="30"/>
                  </a:moveTo>
                  <a:cubicBezTo>
                    <a:pt x="23" y="31"/>
                    <a:pt x="23" y="31"/>
                    <a:pt x="23" y="31"/>
                  </a:cubicBezTo>
                  <a:cubicBezTo>
                    <a:pt x="36" y="22"/>
                    <a:pt x="50" y="15"/>
                    <a:pt x="60" y="10"/>
                  </a:cubicBezTo>
                  <a:cubicBezTo>
                    <a:pt x="66" y="7"/>
                    <a:pt x="70" y="5"/>
                    <a:pt x="73" y="4"/>
                  </a:cubicBezTo>
                  <a:cubicBezTo>
                    <a:pt x="76" y="3"/>
                    <a:pt x="78" y="2"/>
                    <a:pt x="78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6" y="2"/>
                    <a:pt x="74" y="5"/>
                  </a:cubicBezTo>
                  <a:cubicBezTo>
                    <a:pt x="68" y="11"/>
                    <a:pt x="53" y="26"/>
                    <a:pt x="30" y="41"/>
                  </a:cubicBezTo>
                  <a:cubicBezTo>
                    <a:pt x="15" y="51"/>
                    <a:pt x="8" y="54"/>
                    <a:pt x="4" y="54"/>
                  </a:cubicBezTo>
                  <a:cubicBezTo>
                    <a:pt x="3" y="54"/>
                    <a:pt x="2" y="54"/>
                    <a:pt x="1" y="53"/>
                  </a:cubicBezTo>
                  <a:cubicBezTo>
                    <a:pt x="1" y="52"/>
                    <a:pt x="1" y="52"/>
                    <a:pt x="1" y="51"/>
                  </a:cubicBezTo>
                  <a:cubicBezTo>
                    <a:pt x="1" y="50"/>
                    <a:pt x="2" y="48"/>
                    <a:pt x="5" y="44"/>
                  </a:cubicBezTo>
                  <a:cubicBezTo>
                    <a:pt x="9" y="41"/>
                    <a:pt x="14" y="37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6"/>
                    <a:pt x="8" y="40"/>
                    <a:pt x="4" y="43"/>
                  </a:cubicBezTo>
                  <a:cubicBezTo>
                    <a:pt x="1" y="47"/>
                    <a:pt x="0" y="49"/>
                    <a:pt x="0" y="51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1" y="55"/>
                    <a:pt x="2" y="55"/>
                    <a:pt x="4" y="55"/>
                  </a:cubicBezTo>
                  <a:cubicBezTo>
                    <a:pt x="9" y="55"/>
                    <a:pt x="16" y="52"/>
                    <a:pt x="31" y="42"/>
                  </a:cubicBezTo>
                  <a:cubicBezTo>
                    <a:pt x="61" y="22"/>
                    <a:pt x="78" y="2"/>
                    <a:pt x="78" y="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49" y="12"/>
                    <a:pt x="22" y="30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2" name="Freeform 63"/>
            <p:cNvSpPr>
              <a:spLocks/>
            </p:cNvSpPr>
            <p:nvPr/>
          </p:nvSpPr>
          <p:spPr bwMode="auto">
            <a:xfrm>
              <a:off x="3233737" y="2279650"/>
              <a:ext cx="354013" cy="246063"/>
            </a:xfrm>
            <a:custGeom>
              <a:avLst/>
              <a:gdLst>
                <a:gd name="T0" fmla="*/ 55 w 79"/>
                <a:gd name="T1" fmla="*/ 26 h 55"/>
                <a:gd name="T2" fmla="*/ 0 w 79"/>
                <a:gd name="T3" fmla="*/ 55 h 55"/>
                <a:gd name="T4" fmla="*/ 47 w 79"/>
                <a:gd name="T5" fmla="*/ 15 h 55"/>
                <a:gd name="T6" fmla="*/ 77 w 79"/>
                <a:gd name="T7" fmla="*/ 3 h 55"/>
                <a:gd name="T8" fmla="*/ 55 w 79"/>
                <a:gd name="T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5">
                  <a:moveTo>
                    <a:pt x="55" y="26"/>
                  </a:moveTo>
                  <a:cubicBezTo>
                    <a:pt x="28" y="45"/>
                    <a:pt x="0" y="55"/>
                    <a:pt x="0" y="55"/>
                  </a:cubicBezTo>
                  <a:cubicBezTo>
                    <a:pt x="0" y="55"/>
                    <a:pt x="17" y="35"/>
                    <a:pt x="47" y="15"/>
                  </a:cubicBezTo>
                  <a:cubicBezTo>
                    <a:pt x="68" y="1"/>
                    <a:pt x="74" y="0"/>
                    <a:pt x="77" y="3"/>
                  </a:cubicBezTo>
                  <a:cubicBezTo>
                    <a:pt x="79" y="7"/>
                    <a:pt x="76" y="12"/>
                    <a:pt x="55" y="26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3" name="Freeform 64"/>
            <p:cNvSpPr>
              <a:spLocks/>
            </p:cNvSpPr>
            <p:nvPr/>
          </p:nvSpPr>
          <p:spPr bwMode="auto">
            <a:xfrm>
              <a:off x="3224212" y="2282825"/>
              <a:ext cx="358775" cy="247650"/>
            </a:xfrm>
            <a:custGeom>
              <a:avLst/>
              <a:gdLst>
                <a:gd name="T0" fmla="*/ 57 w 80"/>
                <a:gd name="T1" fmla="*/ 25 h 55"/>
                <a:gd name="T2" fmla="*/ 57 w 80"/>
                <a:gd name="T3" fmla="*/ 25 h 55"/>
                <a:gd name="T4" fmla="*/ 19 w 80"/>
                <a:gd name="T5" fmla="*/ 46 h 55"/>
                <a:gd name="T6" fmla="*/ 7 w 80"/>
                <a:gd name="T7" fmla="*/ 51 h 55"/>
                <a:gd name="T8" fmla="*/ 2 w 80"/>
                <a:gd name="T9" fmla="*/ 53 h 55"/>
                <a:gd name="T10" fmla="*/ 2 w 80"/>
                <a:gd name="T11" fmla="*/ 54 h 55"/>
                <a:gd name="T12" fmla="*/ 2 w 80"/>
                <a:gd name="T13" fmla="*/ 54 h 55"/>
                <a:gd name="T14" fmla="*/ 6 w 80"/>
                <a:gd name="T15" fmla="*/ 51 h 55"/>
                <a:gd name="T16" fmla="*/ 50 w 80"/>
                <a:gd name="T17" fmla="*/ 14 h 55"/>
                <a:gd name="T18" fmla="*/ 75 w 80"/>
                <a:gd name="T19" fmla="*/ 1 h 55"/>
                <a:gd name="T20" fmla="*/ 78 w 80"/>
                <a:gd name="T21" fmla="*/ 3 h 55"/>
                <a:gd name="T22" fmla="*/ 79 w 80"/>
                <a:gd name="T23" fmla="*/ 4 h 55"/>
                <a:gd name="T24" fmla="*/ 74 w 80"/>
                <a:gd name="T25" fmla="*/ 11 h 55"/>
                <a:gd name="T26" fmla="*/ 57 w 80"/>
                <a:gd name="T27" fmla="*/ 25 h 55"/>
                <a:gd name="T28" fmla="*/ 57 w 80"/>
                <a:gd name="T29" fmla="*/ 25 h 55"/>
                <a:gd name="T30" fmla="*/ 57 w 80"/>
                <a:gd name="T31" fmla="*/ 26 h 55"/>
                <a:gd name="T32" fmla="*/ 75 w 80"/>
                <a:gd name="T33" fmla="*/ 12 h 55"/>
                <a:gd name="T34" fmla="*/ 80 w 80"/>
                <a:gd name="T35" fmla="*/ 4 h 55"/>
                <a:gd name="T36" fmla="*/ 79 w 80"/>
                <a:gd name="T37" fmla="*/ 2 h 55"/>
                <a:gd name="T38" fmla="*/ 75 w 80"/>
                <a:gd name="T39" fmla="*/ 0 h 55"/>
                <a:gd name="T40" fmla="*/ 49 w 80"/>
                <a:gd name="T41" fmla="*/ 13 h 55"/>
                <a:gd name="T42" fmla="*/ 2 w 80"/>
                <a:gd name="T43" fmla="*/ 54 h 55"/>
                <a:gd name="T44" fmla="*/ 0 w 80"/>
                <a:gd name="T45" fmla="*/ 55 h 55"/>
                <a:gd name="T46" fmla="*/ 2 w 80"/>
                <a:gd name="T47" fmla="*/ 55 h 55"/>
                <a:gd name="T48" fmla="*/ 57 w 80"/>
                <a:gd name="T49" fmla="*/ 26 h 55"/>
                <a:gd name="T50" fmla="*/ 57 w 80"/>
                <a:gd name="T51" fmla="*/ 2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5">
                  <a:moveTo>
                    <a:pt x="57" y="25"/>
                  </a:moveTo>
                  <a:cubicBezTo>
                    <a:pt x="57" y="25"/>
                    <a:pt x="57" y="25"/>
                    <a:pt x="57" y="25"/>
                  </a:cubicBezTo>
                  <a:cubicBezTo>
                    <a:pt x="43" y="34"/>
                    <a:pt x="29" y="41"/>
                    <a:pt x="19" y="46"/>
                  </a:cubicBezTo>
                  <a:cubicBezTo>
                    <a:pt x="14" y="48"/>
                    <a:pt x="10" y="50"/>
                    <a:pt x="7" y="51"/>
                  </a:cubicBezTo>
                  <a:cubicBezTo>
                    <a:pt x="4" y="53"/>
                    <a:pt x="2" y="53"/>
                    <a:pt x="2" y="5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4"/>
                    <a:pt x="3" y="53"/>
                    <a:pt x="6" y="51"/>
                  </a:cubicBezTo>
                  <a:cubicBezTo>
                    <a:pt x="12" y="45"/>
                    <a:pt x="27" y="30"/>
                    <a:pt x="50" y="14"/>
                  </a:cubicBezTo>
                  <a:cubicBezTo>
                    <a:pt x="64" y="5"/>
                    <a:pt x="72" y="1"/>
                    <a:pt x="75" y="1"/>
                  </a:cubicBezTo>
                  <a:cubicBezTo>
                    <a:pt x="77" y="1"/>
                    <a:pt x="77" y="2"/>
                    <a:pt x="78" y="3"/>
                  </a:cubicBezTo>
                  <a:cubicBezTo>
                    <a:pt x="78" y="3"/>
                    <a:pt x="79" y="4"/>
                    <a:pt x="79" y="4"/>
                  </a:cubicBezTo>
                  <a:cubicBezTo>
                    <a:pt x="79" y="6"/>
                    <a:pt x="77" y="8"/>
                    <a:pt x="74" y="11"/>
                  </a:cubicBezTo>
                  <a:cubicBezTo>
                    <a:pt x="71" y="15"/>
                    <a:pt x="65" y="19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6" y="20"/>
                    <a:pt x="72" y="16"/>
                    <a:pt x="75" y="12"/>
                  </a:cubicBezTo>
                  <a:cubicBezTo>
                    <a:pt x="78" y="9"/>
                    <a:pt x="80" y="6"/>
                    <a:pt x="80" y="4"/>
                  </a:cubicBezTo>
                  <a:cubicBezTo>
                    <a:pt x="80" y="4"/>
                    <a:pt x="79" y="3"/>
                    <a:pt x="79" y="2"/>
                  </a:cubicBezTo>
                  <a:cubicBezTo>
                    <a:pt x="78" y="1"/>
                    <a:pt x="77" y="0"/>
                    <a:pt x="75" y="0"/>
                  </a:cubicBezTo>
                  <a:cubicBezTo>
                    <a:pt x="71" y="0"/>
                    <a:pt x="64" y="4"/>
                    <a:pt x="49" y="13"/>
                  </a:cubicBezTo>
                  <a:cubicBezTo>
                    <a:pt x="18" y="34"/>
                    <a:pt x="2" y="54"/>
                    <a:pt x="2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30" y="44"/>
                    <a:pt x="57" y="26"/>
                  </a:cubicBezTo>
                  <a:lnTo>
                    <a:pt x="57" y="25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4" name="Freeform 65"/>
            <p:cNvSpPr>
              <a:spLocks/>
            </p:cNvSpPr>
            <p:nvPr/>
          </p:nvSpPr>
          <p:spPr bwMode="auto">
            <a:xfrm>
              <a:off x="3233737" y="2417763"/>
              <a:ext cx="407988" cy="112713"/>
            </a:xfrm>
            <a:custGeom>
              <a:avLst/>
              <a:gdLst>
                <a:gd name="T0" fmla="*/ 62 w 91"/>
                <a:gd name="T1" fmla="*/ 18 h 25"/>
                <a:gd name="T2" fmla="*/ 0 w 91"/>
                <a:gd name="T3" fmla="*/ 24 h 25"/>
                <a:gd name="T4" fmla="*/ 59 w 91"/>
                <a:gd name="T5" fmla="*/ 5 h 25"/>
                <a:gd name="T6" fmla="*/ 90 w 91"/>
                <a:gd name="T7" fmla="*/ 5 h 25"/>
                <a:gd name="T8" fmla="*/ 62 w 91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5">
                  <a:moveTo>
                    <a:pt x="62" y="18"/>
                  </a:moveTo>
                  <a:cubicBezTo>
                    <a:pt x="30" y="25"/>
                    <a:pt x="0" y="24"/>
                    <a:pt x="0" y="24"/>
                  </a:cubicBezTo>
                  <a:cubicBezTo>
                    <a:pt x="0" y="24"/>
                    <a:pt x="23" y="12"/>
                    <a:pt x="59" y="5"/>
                  </a:cubicBezTo>
                  <a:cubicBezTo>
                    <a:pt x="84" y="0"/>
                    <a:pt x="89" y="1"/>
                    <a:pt x="90" y="5"/>
                  </a:cubicBezTo>
                  <a:cubicBezTo>
                    <a:pt x="91" y="9"/>
                    <a:pt x="87" y="13"/>
                    <a:pt x="62" y="18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5" name="Freeform 66"/>
            <p:cNvSpPr>
              <a:spLocks/>
            </p:cNvSpPr>
            <p:nvPr/>
          </p:nvSpPr>
          <p:spPr bwMode="auto">
            <a:xfrm>
              <a:off x="3224212" y="2422525"/>
              <a:ext cx="417513" cy="107950"/>
            </a:xfrm>
            <a:custGeom>
              <a:avLst/>
              <a:gdLst>
                <a:gd name="T0" fmla="*/ 64 w 93"/>
                <a:gd name="T1" fmla="*/ 17 h 24"/>
                <a:gd name="T2" fmla="*/ 64 w 93"/>
                <a:gd name="T3" fmla="*/ 17 h 24"/>
                <a:gd name="T4" fmla="*/ 6 w 93"/>
                <a:gd name="T5" fmla="*/ 22 h 24"/>
                <a:gd name="T6" fmla="*/ 2 w 93"/>
                <a:gd name="T7" fmla="*/ 22 h 24"/>
                <a:gd name="T8" fmla="*/ 2 w 93"/>
                <a:gd name="T9" fmla="*/ 23 h 24"/>
                <a:gd name="T10" fmla="*/ 2 w 93"/>
                <a:gd name="T11" fmla="*/ 23 h 24"/>
                <a:gd name="T12" fmla="*/ 6 w 93"/>
                <a:gd name="T13" fmla="*/ 21 h 24"/>
                <a:gd name="T14" fmla="*/ 61 w 93"/>
                <a:gd name="T15" fmla="*/ 4 h 24"/>
                <a:gd name="T16" fmla="*/ 84 w 93"/>
                <a:gd name="T17" fmla="*/ 1 h 24"/>
                <a:gd name="T18" fmla="*/ 90 w 93"/>
                <a:gd name="T19" fmla="*/ 2 h 24"/>
                <a:gd name="T20" fmla="*/ 92 w 93"/>
                <a:gd name="T21" fmla="*/ 4 h 24"/>
                <a:gd name="T22" fmla="*/ 92 w 93"/>
                <a:gd name="T23" fmla="*/ 5 h 24"/>
                <a:gd name="T24" fmla="*/ 91 w 93"/>
                <a:gd name="T25" fmla="*/ 7 h 24"/>
                <a:gd name="T26" fmla="*/ 64 w 93"/>
                <a:gd name="T27" fmla="*/ 17 h 24"/>
                <a:gd name="T28" fmla="*/ 64 w 93"/>
                <a:gd name="T29" fmla="*/ 17 h 24"/>
                <a:gd name="T30" fmla="*/ 64 w 93"/>
                <a:gd name="T31" fmla="*/ 18 h 24"/>
                <a:gd name="T32" fmla="*/ 87 w 93"/>
                <a:gd name="T33" fmla="*/ 11 h 24"/>
                <a:gd name="T34" fmla="*/ 92 w 93"/>
                <a:gd name="T35" fmla="*/ 8 h 24"/>
                <a:gd name="T36" fmla="*/ 93 w 93"/>
                <a:gd name="T37" fmla="*/ 5 h 24"/>
                <a:gd name="T38" fmla="*/ 93 w 93"/>
                <a:gd name="T39" fmla="*/ 4 h 24"/>
                <a:gd name="T40" fmla="*/ 90 w 93"/>
                <a:gd name="T41" fmla="*/ 1 h 24"/>
                <a:gd name="T42" fmla="*/ 84 w 93"/>
                <a:gd name="T43" fmla="*/ 0 h 24"/>
                <a:gd name="T44" fmla="*/ 61 w 93"/>
                <a:gd name="T45" fmla="*/ 3 h 24"/>
                <a:gd name="T46" fmla="*/ 2 w 93"/>
                <a:gd name="T47" fmla="*/ 22 h 24"/>
                <a:gd name="T48" fmla="*/ 0 w 93"/>
                <a:gd name="T49" fmla="*/ 23 h 24"/>
                <a:gd name="T50" fmla="*/ 2 w 93"/>
                <a:gd name="T51" fmla="*/ 23 h 24"/>
                <a:gd name="T52" fmla="*/ 6 w 93"/>
                <a:gd name="T53" fmla="*/ 24 h 24"/>
                <a:gd name="T54" fmla="*/ 64 w 93"/>
                <a:gd name="T55" fmla="*/ 18 h 24"/>
                <a:gd name="T56" fmla="*/ 64 w 93"/>
                <a:gd name="T5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24">
                  <a:moveTo>
                    <a:pt x="64" y="17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38" y="22"/>
                    <a:pt x="15" y="22"/>
                    <a:pt x="6" y="22"/>
                  </a:cubicBezTo>
                  <a:cubicBezTo>
                    <a:pt x="3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4" y="23"/>
                    <a:pt x="6" y="21"/>
                  </a:cubicBezTo>
                  <a:cubicBezTo>
                    <a:pt x="14" y="18"/>
                    <a:pt x="34" y="10"/>
                    <a:pt x="61" y="4"/>
                  </a:cubicBezTo>
                  <a:cubicBezTo>
                    <a:pt x="72" y="2"/>
                    <a:pt x="79" y="1"/>
                    <a:pt x="84" y="1"/>
                  </a:cubicBezTo>
                  <a:cubicBezTo>
                    <a:pt x="87" y="1"/>
                    <a:pt x="89" y="2"/>
                    <a:pt x="90" y="2"/>
                  </a:cubicBezTo>
                  <a:cubicBezTo>
                    <a:pt x="91" y="3"/>
                    <a:pt x="91" y="3"/>
                    <a:pt x="92" y="4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2" y="6"/>
                    <a:pt x="91" y="6"/>
                    <a:pt x="91" y="7"/>
                  </a:cubicBezTo>
                  <a:cubicBezTo>
                    <a:pt x="88" y="10"/>
                    <a:pt x="81" y="13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75" y="15"/>
                    <a:pt x="83" y="13"/>
                    <a:pt x="87" y="11"/>
                  </a:cubicBezTo>
                  <a:cubicBezTo>
                    <a:pt x="89" y="10"/>
                    <a:pt x="91" y="9"/>
                    <a:pt x="92" y="8"/>
                  </a:cubicBezTo>
                  <a:cubicBezTo>
                    <a:pt x="93" y="7"/>
                    <a:pt x="93" y="6"/>
                    <a:pt x="93" y="5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3"/>
                    <a:pt x="92" y="2"/>
                    <a:pt x="90" y="1"/>
                  </a:cubicBezTo>
                  <a:cubicBezTo>
                    <a:pt x="89" y="0"/>
                    <a:pt x="87" y="0"/>
                    <a:pt x="84" y="0"/>
                  </a:cubicBezTo>
                  <a:cubicBezTo>
                    <a:pt x="79" y="0"/>
                    <a:pt x="72" y="1"/>
                    <a:pt x="61" y="3"/>
                  </a:cubicBezTo>
                  <a:cubicBezTo>
                    <a:pt x="25" y="11"/>
                    <a:pt x="2" y="22"/>
                    <a:pt x="2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3" y="24"/>
                    <a:pt x="6" y="24"/>
                  </a:cubicBezTo>
                  <a:cubicBezTo>
                    <a:pt x="15" y="24"/>
                    <a:pt x="39" y="23"/>
                    <a:pt x="64" y="18"/>
                  </a:cubicBezTo>
                  <a:lnTo>
                    <a:pt x="64" y="17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6" name="Freeform 67"/>
            <p:cNvSpPr>
              <a:spLocks/>
            </p:cNvSpPr>
            <p:nvPr/>
          </p:nvSpPr>
          <p:spPr bwMode="auto">
            <a:xfrm>
              <a:off x="2825750" y="2520950"/>
              <a:ext cx="407988" cy="112713"/>
            </a:xfrm>
            <a:custGeom>
              <a:avLst/>
              <a:gdLst>
                <a:gd name="T0" fmla="*/ 30 w 91"/>
                <a:gd name="T1" fmla="*/ 6 h 25"/>
                <a:gd name="T2" fmla="*/ 91 w 91"/>
                <a:gd name="T3" fmla="*/ 1 h 25"/>
                <a:gd name="T4" fmla="*/ 33 w 91"/>
                <a:gd name="T5" fmla="*/ 20 h 25"/>
                <a:gd name="T6" fmla="*/ 1 w 91"/>
                <a:gd name="T7" fmla="*/ 19 h 25"/>
                <a:gd name="T8" fmla="*/ 30 w 91"/>
                <a:gd name="T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5">
                  <a:moveTo>
                    <a:pt x="30" y="6"/>
                  </a:moveTo>
                  <a:cubicBezTo>
                    <a:pt x="62" y="0"/>
                    <a:pt x="91" y="1"/>
                    <a:pt x="91" y="1"/>
                  </a:cubicBezTo>
                  <a:cubicBezTo>
                    <a:pt x="91" y="1"/>
                    <a:pt x="69" y="13"/>
                    <a:pt x="33" y="20"/>
                  </a:cubicBezTo>
                  <a:cubicBezTo>
                    <a:pt x="8" y="25"/>
                    <a:pt x="2" y="23"/>
                    <a:pt x="1" y="19"/>
                  </a:cubicBezTo>
                  <a:cubicBezTo>
                    <a:pt x="0" y="16"/>
                    <a:pt x="5" y="12"/>
                    <a:pt x="30" y="6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7" name="Freeform 68"/>
            <p:cNvSpPr>
              <a:spLocks/>
            </p:cNvSpPr>
            <p:nvPr/>
          </p:nvSpPr>
          <p:spPr bwMode="auto">
            <a:xfrm>
              <a:off x="2825750" y="2520950"/>
              <a:ext cx="420688" cy="107950"/>
            </a:xfrm>
            <a:custGeom>
              <a:avLst/>
              <a:gdLst>
                <a:gd name="T0" fmla="*/ 30 w 94"/>
                <a:gd name="T1" fmla="*/ 6 h 24"/>
                <a:gd name="T2" fmla="*/ 30 w 94"/>
                <a:gd name="T3" fmla="*/ 7 h 24"/>
                <a:gd name="T4" fmla="*/ 88 w 94"/>
                <a:gd name="T5" fmla="*/ 1 h 24"/>
                <a:gd name="T6" fmla="*/ 91 w 94"/>
                <a:gd name="T7" fmla="*/ 1 h 24"/>
                <a:gd name="T8" fmla="*/ 91 w 94"/>
                <a:gd name="T9" fmla="*/ 1 h 24"/>
                <a:gd name="T10" fmla="*/ 91 w 94"/>
                <a:gd name="T11" fmla="*/ 0 h 24"/>
                <a:gd name="T12" fmla="*/ 87 w 94"/>
                <a:gd name="T13" fmla="*/ 2 h 24"/>
                <a:gd name="T14" fmla="*/ 32 w 94"/>
                <a:gd name="T15" fmla="*/ 19 h 24"/>
                <a:gd name="T16" fmla="*/ 10 w 94"/>
                <a:gd name="T17" fmla="*/ 22 h 24"/>
                <a:gd name="T18" fmla="*/ 4 w 94"/>
                <a:gd name="T19" fmla="*/ 22 h 24"/>
                <a:gd name="T20" fmla="*/ 2 w 94"/>
                <a:gd name="T21" fmla="*/ 19 h 24"/>
                <a:gd name="T22" fmla="*/ 2 w 94"/>
                <a:gd name="T23" fmla="*/ 19 h 24"/>
                <a:gd name="T24" fmla="*/ 3 w 94"/>
                <a:gd name="T25" fmla="*/ 16 h 24"/>
                <a:gd name="T26" fmla="*/ 30 w 94"/>
                <a:gd name="T27" fmla="*/ 7 h 24"/>
                <a:gd name="T28" fmla="*/ 30 w 94"/>
                <a:gd name="T29" fmla="*/ 6 h 24"/>
                <a:gd name="T30" fmla="*/ 30 w 94"/>
                <a:gd name="T31" fmla="*/ 6 h 24"/>
                <a:gd name="T32" fmla="*/ 6 w 94"/>
                <a:gd name="T33" fmla="*/ 13 h 24"/>
                <a:gd name="T34" fmla="*/ 2 w 94"/>
                <a:gd name="T35" fmla="*/ 16 h 24"/>
                <a:gd name="T36" fmla="*/ 0 w 94"/>
                <a:gd name="T37" fmla="*/ 19 h 24"/>
                <a:gd name="T38" fmla="*/ 1 w 94"/>
                <a:gd name="T39" fmla="*/ 20 h 24"/>
                <a:gd name="T40" fmla="*/ 3 w 94"/>
                <a:gd name="T41" fmla="*/ 23 h 24"/>
                <a:gd name="T42" fmla="*/ 10 w 94"/>
                <a:gd name="T43" fmla="*/ 24 h 24"/>
                <a:gd name="T44" fmla="*/ 33 w 94"/>
                <a:gd name="T45" fmla="*/ 21 h 24"/>
                <a:gd name="T46" fmla="*/ 92 w 94"/>
                <a:gd name="T47" fmla="*/ 1 h 24"/>
                <a:gd name="T48" fmla="*/ 94 w 94"/>
                <a:gd name="T49" fmla="*/ 0 h 24"/>
                <a:gd name="T50" fmla="*/ 91 w 94"/>
                <a:gd name="T51" fmla="*/ 0 h 24"/>
                <a:gd name="T52" fmla="*/ 88 w 94"/>
                <a:gd name="T53" fmla="*/ 0 h 24"/>
                <a:gd name="T54" fmla="*/ 30 w 94"/>
                <a:gd name="T5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24">
                  <a:moveTo>
                    <a:pt x="30" y="6"/>
                  </a:moveTo>
                  <a:cubicBezTo>
                    <a:pt x="30" y="7"/>
                    <a:pt x="30" y="7"/>
                    <a:pt x="30" y="7"/>
                  </a:cubicBezTo>
                  <a:cubicBezTo>
                    <a:pt x="55" y="2"/>
                    <a:pt x="79" y="1"/>
                    <a:pt x="88" y="1"/>
                  </a:cubicBezTo>
                  <a:cubicBezTo>
                    <a:pt x="90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0" y="1"/>
                    <a:pt x="87" y="2"/>
                  </a:cubicBezTo>
                  <a:cubicBezTo>
                    <a:pt x="79" y="6"/>
                    <a:pt x="59" y="14"/>
                    <a:pt x="32" y="19"/>
                  </a:cubicBezTo>
                  <a:cubicBezTo>
                    <a:pt x="22" y="22"/>
                    <a:pt x="15" y="22"/>
                    <a:pt x="10" y="22"/>
                  </a:cubicBezTo>
                  <a:cubicBezTo>
                    <a:pt x="7" y="22"/>
                    <a:pt x="5" y="22"/>
                    <a:pt x="4" y="22"/>
                  </a:cubicBezTo>
                  <a:cubicBezTo>
                    <a:pt x="2" y="21"/>
                    <a:pt x="2" y="20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7"/>
                    <a:pt x="3" y="16"/>
                  </a:cubicBezTo>
                  <a:cubicBezTo>
                    <a:pt x="5" y="14"/>
                    <a:pt x="12" y="11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18" y="8"/>
                    <a:pt x="11" y="10"/>
                    <a:pt x="6" y="13"/>
                  </a:cubicBezTo>
                  <a:cubicBezTo>
                    <a:pt x="4" y="14"/>
                    <a:pt x="3" y="15"/>
                    <a:pt x="2" y="16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2" y="22"/>
                    <a:pt x="3" y="23"/>
                  </a:cubicBezTo>
                  <a:cubicBezTo>
                    <a:pt x="5" y="23"/>
                    <a:pt x="7" y="24"/>
                    <a:pt x="10" y="24"/>
                  </a:cubicBezTo>
                  <a:cubicBezTo>
                    <a:pt x="15" y="24"/>
                    <a:pt x="22" y="23"/>
                    <a:pt x="33" y="21"/>
                  </a:cubicBezTo>
                  <a:cubicBezTo>
                    <a:pt x="69" y="13"/>
                    <a:pt x="92" y="1"/>
                    <a:pt x="92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0" y="0"/>
                    <a:pt x="88" y="0"/>
                  </a:cubicBezTo>
                  <a:cubicBezTo>
                    <a:pt x="79" y="0"/>
                    <a:pt x="55" y="1"/>
                    <a:pt x="30" y="6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8" name="Freeform 69"/>
            <p:cNvSpPr>
              <a:spLocks/>
            </p:cNvSpPr>
            <p:nvPr/>
          </p:nvSpPr>
          <p:spPr bwMode="auto">
            <a:xfrm>
              <a:off x="3228975" y="2525713"/>
              <a:ext cx="115888" cy="407988"/>
            </a:xfrm>
            <a:custGeom>
              <a:avLst/>
              <a:gdLst>
                <a:gd name="T0" fmla="*/ 7 w 26"/>
                <a:gd name="T1" fmla="*/ 61 h 91"/>
                <a:gd name="T2" fmla="*/ 1 w 26"/>
                <a:gd name="T3" fmla="*/ 0 h 91"/>
                <a:gd name="T4" fmla="*/ 20 w 26"/>
                <a:gd name="T5" fmla="*/ 58 h 91"/>
                <a:gd name="T6" fmla="*/ 20 w 26"/>
                <a:gd name="T7" fmla="*/ 90 h 91"/>
                <a:gd name="T8" fmla="*/ 7 w 26"/>
                <a:gd name="T9" fmla="*/ 6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1">
                  <a:moveTo>
                    <a:pt x="7" y="61"/>
                  </a:moveTo>
                  <a:cubicBezTo>
                    <a:pt x="0" y="29"/>
                    <a:pt x="1" y="0"/>
                    <a:pt x="1" y="0"/>
                  </a:cubicBezTo>
                  <a:cubicBezTo>
                    <a:pt x="1" y="0"/>
                    <a:pt x="13" y="22"/>
                    <a:pt x="20" y="58"/>
                  </a:cubicBezTo>
                  <a:cubicBezTo>
                    <a:pt x="26" y="83"/>
                    <a:pt x="24" y="89"/>
                    <a:pt x="20" y="90"/>
                  </a:cubicBezTo>
                  <a:cubicBezTo>
                    <a:pt x="16" y="91"/>
                    <a:pt x="12" y="86"/>
                    <a:pt x="7" y="61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9" name="Freeform 70"/>
            <p:cNvSpPr>
              <a:spLocks/>
            </p:cNvSpPr>
            <p:nvPr/>
          </p:nvSpPr>
          <p:spPr bwMode="auto">
            <a:xfrm>
              <a:off x="3233737" y="2513013"/>
              <a:ext cx="103188" cy="420688"/>
            </a:xfrm>
            <a:custGeom>
              <a:avLst/>
              <a:gdLst>
                <a:gd name="T0" fmla="*/ 6 w 23"/>
                <a:gd name="T1" fmla="*/ 64 h 94"/>
                <a:gd name="T2" fmla="*/ 6 w 23"/>
                <a:gd name="T3" fmla="*/ 64 h 94"/>
                <a:gd name="T4" fmla="*/ 1 w 23"/>
                <a:gd name="T5" fmla="*/ 6 h 94"/>
                <a:gd name="T6" fmla="*/ 1 w 23"/>
                <a:gd name="T7" fmla="*/ 3 h 94"/>
                <a:gd name="T8" fmla="*/ 0 w 23"/>
                <a:gd name="T9" fmla="*/ 3 h 94"/>
                <a:gd name="T10" fmla="*/ 0 w 23"/>
                <a:gd name="T11" fmla="*/ 3 h 94"/>
                <a:gd name="T12" fmla="*/ 2 w 23"/>
                <a:gd name="T13" fmla="*/ 7 h 94"/>
                <a:gd name="T14" fmla="*/ 19 w 23"/>
                <a:gd name="T15" fmla="*/ 62 h 94"/>
                <a:gd name="T16" fmla="*/ 22 w 23"/>
                <a:gd name="T17" fmla="*/ 84 h 94"/>
                <a:gd name="T18" fmla="*/ 21 w 23"/>
                <a:gd name="T19" fmla="*/ 90 h 94"/>
                <a:gd name="T20" fmla="*/ 19 w 23"/>
                <a:gd name="T21" fmla="*/ 92 h 94"/>
                <a:gd name="T22" fmla="*/ 18 w 23"/>
                <a:gd name="T23" fmla="*/ 92 h 94"/>
                <a:gd name="T24" fmla="*/ 16 w 23"/>
                <a:gd name="T25" fmla="*/ 91 h 94"/>
                <a:gd name="T26" fmla="*/ 6 w 23"/>
                <a:gd name="T27" fmla="*/ 64 h 94"/>
                <a:gd name="T28" fmla="*/ 6 w 23"/>
                <a:gd name="T29" fmla="*/ 64 h 94"/>
                <a:gd name="T30" fmla="*/ 5 w 23"/>
                <a:gd name="T31" fmla="*/ 64 h 94"/>
                <a:gd name="T32" fmla="*/ 12 w 23"/>
                <a:gd name="T33" fmla="*/ 88 h 94"/>
                <a:gd name="T34" fmla="*/ 15 w 23"/>
                <a:gd name="T35" fmla="*/ 92 h 94"/>
                <a:gd name="T36" fmla="*/ 18 w 23"/>
                <a:gd name="T37" fmla="*/ 94 h 94"/>
                <a:gd name="T38" fmla="*/ 19 w 23"/>
                <a:gd name="T39" fmla="*/ 93 h 94"/>
                <a:gd name="T40" fmla="*/ 22 w 23"/>
                <a:gd name="T41" fmla="*/ 91 h 94"/>
                <a:gd name="T42" fmla="*/ 23 w 23"/>
                <a:gd name="T43" fmla="*/ 84 h 94"/>
                <a:gd name="T44" fmla="*/ 20 w 23"/>
                <a:gd name="T45" fmla="*/ 61 h 94"/>
                <a:gd name="T46" fmla="*/ 1 w 23"/>
                <a:gd name="T47" fmla="*/ 2 h 94"/>
                <a:gd name="T48" fmla="*/ 0 w 23"/>
                <a:gd name="T49" fmla="*/ 0 h 94"/>
                <a:gd name="T50" fmla="*/ 0 w 23"/>
                <a:gd name="T51" fmla="*/ 3 h 94"/>
                <a:gd name="T52" fmla="*/ 0 w 23"/>
                <a:gd name="T53" fmla="*/ 6 h 94"/>
                <a:gd name="T54" fmla="*/ 5 w 23"/>
                <a:gd name="T55" fmla="*/ 64 h 94"/>
                <a:gd name="T56" fmla="*/ 6 w 23"/>
                <a:gd name="T57" fmla="*/ 6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" h="94">
                  <a:moveTo>
                    <a:pt x="6" y="64"/>
                  </a:moveTo>
                  <a:cubicBezTo>
                    <a:pt x="6" y="64"/>
                    <a:pt x="6" y="64"/>
                    <a:pt x="6" y="64"/>
                  </a:cubicBezTo>
                  <a:cubicBezTo>
                    <a:pt x="1" y="39"/>
                    <a:pt x="1" y="15"/>
                    <a:pt x="1" y="6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2" y="7"/>
                  </a:cubicBezTo>
                  <a:cubicBezTo>
                    <a:pt x="5" y="15"/>
                    <a:pt x="13" y="35"/>
                    <a:pt x="19" y="62"/>
                  </a:cubicBezTo>
                  <a:cubicBezTo>
                    <a:pt x="21" y="72"/>
                    <a:pt x="22" y="79"/>
                    <a:pt x="22" y="84"/>
                  </a:cubicBezTo>
                  <a:cubicBezTo>
                    <a:pt x="22" y="87"/>
                    <a:pt x="21" y="89"/>
                    <a:pt x="21" y="90"/>
                  </a:cubicBezTo>
                  <a:cubicBezTo>
                    <a:pt x="20" y="92"/>
                    <a:pt x="20" y="92"/>
                    <a:pt x="1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7" y="92"/>
                    <a:pt x="17" y="92"/>
                    <a:pt x="16" y="91"/>
                  </a:cubicBezTo>
                  <a:cubicBezTo>
                    <a:pt x="13" y="89"/>
                    <a:pt x="10" y="82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8" y="76"/>
                    <a:pt x="10" y="83"/>
                    <a:pt x="12" y="88"/>
                  </a:cubicBezTo>
                  <a:cubicBezTo>
                    <a:pt x="13" y="90"/>
                    <a:pt x="14" y="91"/>
                    <a:pt x="15" y="92"/>
                  </a:cubicBezTo>
                  <a:cubicBezTo>
                    <a:pt x="16" y="93"/>
                    <a:pt x="17" y="94"/>
                    <a:pt x="18" y="94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20" y="93"/>
                    <a:pt x="21" y="92"/>
                    <a:pt x="22" y="91"/>
                  </a:cubicBezTo>
                  <a:cubicBezTo>
                    <a:pt x="23" y="89"/>
                    <a:pt x="23" y="87"/>
                    <a:pt x="23" y="84"/>
                  </a:cubicBezTo>
                  <a:cubicBezTo>
                    <a:pt x="23" y="79"/>
                    <a:pt x="22" y="72"/>
                    <a:pt x="20" y="61"/>
                  </a:cubicBezTo>
                  <a:cubicBezTo>
                    <a:pt x="13" y="25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"/>
                    <a:pt x="0" y="39"/>
                    <a:pt x="5" y="64"/>
                  </a:cubicBezTo>
                  <a:lnTo>
                    <a:pt x="6" y="64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0" name="Freeform 71"/>
            <p:cNvSpPr>
              <a:spLocks/>
            </p:cNvSpPr>
            <p:nvPr/>
          </p:nvSpPr>
          <p:spPr bwMode="auto">
            <a:xfrm>
              <a:off x="3125787" y="2117725"/>
              <a:ext cx="112713" cy="407988"/>
            </a:xfrm>
            <a:custGeom>
              <a:avLst/>
              <a:gdLst>
                <a:gd name="T0" fmla="*/ 19 w 25"/>
                <a:gd name="T1" fmla="*/ 29 h 91"/>
                <a:gd name="T2" fmla="*/ 24 w 25"/>
                <a:gd name="T3" fmla="*/ 91 h 91"/>
                <a:gd name="T4" fmla="*/ 5 w 25"/>
                <a:gd name="T5" fmla="*/ 32 h 91"/>
                <a:gd name="T6" fmla="*/ 6 w 25"/>
                <a:gd name="T7" fmla="*/ 1 h 91"/>
                <a:gd name="T8" fmla="*/ 19 w 25"/>
                <a:gd name="T9" fmla="*/ 2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91">
                  <a:moveTo>
                    <a:pt x="19" y="29"/>
                  </a:moveTo>
                  <a:cubicBezTo>
                    <a:pt x="25" y="61"/>
                    <a:pt x="24" y="91"/>
                    <a:pt x="24" y="91"/>
                  </a:cubicBezTo>
                  <a:cubicBezTo>
                    <a:pt x="24" y="91"/>
                    <a:pt x="13" y="68"/>
                    <a:pt x="5" y="32"/>
                  </a:cubicBezTo>
                  <a:cubicBezTo>
                    <a:pt x="0" y="7"/>
                    <a:pt x="2" y="2"/>
                    <a:pt x="6" y="1"/>
                  </a:cubicBezTo>
                  <a:cubicBezTo>
                    <a:pt x="9" y="0"/>
                    <a:pt x="13" y="4"/>
                    <a:pt x="19" y="29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1" name="Freeform 72"/>
            <p:cNvSpPr>
              <a:spLocks/>
            </p:cNvSpPr>
            <p:nvPr/>
          </p:nvSpPr>
          <p:spPr bwMode="auto">
            <a:xfrm>
              <a:off x="3130550" y="2117725"/>
              <a:ext cx="107950" cy="417513"/>
            </a:xfrm>
            <a:custGeom>
              <a:avLst/>
              <a:gdLst>
                <a:gd name="T0" fmla="*/ 18 w 24"/>
                <a:gd name="T1" fmla="*/ 29 h 93"/>
                <a:gd name="T2" fmla="*/ 17 w 24"/>
                <a:gd name="T3" fmla="*/ 30 h 93"/>
                <a:gd name="T4" fmla="*/ 23 w 24"/>
                <a:gd name="T5" fmla="*/ 87 h 93"/>
                <a:gd name="T6" fmla="*/ 23 w 24"/>
                <a:gd name="T7" fmla="*/ 91 h 93"/>
                <a:gd name="T8" fmla="*/ 23 w 24"/>
                <a:gd name="T9" fmla="*/ 91 h 93"/>
                <a:gd name="T10" fmla="*/ 24 w 24"/>
                <a:gd name="T11" fmla="*/ 91 h 93"/>
                <a:gd name="T12" fmla="*/ 22 w 24"/>
                <a:gd name="T13" fmla="*/ 87 h 93"/>
                <a:gd name="T14" fmla="*/ 5 w 24"/>
                <a:gd name="T15" fmla="*/ 32 h 93"/>
                <a:gd name="T16" fmla="*/ 2 w 24"/>
                <a:gd name="T17" fmla="*/ 9 h 93"/>
                <a:gd name="T18" fmla="*/ 3 w 24"/>
                <a:gd name="T19" fmla="*/ 3 h 93"/>
                <a:gd name="T20" fmla="*/ 5 w 24"/>
                <a:gd name="T21" fmla="*/ 1 h 93"/>
                <a:gd name="T22" fmla="*/ 5 w 24"/>
                <a:gd name="T23" fmla="*/ 1 h 93"/>
                <a:gd name="T24" fmla="*/ 8 w 24"/>
                <a:gd name="T25" fmla="*/ 2 h 93"/>
                <a:gd name="T26" fmla="*/ 17 w 24"/>
                <a:gd name="T27" fmla="*/ 30 h 93"/>
                <a:gd name="T28" fmla="*/ 18 w 24"/>
                <a:gd name="T29" fmla="*/ 29 h 93"/>
                <a:gd name="T30" fmla="*/ 18 w 24"/>
                <a:gd name="T31" fmla="*/ 29 h 93"/>
                <a:gd name="T32" fmla="*/ 12 w 24"/>
                <a:gd name="T33" fmla="*/ 6 h 93"/>
                <a:gd name="T34" fmla="*/ 8 w 24"/>
                <a:gd name="T35" fmla="*/ 1 h 93"/>
                <a:gd name="T36" fmla="*/ 5 w 24"/>
                <a:gd name="T37" fmla="*/ 0 h 93"/>
                <a:gd name="T38" fmla="*/ 4 w 24"/>
                <a:gd name="T39" fmla="*/ 0 h 93"/>
                <a:gd name="T40" fmla="*/ 1 w 24"/>
                <a:gd name="T41" fmla="*/ 3 h 93"/>
                <a:gd name="T42" fmla="*/ 0 w 24"/>
                <a:gd name="T43" fmla="*/ 9 h 93"/>
                <a:gd name="T44" fmla="*/ 3 w 24"/>
                <a:gd name="T45" fmla="*/ 32 h 93"/>
                <a:gd name="T46" fmla="*/ 23 w 24"/>
                <a:gd name="T47" fmla="*/ 91 h 93"/>
                <a:gd name="T48" fmla="*/ 24 w 24"/>
                <a:gd name="T49" fmla="*/ 93 h 93"/>
                <a:gd name="T50" fmla="*/ 24 w 24"/>
                <a:gd name="T51" fmla="*/ 91 h 93"/>
                <a:gd name="T52" fmla="*/ 24 w 24"/>
                <a:gd name="T53" fmla="*/ 87 h 93"/>
                <a:gd name="T54" fmla="*/ 18 w 24"/>
                <a:gd name="T55" fmla="*/ 2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93">
                  <a:moveTo>
                    <a:pt x="18" y="29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22" y="55"/>
                    <a:pt x="23" y="78"/>
                    <a:pt x="23" y="87"/>
                  </a:cubicBezTo>
                  <a:cubicBezTo>
                    <a:pt x="23" y="90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3" y="89"/>
                    <a:pt x="22" y="87"/>
                  </a:cubicBezTo>
                  <a:cubicBezTo>
                    <a:pt x="18" y="79"/>
                    <a:pt x="10" y="59"/>
                    <a:pt x="5" y="32"/>
                  </a:cubicBezTo>
                  <a:cubicBezTo>
                    <a:pt x="2" y="21"/>
                    <a:pt x="2" y="14"/>
                    <a:pt x="2" y="9"/>
                  </a:cubicBezTo>
                  <a:cubicBezTo>
                    <a:pt x="2" y="6"/>
                    <a:pt x="2" y="4"/>
                    <a:pt x="3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7" y="2"/>
                    <a:pt x="8" y="2"/>
                  </a:cubicBezTo>
                  <a:cubicBezTo>
                    <a:pt x="10" y="5"/>
                    <a:pt x="13" y="12"/>
                    <a:pt x="17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6" y="18"/>
                    <a:pt x="14" y="10"/>
                    <a:pt x="12" y="6"/>
                  </a:cubicBezTo>
                  <a:cubicBezTo>
                    <a:pt x="11" y="4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4"/>
                    <a:pt x="1" y="22"/>
                    <a:pt x="3" y="32"/>
                  </a:cubicBezTo>
                  <a:cubicBezTo>
                    <a:pt x="11" y="68"/>
                    <a:pt x="23" y="91"/>
                    <a:pt x="23" y="91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0"/>
                    <a:pt x="24" y="87"/>
                  </a:cubicBezTo>
                  <a:cubicBezTo>
                    <a:pt x="24" y="78"/>
                    <a:pt x="23" y="54"/>
                    <a:pt x="18" y="29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2" name="Freeform 73"/>
            <p:cNvSpPr>
              <a:spLocks/>
            </p:cNvSpPr>
            <p:nvPr/>
          </p:nvSpPr>
          <p:spPr bwMode="auto">
            <a:xfrm>
              <a:off x="3233737" y="2525713"/>
              <a:ext cx="354013" cy="242888"/>
            </a:xfrm>
            <a:custGeom>
              <a:avLst/>
              <a:gdLst>
                <a:gd name="T0" fmla="*/ 48 w 79"/>
                <a:gd name="T1" fmla="*/ 39 h 54"/>
                <a:gd name="T2" fmla="*/ 0 w 79"/>
                <a:gd name="T3" fmla="*/ 0 h 54"/>
                <a:gd name="T4" fmla="*/ 55 w 79"/>
                <a:gd name="T5" fmla="*/ 28 h 54"/>
                <a:gd name="T6" fmla="*/ 77 w 79"/>
                <a:gd name="T7" fmla="*/ 50 h 54"/>
                <a:gd name="T8" fmla="*/ 48 w 79"/>
                <a:gd name="T9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4">
                  <a:moveTo>
                    <a:pt x="48" y="39"/>
                  </a:moveTo>
                  <a:cubicBezTo>
                    <a:pt x="20" y="21"/>
                    <a:pt x="0" y="0"/>
                    <a:pt x="0" y="0"/>
                  </a:cubicBezTo>
                  <a:cubicBezTo>
                    <a:pt x="0" y="0"/>
                    <a:pt x="24" y="8"/>
                    <a:pt x="55" y="28"/>
                  </a:cubicBezTo>
                  <a:cubicBezTo>
                    <a:pt x="77" y="42"/>
                    <a:pt x="79" y="47"/>
                    <a:pt x="77" y="50"/>
                  </a:cubicBezTo>
                  <a:cubicBezTo>
                    <a:pt x="75" y="54"/>
                    <a:pt x="69" y="53"/>
                    <a:pt x="48" y="39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3" name="Freeform 74"/>
            <p:cNvSpPr>
              <a:spLocks/>
            </p:cNvSpPr>
            <p:nvPr/>
          </p:nvSpPr>
          <p:spPr bwMode="auto">
            <a:xfrm>
              <a:off x="3224212" y="2516188"/>
              <a:ext cx="358775" cy="247650"/>
            </a:xfrm>
            <a:custGeom>
              <a:avLst/>
              <a:gdLst>
                <a:gd name="T0" fmla="*/ 50 w 80"/>
                <a:gd name="T1" fmla="*/ 41 h 55"/>
                <a:gd name="T2" fmla="*/ 50 w 80"/>
                <a:gd name="T3" fmla="*/ 41 h 55"/>
                <a:gd name="T4" fmla="*/ 16 w 80"/>
                <a:gd name="T5" fmla="*/ 14 h 55"/>
                <a:gd name="T6" fmla="*/ 6 w 80"/>
                <a:gd name="T7" fmla="*/ 5 h 55"/>
                <a:gd name="T8" fmla="*/ 2 w 80"/>
                <a:gd name="T9" fmla="*/ 1 h 55"/>
                <a:gd name="T10" fmla="*/ 2 w 80"/>
                <a:gd name="T11" fmla="*/ 2 h 55"/>
                <a:gd name="T12" fmla="*/ 2 w 80"/>
                <a:gd name="T13" fmla="*/ 2 h 55"/>
                <a:gd name="T14" fmla="*/ 6 w 80"/>
                <a:gd name="T15" fmla="*/ 4 h 55"/>
                <a:gd name="T16" fmla="*/ 57 w 80"/>
                <a:gd name="T17" fmla="*/ 30 h 55"/>
                <a:gd name="T18" fmla="*/ 75 w 80"/>
                <a:gd name="T19" fmla="*/ 44 h 55"/>
                <a:gd name="T20" fmla="*/ 79 w 80"/>
                <a:gd name="T21" fmla="*/ 50 h 55"/>
                <a:gd name="T22" fmla="*/ 79 w 80"/>
                <a:gd name="T23" fmla="*/ 52 h 55"/>
                <a:gd name="T24" fmla="*/ 76 w 80"/>
                <a:gd name="T25" fmla="*/ 53 h 55"/>
                <a:gd name="T26" fmla="*/ 50 w 80"/>
                <a:gd name="T27" fmla="*/ 41 h 55"/>
                <a:gd name="T28" fmla="*/ 50 w 80"/>
                <a:gd name="T29" fmla="*/ 41 h 55"/>
                <a:gd name="T30" fmla="*/ 49 w 80"/>
                <a:gd name="T31" fmla="*/ 42 h 55"/>
                <a:gd name="T32" fmla="*/ 76 w 80"/>
                <a:gd name="T33" fmla="*/ 55 h 55"/>
                <a:gd name="T34" fmla="*/ 80 w 80"/>
                <a:gd name="T35" fmla="*/ 53 h 55"/>
                <a:gd name="T36" fmla="*/ 80 w 80"/>
                <a:gd name="T37" fmla="*/ 50 h 55"/>
                <a:gd name="T38" fmla="*/ 75 w 80"/>
                <a:gd name="T39" fmla="*/ 43 h 55"/>
                <a:gd name="T40" fmla="*/ 58 w 80"/>
                <a:gd name="T41" fmla="*/ 29 h 55"/>
                <a:gd name="T42" fmla="*/ 2 w 80"/>
                <a:gd name="T43" fmla="*/ 1 h 55"/>
                <a:gd name="T44" fmla="*/ 0 w 80"/>
                <a:gd name="T45" fmla="*/ 0 h 55"/>
                <a:gd name="T46" fmla="*/ 2 w 80"/>
                <a:gd name="T47" fmla="*/ 2 h 55"/>
                <a:gd name="T48" fmla="*/ 49 w 80"/>
                <a:gd name="T49" fmla="*/ 42 h 55"/>
                <a:gd name="T50" fmla="*/ 50 w 80"/>
                <a:gd name="T51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5">
                  <a:moveTo>
                    <a:pt x="50" y="41"/>
                  </a:moveTo>
                  <a:cubicBezTo>
                    <a:pt x="50" y="41"/>
                    <a:pt x="50" y="41"/>
                    <a:pt x="50" y="41"/>
                  </a:cubicBezTo>
                  <a:cubicBezTo>
                    <a:pt x="36" y="32"/>
                    <a:pt x="24" y="22"/>
                    <a:pt x="16" y="14"/>
                  </a:cubicBezTo>
                  <a:cubicBezTo>
                    <a:pt x="12" y="10"/>
                    <a:pt x="8" y="7"/>
                    <a:pt x="6" y="5"/>
                  </a:cubicBezTo>
                  <a:cubicBezTo>
                    <a:pt x="4" y="3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3"/>
                    <a:pt x="6" y="4"/>
                  </a:cubicBezTo>
                  <a:cubicBezTo>
                    <a:pt x="14" y="7"/>
                    <a:pt x="34" y="15"/>
                    <a:pt x="57" y="30"/>
                  </a:cubicBezTo>
                  <a:cubicBezTo>
                    <a:pt x="66" y="36"/>
                    <a:pt x="71" y="40"/>
                    <a:pt x="75" y="44"/>
                  </a:cubicBezTo>
                  <a:cubicBezTo>
                    <a:pt x="78" y="47"/>
                    <a:pt x="79" y="49"/>
                    <a:pt x="79" y="50"/>
                  </a:cubicBezTo>
                  <a:cubicBezTo>
                    <a:pt x="79" y="51"/>
                    <a:pt x="79" y="52"/>
                    <a:pt x="79" y="52"/>
                  </a:cubicBezTo>
                  <a:cubicBezTo>
                    <a:pt x="78" y="53"/>
                    <a:pt x="77" y="53"/>
                    <a:pt x="76" y="53"/>
                  </a:cubicBezTo>
                  <a:cubicBezTo>
                    <a:pt x="72" y="53"/>
                    <a:pt x="65" y="50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64" y="51"/>
                    <a:pt x="71" y="55"/>
                    <a:pt x="76" y="55"/>
                  </a:cubicBezTo>
                  <a:cubicBezTo>
                    <a:pt x="77" y="55"/>
                    <a:pt x="79" y="54"/>
                    <a:pt x="80" y="53"/>
                  </a:cubicBezTo>
                  <a:cubicBezTo>
                    <a:pt x="80" y="52"/>
                    <a:pt x="80" y="51"/>
                    <a:pt x="80" y="50"/>
                  </a:cubicBezTo>
                  <a:cubicBezTo>
                    <a:pt x="80" y="48"/>
                    <a:pt x="79" y="46"/>
                    <a:pt x="75" y="43"/>
                  </a:cubicBezTo>
                  <a:cubicBezTo>
                    <a:pt x="72" y="39"/>
                    <a:pt x="66" y="35"/>
                    <a:pt x="58" y="29"/>
                  </a:cubicBezTo>
                  <a:cubicBezTo>
                    <a:pt x="27" y="9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2" y="24"/>
                    <a:pt x="49" y="42"/>
                  </a:cubicBezTo>
                  <a:lnTo>
                    <a:pt x="50" y="41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4" name="Freeform 75"/>
            <p:cNvSpPr>
              <a:spLocks/>
            </p:cNvSpPr>
            <p:nvPr/>
          </p:nvSpPr>
          <p:spPr bwMode="auto">
            <a:xfrm>
              <a:off x="2879725" y="2282825"/>
              <a:ext cx="354013" cy="242888"/>
            </a:xfrm>
            <a:custGeom>
              <a:avLst/>
              <a:gdLst>
                <a:gd name="T0" fmla="*/ 32 w 79"/>
                <a:gd name="T1" fmla="*/ 14 h 54"/>
                <a:gd name="T2" fmla="*/ 79 w 79"/>
                <a:gd name="T3" fmla="*/ 54 h 54"/>
                <a:gd name="T4" fmla="*/ 24 w 79"/>
                <a:gd name="T5" fmla="*/ 26 h 54"/>
                <a:gd name="T6" fmla="*/ 2 w 79"/>
                <a:gd name="T7" fmla="*/ 3 h 54"/>
                <a:gd name="T8" fmla="*/ 32 w 79"/>
                <a:gd name="T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4">
                  <a:moveTo>
                    <a:pt x="32" y="14"/>
                  </a:moveTo>
                  <a:cubicBezTo>
                    <a:pt x="59" y="32"/>
                    <a:pt x="79" y="54"/>
                    <a:pt x="79" y="54"/>
                  </a:cubicBezTo>
                  <a:cubicBezTo>
                    <a:pt x="79" y="54"/>
                    <a:pt x="55" y="46"/>
                    <a:pt x="24" y="26"/>
                  </a:cubicBezTo>
                  <a:cubicBezTo>
                    <a:pt x="3" y="12"/>
                    <a:pt x="0" y="6"/>
                    <a:pt x="2" y="3"/>
                  </a:cubicBezTo>
                  <a:cubicBezTo>
                    <a:pt x="4" y="0"/>
                    <a:pt x="10" y="0"/>
                    <a:pt x="32" y="14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5" name="Freeform 76"/>
            <p:cNvSpPr>
              <a:spLocks/>
            </p:cNvSpPr>
            <p:nvPr/>
          </p:nvSpPr>
          <p:spPr bwMode="auto">
            <a:xfrm>
              <a:off x="2882900" y="2287588"/>
              <a:ext cx="358775" cy="242888"/>
            </a:xfrm>
            <a:custGeom>
              <a:avLst/>
              <a:gdLst>
                <a:gd name="T0" fmla="*/ 31 w 80"/>
                <a:gd name="T1" fmla="*/ 13 h 54"/>
                <a:gd name="T2" fmla="*/ 30 w 80"/>
                <a:gd name="T3" fmla="*/ 14 h 54"/>
                <a:gd name="T4" fmla="*/ 64 w 80"/>
                <a:gd name="T5" fmla="*/ 40 h 54"/>
                <a:gd name="T6" fmla="*/ 74 w 80"/>
                <a:gd name="T7" fmla="*/ 50 h 54"/>
                <a:gd name="T8" fmla="*/ 78 w 80"/>
                <a:gd name="T9" fmla="*/ 53 h 54"/>
                <a:gd name="T10" fmla="*/ 78 w 80"/>
                <a:gd name="T11" fmla="*/ 53 h 54"/>
                <a:gd name="T12" fmla="*/ 79 w 80"/>
                <a:gd name="T13" fmla="*/ 52 h 54"/>
                <a:gd name="T14" fmla="*/ 74 w 80"/>
                <a:gd name="T15" fmla="*/ 51 h 54"/>
                <a:gd name="T16" fmla="*/ 24 w 80"/>
                <a:gd name="T17" fmla="*/ 24 h 54"/>
                <a:gd name="T18" fmla="*/ 6 w 80"/>
                <a:gd name="T19" fmla="*/ 11 h 54"/>
                <a:gd name="T20" fmla="*/ 1 w 80"/>
                <a:gd name="T21" fmla="*/ 4 h 54"/>
                <a:gd name="T22" fmla="*/ 2 w 80"/>
                <a:gd name="T23" fmla="*/ 3 h 54"/>
                <a:gd name="T24" fmla="*/ 5 w 80"/>
                <a:gd name="T25" fmla="*/ 1 h 54"/>
                <a:gd name="T26" fmla="*/ 30 w 80"/>
                <a:gd name="T27" fmla="*/ 14 h 54"/>
                <a:gd name="T28" fmla="*/ 31 w 80"/>
                <a:gd name="T29" fmla="*/ 13 h 54"/>
                <a:gd name="T30" fmla="*/ 31 w 80"/>
                <a:gd name="T31" fmla="*/ 13 h 54"/>
                <a:gd name="T32" fmla="*/ 5 w 80"/>
                <a:gd name="T33" fmla="*/ 0 h 54"/>
                <a:gd name="T34" fmla="*/ 1 w 80"/>
                <a:gd name="T35" fmla="*/ 2 h 54"/>
                <a:gd name="T36" fmla="*/ 0 w 80"/>
                <a:gd name="T37" fmla="*/ 4 h 54"/>
                <a:gd name="T38" fmla="*/ 5 w 80"/>
                <a:gd name="T39" fmla="*/ 12 h 54"/>
                <a:gd name="T40" fmla="*/ 23 w 80"/>
                <a:gd name="T41" fmla="*/ 25 h 54"/>
                <a:gd name="T42" fmla="*/ 78 w 80"/>
                <a:gd name="T43" fmla="*/ 54 h 54"/>
                <a:gd name="T44" fmla="*/ 80 w 80"/>
                <a:gd name="T45" fmla="*/ 54 h 54"/>
                <a:gd name="T46" fmla="*/ 79 w 80"/>
                <a:gd name="T47" fmla="*/ 53 h 54"/>
                <a:gd name="T48" fmla="*/ 31 w 80"/>
                <a:gd name="T49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" h="54">
                  <a:moveTo>
                    <a:pt x="31" y="13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44" y="23"/>
                    <a:pt x="56" y="33"/>
                    <a:pt x="64" y="40"/>
                  </a:cubicBezTo>
                  <a:cubicBezTo>
                    <a:pt x="69" y="44"/>
                    <a:pt x="72" y="47"/>
                    <a:pt x="74" y="50"/>
                  </a:cubicBezTo>
                  <a:cubicBezTo>
                    <a:pt x="77" y="52"/>
                    <a:pt x="78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52"/>
                    <a:pt x="77" y="52"/>
                    <a:pt x="74" y="51"/>
                  </a:cubicBezTo>
                  <a:cubicBezTo>
                    <a:pt x="66" y="48"/>
                    <a:pt x="47" y="40"/>
                    <a:pt x="24" y="24"/>
                  </a:cubicBezTo>
                  <a:cubicBezTo>
                    <a:pt x="15" y="19"/>
                    <a:pt x="9" y="14"/>
                    <a:pt x="6" y="11"/>
                  </a:cubicBezTo>
                  <a:cubicBezTo>
                    <a:pt x="2" y="8"/>
                    <a:pt x="1" y="6"/>
                    <a:pt x="1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8" y="1"/>
                    <a:pt x="16" y="4"/>
                    <a:pt x="30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16" y="3"/>
                    <a:pt x="9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2" y="9"/>
                    <a:pt x="5" y="12"/>
                  </a:cubicBezTo>
                  <a:cubicBezTo>
                    <a:pt x="8" y="15"/>
                    <a:pt x="14" y="20"/>
                    <a:pt x="23" y="25"/>
                  </a:cubicBezTo>
                  <a:cubicBezTo>
                    <a:pt x="54" y="46"/>
                    <a:pt x="78" y="54"/>
                    <a:pt x="78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59" y="31"/>
                    <a:pt x="31" y="13"/>
                  </a:cubicBez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6" name="Freeform 77"/>
            <p:cNvSpPr>
              <a:spLocks/>
            </p:cNvSpPr>
            <p:nvPr/>
          </p:nvSpPr>
          <p:spPr bwMode="auto">
            <a:xfrm>
              <a:off x="2995612" y="2525713"/>
              <a:ext cx="238125" cy="354013"/>
            </a:xfrm>
            <a:custGeom>
              <a:avLst/>
              <a:gdLst>
                <a:gd name="T0" fmla="*/ 14 w 53"/>
                <a:gd name="T1" fmla="*/ 47 h 79"/>
                <a:gd name="T2" fmla="*/ 53 w 53"/>
                <a:gd name="T3" fmla="*/ 0 h 79"/>
                <a:gd name="T4" fmla="*/ 25 w 53"/>
                <a:gd name="T5" fmla="*/ 55 h 79"/>
                <a:gd name="T6" fmla="*/ 3 w 53"/>
                <a:gd name="T7" fmla="*/ 77 h 79"/>
                <a:gd name="T8" fmla="*/ 14 w 53"/>
                <a:gd name="T9" fmla="*/ 4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9">
                  <a:moveTo>
                    <a:pt x="14" y="47"/>
                  </a:moveTo>
                  <a:cubicBezTo>
                    <a:pt x="32" y="20"/>
                    <a:pt x="53" y="0"/>
                    <a:pt x="53" y="0"/>
                  </a:cubicBezTo>
                  <a:cubicBezTo>
                    <a:pt x="53" y="0"/>
                    <a:pt x="46" y="24"/>
                    <a:pt x="25" y="55"/>
                  </a:cubicBezTo>
                  <a:cubicBezTo>
                    <a:pt x="11" y="76"/>
                    <a:pt x="6" y="79"/>
                    <a:pt x="3" y="77"/>
                  </a:cubicBezTo>
                  <a:cubicBezTo>
                    <a:pt x="0" y="75"/>
                    <a:pt x="0" y="69"/>
                    <a:pt x="14" y="47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7" name="Freeform 78"/>
            <p:cNvSpPr>
              <a:spLocks/>
            </p:cNvSpPr>
            <p:nvPr/>
          </p:nvSpPr>
          <p:spPr bwMode="auto">
            <a:xfrm>
              <a:off x="2995612" y="2516188"/>
              <a:ext cx="246063" cy="358775"/>
            </a:xfrm>
            <a:custGeom>
              <a:avLst/>
              <a:gdLst>
                <a:gd name="T0" fmla="*/ 14 w 55"/>
                <a:gd name="T1" fmla="*/ 49 h 80"/>
                <a:gd name="T2" fmla="*/ 14 w 55"/>
                <a:gd name="T3" fmla="*/ 50 h 80"/>
                <a:gd name="T4" fmla="*/ 41 w 55"/>
                <a:gd name="T5" fmla="*/ 16 h 80"/>
                <a:gd name="T6" fmla="*/ 50 w 55"/>
                <a:gd name="T7" fmla="*/ 6 h 80"/>
                <a:gd name="T8" fmla="*/ 54 w 55"/>
                <a:gd name="T9" fmla="*/ 2 h 80"/>
                <a:gd name="T10" fmla="*/ 53 w 55"/>
                <a:gd name="T11" fmla="*/ 2 h 80"/>
                <a:gd name="T12" fmla="*/ 53 w 55"/>
                <a:gd name="T13" fmla="*/ 1 h 80"/>
                <a:gd name="T14" fmla="*/ 51 w 55"/>
                <a:gd name="T15" fmla="*/ 6 h 80"/>
                <a:gd name="T16" fmla="*/ 25 w 55"/>
                <a:gd name="T17" fmla="*/ 57 h 80"/>
                <a:gd name="T18" fmla="*/ 11 w 55"/>
                <a:gd name="T19" fmla="*/ 74 h 80"/>
                <a:gd name="T20" fmla="*/ 5 w 55"/>
                <a:gd name="T21" fmla="*/ 79 h 80"/>
                <a:gd name="T22" fmla="*/ 3 w 55"/>
                <a:gd name="T23" fmla="*/ 78 h 80"/>
                <a:gd name="T24" fmla="*/ 2 w 55"/>
                <a:gd name="T25" fmla="*/ 75 h 80"/>
                <a:gd name="T26" fmla="*/ 14 w 55"/>
                <a:gd name="T27" fmla="*/ 50 h 80"/>
                <a:gd name="T28" fmla="*/ 14 w 55"/>
                <a:gd name="T29" fmla="*/ 49 h 80"/>
                <a:gd name="T30" fmla="*/ 13 w 55"/>
                <a:gd name="T31" fmla="*/ 49 h 80"/>
                <a:gd name="T32" fmla="*/ 0 w 55"/>
                <a:gd name="T33" fmla="*/ 75 h 80"/>
                <a:gd name="T34" fmla="*/ 2 w 55"/>
                <a:gd name="T35" fmla="*/ 79 h 80"/>
                <a:gd name="T36" fmla="*/ 5 w 55"/>
                <a:gd name="T37" fmla="*/ 80 h 80"/>
                <a:gd name="T38" fmla="*/ 12 w 55"/>
                <a:gd name="T39" fmla="*/ 75 h 80"/>
                <a:gd name="T40" fmla="*/ 26 w 55"/>
                <a:gd name="T41" fmla="*/ 57 h 80"/>
                <a:gd name="T42" fmla="*/ 54 w 55"/>
                <a:gd name="T43" fmla="*/ 2 h 80"/>
                <a:gd name="T44" fmla="*/ 55 w 55"/>
                <a:gd name="T45" fmla="*/ 0 h 80"/>
                <a:gd name="T46" fmla="*/ 53 w 55"/>
                <a:gd name="T47" fmla="*/ 1 h 80"/>
                <a:gd name="T48" fmla="*/ 13 w 55"/>
                <a:gd name="T49" fmla="*/ 49 h 80"/>
                <a:gd name="T50" fmla="*/ 14 w 55"/>
                <a:gd name="T51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80">
                  <a:moveTo>
                    <a:pt x="14" y="49"/>
                  </a:moveTo>
                  <a:cubicBezTo>
                    <a:pt x="14" y="50"/>
                    <a:pt x="14" y="50"/>
                    <a:pt x="14" y="50"/>
                  </a:cubicBezTo>
                  <a:cubicBezTo>
                    <a:pt x="23" y="36"/>
                    <a:pt x="33" y="24"/>
                    <a:pt x="41" y="16"/>
                  </a:cubicBezTo>
                  <a:cubicBezTo>
                    <a:pt x="45" y="11"/>
                    <a:pt x="48" y="8"/>
                    <a:pt x="50" y="6"/>
                  </a:cubicBezTo>
                  <a:cubicBezTo>
                    <a:pt x="52" y="3"/>
                    <a:pt x="54" y="2"/>
                    <a:pt x="54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2" y="3"/>
                    <a:pt x="51" y="6"/>
                  </a:cubicBezTo>
                  <a:cubicBezTo>
                    <a:pt x="48" y="14"/>
                    <a:pt x="40" y="33"/>
                    <a:pt x="25" y="57"/>
                  </a:cubicBezTo>
                  <a:cubicBezTo>
                    <a:pt x="19" y="65"/>
                    <a:pt x="15" y="71"/>
                    <a:pt x="11" y="74"/>
                  </a:cubicBezTo>
                  <a:cubicBezTo>
                    <a:pt x="8" y="78"/>
                    <a:pt x="6" y="79"/>
                    <a:pt x="5" y="79"/>
                  </a:cubicBezTo>
                  <a:cubicBezTo>
                    <a:pt x="4" y="79"/>
                    <a:pt x="4" y="78"/>
                    <a:pt x="3" y="78"/>
                  </a:cubicBezTo>
                  <a:cubicBezTo>
                    <a:pt x="2" y="78"/>
                    <a:pt x="2" y="77"/>
                    <a:pt x="2" y="75"/>
                  </a:cubicBezTo>
                  <a:cubicBezTo>
                    <a:pt x="2" y="72"/>
                    <a:pt x="5" y="64"/>
                    <a:pt x="14" y="50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4" y="64"/>
                    <a:pt x="0" y="71"/>
                    <a:pt x="0" y="75"/>
                  </a:cubicBezTo>
                  <a:cubicBezTo>
                    <a:pt x="0" y="77"/>
                    <a:pt x="1" y="78"/>
                    <a:pt x="2" y="79"/>
                  </a:cubicBezTo>
                  <a:cubicBezTo>
                    <a:pt x="3" y="80"/>
                    <a:pt x="4" y="80"/>
                    <a:pt x="5" y="80"/>
                  </a:cubicBezTo>
                  <a:cubicBezTo>
                    <a:pt x="7" y="80"/>
                    <a:pt x="9" y="78"/>
                    <a:pt x="12" y="75"/>
                  </a:cubicBezTo>
                  <a:cubicBezTo>
                    <a:pt x="16" y="72"/>
                    <a:pt x="20" y="66"/>
                    <a:pt x="26" y="57"/>
                  </a:cubicBezTo>
                  <a:cubicBezTo>
                    <a:pt x="46" y="26"/>
                    <a:pt x="54" y="2"/>
                    <a:pt x="54" y="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31" y="22"/>
                    <a:pt x="13" y="49"/>
                  </a:cubicBezTo>
                  <a:lnTo>
                    <a:pt x="14" y="49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8" name="Freeform 79"/>
            <p:cNvSpPr>
              <a:spLocks/>
            </p:cNvSpPr>
            <p:nvPr/>
          </p:nvSpPr>
          <p:spPr bwMode="auto">
            <a:xfrm>
              <a:off x="3233737" y="2171700"/>
              <a:ext cx="241300" cy="354013"/>
            </a:xfrm>
            <a:custGeom>
              <a:avLst/>
              <a:gdLst>
                <a:gd name="T0" fmla="*/ 40 w 54"/>
                <a:gd name="T1" fmla="*/ 31 h 79"/>
                <a:gd name="T2" fmla="*/ 0 w 54"/>
                <a:gd name="T3" fmla="*/ 79 h 79"/>
                <a:gd name="T4" fmla="*/ 28 w 54"/>
                <a:gd name="T5" fmla="*/ 24 h 79"/>
                <a:gd name="T6" fmla="*/ 51 w 54"/>
                <a:gd name="T7" fmla="*/ 2 h 79"/>
                <a:gd name="T8" fmla="*/ 40 w 54"/>
                <a:gd name="T9" fmla="*/ 3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9">
                  <a:moveTo>
                    <a:pt x="40" y="31"/>
                  </a:moveTo>
                  <a:cubicBezTo>
                    <a:pt x="22" y="59"/>
                    <a:pt x="0" y="79"/>
                    <a:pt x="0" y="79"/>
                  </a:cubicBezTo>
                  <a:cubicBezTo>
                    <a:pt x="0" y="79"/>
                    <a:pt x="8" y="55"/>
                    <a:pt x="28" y="24"/>
                  </a:cubicBezTo>
                  <a:cubicBezTo>
                    <a:pt x="42" y="3"/>
                    <a:pt x="48" y="0"/>
                    <a:pt x="51" y="2"/>
                  </a:cubicBezTo>
                  <a:cubicBezTo>
                    <a:pt x="54" y="4"/>
                    <a:pt x="54" y="10"/>
                    <a:pt x="40" y="31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9" name="Freeform 80"/>
            <p:cNvSpPr>
              <a:spLocks/>
            </p:cNvSpPr>
            <p:nvPr/>
          </p:nvSpPr>
          <p:spPr bwMode="auto">
            <a:xfrm>
              <a:off x="3228975" y="2176463"/>
              <a:ext cx="242888" cy="358775"/>
            </a:xfrm>
            <a:custGeom>
              <a:avLst/>
              <a:gdLst>
                <a:gd name="T0" fmla="*/ 41 w 54"/>
                <a:gd name="T1" fmla="*/ 30 h 80"/>
                <a:gd name="T2" fmla="*/ 40 w 54"/>
                <a:gd name="T3" fmla="*/ 30 h 80"/>
                <a:gd name="T4" fmla="*/ 14 w 54"/>
                <a:gd name="T5" fmla="*/ 64 h 80"/>
                <a:gd name="T6" fmla="*/ 4 w 54"/>
                <a:gd name="T7" fmla="*/ 74 h 80"/>
                <a:gd name="T8" fmla="*/ 1 w 54"/>
                <a:gd name="T9" fmla="*/ 78 h 80"/>
                <a:gd name="T10" fmla="*/ 1 w 54"/>
                <a:gd name="T11" fmla="*/ 78 h 80"/>
                <a:gd name="T12" fmla="*/ 2 w 54"/>
                <a:gd name="T13" fmla="*/ 78 h 80"/>
                <a:gd name="T14" fmla="*/ 3 w 54"/>
                <a:gd name="T15" fmla="*/ 74 h 80"/>
                <a:gd name="T16" fmla="*/ 30 w 54"/>
                <a:gd name="T17" fmla="*/ 23 h 80"/>
                <a:gd name="T18" fmla="*/ 43 w 54"/>
                <a:gd name="T19" fmla="*/ 5 h 80"/>
                <a:gd name="T20" fmla="*/ 50 w 54"/>
                <a:gd name="T21" fmla="*/ 1 h 80"/>
                <a:gd name="T22" fmla="*/ 51 w 54"/>
                <a:gd name="T23" fmla="*/ 1 h 80"/>
                <a:gd name="T24" fmla="*/ 53 w 54"/>
                <a:gd name="T25" fmla="*/ 4 h 80"/>
                <a:gd name="T26" fmla="*/ 40 w 54"/>
                <a:gd name="T27" fmla="*/ 30 h 80"/>
                <a:gd name="T28" fmla="*/ 41 w 54"/>
                <a:gd name="T29" fmla="*/ 30 h 80"/>
                <a:gd name="T30" fmla="*/ 41 w 54"/>
                <a:gd name="T31" fmla="*/ 31 h 80"/>
                <a:gd name="T32" fmla="*/ 54 w 54"/>
                <a:gd name="T33" fmla="*/ 4 h 80"/>
                <a:gd name="T34" fmla="*/ 52 w 54"/>
                <a:gd name="T35" fmla="*/ 0 h 80"/>
                <a:gd name="T36" fmla="*/ 50 w 54"/>
                <a:gd name="T37" fmla="*/ 0 h 80"/>
                <a:gd name="T38" fmla="*/ 42 w 54"/>
                <a:gd name="T39" fmla="*/ 5 h 80"/>
                <a:gd name="T40" fmla="*/ 29 w 54"/>
                <a:gd name="T41" fmla="*/ 22 h 80"/>
                <a:gd name="T42" fmla="*/ 0 w 54"/>
                <a:gd name="T43" fmla="*/ 78 h 80"/>
                <a:gd name="T44" fmla="*/ 0 w 54"/>
                <a:gd name="T45" fmla="*/ 80 h 80"/>
                <a:gd name="T46" fmla="*/ 1 w 54"/>
                <a:gd name="T47" fmla="*/ 78 h 80"/>
                <a:gd name="T48" fmla="*/ 41 w 54"/>
                <a:gd name="T49" fmla="*/ 31 h 80"/>
                <a:gd name="T50" fmla="*/ 41 w 54"/>
                <a:gd name="T51" fmla="*/ 3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80">
                  <a:moveTo>
                    <a:pt x="41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31" y="44"/>
                    <a:pt x="21" y="56"/>
                    <a:pt x="14" y="64"/>
                  </a:cubicBezTo>
                  <a:cubicBezTo>
                    <a:pt x="10" y="68"/>
                    <a:pt x="7" y="72"/>
                    <a:pt x="4" y="74"/>
                  </a:cubicBezTo>
                  <a:cubicBezTo>
                    <a:pt x="2" y="76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7"/>
                    <a:pt x="3" y="74"/>
                  </a:cubicBezTo>
                  <a:cubicBezTo>
                    <a:pt x="6" y="66"/>
                    <a:pt x="15" y="46"/>
                    <a:pt x="30" y="23"/>
                  </a:cubicBezTo>
                  <a:cubicBezTo>
                    <a:pt x="35" y="14"/>
                    <a:pt x="40" y="9"/>
                    <a:pt x="43" y="5"/>
                  </a:cubicBezTo>
                  <a:cubicBezTo>
                    <a:pt x="46" y="2"/>
                    <a:pt x="48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3" y="3"/>
                    <a:pt x="53" y="4"/>
                  </a:cubicBezTo>
                  <a:cubicBezTo>
                    <a:pt x="53" y="8"/>
                    <a:pt x="50" y="15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51" y="16"/>
                    <a:pt x="54" y="9"/>
                    <a:pt x="54" y="4"/>
                  </a:cubicBezTo>
                  <a:cubicBezTo>
                    <a:pt x="54" y="3"/>
                    <a:pt x="53" y="1"/>
                    <a:pt x="52" y="0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8" y="0"/>
                    <a:pt x="45" y="1"/>
                    <a:pt x="42" y="5"/>
                  </a:cubicBezTo>
                  <a:cubicBezTo>
                    <a:pt x="39" y="8"/>
                    <a:pt x="34" y="14"/>
                    <a:pt x="29" y="22"/>
                  </a:cubicBezTo>
                  <a:cubicBezTo>
                    <a:pt x="8" y="53"/>
                    <a:pt x="1" y="78"/>
                    <a:pt x="0" y="7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2" y="78"/>
                    <a:pt x="23" y="58"/>
                    <a:pt x="41" y="31"/>
                  </a:cubicBezTo>
                  <a:lnTo>
                    <a:pt x="41" y="30"/>
                  </a:lnTo>
                  <a:close/>
                </a:path>
              </a:pathLst>
            </a:custGeom>
            <a:solidFill>
              <a:srgbClr val="FBD3A9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52" name="Freeform 13"/>
          <p:cNvSpPr>
            <a:spLocks/>
          </p:cNvSpPr>
          <p:nvPr/>
        </p:nvSpPr>
        <p:spPr bwMode="auto">
          <a:xfrm>
            <a:off x="4735697" y="2779179"/>
            <a:ext cx="5053559" cy="3386959"/>
          </a:xfrm>
          <a:custGeom>
            <a:avLst/>
            <a:gdLst>
              <a:gd name="T0" fmla="*/ 769 w 1301"/>
              <a:gd name="T1" fmla="*/ 477 h 477"/>
              <a:gd name="T2" fmla="*/ 840 w 1301"/>
              <a:gd name="T3" fmla="*/ 280 h 477"/>
              <a:gd name="T4" fmla="*/ 425 w 1301"/>
              <a:gd name="T5" fmla="*/ 183 h 477"/>
              <a:gd name="T6" fmla="*/ 408 w 1301"/>
              <a:gd name="T7" fmla="*/ 90 h 477"/>
              <a:gd name="T8" fmla="*/ 192 w 1301"/>
              <a:gd name="T9" fmla="*/ 61 h 477"/>
              <a:gd name="T10" fmla="*/ 0 w 1301"/>
              <a:gd name="T11" fmla="*/ 0 h 477"/>
              <a:gd name="T12" fmla="*/ 31 w 1301"/>
              <a:gd name="T13" fmla="*/ 5 h 477"/>
              <a:gd name="T14" fmla="*/ 200 w 1301"/>
              <a:gd name="T15" fmla="*/ 49 h 477"/>
              <a:gd name="T16" fmla="*/ 451 w 1301"/>
              <a:gd name="T17" fmla="*/ 90 h 477"/>
              <a:gd name="T18" fmla="*/ 663 w 1301"/>
              <a:gd name="T19" fmla="*/ 163 h 477"/>
              <a:gd name="T20" fmla="*/ 1004 w 1301"/>
              <a:gd name="T21" fmla="*/ 299 h 477"/>
              <a:gd name="T22" fmla="*/ 1301 w 1301"/>
              <a:gd name="T23" fmla="*/ 458 h 477"/>
              <a:gd name="T24" fmla="*/ 769 w 1301"/>
              <a:gd name="T25" fmla="*/ 477 h 477"/>
              <a:gd name="connsiteX0" fmla="*/ 5974 w 10063"/>
              <a:gd name="connsiteY0" fmla="*/ 11621 h 11621"/>
              <a:gd name="connsiteX1" fmla="*/ 6520 w 10063"/>
              <a:gd name="connsiteY1" fmla="*/ 7491 h 11621"/>
              <a:gd name="connsiteX2" fmla="*/ 3330 w 10063"/>
              <a:gd name="connsiteY2" fmla="*/ 5457 h 11621"/>
              <a:gd name="connsiteX3" fmla="*/ 3199 w 10063"/>
              <a:gd name="connsiteY3" fmla="*/ 3508 h 11621"/>
              <a:gd name="connsiteX4" fmla="*/ 1539 w 10063"/>
              <a:gd name="connsiteY4" fmla="*/ 2900 h 11621"/>
              <a:gd name="connsiteX5" fmla="*/ 63 w 10063"/>
              <a:gd name="connsiteY5" fmla="*/ 1621 h 11621"/>
              <a:gd name="connsiteX6" fmla="*/ 250 w 10063"/>
              <a:gd name="connsiteY6" fmla="*/ 0 h 11621"/>
              <a:gd name="connsiteX7" fmla="*/ 1600 w 10063"/>
              <a:gd name="connsiteY7" fmla="*/ 2648 h 11621"/>
              <a:gd name="connsiteX8" fmla="*/ 3530 w 10063"/>
              <a:gd name="connsiteY8" fmla="*/ 3508 h 11621"/>
              <a:gd name="connsiteX9" fmla="*/ 5159 w 10063"/>
              <a:gd name="connsiteY9" fmla="*/ 5038 h 11621"/>
              <a:gd name="connsiteX10" fmla="*/ 7780 w 10063"/>
              <a:gd name="connsiteY10" fmla="*/ 7889 h 11621"/>
              <a:gd name="connsiteX11" fmla="*/ 10063 w 10063"/>
              <a:gd name="connsiteY11" fmla="*/ 11223 h 11621"/>
              <a:gd name="connsiteX12" fmla="*/ 5974 w 10063"/>
              <a:gd name="connsiteY12" fmla="*/ 11621 h 11621"/>
              <a:gd name="connsiteX0" fmla="*/ 6035 w 10124"/>
              <a:gd name="connsiteY0" fmla="*/ 11622 h 11622"/>
              <a:gd name="connsiteX1" fmla="*/ 6581 w 10124"/>
              <a:gd name="connsiteY1" fmla="*/ 7492 h 11622"/>
              <a:gd name="connsiteX2" fmla="*/ 3391 w 10124"/>
              <a:gd name="connsiteY2" fmla="*/ 5458 h 11622"/>
              <a:gd name="connsiteX3" fmla="*/ 3260 w 10124"/>
              <a:gd name="connsiteY3" fmla="*/ 3509 h 11622"/>
              <a:gd name="connsiteX4" fmla="*/ 1600 w 10124"/>
              <a:gd name="connsiteY4" fmla="*/ 2901 h 11622"/>
              <a:gd name="connsiteX5" fmla="*/ 124 w 10124"/>
              <a:gd name="connsiteY5" fmla="*/ 1622 h 11622"/>
              <a:gd name="connsiteX6" fmla="*/ 311 w 10124"/>
              <a:gd name="connsiteY6" fmla="*/ 1 h 11622"/>
              <a:gd name="connsiteX7" fmla="*/ 2146 w 10124"/>
              <a:gd name="connsiteY7" fmla="*/ 1926 h 11622"/>
              <a:gd name="connsiteX8" fmla="*/ 3591 w 10124"/>
              <a:gd name="connsiteY8" fmla="*/ 3509 h 11622"/>
              <a:gd name="connsiteX9" fmla="*/ 5220 w 10124"/>
              <a:gd name="connsiteY9" fmla="*/ 5039 h 11622"/>
              <a:gd name="connsiteX10" fmla="*/ 7841 w 10124"/>
              <a:gd name="connsiteY10" fmla="*/ 7890 h 11622"/>
              <a:gd name="connsiteX11" fmla="*/ 10124 w 10124"/>
              <a:gd name="connsiteY11" fmla="*/ 11224 h 11622"/>
              <a:gd name="connsiteX12" fmla="*/ 6035 w 10124"/>
              <a:gd name="connsiteY12" fmla="*/ 11622 h 11622"/>
              <a:gd name="connsiteX0" fmla="*/ 6035 w 10124"/>
              <a:gd name="connsiteY0" fmla="*/ 11622 h 11622"/>
              <a:gd name="connsiteX1" fmla="*/ 6581 w 10124"/>
              <a:gd name="connsiteY1" fmla="*/ 7492 h 11622"/>
              <a:gd name="connsiteX2" fmla="*/ 3391 w 10124"/>
              <a:gd name="connsiteY2" fmla="*/ 5458 h 11622"/>
              <a:gd name="connsiteX3" fmla="*/ 3260 w 10124"/>
              <a:gd name="connsiteY3" fmla="*/ 3509 h 11622"/>
              <a:gd name="connsiteX4" fmla="*/ 1600 w 10124"/>
              <a:gd name="connsiteY4" fmla="*/ 2901 h 11622"/>
              <a:gd name="connsiteX5" fmla="*/ 124 w 10124"/>
              <a:gd name="connsiteY5" fmla="*/ 1622 h 11622"/>
              <a:gd name="connsiteX6" fmla="*/ 311 w 10124"/>
              <a:gd name="connsiteY6" fmla="*/ 1 h 11622"/>
              <a:gd name="connsiteX7" fmla="*/ 2146 w 10124"/>
              <a:gd name="connsiteY7" fmla="*/ 1926 h 11622"/>
              <a:gd name="connsiteX8" fmla="*/ 3591 w 10124"/>
              <a:gd name="connsiteY8" fmla="*/ 3509 h 11622"/>
              <a:gd name="connsiteX9" fmla="*/ 5220 w 10124"/>
              <a:gd name="connsiteY9" fmla="*/ 5039 h 11622"/>
              <a:gd name="connsiteX10" fmla="*/ 7841 w 10124"/>
              <a:gd name="connsiteY10" fmla="*/ 7890 h 11622"/>
              <a:gd name="connsiteX11" fmla="*/ 10124 w 10124"/>
              <a:gd name="connsiteY11" fmla="*/ 11224 h 11622"/>
              <a:gd name="connsiteX12" fmla="*/ 6035 w 10124"/>
              <a:gd name="connsiteY12" fmla="*/ 11622 h 11622"/>
              <a:gd name="connsiteX0" fmla="*/ 5843 w 9932"/>
              <a:gd name="connsiteY0" fmla="*/ 11633 h 11633"/>
              <a:gd name="connsiteX1" fmla="*/ 6389 w 9932"/>
              <a:gd name="connsiteY1" fmla="*/ 7503 h 11633"/>
              <a:gd name="connsiteX2" fmla="*/ 3199 w 9932"/>
              <a:gd name="connsiteY2" fmla="*/ 5469 h 11633"/>
              <a:gd name="connsiteX3" fmla="*/ 3068 w 9932"/>
              <a:gd name="connsiteY3" fmla="*/ 3520 h 11633"/>
              <a:gd name="connsiteX4" fmla="*/ 1408 w 9932"/>
              <a:gd name="connsiteY4" fmla="*/ 2912 h 11633"/>
              <a:gd name="connsiteX5" fmla="*/ 315 w 9932"/>
              <a:gd name="connsiteY5" fmla="*/ 1191 h 11633"/>
              <a:gd name="connsiteX6" fmla="*/ 119 w 9932"/>
              <a:gd name="connsiteY6" fmla="*/ 12 h 11633"/>
              <a:gd name="connsiteX7" fmla="*/ 1954 w 9932"/>
              <a:gd name="connsiteY7" fmla="*/ 1937 h 11633"/>
              <a:gd name="connsiteX8" fmla="*/ 3399 w 9932"/>
              <a:gd name="connsiteY8" fmla="*/ 3520 h 11633"/>
              <a:gd name="connsiteX9" fmla="*/ 5028 w 9932"/>
              <a:gd name="connsiteY9" fmla="*/ 5050 h 11633"/>
              <a:gd name="connsiteX10" fmla="*/ 7649 w 9932"/>
              <a:gd name="connsiteY10" fmla="*/ 7901 h 11633"/>
              <a:gd name="connsiteX11" fmla="*/ 9932 w 9932"/>
              <a:gd name="connsiteY11" fmla="*/ 11235 h 11633"/>
              <a:gd name="connsiteX12" fmla="*/ 5843 w 9932"/>
              <a:gd name="connsiteY12" fmla="*/ 11633 h 11633"/>
              <a:gd name="connsiteX0" fmla="*/ 5883 w 10000"/>
              <a:gd name="connsiteY0" fmla="*/ 10000 h 10000"/>
              <a:gd name="connsiteX1" fmla="*/ 6433 w 10000"/>
              <a:gd name="connsiteY1" fmla="*/ 6450 h 10000"/>
              <a:gd name="connsiteX2" fmla="*/ 3221 w 10000"/>
              <a:gd name="connsiteY2" fmla="*/ 4701 h 10000"/>
              <a:gd name="connsiteX3" fmla="*/ 2370 w 10000"/>
              <a:gd name="connsiteY3" fmla="*/ 3578 h 10000"/>
              <a:gd name="connsiteX4" fmla="*/ 1418 w 10000"/>
              <a:gd name="connsiteY4" fmla="*/ 2503 h 10000"/>
              <a:gd name="connsiteX5" fmla="*/ 317 w 10000"/>
              <a:gd name="connsiteY5" fmla="*/ 1024 h 10000"/>
              <a:gd name="connsiteX6" fmla="*/ 120 w 10000"/>
              <a:gd name="connsiteY6" fmla="*/ 10 h 10000"/>
              <a:gd name="connsiteX7" fmla="*/ 1967 w 10000"/>
              <a:gd name="connsiteY7" fmla="*/ 1665 h 10000"/>
              <a:gd name="connsiteX8" fmla="*/ 3422 w 10000"/>
              <a:gd name="connsiteY8" fmla="*/ 3026 h 10000"/>
              <a:gd name="connsiteX9" fmla="*/ 5062 w 10000"/>
              <a:gd name="connsiteY9" fmla="*/ 4341 h 10000"/>
              <a:gd name="connsiteX10" fmla="*/ 7701 w 10000"/>
              <a:gd name="connsiteY10" fmla="*/ 6792 h 10000"/>
              <a:gd name="connsiteX11" fmla="*/ 10000 w 10000"/>
              <a:gd name="connsiteY11" fmla="*/ 9658 h 10000"/>
              <a:gd name="connsiteX12" fmla="*/ 5883 w 10000"/>
              <a:gd name="connsiteY12" fmla="*/ 10000 h 10000"/>
              <a:gd name="connsiteX0" fmla="*/ 5883 w 10000"/>
              <a:gd name="connsiteY0" fmla="*/ 10000 h 10000"/>
              <a:gd name="connsiteX1" fmla="*/ 6433 w 10000"/>
              <a:gd name="connsiteY1" fmla="*/ 6450 h 10000"/>
              <a:gd name="connsiteX2" fmla="*/ 3221 w 10000"/>
              <a:gd name="connsiteY2" fmla="*/ 4701 h 10000"/>
              <a:gd name="connsiteX3" fmla="*/ 2370 w 10000"/>
              <a:gd name="connsiteY3" fmla="*/ 3578 h 10000"/>
              <a:gd name="connsiteX4" fmla="*/ 1418 w 10000"/>
              <a:gd name="connsiteY4" fmla="*/ 2503 h 10000"/>
              <a:gd name="connsiteX5" fmla="*/ 317 w 10000"/>
              <a:gd name="connsiteY5" fmla="*/ 1024 h 10000"/>
              <a:gd name="connsiteX6" fmla="*/ 120 w 10000"/>
              <a:gd name="connsiteY6" fmla="*/ 10 h 10000"/>
              <a:gd name="connsiteX7" fmla="*/ 1967 w 10000"/>
              <a:gd name="connsiteY7" fmla="*/ 1665 h 10000"/>
              <a:gd name="connsiteX8" fmla="*/ 3422 w 10000"/>
              <a:gd name="connsiteY8" fmla="*/ 3026 h 10000"/>
              <a:gd name="connsiteX9" fmla="*/ 5062 w 10000"/>
              <a:gd name="connsiteY9" fmla="*/ 4341 h 10000"/>
              <a:gd name="connsiteX10" fmla="*/ 7701 w 10000"/>
              <a:gd name="connsiteY10" fmla="*/ 6792 h 10000"/>
              <a:gd name="connsiteX11" fmla="*/ 10000 w 10000"/>
              <a:gd name="connsiteY11" fmla="*/ 9658 h 10000"/>
              <a:gd name="connsiteX12" fmla="*/ 5883 w 10000"/>
              <a:gd name="connsiteY12" fmla="*/ 10000 h 10000"/>
              <a:gd name="connsiteX0" fmla="*/ 5883 w 10000"/>
              <a:gd name="connsiteY0" fmla="*/ 10000 h 10000"/>
              <a:gd name="connsiteX1" fmla="*/ 6433 w 10000"/>
              <a:gd name="connsiteY1" fmla="*/ 6450 h 10000"/>
              <a:gd name="connsiteX2" fmla="*/ 3221 w 10000"/>
              <a:gd name="connsiteY2" fmla="*/ 4701 h 10000"/>
              <a:gd name="connsiteX3" fmla="*/ 2370 w 10000"/>
              <a:gd name="connsiteY3" fmla="*/ 3578 h 10000"/>
              <a:gd name="connsiteX4" fmla="*/ 1418 w 10000"/>
              <a:gd name="connsiteY4" fmla="*/ 2503 h 10000"/>
              <a:gd name="connsiteX5" fmla="*/ 317 w 10000"/>
              <a:gd name="connsiteY5" fmla="*/ 1024 h 10000"/>
              <a:gd name="connsiteX6" fmla="*/ 120 w 10000"/>
              <a:gd name="connsiteY6" fmla="*/ 10 h 10000"/>
              <a:gd name="connsiteX7" fmla="*/ 1967 w 10000"/>
              <a:gd name="connsiteY7" fmla="*/ 1665 h 10000"/>
              <a:gd name="connsiteX8" fmla="*/ 3268 w 10000"/>
              <a:gd name="connsiteY8" fmla="*/ 2129 h 10000"/>
              <a:gd name="connsiteX9" fmla="*/ 5062 w 10000"/>
              <a:gd name="connsiteY9" fmla="*/ 4341 h 10000"/>
              <a:gd name="connsiteX10" fmla="*/ 7701 w 10000"/>
              <a:gd name="connsiteY10" fmla="*/ 6792 h 10000"/>
              <a:gd name="connsiteX11" fmla="*/ 10000 w 10000"/>
              <a:gd name="connsiteY11" fmla="*/ 9658 h 10000"/>
              <a:gd name="connsiteX12" fmla="*/ 5883 w 10000"/>
              <a:gd name="connsiteY12" fmla="*/ 10000 h 10000"/>
              <a:gd name="connsiteX0" fmla="*/ 5883 w 10000"/>
              <a:gd name="connsiteY0" fmla="*/ 10000 h 10000"/>
              <a:gd name="connsiteX1" fmla="*/ 6433 w 10000"/>
              <a:gd name="connsiteY1" fmla="*/ 6450 h 10000"/>
              <a:gd name="connsiteX2" fmla="*/ 3221 w 10000"/>
              <a:gd name="connsiteY2" fmla="*/ 4701 h 10000"/>
              <a:gd name="connsiteX3" fmla="*/ 2370 w 10000"/>
              <a:gd name="connsiteY3" fmla="*/ 3578 h 10000"/>
              <a:gd name="connsiteX4" fmla="*/ 1418 w 10000"/>
              <a:gd name="connsiteY4" fmla="*/ 2503 h 10000"/>
              <a:gd name="connsiteX5" fmla="*/ 317 w 10000"/>
              <a:gd name="connsiteY5" fmla="*/ 1024 h 10000"/>
              <a:gd name="connsiteX6" fmla="*/ 120 w 10000"/>
              <a:gd name="connsiteY6" fmla="*/ 10 h 10000"/>
              <a:gd name="connsiteX7" fmla="*/ 1967 w 10000"/>
              <a:gd name="connsiteY7" fmla="*/ 1665 h 10000"/>
              <a:gd name="connsiteX8" fmla="*/ 3268 w 10000"/>
              <a:gd name="connsiteY8" fmla="*/ 2129 h 10000"/>
              <a:gd name="connsiteX9" fmla="*/ 5062 w 10000"/>
              <a:gd name="connsiteY9" fmla="*/ 4341 h 10000"/>
              <a:gd name="connsiteX10" fmla="*/ 7701 w 10000"/>
              <a:gd name="connsiteY10" fmla="*/ 6792 h 10000"/>
              <a:gd name="connsiteX11" fmla="*/ 10000 w 10000"/>
              <a:gd name="connsiteY11" fmla="*/ 9658 h 10000"/>
              <a:gd name="connsiteX12" fmla="*/ 5883 w 10000"/>
              <a:gd name="connsiteY12" fmla="*/ 10000 h 10000"/>
              <a:gd name="connsiteX0" fmla="*/ 5897 w 10014"/>
              <a:gd name="connsiteY0" fmla="*/ 9991 h 9991"/>
              <a:gd name="connsiteX1" fmla="*/ 6447 w 10014"/>
              <a:gd name="connsiteY1" fmla="*/ 6441 h 9991"/>
              <a:gd name="connsiteX2" fmla="*/ 3235 w 10014"/>
              <a:gd name="connsiteY2" fmla="*/ 4692 h 9991"/>
              <a:gd name="connsiteX3" fmla="*/ 2384 w 10014"/>
              <a:gd name="connsiteY3" fmla="*/ 3569 h 9991"/>
              <a:gd name="connsiteX4" fmla="*/ 1432 w 10014"/>
              <a:gd name="connsiteY4" fmla="*/ 2494 h 9991"/>
              <a:gd name="connsiteX5" fmla="*/ 331 w 10014"/>
              <a:gd name="connsiteY5" fmla="*/ 1015 h 9991"/>
              <a:gd name="connsiteX6" fmla="*/ 134 w 10014"/>
              <a:gd name="connsiteY6" fmla="*/ 1 h 9991"/>
              <a:gd name="connsiteX7" fmla="*/ 2187 w 10014"/>
              <a:gd name="connsiteY7" fmla="*/ 862 h 9991"/>
              <a:gd name="connsiteX8" fmla="*/ 3282 w 10014"/>
              <a:gd name="connsiteY8" fmla="*/ 2120 h 9991"/>
              <a:gd name="connsiteX9" fmla="*/ 5076 w 10014"/>
              <a:gd name="connsiteY9" fmla="*/ 4332 h 9991"/>
              <a:gd name="connsiteX10" fmla="*/ 7715 w 10014"/>
              <a:gd name="connsiteY10" fmla="*/ 6783 h 9991"/>
              <a:gd name="connsiteX11" fmla="*/ 10014 w 10014"/>
              <a:gd name="connsiteY11" fmla="*/ 9649 h 9991"/>
              <a:gd name="connsiteX12" fmla="*/ 5897 w 10014"/>
              <a:gd name="connsiteY12" fmla="*/ 9991 h 9991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5069 w 10000"/>
              <a:gd name="connsiteY9" fmla="*/ 4336 h 10000"/>
              <a:gd name="connsiteX10" fmla="*/ 7704 w 10000"/>
              <a:gd name="connsiteY10" fmla="*/ 6789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5069 w 10000"/>
              <a:gd name="connsiteY9" fmla="*/ 4336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5069 w 10000"/>
              <a:gd name="connsiteY9" fmla="*/ 4336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5069 w 10000"/>
              <a:gd name="connsiteY9" fmla="*/ 4336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4197 w 10000"/>
              <a:gd name="connsiteY9" fmla="*/ 4232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4197 w 10000"/>
              <a:gd name="connsiteY9" fmla="*/ 4232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4197 w 10000"/>
              <a:gd name="connsiteY9" fmla="*/ 4232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3992 w 10000"/>
              <a:gd name="connsiteY9" fmla="*/ 4128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277 w 10000"/>
              <a:gd name="connsiteY8" fmla="*/ 2122 h 10000"/>
              <a:gd name="connsiteX9" fmla="*/ 3992 w 10000"/>
              <a:gd name="connsiteY9" fmla="*/ 4128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097 w 10000"/>
              <a:gd name="connsiteY8" fmla="*/ 2087 h 10000"/>
              <a:gd name="connsiteX9" fmla="*/ 3992 w 10000"/>
              <a:gd name="connsiteY9" fmla="*/ 4128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097 w 10000"/>
              <a:gd name="connsiteY8" fmla="*/ 2087 h 10000"/>
              <a:gd name="connsiteX9" fmla="*/ 3992 w 10000"/>
              <a:gd name="connsiteY9" fmla="*/ 4128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889 w 10000"/>
              <a:gd name="connsiteY0" fmla="*/ 10000 h 10000"/>
              <a:gd name="connsiteX1" fmla="*/ 4745 w 10000"/>
              <a:gd name="connsiteY1" fmla="*/ 8899 h 10000"/>
              <a:gd name="connsiteX2" fmla="*/ 3230 w 10000"/>
              <a:gd name="connsiteY2" fmla="*/ 4696 h 10000"/>
              <a:gd name="connsiteX3" fmla="*/ 2381 w 10000"/>
              <a:gd name="connsiteY3" fmla="*/ 3572 h 10000"/>
              <a:gd name="connsiteX4" fmla="*/ 1430 w 10000"/>
              <a:gd name="connsiteY4" fmla="*/ 2496 h 10000"/>
              <a:gd name="connsiteX5" fmla="*/ 331 w 10000"/>
              <a:gd name="connsiteY5" fmla="*/ 1016 h 10000"/>
              <a:gd name="connsiteX6" fmla="*/ 134 w 10000"/>
              <a:gd name="connsiteY6" fmla="*/ 1 h 10000"/>
              <a:gd name="connsiteX7" fmla="*/ 2184 w 10000"/>
              <a:gd name="connsiteY7" fmla="*/ 863 h 10000"/>
              <a:gd name="connsiteX8" fmla="*/ 3097 w 10000"/>
              <a:gd name="connsiteY8" fmla="*/ 2087 h 10000"/>
              <a:gd name="connsiteX9" fmla="*/ 3992 w 10000"/>
              <a:gd name="connsiteY9" fmla="*/ 4128 h 10000"/>
              <a:gd name="connsiteX10" fmla="*/ 7063 w 10000"/>
              <a:gd name="connsiteY10" fmla="*/ 6996 h 10000"/>
              <a:gd name="connsiteX11" fmla="*/ 10000 w 10000"/>
              <a:gd name="connsiteY11" fmla="*/ 9658 h 10000"/>
              <a:gd name="connsiteX12" fmla="*/ 5889 w 10000"/>
              <a:gd name="connsiteY12" fmla="*/ 10000 h 10000"/>
              <a:gd name="connsiteX0" fmla="*/ 5912 w 10023"/>
              <a:gd name="connsiteY0" fmla="*/ 10000 h 10000"/>
              <a:gd name="connsiteX1" fmla="*/ 4768 w 10023"/>
              <a:gd name="connsiteY1" fmla="*/ 8899 h 10000"/>
              <a:gd name="connsiteX2" fmla="*/ 3253 w 10023"/>
              <a:gd name="connsiteY2" fmla="*/ 4696 h 10000"/>
              <a:gd name="connsiteX3" fmla="*/ 2404 w 10023"/>
              <a:gd name="connsiteY3" fmla="*/ 3572 h 10000"/>
              <a:gd name="connsiteX4" fmla="*/ 2069 w 10023"/>
              <a:gd name="connsiteY4" fmla="*/ 1874 h 10000"/>
              <a:gd name="connsiteX5" fmla="*/ 354 w 10023"/>
              <a:gd name="connsiteY5" fmla="*/ 1016 h 10000"/>
              <a:gd name="connsiteX6" fmla="*/ 157 w 10023"/>
              <a:gd name="connsiteY6" fmla="*/ 1 h 10000"/>
              <a:gd name="connsiteX7" fmla="*/ 2207 w 10023"/>
              <a:gd name="connsiteY7" fmla="*/ 863 h 10000"/>
              <a:gd name="connsiteX8" fmla="*/ 3120 w 10023"/>
              <a:gd name="connsiteY8" fmla="*/ 2087 h 10000"/>
              <a:gd name="connsiteX9" fmla="*/ 4015 w 10023"/>
              <a:gd name="connsiteY9" fmla="*/ 4128 h 10000"/>
              <a:gd name="connsiteX10" fmla="*/ 7086 w 10023"/>
              <a:gd name="connsiteY10" fmla="*/ 6996 h 10000"/>
              <a:gd name="connsiteX11" fmla="*/ 10023 w 10023"/>
              <a:gd name="connsiteY11" fmla="*/ 9658 h 10000"/>
              <a:gd name="connsiteX12" fmla="*/ 5912 w 10023"/>
              <a:gd name="connsiteY12" fmla="*/ 10000 h 10000"/>
              <a:gd name="connsiteX0" fmla="*/ 5912 w 10023"/>
              <a:gd name="connsiteY0" fmla="*/ 10000 h 10000"/>
              <a:gd name="connsiteX1" fmla="*/ 4768 w 10023"/>
              <a:gd name="connsiteY1" fmla="*/ 8899 h 10000"/>
              <a:gd name="connsiteX2" fmla="*/ 3253 w 10023"/>
              <a:gd name="connsiteY2" fmla="*/ 4696 h 10000"/>
              <a:gd name="connsiteX3" fmla="*/ 2404 w 10023"/>
              <a:gd name="connsiteY3" fmla="*/ 3572 h 10000"/>
              <a:gd name="connsiteX4" fmla="*/ 2069 w 10023"/>
              <a:gd name="connsiteY4" fmla="*/ 1874 h 10000"/>
              <a:gd name="connsiteX5" fmla="*/ 354 w 10023"/>
              <a:gd name="connsiteY5" fmla="*/ 1016 h 10000"/>
              <a:gd name="connsiteX6" fmla="*/ 157 w 10023"/>
              <a:gd name="connsiteY6" fmla="*/ 1 h 10000"/>
              <a:gd name="connsiteX7" fmla="*/ 2207 w 10023"/>
              <a:gd name="connsiteY7" fmla="*/ 863 h 10000"/>
              <a:gd name="connsiteX8" fmla="*/ 3120 w 10023"/>
              <a:gd name="connsiteY8" fmla="*/ 2087 h 10000"/>
              <a:gd name="connsiteX9" fmla="*/ 4015 w 10023"/>
              <a:gd name="connsiteY9" fmla="*/ 4128 h 10000"/>
              <a:gd name="connsiteX10" fmla="*/ 7086 w 10023"/>
              <a:gd name="connsiteY10" fmla="*/ 6996 h 10000"/>
              <a:gd name="connsiteX11" fmla="*/ 10023 w 10023"/>
              <a:gd name="connsiteY11" fmla="*/ 9658 h 10000"/>
              <a:gd name="connsiteX12" fmla="*/ 5912 w 10023"/>
              <a:gd name="connsiteY12" fmla="*/ 10000 h 10000"/>
              <a:gd name="connsiteX0" fmla="*/ 5916 w 10027"/>
              <a:gd name="connsiteY0" fmla="*/ 10000 h 10000"/>
              <a:gd name="connsiteX1" fmla="*/ 4772 w 10027"/>
              <a:gd name="connsiteY1" fmla="*/ 8899 h 10000"/>
              <a:gd name="connsiteX2" fmla="*/ 3257 w 10027"/>
              <a:gd name="connsiteY2" fmla="*/ 4696 h 10000"/>
              <a:gd name="connsiteX3" fmla="*/ 2408 w 10027"/>
              <a:gd name="connsiteY3" fmla="*/ 3572 h 10000"/>
              <a:gd name="connsiteX4" fmla="*/ 2150 w 10027"/>
              <a:gd name="connsiteY4" fmla="*/ 1805 h 10000"/>
              <a:gd name="connsiteX5" fmla="*/ 358 w 10027"/>
              <a:gd name="connsiteY5" fmla="*/ 1016 h 10000"/>
              <a:gd name="connsiteX6" fmla="*/ 161 w 10027"/>
              <a:gd name="connsiteY6" fmla="*/ 1 h 10000"/>
              <a:gd name="connsiteX7" fmla="*/ 2211 w 10027"/>
              <a:gd name="connsiteY7" fmla="*/ 863 h 10000"/>
              <a:gd name="connsiteX8" fmla="*/ 3124 w 10027"/>
              <a:gd name="connsiteY8" fmla="*/ 2087 h 10000"/>
              <a:gd name="connsiteX9" fmla="*/ 4019 w 10027"/>
              <a:gd name="connsiteY9" fmla="*/ 4128 h 10000"/>
              <a:gd name="connsiteX10" fmla="*/ 7090 w 10027"/>
              <a:gd name="connsiteY10" fmla="*/ 6996 h 10000"/>
              <a:gd name="connsiteX11" fmla="*/ 10027 w 10027"/>
              <a:gd name="connsiteY11" fmla="*/ 9658 h 10000"/>
              <a:gd name="connsiteX12" fmla="*/ 5916 w 10027"/>
              <a:gd name="connsiteY12" fmla="*/ 10000 h 10000"/>
              <a:gd name="connsiteX0" fmla="*/ 5916 w 10027"/>
              <a:gd name="connsiteY0" fmla="*/ 10000 h 10000"/>
              <a:gd name="connsiteX1" fmla="*/ 4772 w 10027"/>
              <a:gd name="connsiteY1" fmla="*/ 8899 h 10000"/>
              <a:gd name="connsiteX2" fmla="*/ 3257 w 10027"/>
              <a:gd name="connsiteY2" fmla="*/ 4696 h 10000"/>
              <a:gd name="connsiteX3" fmla="*/ 2588 w 10027"/>
              <a:gd name="connsiteY3" fmla="*/ 3296 h 10000"/>
              <a:gd name="connsiteX4" fmla="*/ 2150 w 10027"/>
              <a:gd name="connsiteY4" fmla="*/ 1805 h 10000"/>
              <a:gd name="connsiteX5" fmla="*/ 358 w 10027"/>
              <a:gd name="connsiteY5" fmla="*/ 1016 h 10000"/>
              <a:gd name="connsiteX6" fmla="*/ 161 w 10027"/>
              <a:gd name="connsiteY6" fmla="*/ 1 h 10000"/>
              <a:gd name="connsiteX7" fmla="*/ 2211 w 10027"/>
              <a:gd name="connsiteY7" fmla="*/ 863 h 10000"/>
              <a:gd name="connsiteX8" fmla="*/ 3124 w 10027"/>
              <a:gd name="connsiteY8" fmla="*/ 2087 h 10000"/>
              <a:gd name="connsiteX9" fmla="*/ 4019 w 10027"/>
              <a:gd name="connsiteY9" fmla="*/ 4128 h 10000"/>
              <a:gd name="connsiteX10" fmla="*/ 7090 w 10027"/>
              <a:gd name="connsiteY10" fmla="*/ 6996 h 10000"/>
              <a:gd name="connsiteX11" fmla="*/ 10027 w 10027"/>
              <a:gd name="connsiteY11" fmla="*/ 9658 h 10000"/>
              <a:gd name="connsiteX12" fmla="*/ 5916 w 10027"/>
              <a:gd name="connsiteY12" fmla="*/ 10000 h 10000"/>
              <a:gd name="connsiteX0" fmla="*/ 5635 w 9746"/>
              <a:gd name="connsiteY0" fmla="*/ 9304 h 9304"/>
              <a:gd name="connsiteX1" fmla="*/ 4491 w 9746"/>
              <a:gd name="connsiteY1" fmla="*/ 8203 h 9304"/>
              <a:gd name="connsiteX2" fmla="*/ 2976 w 9746"/>
              <a:gd name="connsiteY2" fmla="*/ 4000 h 9304"/>
              <a:gd name="connsiteX3" fmla="*/ 2307 w 9746"/>
              <a:gd name="connsiteY3" fmla="*/ 2600 h 9304"/>
              <a:gd name="connsiteX4" fmla="*/ 1869 w 9746"/>
              <a:gd name="connsiteY4" fmla="*/ 1109 h 9304"/>
              <a:gd name="connsiteX5" fmla="*/ 77 w 9746"/>
              <a:gd name="connsiteY5" fmla="*/ 320 h 9304"/>
              <a:gd name="connsiteX6" fmla="*/ 491 w 9746"/>
              <a:gd name="connsiteY6" fmla="*/ 29 h 9304"/>
              <a:gd name="connsiteX7" fmla="*/ 1930 w 9746"/>
              <a:gd name="connsiteY7" fmla="*/ 167 h 9304"/>
              <a:gd name="connsiteX8" fmla="*/ 2843 w 9746"/>
              <a:gd name="connsiteY8" fmla="*/ 1391 h 9304"/>
              <a:gd name="connsiteX9" fmla="*/ 3738 w 9746"/>
              <a:gd name="connsiteY9" fmla="*/ 3432 h 9304"/>
              <a:gd name="connsiteX10" fmla="*/ 6809 w 9746"/>
              <a:gd name="connsiteY10" fmla="*/ 6300 h 9304"/>
              <a:gd name="connsiteX11" fmla="*/ 9746 w 9746"/>
              <a:gd name="connsiteY11" fmla="*/ 8962 h 9304"/>
              <a:gd name="connsiteX12" fmla="*/ 5635 w 9746"/>
              <a:gd name="connsiteY12" fmla="*/ 9304 h 9304"/>
              <a:gd name="connsiteX0" fmla="*/ 5716 w 9934"/>
              <a:gd name="connsiteY0" fmla="*/ 9995 h 9995"/>
              <a:gd name="connsiteX1" fmla="*/ 4542 w 9934"/>
              <a:gd name="connsiteY1" fmla="*/ 8812 h 9995"/>
              <a:gd name="connsiteX2" fmla="*/ 2988 w 9934"/>
              <a:gd name="connsiteY2" fmla="*/ 4294 h 9995"/>
              <a:gd name="connsiteX3" fmla="*/ 2301 w 9934"/>
              <a:gd name="connsiteY3" fmla="*/ 2789 h 9995"/>
              <a:gd name="connsiteX4" fmla="*/ 1852 w 9934"/>
              <a:gd name="connsiteY4" fmla="*/ 1187 h 9995"/>
              <a:gd name="connsiteX5" fmla="*/ 88 w 9934"/>
              <a:gd name="connsiteY5" fmla="*/ 276 h 9995"/>
              <a:gd name="connsiteX6" fmla="*/ 438 w 9934"/>
              <a:gd name="connsiteY6" fmla="*/ 26 h 9995"/>
              <a:gd name="connsiteX7" fmla="*/ 1914 w 9934"/>
              <a:gd name="connsiteY7" fmla="*/ 174 h 9995"/>
              <a:gd name="connsiteX8" fmla="*/ 2851 w 9934"/>
              <a:gd name="connsiteY8" fmla="*/ 1490 h 9995"/>
              <a:gd name="connsiteX9" fmla="*/ 3769 w 9934"/>
              <a:gd name="connsiteY9" fmla="*/ 3684 h 9995"/>
              <a:gd name="connsiteX10" fmla="*/ 6920 w 9934"/>
              <a:gd name="connsiteY10" fmla="*/ 6766 h 9995"/>
              <a:gd name="connsiteX11" fmla="*/ 9934 w 9934"/>
              <a:gd name="connsiteY11" fmla="*/ 9627 h 9995"/>
              <a:gd name="connsiteX12" fmla="*/ 5716 w 9934"/>
              <a:gd name="connsiteY12" fmla="*/ 9995 h 9995"/>
              <a:gd name="connsiteX0" fmla="*/ 5781 w 10027"/>
              <a:gd name="connsiteY0" fmla="*/ 10000 h 10000"/>
              <a:gd name="connsiteX1" fmla="*/ 4599 w 10027"/>
              <a:gd name="connsiteY1" fmla="*/ 8816 h 10000"/>
              <a:gd name="connsiteX2" fmla="*/ 3035 w 10027"/>
              <a:gd name="connsiteY2" fmla="*/ 4296 h 10000"/>
              <a:gd name="connsiteX3" fmla="*/ 2343 w 10027"/>
              <a:gd name="connsiteY3" fmla="*/ 2790 h 10000"/>
              <a:gd name="connsiteX4" fmla="*/ 1891 w 10027"/>
              <a:gd name="connsiteY4" fmla="*/ 1188 h 10000"/>
              <a:gd name="connsiteX5" fmla="*/ 116 w 10027"/>
              <a:gd name="connsiteY5" fmla="*/ 276 h 10000"/>
              <a:gd name="connsiteX6" fmla="*/ 468 w 10027"/>
              <a:gd name="connsiteY6" fmla="*/ 26 h 10000"/>
              <a:gd name="connsiteX7" fmla="*/ 1954 w 10027"/>
              <a:gd name="connsiteY7" fmla="*/ 174 h 10000"/>
              <a:gd name="connsiteX8" fmla="*/ 2897 w 10027"/>
              <a:gd name="connsiteY8" fmla="*/ 1491 h 10000"/>
              <a:gd name="connsiteX9" fmla="*/ 3821 w 10027"/>
              <a:gd name="connsiteY9" fmla="*/ 3686 h 10000"/>
              <a:gd name="connsiteX10" fmla="*/ 6993 w 10027"/>
              <a:gd name="connsiteY10" fmla="*/ 6769 h 10000"/>
              <a:gd name="connsiteX11" fmla="*/ 10027 w 10027"/>
              <a:gd name="connsiteY11" fmla="*/ 9632 h 10000"/>
              <a:gd name="connsiteX12" fmla="*/ 5781 w 10027"/>
              <a:gd name="connsiteY12" fmla="*/ 10000 h 10000"/>
              <a:gd name="connsiteX0" fmla="*/ 5781 w 10027"/>
              <a:gd name="connsiteY0" fmla="*/ 10045 h 10045"/>
              <a:gd name="connsiteX1" fmla="*/ 4599 w 10027"/>
              <a:gd name="connsiteY1" fmla="*/ 8861 h 10045"/>
              <a:gd name="connsiteX2" fmla="*/ 3035 w 10027"/>
              <a:gd name="connsiteY2" fmla="*/ 4341 h 10045"/>
              <a:gd name="connsiteX3" fmla="*/ 2343 w 10027"/>
              <a:gd name="connsiteY3" fmla="*/ 2835 h 10045"/>
              <a:gd name="connsiteX4" fmla="*/ 1891 w 10027"/>
              <a:gd name="connsiteY4" fmla="*/ 1233 h 10045"/>
              <a:gd name="connsiteX5" fmla="*/ 116 w 10027"/>
              <a:gd name="connsiteY5" fmla="*/ 321 h 10045"/>
              <a:gd name="connsiteX6" fmla="*/ 468 w 10027"/>
              <a:gd name="connsiteY6" fmla="*/ 71 h 10045"/>
              <a:gd name="connsiteX7" fmla="*/ 1954 w 10027"/>
              <a:gd name="connsiteY7" fmla="*/ 219 h 10045"/>
              <a:gd name="connsiteX8" fmla="*/ 2897 w 10027"/>
              <a:gd name="connsiteY8" fmla="*/ 1536 h 10045"/>
              <a:gd name="connsiteX9" fmla="*/ 3821 w 10027"/>
              <a:gd name="connsiteY9" fmla="*/ 3731 h 10045"/>
              <a:gd name="connsiteX10" fmla="*/ 6993 w 10027"/>
              <a:gd name="connsiteY10" fmla="*/ 6814 h 10045"/>
              <a:gd name="connsiteX11" fmla="*/ 10027 w 10027"/>
              <a:gd name="connsiteY11" fmla="*/ 9677 h 10045"/>
              <a:gd name="connsiteX12" fmla="*/ 5781 w 10027"/>
              <a:gd name="connsiteY12" fmla="*/ 10045 h 10045"/>
              <a:gd name="connsiteX0" fmla="*/ 5781 w 10027"/>
              <a:gd name="connsiteY0" fmla="*/ 10045 h 10045"/>
              <a:gd name="connsiteX1" fmla="*/ 4599 w 10027"/>
              <a:gd name="connsiteY1" fmla="*/ 8861 h 10045"/>
              <a:gd name="connsiteX2" fmla="*/ 3035 w 10027"/>
              <a:gd name="connsiteY2" fmla="*/ 4341 h 10045"/>
              <a:gd name="connsiteX3" fmla="*/ 2343 w 10027"/>
              <a:gd name="connsiteY3" fmla="*/ 2835 h 10045"/>
              <a:gd name="connsiteX4" fmla="*/ 1891 w 10027"/>
              <a:gd name="connsiteY4" fmla="*/ 1233 h 10045"/>
              <a:gd name="connsiteX5" fmla="*/ 116 w 10027"/>
              <a:gd name="connsiteY5" fmla="*/ 321 h 10045"/>
              <a:gd name="connsiteX6" fmla="*/ 468 w 10027"/>
              <a:gd name="connsiteY6" fmla="*/ 71 h 10045"/>
              <a:gd name="connsiteX7" fmla="*/ 1954 w 10027"/>
              <a:gd name="connsiteY7" fmla="*/ 219 h 10045"/>
              <a:gd name="connsiteX8" fmla="*/ 2897 w 10027"/>
              <a:gd name="connsiteY8" fmla="*/ 1536 h 10045"/>
              <a:gd name="connsiteX9" fmla="*/ 3821 w 10027"/>
              <a:gd name="connsiteY9" fmla="*/ 3731 h 10045"/>
              <a:gd name="connsiteX10" fmla="*/ 6993 w 10027"/>
              <a:gd name="connsiteY10" fmla="*/ 6814 h 10045"/>
              <a:gd name="connsiteX11" fmla="*/ 10027 w 10027"/>
              <a:gd name="connsiteY11" fmla="*/ 9677 h 10045"/>
              <a:gd name="connsiteX12" fmla="*/ 5781 w 10027"/>
              <a:gd name="connsiteY12" fmla="*/ 10045 h 10045"/>
              <a:gd name="connsiteX0" fmla="*/ 5781 w 10027"/>
              <a:gd name="connsiteY0" fmla="*/ 10045 h 10045"/>
              <a:gd name="connsiteX1" fmla="*/ 4599 w 10027"/>
              <a:gd name="connsiteY1" fmla="*/ 8861 h 10045"/>
              <a:gd name="connsiteX2" fmla="*/ 3035 w 10027"/>
              <a:gd name="connsiteY2" fmla="*/ 4341 h 10045"/>
              <a:gd name="connsiteX3" fmla="*/ 2343 w 10027"/>
              <a:gd name="connsiteY3" fmla="*/ 2835 h 10045"/>
              <a:gd name="connsiteX4" fmla="*/ 1891 w 10027"/>
              <a:gd name="connsiteY4" fmla="*/ 1233 h 10045"/>
              <a:gd name="connsiteX5" fmla="*/ 116 w 10027"/>
              <a:gd name="connsiteY5" fmla="*/ 321 h 10045"/>
              <a:gd name="connsiteX6" fmla="*/ 468 w 10027"/>
              <a:gd name="connsiteY6" fmla="*/ 71 h 10045"/>
              <a:gd name="connsiteX7" fmla="*/ 1954 w 10027"/>
              <a:gd name="connsiteY7" fmla="*/ 219 h 10045"/>
              <a:gd name="connsiteX8" fmla="*/ 2897 w 10027"/>
              <a:gd name="connsiteY8" fmla="*/ 1536 h 10045"/>
              <a:gd name="connsiteX9" fmla="*/ 3821 w 10027"/>
              <a:gd name="connsiteY9" fmla="*/ 3731 h 10045"/>
              <a:gd name="connsiteX10" fmla="*/ 6993 w 10027"/>
              <a:gd name="connsiteY10" fmla="*/ 6814 h 10045"/>
              <a:gd name="connsiteX11" fmla="*/ 10027 w 10027"/>
              <a:gd name="connsiteY11" fmla="*/ 9677 h 10045"/>
              <a:gd name="connsiteX12" fmla="*/ 5781 w 10027"/>
              <a:gd name="connsiteY12" fmla="*/ 10045 h 10045"/>
              <a:gd name="connsiteX0" fmla="*/ 5744 w 9990"/>
              <a:gd name="connsiteY0" fmla="*/ 10045 h 10045"/>
              <a:gd name="connsiteX1" fmla="*/ 4562 w 9990"/>
              <a:gd name="connsiteY1" fmla="*/ 8861 h 10045"/>
              <a:gd name="connsiteX2" fmla="*/ 2998 w 9990"/>
              <a:gd name="connsiteY2" fmla="*/ 4341 h 10045"/>
              <a:gd name="connsiteX3" fmla="*/ 2306 w 9990"/>
              <a:gd name="connsiteY3" fmla="*/ 2835 h 10045"/>
              <a:gd name="connsiteX4" fmla="*/ 1719 w 9990"/>
              <a:gd name="connsiteY4" fmla="*/ 833 h 10045"/>
              <a:gd name="connsiteX5" fmla="*/ 79 w 9990"/>
              <a:gd name="connsiteY5" fmla="*/ 321 h 10045"/>
              <a:gd name="connsiteX6" fmla="*/ 431 w 9990"/>
              <a:gd name="connsiteY6" fmla="*/ 71 h 10045"/>
              <a:gd name="connsiteX7" fmla="*/ 1917 w 9990"/>
              <a:gd name="connsiteY7" fmla="*/ 219 h 10045"/>
              <a:gd name="connsiteX8" fmla="*/ 2860 w 9990"/>
              <a:gd name="connsiteY8" fmla="*/ 1536 h 10045"/>
              <a:gd name="connsiteX9" fmla="*/ 3784 w 9990"/>
              <a:gd name="connsiteY9" fmla="*/ 3731 h 10045"/>
              <a:gd name="connsiteX10" fmla="*/ 6956 w 9990"/>
              <a:gd name="connsiteY10" fmla="*/ 6814 h 10045"/>
              <a:gd name="connsiteX11" fmla="*/ 9990 w 9990"/>
              <a:gd name="connsiteY11" fmla="*/ 9677 h 10045"/>
              <a:gd name="connsiteX12" fmla="*/ 5744 w 9990"/>
              <a:gd name="connsiteY12" fmla="*/ 10045 h 10045"/>
              <a:gd name="connsiteX0" fmla="*/ 5748 w 9998"/>
              <a:gd name="connsiteY0" fmla="*/ 10000 h 10000"/>
              <a:gd name="connsiteX1" fmla="*/ 4565 w 9998"/>
              <a:gd name="connsiteY1" fmla="*/ 8821 h 10000"/>
              <a:gd name="connsiteX2" fmla="*/ 2999 w 9998"/>
              <a:gd name="connsiteY2" fmla="*/ 4322 h 10000"/>
              <a:gd name="connsiteX3" fmla="*/ 2306 w 9998"/>
              <a:gd name="connsiteY3" fmla="*/ 2822 h 10000"/>
              <a:gd name="connsiteX4" fmla="*/ 1689 w 9998"/>
              <a:gd name="connsiteY4" fmla="*/ 745 h 10000"/>
              <a:gd name="connsiteX5" fmla="*/ 77 w 9998"/>
              <a:gd name="connsiteY5" fmla="*/ 320 h 10000"/>
              <a:gd name="connsiteX6" fmla="*/ 429 w 9998"/>
              <a:gd name="connsiteY6" fmla="*/ 71 h 10000"/>
              <a:gd name="connsiteX7" fmla="*/ 1917 w 9998"/>
              <a:gd name="connsiteY7" fmla="*/ 218 h 10000"/>
              <a:gd name="connsiteX8" fmla="*/ 2861 w 9998"/>
              <a:gd name="connsiteY8" fmla="*/ 1529 h 10000"/>
              <a:gd name="connsiteX9" fmla="*/ 3786 w 9998"/>
              <a:gd name="connsiteY9" fmla="*/ 3714 h 10000"/>
              <a:gd name="connsiteX10" fmla="*/ 6961 w 9998"/>
              <a:gd name="connsiteY10" fmla="*/ 6783 h 10000"/>
              <a:gd name="connsiteX11" fmla="*/ 9998 w 9998"/>
              <a:gd name="connsiteY11" fmla="*/ 9634 h 10000"/>
              <a:gd name="connsiteX12" fmla="*/ 5748 w 9998"/>
              <a:gd name="connsiteY12" fmla="*/ 10000 h 10000"/>
              <a:gd name="connsiteX0" fmla="*/ 5749 w 10000"/>
              <a:gd name="connsiteY0" fmla="*/ 10000 h 10000"/>
              <a:gd name="connsiteX1" fmla="*/ 4566 w 10000"/>
              <a:gd name="connsiteY1" fmla="*/ 8821 h 10000"/>
              <a:gd name="connsiteX2" fmla="*/ 3000 w 10000"/>
              <a:gd name="connsiteY2" fmla="*/ 4322 h 10000"/>
              <a:gd name="connsiteX3" fmla="*/ 2306 w 10000"/>
              <a:gd name="connsiteY3" fmla="*/ 2822 h 10000"/>
              <a:gd name="connsiteX4" fmla="*/ 1704 w 10000"/>
              <a:gd name="connsiteY4" fmla="*/ 871 h 10000"/>
              <a:gd name="connsiteX5" fmla="*/ 77 w 10000"/>
              <a:gd name="connsiteY5" fmla="*/ 320 h 10000"/>
              <a:gd name="connsiteX6" fmla="*/ 429 w 10000"/>
              <a:gd name="connsiteY6" fmla="*/ 71 h 10000"/>
              <a:gd name="connsiteX7" fmla="*/ 1917 w 10000"/>
              <a:gd name="connsiteY7" fmla="*/ 218 h 10000"/>
              <a:gd name="connsiteX8" fmla="*/ 2862 w 10000"/>
              <a:gd name="connsiteY8" fmla="*/ 1529 h 10000"/>
              <a:gd name="connsiteX9" fmla="*/ 3787 w 10000"/>
              <a:gd name="connsiteY9" fmla="*/ 3714 h 10000"/>
              <a:gd name="connsiteX10" fmla="*/ 6962 w 10000"/>
              <a:gd name="connsiteY10" fmla="*/ 6783 h 10000"/>
              <a:gd name="connsiteX11" fmla="*/ 10000 w 10000"/>
              <a:gd name="connsiteY11" fmla="*/ 9634 h 10000"/>
              <a:gd name="connsiteX12" fmla="*/ 5749 w 10000"/>
              <a:gd name="connsiteY12" fmla="*/ 10000 h 10000"/>
              <a:gd name="connsiteX0" fmla="*/ 5651 w 9902"/>
              <a:gd name="connsiteY0" fmla="*/ 10005 h 10005"/>
              <a:gd name="connsiteX1" fmla="*/ 4468 w 9902"/>
              <a:gd name="connsiteY1" fmla="*/ 8826 h 10005"/>
              <a:gd name="connsiteX2" fmla="*/ 2902 w 9902"/>
              <a:gd name="connsiteY2" fmla="*/ 4327 h 10005"/>
              <a:gd name="connsiteX3" fmla="*/ 2208 w 9902"/>
              <a:gd name="connsiteY3" fmla="*/ 2827 h 10005"/>
              <a:gd name="connsiteX4" fmla="*/ 1606 w 9902"/>
              <a:gd name="connsiteY4" fmla="*/ 876 h 10005"/>
              <a:gd name="connsiteX5" fmla="*/ 99 w 9902"/>
              <a:gd name="connsiteY5" fmla="*/ 409 h 10005"/>
              <a:gd name="connsiteX6" fmla="*/ 331 w 9902"/>
              <a:gd name="connsiteY6" fmla="*/ 76 h 10005"/>
              <a:gd name="connsiteX7" fmla="*/ 1819 w 9902"/>
              <a:gd name="connsiteY7" fmla="*/ 223 h 10005"/>
              <a:gd name="connsiteX8" fmla="*/ 2764 w 9902"/>
              <a:gd name="connsiteY8" fmla="*/ 1534 h 10005"/>
              <a:gd name="connsiteX9" fmla="*/ 3689 w 9902"/>
              <a:gd name="connsiteY9" fmla="*/ 3719 h 10005"/>
              <a:gd name="connsiteX10" fmla="*/ 6864 w 9902"/>
              <a:gd name="connsiteY10" fmla="*/ 6788 h 10005"/>
              <a:gd name="connsiteX11" fmla="*/ 9902 w 9902"/>
              <a:gd name="connsiteY11" fmla="*/ 9639 h 10005"/>
              <a:gd name="connsiteX12" fmla="*/ 5651 w 9902"/>
              <a:gd name="connsiteY12" fmla="*/ 10005 h 10005"/>
              <a:gd name="connsiteX0" fmla="*/ 5707 w 10000"/>
              <a:gd name="connsiteY0" fmla="*/ 10000 h 10000"/>
              <a:gd name="connsiteX1" fmla="*/ 4512 w 10000"/>
              <a:gd name="connsiteY1" fmla="*/ 8822 h 10000"/>
              <a:gd name="connsiteX2" fmla="*/ 2931 w 10000"/>
              <a:gd name="connsiteY2" fmla="*/ 4325 h 10000"/>
              <a:gd name="connsiteX3" fmla="*/ 2230 w 10000"/>
              <a:gd name="connsiteY3" fmla="*/ 2826 h 10000"/>
              <a:gd name="connsiteX4" fmla="*/ 1622 w 10000"/>
              <a:gd name="connsiteY4" fmla="*/ 876 h 10000"/>
              <a:gd name="connsiteX5" fmla="*/ 100 w 10000"/>
              <a:gd name="connsiteY5" fmla="*/ 409 h 10000"/>
              <a:gd name="connsiteX6" fmla="*/ 334 w 10000"/>
              <a:gd name="connsiteY6" fmla="*/ 76 h 10000"/>
              <a:gd name="connsiteX7" fmla="*/ 1837 w 10000"/>
              <a:gd name="connsiteY7" fmla="*/ 223 h 10000"/>
              <a:gd name="connsiteX8" fmla="*/ 2791 w 10000"/>
              <a:gd name="connsiteY8" fmla="*/ 1533 h 10000"/>
              <a:gd name="connsiteX9" fmla="*/ 3726 w 10000"/>
              <a:gd name="connsiteY9" fmla="*/ 3717 h 10000"/>
              <a:gd name="connsiteX10" fmla="*/ 6932 w 10000"/>
              <a:gd name="connsiteY10" fmla="*/ 6785 h 10000"/>
              <a:gd name="connsiteX11" fmla="*/ 10000 w 10000"/>
              <a:gd name="connsiteY11" fmla="*/ 9634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512 w 10000"/>
              <a:gd name="connsiteY1" fmla="*/ 8822 h 10000"/>
              <a:gd name="connsiteX2" fmla="*/ 2931 w 10000"/>
              <a:gd name="connsiteY2" fmla="*/ 4325 h 10000"/>
              <a:gd name="connsiteX3" fmla="*/ 2427 w 10000"/>
              <a:gd name="connsiteY3" fmla="*/ 2721 h 10000"/>
              <a:gd name="connsiteX4" fmla="*/ 1622 w 10000"/>
              <a:gd name="connsiteY4" fmla="*/ 876 h 10000"/>
              <a:gd name="connsiteX5" fmla="*/ 100 w 10000"/>
              <a:gd name="connsiteY5" fmla="*/ 409 h 10000"/>
              <a:gd name="connsiteX6" fmla="*/ 334 w 10000"/>
              <a:gd name="connsiteY6" fmla="*/ 76 h 10000"/>
              <a:gd name="connsiteX7" fmla="*/ 1837 w 10000"/>
              <a:gd name="connsiteY7" fmla="*/ 223 h 10000"/>
              <a:gd name="connsiteX8" fmla="*/ 2791 w 10000"/>
              <a:gd name="connsiteY8" fmla="*/ 1533 h 10000"/>
              <a:gd name="connsiteX9" fmla="*/ 3726 w 10000"/>
              <a:gd name="connsiteY9" fmla="*/ 3717 h 10000"/>
              <a:gd name="connsiteX10" fmla="*/ 6932 w 10000"/>
              <a:gd name="connsiteY10" fmla="*/ 6785 h 10000"/>
              <a:gd name="connsiteX11" fmla="*/ 10000 w 10000"/>
              <a:gd name="connsiteY11" fmla="*/ 9634 h 10000"/>
              <a:gd name="connsiteX12" fmla="*/ 5707 w 10000"/>
              <a:gd name="connsiteY12" fmla="*/ 10000 h 10000"/>
              <a:gd name="connsiteX0" fmla="*/ 5706 w 9999"/>
              <a:gd name="connsiteY0" fmla="*/ 9947 h 9947"/>
              <a:gd name="connsiteX1" fmla="*/ 4511 w 9999"/>
              <a:gd name="connsiteY1" fmla="*/ 8769 h 9947"/>
              <a:gd name="connsiteX2" fmla="*/ 2930 w 9999"/>
              <a:gd name="connsiteY2" fmla="*/ 4272 h 9947"/>
              <a:gd name="connsiteX3" fmla="*/ 2426 w 9999"/>
              <a:gd name="connsiteY3" fmla="*/ 2668 h 9947"/>
              <a:gd name="connsiteX4" fmla="*/ 1621 w 9999"/>
              <a:gd name="connsiteY4" fmla="*/ 823 h 9947"/>
              <a:gd name="connsiteX5" fmla="*/ 99 w 9999"/>
              <a:gd name="connsiteY5" fmla="*/ 356 h 9947"/>
              <a:gd name="connsiteX6" fmla="*/ 333 w 9999"/>
              <a:gd name="connsiteY6" fmla="*/ 23 h 9947"/>
              <a:gd name="connsiteX7" fmla="*/ 1806 w 9999"/>
              <a:gd name="connsiteY7" fmla="*/ 275 h 9947"/>
              <a:gd name="connsiteX8" fmla="*/ 2790 w 9999"/>
              <a:gd name="connsiteY8" fmla="*/ 1480 h 9947"/>
              <a:gd name="connsiteX9" fmla="*/ 3725 w 9999"/>
              <a:gd name="connsiteY9" fmla="*/ 3664 h 9947"/>
              <a:gd name="connsiteX10" fmla="*/ 6931 w 9999"/>
              <a:gd name="connsiteY10" fmla="*/ 6732 h 9947"/>
              <a:gd name="connsiteX11" fmla="*/ 9999 w 9999"/>
              <a:gd name="connsiteY11" fmla="*/ 9581 h 9947"/>
              <a:gd name="connsiteX12" fmla="*/ 5706 w 9999"/>
              <a:gd name="connsiteY12" fmla="*/ 9947 h 9947"/>
              <a:gd name="connsiteX0" fmla="*/ 5707 w 10000"/>
              <a:gd name="connsiteY0" fmla="*/ 9982 h 9982"/>
              <a:gd name="connsiteX1" fmla="*/ 4511 w 10000"/>
              <a:gd name="connsiteY1" fmla="*/ 8798 h 9982"/>
              <a:gd name="connsiteX2" fmla="*/ 2930 w 10000"/>
              <a:gd name="connsiteY2" fmla="*/ 4277 h 9982"/>
              <a:gd name="connsiteX3" fmla="*/ 2426 w 10000"/>
              <a:gd name="connsiteY3" fmla="*/ 2664 h 9982"/>
              <a:gd name="connsiteX4" fmla="*/ 1621 w 10000"/>
              <a:gd name="connsiteY4" fmla="*/ 809 h 9982"/>
              <a:gd name="connsiteX5" fmla="*/ 99 w 10000"/>
              <a:gd name="connsiteY5" fmla="*/ 340 h 9982"/>
              <a:gd name="connsiteX6" fmla="*/ 333 w 10000"/>
              <a:gd name="connsiteY6" fmla="*/ 5 h 9982"/>
              <a:gd name="connsiteX7" fmla="*/ 1806 w 10000"/>
              <a:gd name="connsiteY7" fmla="*/ 258 h 9982"/>
              <a:gd name="connsiteX8" fmla="*/ 2790 w 10000"/>
              <a:gd name="connsiteY8" fmla="*/ 1470 h 9982"/>
              <a:gd name="connsiteX9" fmla="*/ 3725 w 10000"/>
              <a:gd name="connsiteY9" fmla="*/ 3666 h 9982"/>
              <a:gd name="connsiteX10" fmla="*/ 6932 w 10000"/>
              <a:gd name="connsiteY10" fmla="*/ 6750 h 9982"/>
              <a:gd name="connsiteX11" fmla="*/ 10000 w 10000"/>
              <a:gd name="connsiteY11" fmla="*/ 9614 h 9982"/>
              <a:gd name="connsiteX12" fmla="*/ 5707 w 10000"/>
              <a:gd name="connsiteY12" fmla="*/ 9982 h 9982"/>
              <a:gd name="connsiteX0" fmla="*/ 5707 w 10000"/>
              <a:gd name="connsiteY0" fmla="*/ 10000 h 10000"/>
              <a:gd name="connsiteX1" fmla="*/ 4511 w 10000"/>
              <a:gd name="connsiteY1" fmla="*/ 8814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025 w 10000"/>
              <a:gd name="connsiteY1" fmla="*/ 8033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025 w 10000"/>
              <a:gd name="connsiteY1" fmla="*/ 8033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025 w 10000"/>
              <a:gd name="connsiteY1" fmla="*/ 8033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025 w 10000"/>
              <a:gd name="connsiteY1" fmla="*/ 8033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830 w 10000"/>
              <a:gd name="connsiteY1" fmla="*/ 7864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4830 w 10000"/>
              <a:gd name="connsiteY1" fmla="*/ 7864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5438 w 10000"/>
              <a:gd name="connsiteY1" fmla="*/ 8244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5241 w 10000"/>
              <a:gd name="connsiteY1" fmla="*/ 8286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07 w 10000"/>
              <a:gd name="connsiteY0" fmla="*/ 10000 h 10000"/>
              <a:gd name="connsiteX1" fmla="*/ 5241 w 10000"/>
              <a:gd name="connsiteY1" fmla="*/ 8286 h 10000"/>
              <a:gd name="connsiteX2" fmla="*/ 2930 w 10000"/>
              <a:gd name="connsiteY2" fmla="*/ 4285 h 10000"/>
              <a:gd name="connsiteX3" fmla="*/ 2426 w 10000"/>
              <a:gd name="connsiteY3" fmla="*/ 2669 h 10000"/>
              <a:gd name="connsiteX4" fmla="*/ 1621 w 10000"/>
              <a:gd name="connsiteY4" fmla="*/ 810 h 10000"/>
              <a:gd name="connsiteX5" fmla="*/ 99 w 10000"/>
              <a:gd name="connsiteY5" fmla="*/ 341 h 10000"/>
              <a:gd name="connsiteX6" fmla="*/ 333 w 10000"/>
              <a:gd name="connsiteY6" fmla="*/ 5 h 10000"/>
              <a:gd name="connsiteX7" fmla="*/ 1806 w 10000"/>
              <a:gd name="connsiteY7" fmla="*/ 258 h 10000"/>
              <a:gd name="connsiteX8" fmla="*/ 2790 w 10000"/>
              <a:gd name="connsiteY8" fmla="*/ 1473 h 10000"/>
              <a:gd name="connsiteX9" fmla="*/ 3725 w 10000"/>
              <a:gd name="connsiteY9" fmla="*/ 3673 h 10000"/>
              <a:gd name="connsiteX10" fmla="*/ 6932 w 10000"/>
              <a:gd name="connsiteY10" fmla="*/ 6762 h 10000"/>
              <a:gd name="connsiteX11" fmla="*/ 10000 w 10000"/>
              <a:gd name="connsiteY11" fmla="*/ 9631 h 10000"/>
              <a:gd name="connsiteX12" fmla="*/ 5707 w 10000"/>
              <a:gd name="connsiteY12" fmla="*/ 10000 h 10000"/>
              <a:gd name="connsiteX0" fmla="*/ 5722 w 10015"/>
              <a:gd name="connsiteY0" fmla="*/ 9996 h 9996"/>
              <a:gd name="connsiteX1" fmla="*/ 5256 w 10015"/>
              <a:gd name="connsiteY1" fmla="*/ 8282 h 9996"/>
              <a:gd name="connsiteX2" fmla="*/ 2945 w 10015"/>
              <a:gd name="connsiteY2" fmla="*/ 4281 h 9996"/>
              <a:gd name="connsiteX3" fmla="*/ 2441 w 10015"/>
              <a:gd name="connsiteY3" fmla="*/ 2665 h 9996"/>
              <a:gd name="connsiteX4" fmla="*/ 1636 w 10015"/>
              <a:gd name="connsiteY4" fmla="*/ 806 h 9996"/>
              <a:gd name="connsiteX5" fmla="*/ 94 w 10015"/>
              <a:gd name="connsiteY5" fmla="*/ 267 h 9996"/>
              <a:gd name="connsiteX6" fmla="*/ 348 w 10015"/>
              <a:gd name="connsiteY6" fmla="*/ 1 h 9996"/>
              <a:gd name="connsiteX7" fmla="*/ 1821 w 10015"/>
              <a:gd name="connsiteY7" fmla="*/ 254 h 9996"/>
              <a:gd name="connsiteX8" fmla="*/ 2805 w 10015"/>
              <a:gd name="connsiteY8" fmla="*/ 1469 h 9996"/>
              <a:gd name="connsiteX9" fmla="*/ 3740 w 10015"/>
              <a:gd name="connsiteY9" fmla="*/ 3669 h 9996"/>
              <a:gd name="connsiteX10" fmla="*/ 6947 w 10015"/>
              <a:gd name="connsiteY10" fmla="*/ 6758 h 9996"/>
              <a:gd name="connsiteX11" fmla="*/ 10015 w 10015"/>
              <a:gd name="connsiteY11" fmla="*/ 9627 h 9996"/>
              <a:gd name="connsiteX12" fmla="*/ 5722 w 10015"/>
              <a:gd name="connsiteY12" fmla="*/ 9996 h 9996"/>
              <a:gd name="connsiteX0" fmla="*/ 5713 w 10000"/>
              <a:gd name="connsiteY0" fmla="*/ 10000 h 10000"/>
              <a:gd name="connsiteX1" fmla="*/ 5248 w 10000"/>
              <a:gd name="connsiteY1" fmla="*/ 8285 h 10000"/>
              <a:gd name="connsiteX2" fmla="*/ 2941 w 10000"/>
              <a:gd name="connsiteY2" fmla="*/ 4283 h 10000"/>
              <a:gd name="connsiteX3" fmla="*/ 2437 w 10000"/>
              <a:gd name="connsiteY3" fmla="*/ 2666 h 10000"/>
              <a:gd name="connsiteX4" fmla="*/ 1634 w 10000"/>
              <a:gd name="connsiteY4" fmla="*/ 806 h 10000"/>
              <a:gd name="connsiteX5" fmla="*/ 94 w 10000"/>
              <a:gd name="connsiteY5" fmla="*/ 225 h 10000"/>
              <a:gd name="connsiteX6" fmla="*/ 347 w 10000"/>
              <a:gd name="connsiteY6" fmla="*/ 1 h 10000"/>
              <a:gd name="connsiteX7" fmla="*/ 1818 w 10000"/>
              <a:gd name="connsiteY7" fmla="*/ 254 h 10000"/>
              <a:gd name="connsiteX8" fmla="*/ 2801 w 10000"/>
              <a:gd name="connsiteY8" fmla="*/ 1470 h 10000"/>
              <a:gd name="connsiteX9" fmla="*/ 3734 w 10000"/>
              <a:gd name="connsiteY9" fmla="*/ 3670 h 10000"/>
              <a:gd name="connsiteX10" fmla="*/ 6937 w 10000"/>
              <a:gd name="connsiteY10" fmla="*/ 6761 h 10000"/>
              <a:gd name="connsiteX11" fmla="*/ 10000 w 10000"/>
              <a:gd name="connsiteY11" fmla="*/ 9631 h 10000"/>
              <a:gd name="connsiteX12" fmla="*/ 5713 w 10000"/>
              <a:gd name="connsiteY12" fmla="*/ 10000 h 10000"/>
              <a:gd name="connsiteX0" fmla="*/ 5717 w 10004"/>
              <a:gd name="connsiteY0" fmla="*/ 10000 h 10000"/>
              <a:gd name="connsiteX1" fmla="*/ 5252 w 10004"/>
              <a:gd name="connsiteY1" fmla="*/ 8285 h 10000"/>
              <a:gd name="connsiteX2" fmla="*/ 2945 w 10004"/>
              <a:gd name="connsiteY2" fmla="*/ 4283 h 10000"/>
              <a:gd name="connsiteX3" fmla="*/ 2441 w 10004"/>
              <a:gd name="connsiteY3" fmla="*/ 2666 h 10000"/>
              <a:gd name="connsiteX4" fmla="*/ 1638 w 10004"/>
              <a:gd name="connsiteY4" fmla="*/ 806 h 10000"/>
              <a:gd name="connsiteX5" fmla="*/ 93 w 10004"/>
              <a:gd name="connsiteY5" fmla="*/ 260 h 10000"/>
              <a:gd name="connsiteX6" fmla="*/ 351 w 10004"/>
              <a:gd name="connsiteY6" fmla="*/ 1 h 10000"/>
              <a:gd name="connsiteX7" fmla="*/ 1822 w 10004"/>
              <a:gd name="connsiteY7" fmla="*/ 254 h 10000"/>
              <a:gd name="connsiteX8" fmla="*/ 2805 w 10004"/>
              <a:gd name="connsiteY8" fmla="*/ 1470 h 10000"/>
              <a:gd name="connsiteX9" fmla="*/ 3738 w 10004"/>
              <a:gd name="connsiteY9" fmla="*/ 3670 h 10000"/>
              <a:gd name="connsiteX10" fmla="*/ 6941 w 10004"/>
              <a:gd name="connsiteY10" fmla="*/ 6761 h 10000"/>
              <a:gd name="connsiteX11" fmla="*/ 10004 w 10004"/>
              <a:gd name="connsiteY11" fmla="*/ 9631 h 10000"/>
              <a:gd name="connsiteX12" fmla="*/ 5717 w 10004"/>
              <a:gd name="connsiteY12" fmla="*/ 10000 h 10000"/>
              <a:gd name="connsiteX0" fmla="*/ 5717 w 10004"/>
              <a:gd name="connsiteY0" fmla="*/ 10001 h 10001"/>
              <a:gd name="connsiteX1" fmla="*/ 5252 w 10004"/>
              <a:gd name="connsiteY1" fmla="*/ 8286 h 10001"/>
              <a:gd name="connsiteX2" fmla="*/ 2945 w 10004"/>
              <a:gd name="connsiteY2" fmla="*/ 4284 h 10001"/>
              <a:gd name="connsiteX3" fmla="*/ 2441 w 10004"/>
              <a:gd name="connsiteY3" fmla="*/ 2667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252 w 10004"/>
              <a:gd name="connsiteY1" fmla="*/ 8286 h 10001"/>
              <a:gd name="connsiteX2" fmla="*/ 2945 w 10004"/>
              <a:gd name="connsiteY2" fmla="*/ 4284 h 10001"/>
              <a:gd name="connsiteX3" fmla="*/ 2441 w 10004"/>
              <a:gd name="connsiteY3" fmla="*/ 2667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441 w 10004"/>
              <a:gd name="connsiteY3" fmla="*/ 2667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495 w 10004"/>
              <a:gd name="connsiteY3" fmla="*/ 2518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495 w 10004"/>
              <a:gd name="connsiteY3" fmla="*/ 2518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495 w 10004"/>
              <a:gd name="connsiteY3" fmla="*/ 2518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38 w 10004"/>
              <a:gd name="connsiteY9" fmla="*/ 3671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18 w 10004"/>
              <a:gd name="connsiteY9" fmla="*/ 3706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718 w 10004"/>
              <a:gd name="connsiteY9" fmla="*/ 3706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45 w 10004"/>
              <a:gd name="connsiteY2" fmla="*/ 4284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30 w 10004"/>
              <a:gd name="connsiteY2" fmla="*/ 4390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359 w 10004"/>
              <a:gd name="connsiteY1" fmla="*/ 8249 h 10001"/>
              <a:gd name="connsiteX2" fmla="*/ 2930 w 10004"/>
              <a:gd name="connsiteY2" fmla="*/ 4390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162 w 10004"/>
              <a:gd name="connsiteY1" fmla="*/ 8270 h 10001"/>
              <a:gd name="connsiteX2" fmla="*/ 2930 w 10004"/>
              <a:gd name="connsiteY2" fmla="*/ 4390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941 w 10004"/>
              <a:gd name="connsiteY10" fmla="*/ 6762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162 w 10004"/>
              <a:gd name="connsiteY1" fmla="*/ 8270 h 10001"/>
              <a:gd name="connsiteX2" fmla="*/ 2930 w 10004"/>
              <a:gd name="connsiteY2" fmla="*/ 4390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795 h 10001"/>
              <a:gd name="connsiteX10" fmla="*/ 6804 w 10004"/>
              <a:gd name="connsiteY10" fmla="*/ 6910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162 w 10004"/>
              <a:gd name="connsiteY1" fmla="*/ 8270 h 10001"/>
              <a:gd name="connsiteX2" fmla="*/ 2930 w 10004"/>
              <a:gd name="connsiteY2" fmla="*/ 4390 h 10001"/>
              <a:gd name="connsiteX3" fmla="*/ 2555 w 10004"/>
              <a:gd name="connsiteY3" fmla="*/ 2420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879 h 10001"/>
              <a:gd name="connsiteX10" fmla="*/ 6804 w 10004"/>
              <a:gd name="connsiteY10" fmla="*/ 6910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162 w 10004"/>
              <a:gd name="connsiteY1" fmla="*/ 8270 h 10001"/>
              <a:gd name="connsiteX2" fmla="*/ 2930 w 10004"/>
              <a:gd name="connsiteY2" fmla="*/ 4390 h 10001"/>
              <a:gd name="connsiteX3" fmla="*/ 2343 w 10004"/>
              <a:gd name="connsiteY3" fmla="*/ 2504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879 h 10001"/>
              <a:gd name="connsiteX10" fmla="*/ 6804 w 10004"/>
              <a:gd name="connsiteY10" fmla="*/ 6910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162 w 10004"/>
              <a:gd name="connsiteY1" fmla="*/ 8270 h 10001"/>
              <a:gd name="connsiteX2" fmla="*/ 2930 w 10004"/>
              <a:gd name="connsiteY2" fmla="*/ 4390 h 10001"/>
              <a:gd name="connsiteX3" fmla="*/ 2343 w 10004"/>
              <a:gd name="connsiteY3" fmla="*/ 2504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879 h 10001"/>
              <a:gd name="connsiteX10" fmla="*/ 6804 w 10004"/>
              <a:gd name="connsiteY10" fmla="*/ 6910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7 w 10004"/>
              <a:gd name="connsiteY0" fmla="*/ 10001 h 10001"/>
              <a:gd name="connsiteX1" fmla="*/ 5162 w 10004"/>
              <a:gd name="connsiteY1" fmla="*/ 8270 h 10001"/>
              <a:gd name="connsiteX2" fmla="*/ 2930 w 10004"/>
              <a:gd name="connsiteY2" fmla="*/ 4390 h 10001"/>
              <a:gd name="connsiteX3" fmla="*/ 2343 w 10004"/>
              <a:gd name="connsiteY3" fmla="*/ 2504 h 10001"/>
              <a:gd name="connsiteX4" fmla="*/ 1638 w 10004"/>
              <a:gd name="connsiteY4" fmla="*/ 807 h 10001"/>
              <a:gd name="connsiteX5" fmla="*/ 93 w 10004"/>
              <a:gd name="connsiteY5" fmla="*/ 261 h 10001"/>
              <a:gd name="connsiteX6" fmla="*/ 351 w 10004"/>
              <a:gd name="connsiteY6" fmla="*/ 2 h 10001"/>
              <a:gd name="connsiteX7" fmla="*/ 1777 w 10004"/>
              <a:gd name="connsiteY7" fmla="*/ 409 h 10001"/>
              <a:gd name="connsiteX8" fmla="*/ 2805 w 10004"/>
              <a:gd name="connsiteY8" fmla="*/ 1471 h 10001"/>
              <a:gd name="connsiteX9" fmla="*/ 3622 w 10004"/>
              <a:gd name="connsiteY9" fmla="*/ 3879 h 10001"/>
              <a:gd name="connsiteX10" fmla="*/ 6804 w 10004"/>
              <a:gd name="connsiteY10" fmla="*/ 6910 h 10001"/>
              <a:gd name="connsiteX11" fmla="*/ 10004 w 10004"/>
              <a:gd name="connsiteY11" fmla="*/ 9632 h 10001"/>
              <a:gd name="connsiteX12" fmla="*/ 5717 w 10004"/>
              <a:gd name="connsiteY12" fmla="*/ 10001 h 10001"/>
              <a:gd name="connsiteX0" fmla="*/ 5714 w 10001"/>
              <a:gd name="connsiteY0" fmla="*/ 10001 h 10001"/>
              <a:gd name="connsiteX1" fmla="*/ 5159 w 10001"/>
              <a:gd name="connsiteY1" fmla="*/ 8270 h 10001"/>
              <a:gd name="connsiteX2" fmla="*/ 2927 w 10001"/>
              <a:gd name="connsiteY2" fmla="*/ 4390 h 10001"/>
              <a:gd name="connsiteX3" fmla="*/ 2340 w 10001"/>
              <a:gd name="connsiteY3" fmla="*/ 2504 h 10001"/>
              <a:gd name="connsiteX4" fmla="*/ 1605 w 10001"/>
              <a:gd name="connsiteY4" fmla="*/ 891 h 10001"/>
              <a:gd name="connsiteX5" fmla="*/ 90 w 10001"/>
              <a:gd name="connsiteY5" fmla="*/ 261 h 10001"/>
              <a:gd name="connsiteX6" fmla="*/ 348 w 10001"/>
              <a:gd name="connsiteY6" fmla="*/ 2 h 10001"/>
              <a:gd name="connsiteX7" fmla="*/ 1774 w 10001"/>
              <a:gd name="connsiteY7" fmla="*/ 409 h 10001"/>
              <a:gd name="connsiteX8" fmla="*/ 2802 w 10001"/>
              <a:gd name="connsiteY8" fmla="*/ 1471 h 10001"/>
              <a:gd name="connsiteX9" fmla="*/ 3619 w 10001"/>
              <a:gd name="connsiteY9" fmla="*/ 3879 h 10001"/>
              <a:gd name="connsiteX10" fmla="*/ 6801 w 10001"/>
              <a:gd name="connsiteY10" fmla="*/ 6910 h 10001"/>
              <a:gd name="connsiteX11" fmla="*/ 10001 w 10001"/>
              <a:gd name="connsiteY11" fmla="*/ 9632 h 10001"/>
              <a:gd name="connsiteX12" fmla="*/ 5714 w 10001"/>
              <a:gd name="connsiteY12" fmla="*/ 10001 h 10001"/>
              <a:gd name="connsiteX0" fmla="*/ 5721 w 10008"/>
              <a:gd name="connsiteY0" fmla="*/ 10001 h 10001"/>
              <a:gd name="connsiteX1" fmla="*/ 5166 w 10008"/>
              <a:gd name="connsiteY1" fmla="*/ 8270 h 10001"/>
              <a:gd name="connsiteX2" fmla="*/ 2934 w 10008"/>
              <a:gd name="connsiteY2" fmla="*/ 4390 h 10001"/>
              <a:gd name="connsiteX3" fmla="*/ 2347 w 10008"/>
              <a:gd name="connsiteY3" fmla="*/ 2504 h 10001"/>
              <a:gd name="connsiteX4" fmla="*/ 1612 w 10008"/>
              <a:gd name="connsiteY4" fmla="*/ 891 h 10001"/>
              <a:gd name="connsiteX5" fmla="*/ 87 w 10008"/>
              <a:gd name="connsiteY5" fmla="*/ 303 h 10001"/>
              <a:gd name="connsiteX6" fmla="*/ 355 w 10008"/>
              <a:gd name="connsiteY6" fmla="*/ 2 h 10001"/>
              <a:gd name="connsiteX7" fmla="*/ 1781 w 10008"/>
              <a:gd name="connsiteY7" fmla="*/ 409 h 10001"/>
              <a:gd name="connsiteX8" fmla="*/ 2809 w 10008"/>
              <a:gd name="connsiteY8" fmla="*/ 1471 h 10001"/>
              <a:gd name="connsiteX9" fmla="*/ 3626 w 10008"/>
              <a:gd name="connsiteY9" fmla="*/ 3879 h 10001"/>
              <a:gd name="connsiteX10" fmla="*/ 6808 w 10008"/>
              <a:gd name="connsiteY10" fmla="*/ 6910 h 10001"/>
              <a:gd name="connsiteX11" fmla="*/ 10008 w 10008"/>
              <a:gd name="connsiteY11" fmla="*/ 9632 h 10001"/>
              <a:gd name="connsiteX12" fmla="*/ 5721 w 10008"/>
              <a:gd name="connsiteY12" fmla="*/ 10001 h 10001"/>
              <a:gd name="connsiteX0" fmla="*/ 5721 w 10008"/>
              <a:gd name="connsiteY0" fmla="*/ 10001 h 10001"/>
              <a:gd name="connsiteX1" fmla="*/ 5166 w 10008"/>
              <a:gd name="connsiteY1" fmla="*/ 8270 h 10001"/>
              <a:gd name="connsiteX2" fmla="*/ 2934 w 10008"/>
              <a:gd name="connsiteY2" fmla="*/ 4390 h 10001"/>
              <a:gd name="connsiteX3" fmla="*/ 2347 w 10008"/>
              <a:gd name="connsiteY3" fmla="*/ 2504 h 10001"/>
              <a:gd name="connsiteX4" fmla="*/ 1612 w 10008"/>
              <a:gd name="connsiteY4" fmla="*/ 891 h 10001"/>
              <a:gd name="connsiteX5" fmla="*/ 87 w 10008"/>
              <a:gd name="connsiteY5" fmla="*/ 303 h 10001"/>
              <a:gd name="connsiteX6" fmla="*/ 355 w 10008"/>
              <a:gd name="connsiteY6" fmla="*/ 2 h 10001"/>
              <a:gd name="connsiteX7" fmla="*/ 1781 w 10008"/>
              <a:gd name="connsiteY7" fmla="*/ 409 h 10001"/>
              <a:gd name="connsiteX8" fmla="*/ 2809 w 10008"/>
              <a:gd name="connsiteY8" fmla="*/ 1471 h 10001"/>
              <a:gd name="connsiteX9" fmla="*/ 3626 w 10008"/>
              <a:gd name="connsiteY9" fmla="*/ 3879 h 10001"/>
              <a:gd name="connsiteX10" fmla="*/ 6798 w 10008"/>
              <a:gd name="connsiteY10" fmla="*/ 7008 h 10001"/>
              <a:gd name="connsiteX11" fmla="*/ 10008 w 10008"/>
              <a:gd name="connsiteY11" fmla="*/ 9632 h 10001"/>
              <a:gd name="connsiteX12" fmla="*/ 5721 w 10008"/>
              <a:gd name="connsiteY12" fmla="*/ 10001 h 10001"/>
              <a:gd name="connsiteX0" fmla="*/ 5721 w 10008"/>
              <a:gd name="connsiteY0" fmla="*/ 10001 h 10001"/>
              <a:gd name="connsiteX1" fmla="*/ 5166 w 10008"/>
              <a:gd name="connsiteY1" fmla="*/ 8270 h 10001"/>
              <a:gd name="connsiteX2" fmla="*/ 2934 w 10008"/>
              <a:gd name="connsiteY2" fmla="*/ 4390 h 10001"/>
              <a:gd name="connsiteX3" fmla="*/ 2347 w 10008"/>
              <a:gd name="connsiteY3" fmla="*/ 2504 h 10001"/>
              <a:gd name="connsiteX4" fmla="*/ 1612 w 10008"/>
              <a:gd name="connsiteY4" fmla="*/ 891 h 10001"/>
              <a:gd name="connsiteX5" fmla="*/ 87 w 10008"/>
              <a:gd name="connsiteY5" fmla="*/ 303 h 10001"/>
              <a:gd name="connsiteX6" fmla="*/ 355 w 10008"/>
              <a:gd name="connsiteY6" fmla="*/ 2 h 10001"/>
              <a:gd name="connsiteX7" fmla="*/ 1781 w 10008"/>
              <a:gd name="connsiteY7" fmla="*/ 409 h 10001"/>
              <a:gd name="connsiteX8" fmla="*/ 2729 w 10008"/>
              <a:gd name="connsiteY8" fmla="*/ 1471 h 10001"/>
              <a:gd name="connsiteX9" fmla="*/ 3626 w 10008"/>
              <a:gd name="connsiteY9" fmla="*/ 3879 h 10001"/>
              <a:gd name="connsiteX10" fmla="*/ 6798 w 10008"/>
              <a:gd name="connsiteY10" fmla="*/ 7008 h 10001"/>
              <a:gd name="connsiteX11" fmla="*/ 10008 w 10008"/>
              <a:gd name="connsiteY11" fmla="*/ 9632 h 10001"/>
              <a:gd name="connsiteX12" fmla="*/ 5721 w 10008"/>
              <a:gd name="connsiteY12" fmla="*/ 10001 h 10001"/>
              <a:gd name="connsiteX0" fmla="*/ 5721 w 10008"/>
              <a:gd name="connsiteY0" fmla="*/ 10001 h 10001"/>
              <a:gd name="connsiteX1" fmla="*/ 5166 w 10008"/>
              <a:gd name="connsiteY1" fmla="*/ 8270 h 10001"/>
              <a:gd name="connsiteX2" fmla="*/ 2934 w 10008"/>
              <a:gd name="connsiteY2" fmla="*/ 4390 h 10001"/>
              <a:gd name="connsiteX3" fmla="*/ 2347 w 10008"/>
              <a:gd name="connsiteY3" fmla="*/ 2504 h 10001"/>
              <a:gd name="connsiteX4" fmla="*/ 1612 w 10008"/>
              <a:gd name="connsiteY4" fmla="*/ 891 h 10001"/>
              <a:gd name="connsiteX5" fmla="*/ 87 w 10008"/>
              <a:gd name="connsiteY5" fmla="*/ 303 h 10001"/>
              <a:gd name="connsiteX6" fmla="*/ 355 w 10008"/>
              <a:gd name="connsiteY6" fmla="*/ 2 h 10001"/>
              <a:gd name="connsiteX7" fmla="*/ 1781 w 10008"/>
              <a:gd name="connsiteY7" fmla="*/ 409 h 10001"/>
              <a:gd name="connsiteX8" fmla="*/ 2729 w 10008"/>
              <a:gd name="connsiteY8" fmla="*/ 1471 h 10001"/>
              <a:gd name="connsiteX9" fmla="*/ 3626 w 10008"/>
              <a:gd name="connsiteY9" fmla="*/ 3879 h 10001"/>
              <a:gd name="connsiteX10" fmla="*/ 6798 w 10008"/>
              <a:gd name="connsiteY10" fmla="*/ 7008 h 10001"/>
              <a:gd name="connsiteX11" fmla="*/ 10008 w 10008"/>
              <a:gd name="connsiteY11" fmla="*/ 9632 h 10001"/>
              <a:gd name="connsiteX12" fmla="*/ 5721 w 10008"/>
              <a:gd name="connsiteY12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2348 w 10009"/>
              <a:gd name="connsiteY3" fmla="*/ 2504 h 10001"/>
              <a:gd name="connsiteX4" fmla="*/ 1623 w 10009"/>
              <a:gd name="connsiteY4" fmla="*/ 1017 h 10001"/>
              <a:gd name="connsiteX5" fmla="*/ 88 w 10009"/>
              <a:gd name="connsiteY5" fmla="*/ 303 h 10001"/>
              <a:gd name="connsiteX6" fmla="*/ 356 w 10009"/>
              <a:gd name="connsiteY6" fmla="*/ 2 h 10001"/>
              <a:gd name="connsiteX7" fmla="*/ 1782 w 10009"/>
              <a:gd name="connsiteY7" fmla="*/ 409 h 10001"/>
              <a:gd name="connsiteX8" fmla="*/ 2730 w 10009"/>
              <a:gd name="connsiteY8" fmla="*/ 1471 h 10001"/>
              <a:gd name="connsiteX9" fmla="*/ 3627 w 10009"/>
              <a:gd name="connsiteY9" fmla="*/ 3879 h 10001"/>
              <a:gd name="connsiteX10" fmla="*/ 6799 w 10009"/>
              <a:gd name="connsiteY10" fmla="*/ 7008 h 10001"/>
              <a:gd name="connsiteX11" fmla="*/ 10009 w 10009"/>
              <a:gd name="connsiteY11" fmla="*/ 9632 h 10001"/>
              <a:gd name="connsiteX12" fmla="*/ 5722 w 10009"/>
              <a:gd name="connsiteY12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730 w 10009"/>
              <a:gd name="connsiteY7" fmla="*/ 1471 h 10001"/>
              <a:gd name="connsiteX8" fmla="*/ 362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730 w 10009"/>
              <a:gd name="connsiteY7" fmla="*/ 1471 h 10001"/>
              <a:gd name="connsiteX8" fmla="*/ 362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730 w 10009"/>
              <a:gd name="connsiteY7" fmla="*/ 1471 h 10001"/>
              <a:gd name="connsiteX8" fmla="*/ 362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780 w 10009"/>
              <a:gd name="connsiteY7" fmla="*/ 1722 h 10001"/>
              <a:gd name="connsiteX8" fmla="*/ 362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780 w 10009"/>
              <a:gd name="connsiteY7" fmla="*/ 1722 h 10001"/>
              <a:gd name="connsiteX8" fmla="*/ 369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780 w 10009"/>
              <a:gd name="connsiteY7" fmla="*/ 1722 h 10001"/>
              <a:gd name="connsiteX8" fmla="*/ 369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697 w 10009"/>
              <a:gd name="connsiteY8" fmla="*/ 3879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707 w 10009"/>
              <a:gd name="connsiteY8" fmla="*/ 3977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722 w 10009"/>
              <a:gd name="connsiteY0" fmla="*/ 10001 h 10001"/>
              <a:gd name="connsiteX1" fmla="*/ 5167 w 10009"/>
              <a:gd name="connsiteY1" fmla="*/ 8270 h 10001"/>
              <a:gd name="connsiteX2" fmla="*/ 2935 w 10009"/>
              <a:gd name="connsiteY2" fmla="*/ 4390 h 10001"/>
              <a:gd name="connsiteX3" fmla="*/ 1623 w 10009"/>
              <a:gd name="connsiteY3" fmla="*/ 1017 h 10001"/>
              <a:gd name="connsiteX4" fmla="*/ 88 w 10009"/>
              <a:gd name="connsiteY4" fmla="*/ 303 h 10001"/>
              <a:gd name="connsiteX5" fmla="*/ 356 w 10009"/>
              <a:gd name="connsiteY5" fmla="*/ 2 h 10001"/>
              <a:gd name="connsiteX6" fmla="*/ 1782 w 10009"/>
              <a:gd name="connsiteY6" fmla="*/ 409 h 10001"/>
              <a:gd name="connsiteX7" fmla="*/ 2800 w 10009"/>
              <a:gd name="connsiteY7" fmla="*/ 1904 h 10001"/>
              <a:gd name="connsiteX8" fmla="*/ 3827 w 10009"/>
              <a:gd name="connsiteY8" fmla="*/ 3991 h 10001"/>
              <a:gd name="connsiteX9" fmla="*/ 6799 w 10009"/>
              <a:gd name="connsiteY9" fmla="*/ 7008 h 10001"/>
              <a:gd name="connsiteX10" fmla="*/ 10009 w 10009"/>
              <a:gd name="connsiteY10" fmla="*/ 9632 h 10001"/>
              <a:gd name="connsiteX11" fmla="*/ 5722 w 10009"/>
              <a:gd name="connsiteY11" fmla="*/ 10001 h 10001"/>
              <a:gd name="connsiteX0" fmla="*/ 5634 w 9921"/>
              <a:gd name="connsiteY0" fmla="*/ 10000 h 10000"/>
              <a:gd name="connsiteX1" fmla="*/ 5079 w 9921"/>
              <a:gd name="connsiteY1" fmla="*/ 8269 h 10000"/>
              <a:gd name="connsiteX2" fmla="*/ 2847 w 9921"/>
              <a:gd name="connsiteY2" fmla="*/ 4389 h 10000"/>
              <a:gd name="connsiteX3" fmla="*/ 1535 w 9921"/>
              <a:gd name="connsiteY3" fmla="*/ 1016 h 10000"/>
              <a:gd name="connsiteX4" fmla="*/ 0 w 9921"/>
              <a:gd name="connsiteY4" fmla="*/ 302 h 10000"/>
              <a:gd name="connsiteX5" fmla="*/ 268 w 9921"/>
              <a:gd name="connsiteY5" fmla="*/ 1 h 10000"/>
              <a:gd name="connsiteX6" fmla="*/ 1694 w 9921"/>
              <a:gd name="connsiteY6" fmla="*/ 408 h 10000"/>
              <a:gd name="connsiteX7" fmla="*/ 2712 w 9921"/>
              <a:gd name="connsiteY7" fmla="*/ 1903 h 10000"/>
              <a:gd name="connsiteX8" fmla="*/ 3739 w 9921"/>
              <a:gd name="connsiteY8" fmla="*/ 3990 h 10000"/>
              <a:gd name="connsiteX9" fmla="*/ 6711 w 9921"/>
              <a:gd name="connsiteY9" fmla="*/ 7007 h 10000"/>
              <a:gd name="connsiteX10" fmla="*/ 9921 w 9921"/>
              <a:gd name="connsiteY10" fmla="*/ 9631 h 10000"/>
              <a:gd name="connsiteX11" fmla="*/ 5634 w 9921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69 h 10000"/>
              <a:gd name="connsiteX2" fmla="*/ 2870 w 10000"/>
              <a:gd name="connsiteY2" fmla="*/ 4389 h 10000"/>
              <a:gd name="connsiteX3" fmla="*/ 1547 w 10000"/>
              <a:gd name="connsiteY3" fmla="*/ 1016 h 10000"/>
              <a:gd name="connsiteX4" fmla="*/ 0 w 10000"/>
              <a:gd name="connsiteY4" fmla="*/ 302 h 10000"/>
              <a:gd name="connsiteX5" fmla="*/ 270 w 10000"/>
              <a:gd name="connsiteY5" fmla="*/ 1 h 10000"/>
              <a:gd name="connsiteX6" fmla="*/ 1707 w 10000"/>
              <a:gd name="connsiteY6" fmla="*/ 408 h 10000"/>
              <a:gd name="connsiteX7" fmla="*/ 2734 w 10000"/>
              <a:gd name="connsiteY7" fmla="*/ 1903 h 10000"/>
              <a:gd name="connsiteX8" fmla="*/ 3769 w 10000"/>
              <a:gd name="connsiteY8" fmla="*/ 3990 h 10000"/>
              <a:gd name="connsiteX9" fmla="*/ 6764 w 10000"/>
              <a:gd name="connsiteY9" fmla="*/ 7007 h 10000"/>
              <a:gd name="connsiteX10" fmla="*/ 10000 w 10000"/>
              <a:gd name="connsiteY10" fmla="*/ 9631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69 h 10000"/>
              <a:gd name="connsiteX2" fmla="*/ 2870 w 10000"/>
              <a:gd name="connsiteY2" fmla="*/ 4389 h 10000"/>
              <a:gd name="connsiteX3" fmla="*/ 1547 w 10000"/>
              <a:gd name="connsiteY3" fmla="*/ 1016 h 10000"/>
              <a:gd name="connsiteX4" fmla="*/ 0 w 10000"/>
              <a:gd name="connsiteY4" fmla="*/ 302 h 10000"/>
              <a:gd name="connsiteX5" fmla="*/ 270 w 10000"/>
              <a:gd name="connsiteY5" fmla="*/ 1 h 10000"/>
              <a:gd name="connsiteX6" fmla="*/ 1707 w 10000"/>
              <a:gd name="connsiteY6" fmla="*/ 408 h 10000"/>
              <a:gd name="connsiteX7" fmla="*/ 2734 w 10000"/>
              <a:gd name="connsiteY7" fmla="*/ 1903 h 10000"/>
              <a:gd name="connsiteX8" fmla="*/ 3769 w 10000"/>
              <a:gd name="connsiteY8" fmla="*/ 3990 h 10000"/>
              <a:gd name="connsiteX9" fmla="*/ 6764 w 10000"/>
              <a:gd name="connsiteY9" fmla="*/ 7007 h 10000"/>
              <a:gd name="connsiteX10" fmla="*/ 10000 w 10000"/>
              <a:gd name="connsiteY10" fmla="*/ 9631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69 h 10000"/>
              <a:gd name="connsiteX2" fmla="*/ 2870 w 10000"/>
              <a:gd name="connsiteY2" fmla="*/ 4389 h 10000"/>
              <a:gd name="connsiteX3" fmla="*/ 1547 w 10000"/>
              <a:gd name="connsiteY3" fmla="*/ 1016 h 10000"/>
              <a:gd name="connsiteX4" fmla="*/ 0 w 10000"/>
              <a:gd name="connsiteY4" fmla="*/ 302 h 10000"/>
              <a:gd name="connsiteX5" fmla="*/ 270 w 10000"/>
              <a:gd name="connsiteY5" fmla="*/ 1 h 10000"/>
              <a:gd name="connsiteX6" fmla="*/ 1707 w 10000"/>
              <a:gd name="connsiteY6" fmla="*/ 408 h 10000"/>
              <a:gd name="connsiteX7" fmla="*/ 2734 w 10000"/>
              <a:gd name="connsiteY7" fmla="*/ 1903 h 10000"/>
              <a:gd name="connsiteX8" fmla="*/ 3769 w 10000"/>
              <a:gd name="connsiteY8" fmla="*/ 3990 h 10000"/>
              <a:gd name="connsiteX9" fmla="*/ 6764 w 10000"/>
              <a:gd name="connsiteY9" fmla="*/ 7007 h 10000"/>
              <a:gd name="connsiteX10" fmla="*/ 10000 w 10000"/>
              <a:gd name="connsiteY10" fmla="*/ 9631 h 10000"/>
              <a:gd name="connsiteX11" fmla="*/ 5679 w 10000"/>
              <a:gd name="connsiteY11" fmla="*/ 10000 h 10000"/>
              <a:gd name="connsiteX0" fmla="*/ 5679 w 10000"/>
              <a:gd name="connsiteY0" fmla="*/ 9930 h 9930"/>
              <a:gd name="connsiteX1" fmla="*/ 5119 w 10000"/>
              <a:gd name="connsiteY1" fmla="*/ 8199 h 9930"/>
              <a:gd name="connsiteX2" fmla="*/ 2870 w 10000"/>
              <a:gd name="connsiteY2" fmla="*/ 4319 h 9930"/>
              <a:gd name="connsiteX3" fmla="*/ 1547 w 10000"/>
              <a:gd name="connsiteY3" fmla="*/ 946 h 9930"/>
              <a:gd name="connsiteX4" fmla="*/ 0 w 10000"/>
              <a:gd name="connsiteY4" fmla="*/ 232 h 9930"/>
              <a:gd name="connsiteX5" fmla="*/ 371 w 10000"/>
              <a:gd name="connsiteY5" fmla="*/ 1 h 9930"/>
              <a:gd name="connsiteX6" fmla="*/ 1707 w 10000"/>
              <a:gd name="connsiteY6" fmla="*/ 338 h 9930"/>
              <a:gd name="connsiteX7" fmla="*/ 2734 w 10000"/>
              <a:gd name="connsiteY7" fmla="*/ 1833 h 9930"/>
              <a:gd name="connsiteX8" fmla="*/ 3769 w 10000"/>
              <a:gd name="connsiteY8" fmla="*/ 3920 h 9930"/>
              <a:gd name="connsiteX9" fmla="*/ 6764 w 10000"/>
              <a:gd name="connsiteY9" fmla="*/ 6937 h 9930"/>
              <a:gd name="connsiteX10" fmla="*/ 10000 w 10000"/>
              <a:gd name="connsiteY10" fmla="*/ 9561 h 9930"/>
              <a:gd name="connsiteX11" fmla="*/ 5679 w 10000"/>
              <a:gd name="connsiteY11" fmla="*/ 9930 h 993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870 w 10000"/>
              <a:gd name="connsiteY2" fmla="*/ 4349 h 10000"/>
              <a:gd name="connsiteX3" fmla="*/ 1547 w 10000"/>
              <a:gd name="connsiteY3" fmla="*/ 953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870 w 10000"/>
              <a:gd name="connsiteY2" fmla="*/ 4349 h 10000"/>
              <a:gd name="connsiteX3" fmla="*/ 1608 w 10000"/>
              <a:gd name="connsiteY3" fmla="*/ 1016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870 w 10000"/>
              <a:gd name="connsiteY2" fmla="*/ 4349 h 10000"/>
              <a:gd name="connsiteX3" fmla="*/ 1608 w 10000"/>
              <a:gd name="connsiteY3" fmla="*/ 1016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870 w 10000"/>
              <a:gd name="connsiteY2" fmla="*/ 4349 h 10000"/>
              <a:gd name="connsiteX3" fmla="*/ 1608 w 10000"/>
              <a:gd name="connsiteY3" fmla="*/ 1016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870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69 w 10000"/>
              <a:gd name="connsiteY8" fmla="*/ 394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34 w 10000"/>
              <a:gd name="connsiteY7" fmla="*/ 1846 h 10000"/>
              <a:gd name="connsiteX8" fmla="*/ 3718 w 10000"/>
              <a:gd name="connsiteY8" fmla="*/ 3962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74 w 10000"/>
              <a:gd name="connsiteY7" fmla="*/ 1762 h 10000"/>
              <a:gd name="connsiteX8" fmla="*/ 3718 w 10000"/>
              <a:gd name="connsiteY8" fmla="*/ 3962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74 w 10000"/>
              <a:gd name="connsiteY7" fmla="*/ 1762 h 10000"/>
              <a:gd name="connsiteX8" fmla="*/ 3718 w 10000"/>
              <a:gd name="connsiteY8" fmla="*/ 3962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74 w 10000"/>
              <a:gd name="connsiteY7" fmla="*/ 1762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119 w 10000"/>
              <a:gd name="connsiteY1" fmla="*/ 8257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645 w 10000"/>
              <a:gd name="connsiteY1" fmla="*/ 7751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554 w 10000"/>
              <a:gd name="connsiteY1" fmla="*/ 7765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554 w 10000"/>
              <a:gd name="connsiteY1" fmla="*/ 7765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554 w 10000"/>
              <a:gd name="connsiteY1" fmla="*/ 7765 h 10000"/>
              <a:gd name="connsiteX2" fmla="*/ 2971 w 10000"/>
              <a:gd name="connsiteY2" fmla="*/ 4349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554 w 10000"/>
              <a:gd name="connsiteY1" fmla="*/ 7765 h 10000"/>
              <a:gd name="connsiteX2" fmla="*/ 2941 w 10000"/>
              <a:gd name="connsiteY2" fmla="*/ 4377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554 w 10000"/>
              <a:gd name="connsiteY1" fmla="*/ 7765 h 10000"/>
              <a:gd name="connsiteX2" fmla="*/ 2941 w 10000"/>
              <a:gd name="connsiteY2" fmla="*/ 4377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64 w 10000"/>
              <a:gd name="connsiteY7" fmla="*/ 1706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  <a:gd name="connsiteX0" fmla="*/ 5679 w 10000"/>
              <a:gd name="connsiteY0" fmla="*/ 10000 h 10000"/>
              <a:gd name="connsiteX1" fmla="*/ 5554 w 10000"/>
              <a:gd name="connsiteY1" fmla="*/ 7765 h 10000"/>
              <a:gd name="connsiteX2" fmla="*/ 2941 w 10000"/>
              <a:gd name="connsiteY2" fmla="*/ 4377 h 10000"/>
              <a:gd name="connsiteX3" fmla="*/ 1654 w 10000"/>
              <a:gd name="connsiteY3" fmla="*/ 1114 h 10000"/>
              <a:gd name="connsiteX4" fmla="*/ 0 w 10000"/>
              <a:gd name="connsiteY4" fmla="*/ 234 h 10000"/>
              <a:gd name="connsiteX5" fmla="*/ 371 w 10000"/>
              <a:gd name="connsiteY5" fmla="*/ 1 h 10000"/>
              <a:gd name="connsiteX6" fmla="*/ 1707 w 10000"/>
              <a:gd name="connsiteY6" fmla="*/ 340 h 10000"/>
              <a:gd name="connsiteX7" fmla="*/ 2713 w 10000"/>
              <a:gd name="connsiteY7" fmla="*/ 1608 h 10000"/>
              <a:gd name="connsiteX8" fmla="*/ 3779 w 10000"/>
              <a:gd name="connsiteY8" fmla="*/ 4018 h 10000"/>
              <a:gd name="connsiteX9" fmla="*/ 6764 w 10000"/>
              <a:gd name="connsiteY9" fmla="*/ 6986 h 10000"/>
              <a:gd name="connsiteX10" fmla="*/ 10000 w 10000"/>
              <a:gd name="connsiteY10" fmla="*/ 9628 h 10000"/>
              <a:gd name="connsiteX11" fmla="*/ 5679 w 10000"/>
              <a:gd name="connsiteY1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10000">
                <a:moveTo>
                  <a:pt x="5679" y="10000"/>
                </a:moveTo>
                <a:cubicBezTo>
                  <a:pt x="3849" y="7766"/>
                  <a:pt x="6010" y="8702"/>
                  <a:pt x="5554" y="7765"/>
                </a:cubicBezTo>
                <a:cubicBezTo>
                  <a:pt x="5098" y="6828"/>
                  <a:pt x="3601" y="5767"/>
                  <a:pt x="2941" y="4377"/>
                </a:cubicBezTo>
                <a:cubicBezTo>
                  <a:pt x="2281" y="2987"/>
                  <a:pt x="2235" y="1875"/>
                  <a:pt x="1654" y="1114"/>
                </a:cubicBezTo>
                <a:cubicBezTo>
                  <a:pt x="1073" y="353"/>
                  <a:pt x="486" y="390"/>
                  <a:pt x="0" y="234"/>
                </a:cubicBezTo>
                <a:cubicBezTo>
                  <a:pt x="35" y="247"/>
                  <a:pt x="380" y="-3"/>
                  <a:pt x="371" y="1"/>
                </a:cubicBezTo>
                <a:cubicBezTo>
                  <a:pt x="655" y="19"/>
                  <a:pt x="1317" y="72"/>
                  <a:pt x="1707" y="340"/>
                </a:cubicBezTo>
                <a:cubicBezTo>
                  <a:pt x="2097" y="608"/>
                  <a:pt x="2368" y="868"/>
                  <a:pt x="2713" y="1608"/>
                </a:cubicBezTo>
                <a:cubicBezTo>
                  <a:pt x="3058" y="2348"/>
                  <a:pt x="3104" y="3122"/>
                  <a:pt x="3779" y="4018"/>
                </a:cubicBezTo>
                <a:cubicBezTo>
                  <a:pt x="4454" y="4914"/>
                  <a:pt x="6632" y="6193"/>
                  <a:pt x="6764" y="6986"/>
                </a:cubicBezTo>
                <a:cubicBezTo>
                  <a:pt x="6309" y="8669"/>
                  <a:pt x="8750" y="9333"/>
                  <a:pt x="10000" y="9628"/>
                </a:cubicBezTo>
                <a:lnTo>
                  <a:pt x="5679" y="10000"/>
                </a:lnTo>
                <a:close/>
              </a:path>
            </a:pathLst>
          </a:custGeom>
          <a:gradFill flip="none" rotWithShape="1">
            <a:gsLst>
              <a:gs pos="100000">
                <a:srgbClr val="FFFF00">
                  <a:alpha val="31000"/>
                </a:srgbClr>
              </a:gs>
              <a:gs pos="87000">
                <a:srgbClr val="F094A1"/>
              </a:gs>
            </a:gsLst>
            <a:lin ang="162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0" name="Freeform 757"/>
          <p:cNvSpPr>
            <a:spLocks/>
          </p:cNvSpPr>
          <p:nvPr/>
        </p:nvSpPr>
        <p:spPr bwMode="auto">
          <a:xfrm rot="18756149">
            <a:off x="7462007" y="4854849"/>
            <a:ext cx="430589" cy="426929"/>
          </a:xfrm>
          <a:custGeom>
            <a:avLst/>
            <a:gdLst>
              <a:gd name="T0" fmla="*/ 118 w 125"/>
              <a:gd name="T1" fmla="*/ 102 h 124"/>
              <a:gd name="T2" fmla="*/ 118 w 125"/>
              <a:gd name="T3" fmla="*/ 89 h 124"/>
              <a:gd name="T4" fmla="*/ 115 w 125"/>
              <a:gd name="T5" fmla="*/ 72 h 124"/>
              <a:gd name="T6" fmla="*/ 82 w 125"/>
              <a:gd name="T7" fmla="*/ 39 h 124"/>
              <a:gd name="T8" fmla="*/ 55 w 125"/>
              <a:gd name="T9" fmla="*/ 22 h 124"/>
              <a:gd name="T10" fmla="*/ 58 w 125"/>
              <a:gd name="T11" fmla="*/ 19 h 124"/>
              <a:gd name="T12" fmla="*/ 72 w 125"/>
              <a:gd name="T13" fmla="*/ 18 h 124"/>
              <a:gd name="T14" fmla="*/ 82 w 125"/>
              <a:gd name="T15" fmla="*/ 15 h 124"/>
              <a:gd name="T16" fmla="*/ 87 w 125"/>
              <a:gd name="T17" fmla="*/ 11 h 124"/>
              <a:gd name="T18" fmla="*/ 91 w 125"/>
              <a:gd name="T19" fmla="*/ 3 h 124"/>
              <a:gd name="T20" fmla="*/ 77 w 125"/>
              <a:gd name="T21" fmla="*/ 3 h 124"/>
              <a:gd name="T22" fmla="*/ 67 w 125"/>
              <a:gd name="T23" fmla="*/ 5 h 124"/>
              <a:gd name="T24" fmla="*/ 54 w 125"/>
              <a:gd name="T25" fmla="*/ 7 h 124"/>
              <a:gd name="T26" fmla="*/ 44 w 125"/>
              <a:gd name="T27" fmla="*/ 7 h 124"/>
              <a:gd name="T28" fmla="*/ 26 w 125"/>
              <a:gd name="T29" fmla="*/ 5 h 124"/>
              <a:gd name="T30" fmla="*/ 20 w 125"/>
              <a:gd name="T31" fmla="*/ 6 h 124"/>
              <a:gd name="T32" fmla="*/ 12 w 125"/>
              <a:gd name="T33" fmla="*/ 10 h 124"/>
              <a:gd name="T34" fmla="*/ 13 w 125"/>
              <a:gd name="T35" fmla="*/ 16 h 124"/>
              <a:gd name="T36" fmla="*/ 19 w 125"/>
              <a:gd name="T37" fmla="*/ 24 h 124"/>
              <a:gd name="T38" fmla="*/ 27 w 125"/>
              <a:gd name="T39" fmla="*/ 30 h 124"/>
              <a:gd name="T40" fmla="*/ 29 w 125"/>
              <a:gd name="T41" fmla="*/ 38 h 124"/>
              <a:gd name="T42" fmla="*/ 31 w 125"/>
              <a:gd name="T43" fmla="*/ 47 h 124"/>
              <a:gd name="T44" fmla="*/ 32 w 125"/>
              <a:gd name="T45" fmla="*/ 52 h 124"/>
              <a:gd name="T46" fmla="*/ 21 w 125"/>
              <a:gd name="T47" fmla="*/ 50 h 124"/>
              <a:gd name="T48" fmla="*/ 14 w 125"/>
              <a:gd name="T49" fmla="*/ 43 h 124"/>
              <a:gd name="T50" fmla="*/ 5 w 125"/>
              <a:gd name="T51" fmla="*/ 37 h 124"/>
              <a:gd name="T52" fmla="*/ 1 w 125"/>
              <a:gd name="T53" fmla="*/ 40 h 124"/>
              <a:gd name="T54" fmla="*/ 5 w 125"/>
              <a:gd name="T55" fmla="*/ 45 h 124"/>
              <a:gd name="T56" fmla="*/ 12 w 125"/>
              <a:gd name="T57" fmla="*/ 54 h 124"/>
              <a:gd name="T58" fmla="*/ 27 w 125"/>
              <a:gd name="T59" fmla="*/ 61 h 124"/>
              <a:gd name="T60" fmla="*/ 32 w 125"/>
              <a:gd name="T61" fmla="*/ 61 h 124"/>
              <a:gd name="T62" fmla="*/ 23 w 125"/>
              <a:gd name="T63" fmla="*/ 70 h 124"/>
              <a:gd name="T64" fmla="*/ 19 w 125"/>
              <a:gd name="T65" fmla="*/ 81 h 124"/>
              <a:gd name="T66" fmla="*/ 20 w 125"/>
              <a:gd name="T67" fmla="*/ 93 h 124"/>
              <a:gd name="T68" fmla="*/ 26 w 125"/>
              <a:gd name="T69" fmla="*/ 92 h 124"/>
              <a:gd name="T70" fmla="*/ 28 w 125"/>
              <a:gd name="T71" fmla="*/ 85 h 124"/>
              <a:gd name="T72" fmla="*/ 32 w 125"/>
              <a:gd name="T73" fmla="*/ 78 h 124"/>
              <a:gd name="T74" fmla="*/ 40 w 125"/>
              <a:gd name="T75" fmla="*/ 73 h 124"/>
              <a:gd name="T76" fmla="*/ 48 w 125"/>
              <a:gd name="T77" fmla="*/ 80 h 124"/>
              <a:gd name="T78" fmla="*/ 43 w 125"/>
              <a:gd name="T79" fmla="*/ 87 h 124"/>
              <a:gd name="T80" fmla="*/ 50 w 125"/>
              <a:gd name="T81" fmla="*/ 101 h 124"/>
              <a:gd name="T82" fmla="*/ 57 w 125"/>
              <a:gd name="T83" fmla="*/ 107 h 124"/>
              <a:gd name="T84" fmla="*/ 56 w 125"/>
              <a:gd name="T85" fmla="*/ 107 h 124"/>
              <a:gd name="T86" fmla="*/ 54 w 125"/>
              <a:gd name="T87" fmla="*/ 111 h 124"/>
              <a:gd name="T88" fmla="*/ 54 w 125"/>
              <a:gd name="T89" fmla="*/ 113 h 124"/>
              <a:gd name="T90" fmla="*/ 68 w 125"/>
              <a:gd name="T91" fmla="*/ 111 h 124"/>
              <a:gd name="T92" fmla="*/ 70 w 125"/>
              <a:gd name="T93" fmla="*/ 112 h 124"/>
              <a:gd name="T94" fmla="*/ 70 w 125"/>
              <a:gd name="T95" fmla="*/ 114 h 124"/>
              <a:gd name="T96" fmla="*/ 59 w 125"/>
              <a:gd name="T97" fmla="*/ 114 h 124"/>
              <a:gd name="T98" fmla="*/ 49 w 125"/>
              <a:gd name="T99" fmla="*/ 117 h 124"/>
              <a:gd name="T100" fmla="*/ 46 w 125"/>
              <a:gd name="T101" fmla="*/ 122 h 124"/>
              <a:gd name="T102" fmla="*/ 46 w 125"/>
              <a:gd name="T103" fmla="*/ 124 h 124"/>
              <a:gd name="T104" fmla="*/ 94 w 125"/>
              <a:gd name="T105" fmla="*/ 119 h 124"/>
              <a:gd name="T106" fmla="*/ 105 w 125"/>
              <a:gd name="T107" fmla="*/ 113 h 124"/>
              <a:gd name="T108" fmla="*/ 103 w 125"/>
              <a:gd name="T109" fmla="*/ 107 h 124"/>
              <a:gd name="T110" fmla="*/ 109 w 125"/>
              <a:gd name="T111" fmla="*/ 108 h 124"/>
              <a:gd name="T112" fmla="*/ 122 w 125"/>
              <a:gd name="T113" fmla="*/ 109 h 124"/>
              <a:gd name="T114" fmla="*/ 118 w 125"/>
              <a:gd name="T115" fmla="*/ 10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" h="124">
                <a:moveTo>
                  <a:pt x="118" y="102"/>
                </a:moveTo>
                <a:cubicBezTo>
                  <a:pt x="116" y="101"/>
                  <a:pt x="118" y="92"/>
                  <a:pt x="118" y="89"/>
                </a:cubicBezTo>
                <a:cubicBezTo>
                  <a:pt x="118" y="83"/>
                  <a:pt x="117" y="75"/>
                  <a:pt x="115" y="72"/>
                </a:cubicBezTo>
                <a:cubicBezTo>
                  <a:pt x="114" y="69"/>
                  <a:pt x="98" y="44"/>
                  <a:pt x="82" y="39"/>
                </a:cubicBezTo>
                <a:cubicBezTo>
                  <a:pt x="67" y="34"/>
                  <a:pt x="56" y="25"/>
                  <a:pt x="55" y="22"/>
                </a:cubicBezTo>
                <a:cubicBezTo>
                  <a:pt x="55" y="20"/>
                  <a:pt x="54" y="19"/>
                  <a:pt x="58" y="19"/>
                </a:cubicBezTo>
                <a:cubicBezTo>
                  <a:pt x="62" y="19"/>
                  <a:pt x="67" y="19"/>
                  <a:pt x="72" y="18"/>
                </a:cubicBezTo>
                <a:cubicBezTo>
                  <a:pt x="77" y="18"/>
                  <a:pt x="79" y="17"/>
                  <a:pt x="82" y="15"/>
                </a:cubicBezTo>
                <a:cubicBezTo>
                  <a:pt x="84" y="14"/>
                  <a:pt x="86" y="13"/>
                  <a:pt x="87" y="11"/>
                </a:cubicBezTo>
                <a:cubicBezTo>
                  <a:pt x="87" y="11"/>
                  <a:pt x="92" y="7"/>
                  <a:pt x="91" y="3"/>
                </a:cubicBezTo>
                <a:cubicBezTo>
                  <a:pt x="91" y="0"/>
                  <a:pt x="77" y="3"/>
                  <a:pt x="77" y="3"/>
                </a:cubicBezTo>
                <a:cubicBezTo>
                  <a:pt x="73" y="3"/>
                  <a:pt x="70" y="4"/>
                  <a:pt x="67" y="5"/>
                </a:cubicBezTo>
                <a:cubicBezTo>
                  <a:pt x="63" y="5"/>
                  <a:pt x="60" y="6"/>
                  <a:pt x="54" y="7"/>
                </a:cubicBezTo>
                <a:cubicBezTo>
                  <a:pt x="52" y="7"/>
                  <a:pt x="51" y="8"/>
                  <a:pt x="44" y="7"/>
                </a:cubicBezTo>
                <a:cubicBezTo>
                  <a:pt x="39" y="5"/>
                  <a:pt x="34" y="5"/>
                  <a:pt x="26" y="5"/>
                </a:cubicBezTo>
                <a:cubicBezTo>
                  <a:pt x="24" y="5"/>
                  <a:pt x="22" y="5"/>
                  <a:pt x="20" y="6"/>
                </a:cubicBezTo>
                <a:cubicBezTo>
                  <a:pt x="20" y="6"/>
                  <a:pt x="12" y="6"/>
                  <a:pt x="12" y="10"/>
                </a:cubicBezTo>
                <a:cubicBezTo>
                  <a:pt x="12" y="12"/>
                  <a:pt x="12" y="13"/>
                  <a:pt x="13" y="16"/>
                </a:cubicBezTo>
                <a:cubicBezTo>
                  <a:pt x="14" y="18"/>
                  <a:pt x="16" y="21"/>
                  <a:pt x="19" y="24"/>
                </a:cubicBezTo>
                <a:cubicBezTo>
                  <a:pt x="23" y="27"/>
                  <a:pt x="25" y="29"/>
                  <a:pt x="27" y="30"/>
                </a:cubicBezTo>
                <a:cubicBezTo>
                  <a:pt x="28" y="32"/>
                  <a:pt x="29" y="35"/>
                  <a:pt x="29" y="38"/>
                </a:cubicBezTo>
                <a:cubicBezTo>
                  <a:pt x="29" y="42"/>
                  <a:pt x="30" y="46"/>
                  <a:pt x="31" y="47"/>
                </a:cubicBezTo>
                <a:cubicBezTo>
                  <a:pt x="31" y="49"/>
                  <a:pt x="32" y="52"/>
                  <a:pt x="32" y="52"/>
                </a:cubicBezTo>
                <a:cubicBezTo>
                  <a:pt x="32" y="52"/>
                  <a:pt x="25" y="52"/>
                  <a:pt x="21" y="50"/>
                </a:cubicBezTo>
                <a:cubicBezTo>
                  <a:pt x="19" y="48"/>
                  <a:pt x="15" y="46"/>
                  <a:pt x="14" y="43"/>
                </a:cubicBezTo>
                <a:cubicBezTo>
                  <a:pt x="13" y="39"/>
                  <a:pt x="10" y="36"/>
                  <a:pt x="5" y="37"/>
                </a:cubicBezTo>
                <a:cubicBezTo>
                  <a:pt x="5" y="37"/>
                  <a:pt x="0" y="37"/>
                  <a:pt x="1" y="40"/>
                </a:cubicBezTo>
                <a:cubicBezTo>
                  <a:pt x="1" y="43"/>
                  <a:pt x="3" y="42"/>
                  <a:pt x="5" y="45"/>
                </a:cubicBezTo>
                <a:cubicBezTo>
                  <a:pt x="6" y="48"/>
                  <a:pt x="9" y="51"/>
                  <a:pt x="12" y="54"/>
                </a:cubicBezTo>
                <a:cubicBezTo>
                  <a:pt x="19" y="60"/>
                  <a:pt x="25" y="61"/>
                  <a:pt x="27" y="61"/>
                </a:cubicBezTo>
                <a:cubicBezTo>
                  <a:pt x="29" y="61"/>
                  <a:pt x="32" y="61"/>
                  <a:pt x="32" y="61"/>
                </a:cubicBezTo>
                <a:cubicBezTo>
                  <a:pt x="32" y="61"/>
                  <a:pt x="25" y="67"/>
                  <a:pt x="23" y="70"/>
                </a:cubicBezTo>
                <a:cubicBezTo>
                  <a:pt x="21" y="73"/>
                  <a:pt x="19" y="77"/>
                  <a:pt x="19" y="81"/>
                </a:cubicBezTo>
                <a:cubicBezTo>
                  <a:pt x="19" y="85"/>
                  <a:pt x="20" y="90"/>
                  <a:pt x="20" y="93"/>
                </a:cubicBezTo>
                <a:cubicBezTo>
                  <a:pt x="20" y="96"/>
                  <a:pt x="24" y="97"/>
                  <a:pt x="26" y="92"/>
                </a:cubicBezTo>
                <a:cubicBezTo>
                  <a:pt x="27" y="88"/>
                  <a:pt x="27" y="88"/>
                  <a:pt x="28" y="85"/>
                </a:cubicBezTo>
                <a:cubicBezTo>
                  <a:pt x="28" y="82"/>
                  <a:pt x="29" y="81"/>
                  <a:pt x="32" y="78"/>
                </a:cubicBezTo>
                <a:cubicBezTo>
                  <a:pt x="36" y="76"/>
                  <a:pt x="38" y="74"/>
                  <a:pt x="40" y="73"/>
                </a:cubicBezTo>
                <a:cubicBezTo>
                  <a:pt x="42" y="73"/>
                  <a:pt x="47" y="78"/>
                  <a:pt x="48" y="80"/>
                </a:cubicBezTo>
                <a:cubicBezTo>
                  <a:pt x="49" y="81"/>
                  <a:pt x="43" y="81"/>
                  <a:pt x="43" y="87"/>
                </a:cubicBezTo>
                <a:cubicBezTo>
                  <a:pt x="43" y="91"/>
                  <a:pt x="44" y="97"/>
                  <a:pt x="50" y="101"/>
                </a:cubicBezTo>
                <a:cubicBezTo>
                  <a:pt x="52" y="103"/>
                  <a:pt x="54" y="105"/>
                  <a:pt x="57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5" y="108"/>
                  <a:pt x="54" y="109"/>
                  <a:pt x="54" y="111"/>
                </a:cubicBezTo>
                <a:cubicBezTo>
                  <a:pt x="54" y="111"/>
                  <a:pt x="53" y="113"/>
                  <a:pt x="54" y="113"/>
                </a:cubicBezTo>
                <a:cubicBezTo>
                  <a:pt x="54" y="113"/>
                  <a:pt x="60" y="112"/>
                  <a:pt x="68" y="111"/>
                </a:cubicBezTo>
                <a:cubicBezTo>
                  <a:pt x="69" y="111"/>
                  <a:pt x="69" y="112"/>
                  <a:pt x="70" y="112"/>
                </a:cubicBezTo>
                <a:cubicBezTo>
                  <a:pt x="73" y="114"/>
                  <a:pt x="72" y="113"/>
                  <a:pt x="70" y="114"/>
                </a:cubicBezTo>
                <a:cubicBezTo>
                  <a:pt x="68" y="114"/>
                  <a:pt x="62" y="114"/>
                  <a:pt x="59" y="114"/>
                </a:cubicBezTo>
                <a:cubicBezTo>
                  <a:pt x="56" y="114"/>
                  <a:pt x="51" y="116"/>
                  <a:pt x="49" y="117"/>
                </a:cubicBezTo>
                <a:cubicBezTo>
                  <a:pt x="48" y="118"/>
                  <a:pt x="46" y="120"/>
                  <a:pt x="46" y="122"/>
                </a:cubicBezTo>
                <a:cubicBezTo>
                  <a:pt x="46" y="122"/>
                  <a:pt x="45" y="124"/>
                  <a:pt x="46" y="124"/>
                </a:cubicBezTo>
                <a:cubicBezTo>
                  <a:pt x="46" y="124"/>
                  <a:pt x="79" y="120"/>
                  <a:pt x="94" y="119"/>
                </a:cubicBezTo>
                <a:cubicBezTo>
                  <a:pt x="109" y="119"/>
                  <a:pt x="105" y="113"/>
                  <a:pt x="105" y="113"/>
                </a:cubicBezTo>
                <a:cubicBezTo>
                  <a:pt x="104" y="109"/>
                  <a:pt x="103" y="107"/>
                  <a:pt x="103" y="107"/>
                </a:cubicBezTo>
                <a:cubicBezTo>
                  <a:pt x="103" y="107"/>
                  <a:pt x="107" y="107"/>
                  <a:pt x="109" y="108"/>
                </a:cubicBezTo>
                <a:cubicBezTo>
                  <a:pt x="115" y="109"/>
                  <a:pt x="120" y="110"/>
                  <a:pt x="122" y="109"/>
                </a:cubicBezTo>
                <a:cubicBezTo>
                  <a:pt x="125" y="108"/>
                  <a:pt x="123" y="105"/>
                  <a:pt x="118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1" name="Freeform 759"/>
          <p:cNvSpPr>
            <a:spLocks/>
          </p:cNvSpPr>
          <p:nvPr/>
        </p:nvSpPr>
        <p:spPr bwMode="auto">
          <a:xfrm rot="277200">
            <a:off x="7356715" y="4902111"/>
            <a:ext cx="652009" cy="347296"/>
          </a:xfrm>
          <a:custGeom>
            <a:avLst/>
            <a:gdLst>
              <a:gd name="T0" fmla="*/ 43 w 120"/>
              <a:gd name="T1" fmla="*/ 1 h 53"/>
              <a:gd name="T2" fmla="*/ 43 w 120"/>
              <a:gd name="T3" fmla="*/ 3 h 53"/>
              <a:gd name="T4" fmla="*/ 43 w 120"/>
              <a:gd name="T5" fmla="*/ 6 h 53"/>
              <a:gd name="T6" fmla="*/ 31 w 120"/>
              <a:gd name="T7" fmla="*/ 17 h 53"/>
              <a:gd name="T8" fmla="*/ 43 w 120"/>
              <a:gd name="T9" fmla="*/ 19 h 53"/>
              <a:gd name="T10" fmla="*/ 73 w 120"/>
              <a:gd name="T11" fmla="*/ 9 h 53"/>
              <a:gd name="T12" fmla="*/ 82 w 120"/>
              <a:gd name="T13" fmla="*/ 13 h 53"/>
              <a:gd name="T14" fmla="*/ 85 w 120"/>
              <a:gd name="T15" fmla="*/ 9 h 53"/>
              <a:gd name="T16" fmla="*/ 88 w 120"/>
              <a:gd name="T17" fmla="*/ 12 h 53"/>
              <a:gd name="T18" fmla="*/ 86 w 120"/>
              <a:gd name="T19" fmla="*/ 14 h 53"/>
              <a:gd name="T20" fmla="*/ 86 w 120"/>
              <a:gd name="T21" fmla="*/ 18 h 53"/>
              <a:gd name="T22" fmla="*/ 88 w 120"/>
              <a:gd name="T23" fmla="*/ 25 h 53"/>
              <a:gd name="T24" fmla="*/ 92 w 120"/>
              <a:gd name="T25" fmla="*/ 29 h 53"/>
              <a:gd name="T26" fmla="*/ 99 w 120"/>
              <a:gd name="T27" fmla="*/ 29 h 53"/>
              <a:gd name="T28" fmla="*/ 105 w 120"/>
              <a:gd name="T29" fmla="*/ 29 h 53"/>
              <a:gd name="T30" fmla="*/ 112 w 120"/>
              <a:gd name="T31" fmla="*/ 33 h 53"/>
              <a:gd name="T32" fmla="*/ 120 w 120"/>
              <a:gd name="T33" fmla="*/ 41 h 53"/>
              <a:gd name="T34" fmla="*/ 119 w 120"/>
              <a:gd name="T35" fmla="*/ 43 h 53"/>
              <a:gd name="T36" fmla="*/ 111 w 120"/>
              <a:gd name="T37" fmla="*/ 40 h 53"/>
              <a:gd name="T38" fmla="*/ 106 w 120"/>
              <a:gd name="T39" fmla="*/ 39 h 53"/>
              <a:gd name="T40" fmla="*/ 114 w 120"/>
              <a:gd name="T41" fmla="*/ 47 h 53"/>
              <a:gd name="T42" fmla="*/ 115 w 120"/>
              <a:gd name="T43" fmla="*/ 49 h 53"/>
              <a:gd name="T44" fmla="*/ 112 w 120"/>
              <a:gd name="T45" fmla="*/ 50 h 53"/>
              <a:gd name="T46" fmla="*/ 103 w 120"/>
              <a:gd name="T47" fmla="*/ 45 h 53"/>
              <a:gd name="T48" fmla="*/ 96 w 120"/>
              <a:gd name="T49" fmla="*/ 39 h 53"/>
              <a:gd name="T50" fmla="*/ 87 w 120"/>
              <a:gd name="T51" fmla="*/ 38 h 53"/>
              <a:gd name="T52" fmla="*/ 81 w 120"/>
              <a:gd name="T53" fmla="*/ 38 h 53"/>
              <a:gd name="T54" fmla="*/ 73 w 120"/>
              <a:gd name="T55" fmla="*/ 34 h 53"/>
              <a:gd name="T56" fmla="*/ 61 w 120"/>
              <a:gd name="T57" fmla="*/ 37 h 53"/>
              <a:gd name="T58" fmla="*/ 53 w 120"/>
              <a:gd name="T59" fmla="*/ 39 h 53"/>
              <a:gd name="T60" fmla="*/ 41 w 120"/>
              <a:gd name="T61" fmla="*/ 41 h 53"/>
              <a:gd name="T62" fmla="*/ 40 w 120"/>
              <a:gd name="T63" fmla="*/ 42 h 53"/>
              <a:gd name="T64" fmla="*/ 19 w 120"/>
              <a:gd name="T65" fmla="*/ 48 h 53"/>
              <a:gd name="T66" fmla="*/ 1 w 120"/>
              <a:gd name="T67" fmla="*/ 53 h 53"/>
              <a:gd name="T68" fmla="*/ 0 w 120"/>
              <a:gd name="T69" fmla="*/ 51 h 53"/>
              <a:gd name="T70" fmla="*/ 2 w 120"/>
              <a:gd name="T71" fmla="*/ 49 h 53"/>
              <a:gd name="T72" fmla="*/ 0 w 120"/>
              <a:gd name="T73" fmla="*/ 46 h 53"/>
              <a:gd name="T74" fmla="*/ 26 w 120"/>
              <a:gd name="T75" fmla="*/ 40 h 53"/>
              <a:gd name="T76" fmla="*/ 24 w 120"/>
              <a:gd name="T77" fmla="*/ 32 h 53"/>
              <a:gd name="T78" fmla="*/ 12 w 120"/>
              <a:gd name="T79" fmla="*/ 26 h 53"/>
              <a:gd name="T80" fmla="*/ 20 w 120"/>
              <a:gd name="T81" fmla="*/ 16 h 53"/>
              <a:gd name="T82" fmla="*/ 27 w 120"/>
              <a:gd name="T83" fmla="*/ 13 h 53"/>
              <a:gd name="T84" fmla="*/ 32 w 120"/>
              <a:gd name="T85" fmla="*/ 6 h 53"/>
              <a:gd name="T86" fmla="*/ 39 w 120"/>
              <a:gd name="T87" fmla="*/ 0 h 53"/>
              <a:gd name="T88" fmla="*/ 40 w 120"/>
              <a:gd name="T8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0" h="53">
                <a:moveTo>
                  <a:pt x="41" y="2"/>
                </a:moveTo>
                <a:cubicBezTo>
                  <a:pt x="42" y="1"/>
                  <a:pt x="43" y="1"/>
                  <a:pt x="43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3"/>
                  <a:pt x="43" y="3"/>
                </a:cubicBezTo>
                <a:cubicBezTo>
                  <a:pt x="43" y="4"/>
                  <a:pt x="43" y="4"/>
                  <a:pt x="43" y="5"/>
                </a:cubicBezTo>
                <a:cubicBezTo>
                  <a:pt x="43" y="5"/>
                  <a:pt x="43" y="6"/>
                  <a:pt x="43" y="6"/>
                </a:cubicBezTo>
                <a:cubicBezTo>
                  <a:pt x="42" y="8"/>
                  <a:pt x="40" y="10"/>
                  <a:pt x="38" y="12"/>
                </a:cubicBezTo>
                <a:cubicBezTo>
                  <a:pt x="35" y="14"/>
                  <a:pt x="33" y="16"/>
                  <a:pt x="31" y="17"/>
                </a:cubicBezTo>
                <a:cubicBezTo>
                  <a:pt x="33" y="21"/>
                  <a:pt x="34" y="23"/>
                  <a:pt x="35" y="23"/>
                </a:cubicBezTo>
                <a:cubicBezTo>
                  <a:pt x="36" y="23"/>
                  <a:pt x="39" y="21"/>
                  <a:pt x="43" y="19"/>
                </a:cubicBezTo>
                <a:cubicBezTo>
                  <a:pt x="49" y="16"/>
                  <a:pt x="53" y="14"/>
                  <a:pt x="56" y="13"/>
                </a:cubicBezTo>
                <a:cubicBezTo>
                  <a:pt x="62" y="10"/>
                  <a:pt x="67" y="9"/>
                  <a:pt x="73" y="9"/>
                </a:cubicBezTo>
                <a:cubicBezTo>
                  <a:pt x="74" y="9"/>
                  <a:pt x="76" y="10"/>
                  <a:pt x="78" y="11"/>
                </a:cubicBezTo>
                <a:cubicBezTo>
                  <a:pt x="80" y="12"/>
                  <a:pt x="82" y="13"/>
                  <a:pt x="82" y="13"/>
                </a:cubicBezTo>
                <a:cubicBezTo>
                  <a:pt x="82" y="12"/>
                  <a:pt x="83" y="11"/>
                  <a:pt x="83" y="10"/>
                </a:cubicBezTo>
                <a:cubicBezTo>
                  <a:pt x="83" y="9"/>
                  <a:pt x="84" y="9"/>
                  <a:pt x="85" y="9"/>
                </a:cubicBezTo>
                <a:cubicBezTo>
                  <a:pt x="86" y="9"/>
                  <a:pt x="86" y="9"/>
                  <a:pt x="87" y="10"/>
                </a:cubicBezTo>
                <a:cubicBezTo>
                  <a:pt x="87" y="11"/>
                  <a:pt x="87" y="11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3"/>
                  <a:pt x="87" y="13"/>
                  <a:pt x="86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5"/>
                  <a:pt x="85" y="16"/>
                  <a:pt x="86" y="18"/>
                </a:cubicBezTo>
                <a:cubicBezTo>
                  <a:pt x="87" y="19"/>
                  <a:pt x="87" y="20"/>
                  <a:pt x="87" y="21"/>
                </a:cubicBezTo>
                <a:cubicBezTo>
                  <a:pt x="88" y="22"/>
                  <a:pt x="88" y="23"/>
                  <a:pt x="88" y="25"/>
                </a:cubicBezTo>
                <a:cubicBezTo>
                  <a:pt x="89" y="26"/>
                  <a:pt x="89" y="27"/>
                  <a:pt x="89" y="27"/>
                </a:cubicBezTo>
                <a:cubicBezTo>
                  <a:pt x="90" y="28"/>
                  <a:pt x="91" y="29"/>
                  <a:pt x="92" y="29"/>
                </a:cubicBezTo>
                <a:cubicBezTo>
                  <a:pt x="93" y="29"/>
                  <a:pt x="94" y="29"/>
                  <a:pt x="96" y="29"/>
                </a:cubicBezTo>
                <a:cubicBezTo>
                  <a:pt x="96" y="29"/>
                  <a:pt x="97" y="29"/>
                  <a:pt x="99" y="29"/>
                </a:cubicBezTo>
                <a:cubicBezTo>
                  <a:pt x="100" y="29"/>
                  <a:pt x="102" y="29"/>
                  <a:pt x="103" y="29"/>
                </a:cubicBezTo>
                <a:cubicBezTo>
                  <a:pt x="104" y="29"/>
                  <a:pt x="104" y="29"/>
                  <a:pt x="105" y="29"/>
                </a:cubicBezTo>
                <a:cubicBezTo>
                  <a:pt x="105" y="29"/>
                  <a:pt x="106" y="30"/>
                  <a:pt x="106" y="30"/>
                </a:cubicBezTo>
                <a:cubicBezTo>
                  <a:pt x="108" y="31"/>
                  <a:pt x="110" y="32"/>
                  <a:pt x="112" y="33"/>
                </a:cubicBezTo>
                <a:cubicBezTo>
                  <a:pt x="114" y="35"/>
                  <a:pt x="115" y="36"/>
                  <a:pt x="116" y="37"/>
                </a:cubicBezTo>
                <a:cubicBezTo>
                  <a:pt x="118" y="39"/>
                  <a:pt x="119" y="41"/>
                  <a:pt x="120" y="41"/>
                </a:cubicBezTo>
                <a:cubicBezTo>
                  <a:pt x="120" y="42"/>
                  <a:pt x="120" y="42"/>
                  <a:pt x="120" y="43"/>
                </a:cubicBezTo>
                <a:cubicBezTo>
                  <a:pt x="120" y="43"/>
                  <a:pt x="119" y="43"/>
                  <a:pt x="119" y="43"/>
                </a:cubicBezTo>
                <a:cubicBezTo>
                  <a:pt x="118" y="43"/>
                  <a:pt x="116" y="43"/>
                  <a:pt x="115" y="42"/>
                </a:cubicBezTo>
                <a:cubicBezTo>
                  <a:pt x="114" y="41"/>
                  <a:pt x="113" y="41"/>
                  <a:pt x="111" y="40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5"/>
                  <a:pt x="104" y="37"/>
                  <a:pt x="106" y="39"/>
                </a:cubicBezTo>
                <a:cubicBezTo>
                  <a:pt x="108" y="41"/>
                  <a:pt x="110" y="43"/>
                  <a:pt x="111" y="45"/>
                </a:cubicBezTo>
                <a:cubicBezTo>
                  <a:pt x="112" y="45"/>
                  <a:pt x="112" y="46"/>
                  <a:pt x="114" y="47"/>
                </a:cubicBezTo>
                <a:cubicBezTo>
                  <a:pt x="115" y="47"/>
                  <a:pt x="115" y="48"/>
                  <a:pt x="115" y="48"/>
                </a:cubicBezTo>
                <a:cubicBezTo>
                  <a:pt x="115" y="49"/>
                  <a:pt x="115" y="49"/>
                  <a:pt x="115" y="49"/>
                </a:cubicBezTo>
                <a:cubicBezTo>
                  <a:pt x="114" y="50"/>
                  <a:pt x="114" y="50"/>
                  <a:pt x="113" y="50"/>
                </a:cubicBezTo>
                <a:cubicBezTo>
                  <a:pt x="113" y="50"/>
                  <a:pt x="112" y="50"/>
                  <a:pt x="112" y="50"/>
                </a:cubicBezTo>
                <a:cubicBezTo>
                  <a:pt x="111" y="50"/>
                  <a:pt x="109" y="49"/>
                  <a:pt x="107" y="48"/>
                </a:cubicBezTo>
                <a:cubicBezTo>
                  <a:pt x="106" y="47"/>
                  <a:pt x="105" y="46"/>
                  <a:pt x="103" y="45"/>
                </a:cubicBezTo>
                <a:cubicBezTo>
                  <a:pt x="102" y="44"/>
                  <a:pt x="102" y="43"/>
                  <a:pt x="101" y="42"/>
                </a:cubicBezTo>
                <a:cubicBezTo>
                  <a:pt x="100" y="41"/>
                  <a:pt x="98" y="40"/>
                  <a:pt x="96" y="39"/>
                </a:cubicBezTo>
                <a:cubicBezTo>
                  <a:pt x="94" y="38"/>
                  <a:pt x="92" y="38"/>
                  <a:pt x="90" y="38"/>
                </a:cubicBezTo>
                <a:cubicBezTo>
                  <a:pt x="89" y="38"/>
                  <a:pt x="88" y="38"/>
                  <a:pt x="87" y="38"/>
                </a:cubicBezTo>
                <a:cubicBezTo>
                  <a:pt x="86" y="38"/>
                  <a:pt x="85" y="38"/>
                  <a:pt x="84" y="38"/>
                </a:cubicBezTo>
                <a:cubicBezTo>
                  <a:pt x="83" y="38"/>
                  <a:pt x="82" y="38"/>
                  <a:pt x="81" y="38"/>
                </a:cubicBezTo>
                <a:cubicBezTo>
                  <a:pt x="80" y="38"/>
                  <a:pt x="79" y="38"/>
                  <a:pt x="79" y="38"/>
                </a:cubicBezTo>
                <a:cubicBezTo>
                  <a:pt x="79" y="38"/>
                  <a:pt x="77" y="37"/>
                  <a:pt x="73" y="34"/>
                </a:cubicBezTo>
                <a:cubicBezTo>
                  <a:pt x="72" y="34"/>
                  <a:pt x="71" y="33"/>
                  <a:pt x="69" y="33"/>
                </a:cubicBezTo>
                <a:cubicBezTo>
                  <a:pt x="68" y="33"/>
                  <a:pt x="66" y="35"/>
                  <a:pt x="61" y="37"/>
                </a:cubicBezTo>
                <a:cubicBezTo>
                  <a:pt x="59" y="39"/>
                  <a:pt x="57" y="39"/>
                  <a:pt x="55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1" y="39"/>
                  <a:pt x="49" y="39"/>
                  <a:pt x="47" y="39"/>
                </a:cubicBezTo>
                <a:cubicBezTo>
                  <a:pt x="45" y="40"/>
                  <a:pt x="43" y="40"/>
                  <a:pt x="41" y="41"/>
                </a:cubicBezTo>
                <a:cubicBezTo>
                  <a:pt x="41" y="41"/>
                  <a:pt x="41" y="41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3" y="45"/>
                  <a:pt x="28" y="47"/>
                  <a:pt x="27" y="47"/>
                </a:cubicBezTo>
                <a:cubicBezTo>
                  <a:pt x="24" y="48"/>
                  <a:pt x="22" y="48"/>
                  <a:pt x="19" y="48"/>
                </a:cubicBezTo>
                <a:cubicBezTo>
                  <a:pt x="16" y="49"/>
                  <a:pt x="13" y="50"/>
                  <a:pt x="10" y="52"/>
                </a:cubicBezTo>
                <a:cubicBezTo>
                  <a:pt x="7" y="53"/>
                  <a:pt x="4" y="53"/>
                  <a:pt x="1" y="53"/>
                </a:cubicBezTo>
                <a:cubicBezTo>
                  <a:pt x="1" y="53"/>
                  <a:pt x="0" y="52"/>
                  <a:pt x="0" y="5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0"/>
                  <a:pt x="1" y="50"/>
                  <a:pt x="1" y="50"/>
                </a:cubicBezTo>
                <a:cubicBezTo>
                  <a:pt x="2" y="50"/>
                  <a:pt x="2" y="49"/>
                  <a:pt x="2" y="49"/>
                </a:cubicBezTo>
                <a:cubicBezTo>
                  <a:pt x="2" y="49"/>
                  <a:pt x="2" y="48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4" y="44"/>
                  <a:pt x="10" y="43"/>
                  <a:pt x="15" y="42"/>
                </a:cubicBezTo>
                <a:cubicBezTo>
                  <a:pt x="18" y="41"/>
                  <a:pt x="22" y="41"/>
                  <a:pt x="26" y="40"/>
                </a:cubicBezTo>
                <a:cubicBezTo>
                  <a:pt x="26" y="37"/>
                  <a:pt x="26" y="36"/>
                  <a:pt x="25" y="35"/>
                </a:cubicBezTo>
                <a:cubicBezTo>
                  <a:pt x="25" y="34"/>
                  <a:pt x="25" y="33"/>
                  <a:pt x="24" y="32"/>
                </a:cubicBezTo>
                <a:cubicBezTo>
                  <a:pt x="23" y="32"/>
                  <a:pt x="20" y="31"/>
                  <a:pt x="16" y="30"/>
                </a:cubicBezTo>
                <a:cubicBezTo>
                  <a:pt x="14" y="30"/>
                  <a:pt x="12" y="28"/>
                  <a:pt x="12" y="26"/>
                </a:cubicBezTo>
                <a:cubicBezTo>
                  <a:pt x="12" y="25"/>
                  <a:pt x="13" y="23"/>
                  <a:pt x="15" y="21"/>
                </a:cubicBezTo>
                <a:cubicBezTo>
                  <a:pt x="16" y="19"/>
                  <a:pt x="18" y="17"/>
                  <a:pt x="20" y="16"/>
                </a:cubicBezTo>
                <a:cubicBezTo>
                  <a:pt x="21" y="15"/>
                  <a:pt x="22" y="15"/>
                  <a:pt x="23" y="15"/>
                </a:cubicBezTo>
                <a:cubicBezTo>
                  <a:pt x="25" y="14"/>
                  <a:pt x="26" y="14"/>
                  <a:pt x="27" y="13"/>
                </a:cubicBezTo>
                <a:cubicBezTo>
                  <a:pt x="28" y="13"/>
                  <a:pt x="29" y="12"/>
                  <a:pt x="30" y="10"/>
                </a:cubicBezTo>
                <a:cubicBezTo>
                  <a:pt x="31" y="8"/>
                  <a:pt x="31" y="7"/>
                  <a:pt x="32" y="6"/>
                </a:cubicBezTo>
                <a:cubicBezTo>
                  <a:pt x="33" y="5"/>
                  <a:pt x="34" y="3"/>
                  <a:pt x="36" y="2"/>
                </a:cubicBezTo>
                <a:cubicBezTo>
                  <a:pt x="37" y="1"/>
                  <a:pt x="38" y="0"/>
                  <a:pt x="39" y="0"/>
                </a:cubicBezTo>
                <a:cubicBezTo>
                  <a:pt x="39" y="0"/>
                  <a:pt x="39" y="1"/>
                  <a:pt x="39" y="1"/>
                </a:cubicBezTo>
                <a:cubicBezTo>
                  <a:pt x="39" y="2"/>
                  <a:pt x="40" y="3"/>
                  <a:pt x="40" y="3"/>
                </a:cubicBezTo>
                <a:cubicBezTo>
                  <a:pt x="40" y="3"/>
                  <a:pt x="41" y="3"/>
                  <a:pt x="41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3" name="Freeform 759"/>
          <p:cNvSpPr>
            <a:spLocks/>
          </p:cNvSpPr>
          <p:nvPr/>
        </p:nvSpPr>
        <p:spPr bwMode="auto">
          <a:xfrm rot="2104237">
            <a:off x="4760051" y="2638699"/>
            <a:ext cx="391205" cy="208378"/>
          </a:xfrm>
          <a:custGeom>
            <a:avLst/>
            <a:gdLst>
              <a:gd name="T0" fmla="*/ 43 w 120"/>
              <a:gd name="T1" fmla="*/ 1 h 53"/>
              <a:gd name="T2" fmla="*/ 43 w 120"/>
              <a:gd name="T3" fmla="*/ 3 h 53"/>
              <a:gd name="T4" fmla="*/ 43 w 120"/>
              <a:gd name="T5" fmla="*/ 6 h 53"/>
              <a:gd name="T6" fmla="*/ 31 w 120"/>
              <a:gd name="T7" fmla="*/ 17 h 53"/>
              <a:gd name="T8" fmla="*/ 43 w 120"/>
              <a:gd name="T9" fmla="*/ 19 h 53"/>
              <a:gd name="T10" fmla="*/ 73 w 120"/>
              <a:gd name="T11" fmla="*/ 9 h 53"/>
              <a:gd name="T12" fmla="*/ 82 w 120"/>
              <a:gd name="T13" fmla="*/ 13 h 53"/>
              <a:gd name="T14" fmla="*/ 85 w 120"/>
              <a:gd name="T15" fmla="*/ 9 h 53"/>
              <a:gd name="T16" fmla="*/ 88 w 120"/>
              <a:gd name="T17" fmla="*/ 12 h 53"/>
              <a:gd name="T18" fmla="*/ 86 w 120"/>
              <a:gd name="T19" fmla="*/ 14 h 53"/>
              <a:gd name="T20" fmla="*/ 86 w 120"/>
              <a:gd name="T21" fmla="*/ 18 h 53"/>
              <a:gd name="T22" fmla="*/ 88 w 120"/>
              <a:gd name="T23" fmla="*/ 25 h 53"/>
              <a:gd name="T24" fmla="*/ 92 w 120"/>
              <a:gd name="T25" fmla="*/ 29 h 53"/>
              <a:gd name="T26" fmla="*/ 99 w 120"/>
              <a:gd name="T27" fmla="*/ 29 h 53"/>
              <a:gd name="T28" fmla="*/ 105 w 120"/>
              <a:gd name="T29" fmla="*/ 29 h 53"/>
              <a:gd name="T30" fmla="*/ 112 w 120"/>
              <a:gd name="T31" fmla="*/ 33 h 53"/>
              <a:gd name="T32" fmla="*/ 120 w 120"/>
              <a:gd name="T33" fmla="*/ 41 h 53"/>
              <a:gd name="T34" fmla="*/ 119 w 120"/>
              <a:gd name="T35" fmla="*/ 43 h 53"/>
              <a:gd name="T36" fmla="*/ 111 w 120"/>
              <a:gd name="T37" fmla="*/ 40 h 53"/>
              <a:gd name="T38" fmla="*/ 106 w 120"/>
              <a:gd name="T39" fmla="*/ 39 h 53"/>
              <a:gd name="T40" fmla="*/ 114 w 120"/>
              <a:gd name="T41" fmla="*/ 47 h 53"/>
              <a:gd name="T42" fmla="*/ 115 w 120"/>
              <a:gd name="T43" fmla="*/ 49 h 53"/>
              <a:gd name="T44" fmla="*/ 112 w 120"/>
              <a:gd name="T45" fmla="*/ 50 h 53"/>
              <a:gd name="T46" fmla="*/ 103 w 120"/>
              <a:gd name="T47" fmla="*/ 45 h 53"/>
              <a:gd name="T48" fmla="*/ 96 w 120"/>
              <a:gd name="T49" fmla="*/ 39 h 53"/>
              <a:gd name="T50" fmla="*/ 87 w 120"/>
              <a:gd name="T51" fmla="*/ 38 h 53"/>
              <a:gd name="T52" fmla="*/ 81 w 120"/>
              <a:gd name="T53" fmla="*/ 38 h 53"/>
              <a:gd name="T54" fmla="*/ 73 w 120"/>
              <a:gd name="T55" fmla="*/ 34 h 53"/>
              <a:gd name="T56" fmla="*/ 61 w 120"/>
              <a:gd name="T57" fmla="*/ 37 h 53"/>
              <a:gd name="T58" fmla="*/ 53 w 120"/>
              <a:gd name="T59" fmla="*/ 39 h 53"/>
              <a:gd name="T60" fmla="*/ 41 w 120"/>
              <a:gd name="T61" fmla="*/ 41 h 53"/>
              <a:gd name="T62" fmla="*/ 40 w 120"/>
              <a:gd name="T63" fmla="*/ 42 h 53"/>
              <a:gd name="T64" fmla="*/ 19 w 120"/>
              <a:gd name="T65" fmla="*/ 48 h 53"/>
              <a:gd name="T66" fmla="*/ 1 w 120"/>
              <a:gd name="T67" fmla="*/ 53 h 53"/>
              <a:gd name="T68" fmla="*/ 0 w 120"/>
              <a:gd name="T69" fmla="*/ 51 h 53"/>
              <a:gd name="T70" fmla="*/ 2 w 120"/>
              <a:gd name="T71" fmla="*/ 49 h 53"/>
              <a:gd name="T72" fmla="*/ 0 w 120"/>
              <a:gd name="T73" fmla="*/ 46 h 53"/>
              <a:gd name="T74" fmla="*/ 26 w 120"/>
              <a:gd name="T75" fmla="*/ 40 h 53"/>
              <a:gd name="T76" fmla="*/ 24 w 120"/>
              <a:gd name="T77" fmla="*/ 32 h 53"/>
              <a:gd name="T78" fmla="*/ 12 w 120"/>
              <a:gd name="T79" fmla="*/ 26 h 53"/>
              <a:gd name="T80" fmla="*/ 20 w 120"/>
              <a:gd name="T81" fmla="*/ 16 h 53"/>
              <a:gd name="T82" fmla="*/ 27 w 120"/>
              <a:gd name="T83" fmla="*/ 13 h 53"/>
              <a:gd name="T84" fmla="*/ 32 w 120"/>
              <a:gd name="T85" fmla="*/ 6 h 53"/>
              <a:gd name="T86" fmla="*/ 39 w 120"/>
              <a:gd name="T87" fmla="*/ 0 h 53"/>
              <a:gd name="T88" fmla="*/ 40 w 120"/>
              <a:gd name="T8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0" h="53">
                <a:moveTo>
                  <a:pt x="41" y="2"/>
                </a:moveTo>
                <a:cubicBezTo>
                  <a:pt x="42" y="1"/>
                  <a:pt x="43" y="1"/>
                  <a:pt x="43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3"/>
                  <a:pt x="43" y="3"/>
                </a:cubicBezTo>
                <a:cubicBezTo>
                  <a:pt x="43" y="4"/>
                  <a:pt x="43" y="4"/>
                  <a:pt x="43" y="5"/>
                </a:cubicBezTo>
                <a:cubicBezTo>
                  <a:pt x="43" y="5"/>
                  <a:pt x="43" y="6"/>
                  <a:pt x="43" y="6"/>
                </a:cubicBezTo>
                <a:cubicBezTo>
                  <a:pt x="42" y="8"/>
                  <a:pt x="40" y="10"/>
                  <a:pt x="38" y="12"/>
                </a:cubicBezTo>
                <a:cubicBezTo>
                  <a:pt x="35" y="14"/>
                  <a:pt x="33" y="16"/>
                  <a:pt x="31" y="17"/>
                </a:cubicBezTo>
                <a:cubicBezTo>
                  <a:pt x="33" y="21"/>
                  <a:pt x="34" y="23"/>
                  <a:pt x="35" y="23"/>
                </a:cubicBezTo>
                <a:cubicBezTo>
                  <a:pt x="36" y="23"/>
                  <a:pt x="39" y="21"/>
                  <a:pt x="43" y="19"/>
                </a:cubicBezTo>
                <a:cubicBezTo>
                  <a:pt x="49" y="16"/>
                  <a:pt x="53" y="14"/>
                  <a:pt x="56" y="13"/>
                </a:cubicBezTo>
                <a:cubicBezTo>
                  <a:pt x="62" y="10"/>
                  <a:pt x="67" y="9"/>
                  <a:pt x="73" y="9"/>
                </a:cubicBezTo>
                <a:cubicBezTo>
                  <a:pt x="74" y="9"/>
                  <a:pt x="76" y="10"/>
                  <a:pt x="78" y="11"/>
                </a:cubicBezTo>
                <a:cubicBezTo>
                  <a:pt x="80" y="12"/>
                  <a:pt x="82" y="13"/>
                  <a:pt x="82" y="13"/>
                </a:cubicBezTo>
                <a:cubicBezTo>
                  <a:pt x="82" y="12"/>
                  <a:pt x="83" y="11"/>
                  <a:pt x="83" y="10"/>
                </a:cubicBezTo>
                <a:cubicBezTo>
                  <a:pt x="83" y="9"/>
                  <a:pt x="84" y="9"/>
                  <a:pt x="85" y="9"/>
                </a:cubicBezTo>
                <a:cubicBezTo>
                  <a:pt x="86" y="9"/>
                  <a:pt x="86" y="9"/>
                  <a:pt x="87" y="10"/>
                </a:cubicBezTo>
                <a:cubicBezTo>
                  <a:pt x="87" y="11"/>
                  <a:pt x="87" y="11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3"/>
                  <a:pt x="87" y="13"/>
                  <a:pt x="86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5"/>
                  <a:pt x="85" y="16"/>
                  <a:pt x="86" y="18"/>
                </a:cubicBezTo>
                <a:cubicBezTo>
                  <a:pt x="87" y="19"/>
                  <a:pt x="87" y="20"/>
                  <a:pt x="87" y="21"/>
                </a:cubicBezTo>
                <a:cubicBezTo>
                  <a:pt x="88" y="22"/>
                  <a:pt x="88" y="23"/>
                  <a:pt x="88" y="25"/>
                </a:cubicBezTo>
                <a:cubicBezTo>
                  <a:pt x="89" y="26"/>
                  <a:pt x="89" y="27"/>
                  <a:pt x="89" y="27"/>
                </a:cubicBezTo>
                <a:cubicBezTo>
                  <a:pt x="90" y="28"/>
                  <a:pt x="91" y="29"/>
                  <a:pt x="92" y="29"/>
                </a:cubicBezTo>
                <a:cubicBezTo>
                  <a:pt x="93" y="29"/>
                  <a:pt x="94" y="29"/>
                  <a:pt x="96" y="29"/>
                </a:cubicBezTo>
                <a:cubicBezTo>
                  <a:pt x="96" y="29"/>
                  <a:pt x="97" y="29"/>
                  <a:pt x="99" y="29"/>
                </a:cubicBezTo>
                <a:cubicBezTo>
                  <a:pt x="100" y="29"/>
                  <a:pt x="102" y="29"/>
                  <a:pt x="103" y="29"/>
                </a:cubicBezTo>
                <a:cubicBezTo>
                  <a:pt x="104" y="29"/>
                  <a:pt x="104" y="29"/>
                  <a:pt x="105" y="29"/>
                </a:cubicBezTo>
                <a:cubicBezTo>
                  <a:pt x="105" y="29"/>
                  <a:pt x="106" y="30"/>
                  <a:pt x="106" y="30"/>
                </a:cubicBezTo>
                <a:cubicBezTo>
                  <a:pt x="108" y="31"/>
                  <a:pt x="110" y="32"/>
                  <a:pt x="112" y="33"/>
                </a:cubicBezTo>
                <a:cubicBezTo>
                  <a:pt x="114" y="35"/>
                  <a:pt x="115" y="36"/>
                  <a:pt x="116" y="37"/>
                </a:cubicBezTo>
                <a:cubicBezTo>
                  <a:pt x="118" y="39"/>
                  <a:pt x="119" y="41"/>
                  <a:pt x="120" y="41"/>
                </a:cubicBezTo>
                <a:cubicBezTo>
                  <a:pt x="120" y="42"/>
                  <a:pt x="120" y="42"/>
                  <a:pt x="120" y="43"/>
                </a:cubicBezTo>
                <a:cubicBezTo>
                  <a:pt x="120" y="43"/>
                  <a:pt x="119" y="43"/>
                  <a:pt x="119" y="43"/>
                </a:cubicBezTo>
                <a:cubicBezTo>
                  <a:pt x="118" y="43"/>
                  <a:pt x="116" y="43"/>
                  <a:pt x="115" y="42"/>
                </a:cubicBezTo>
                <a:cubicBezTo>
                  <a:pt x="114" y="41"/>
                  <a:pt x="113" y="41"/>
                  <a:pt x="111" y="40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5"/>
                  <a:pt x="104" y="37"/>
                  <a:pt x="106" y="39"/>
                </a:cubicBezTo>
                <a:cubicBezTo>
                  <a:pt x="108" y="41"/>
                  <a:pt x="110" y="43"/>
                  <a:pt x="111" y="45"/>
                </a:cubicBezTo>
                <a:cubicBezTo>
                  <a:pt x="112" y="45"/>
                  <a:pt x="112" y="46"/>
                  <a:pt x="114" y="47"/>
                </a:cubicBezTo>
                <a:cubicBezTo>
                  <a:pt x="115" y="47"/>
                  <a:pt x="115" y="48"/>
                  <a:pt x="115" y="48"/>
                </a:cubicBezTo>
                <a:cubicBezTo>
                  <a:pt x="115" y="49"/>
                  <a:pt x="115" y="49"/>
                  <a:pt x="115" y="49"/>
                </a:cubicBezTo>
                <a:cubicBezTo>
                  <a:pt x="114" y="50"/>
                  <a:pt x="114" y="50"/>
                  <a:pt x="113" y="50"/>
                </a:cubicBezTo>
                <a:cubicBezTo>
                  <a:pt x="113" y="50"/>
                  <a:pt x="112" y="50"/>
                  <a:pt x="112" y="50"/>
                </a:cubicBezTo>
                <a:cubicBezTo>
                  <a:pt x="111" y="50"/>
                  <a:pt x="109" y="49"/>
                  <a:pt x="107" y="48"/>
                </a:cubicBezTo>
                <a:cubicBezTo>
                  <a:pt x="106" y="47"/>
                  <a:pt x="105" y="46"/>
                  <a:pt x="103" y="45"/>
                </a:cubicBezTo>
                <a:cubicBezTo>
                  <a:pt x="102" y="44"/>
                  <a:pt x="102" y="43"/>
                  <a:pt x="101" y="42"/>
                </a:cubicBezTo>
                <a:cubicBezTo>
                  <a:pt x="100" y="41"/>
                  <a:pt x="98" y="40"/>
                  <a:pt x="96" y="39"/>
                </a:cubicBezTo>
                <a:cubicBezTo>
                  <a:pt x="94" y="38"/>
                  <a:pt x="92" y="38"/>
                  <a:pt x="90" y="38"/>
                </a:cubicBezTo>
                <a:cubicBezTo>
                  <a:pt x="89" y="38"/>
                  <a:pt x="88" y="38"/>
                  <a:pt x="87" y="38"/>
                </a:cubicBezTo>
                <a:cubicBezTo>
                  <a:pt x="86" y="38"/>
                  <a:pt x="85" y="38"/>
                  <a:pt x="84" y="38"/>
                </a:cubicBezTo>
                <a:cubicBezTo>
                  <a:pt x="83" y="38"/>
                  <a:pt x="82" y="38"/>
                  <a:pt x="81" y="38"/>
                </a:cubicBezTo>
                <a:cubicBezTo>
                  <a:pt x="80" y="38"/>
                  <a:pt x="79" y="38"/>
                  <a:pt x="79" y="38"/>
                </a:cubicBezTo>
                <a:cubicBezTo>
                  <a:pt x="79" y="38"/>
                  <a:pt x="77" y="37"/>
                  <a:pt x="73" y="34"/>
                </a:cubicBezTo>
                <a:cubicBezTo>
                  <a:pt x="72" y="34"/>
                  <a:pt x="71" y="33"/>
                  <a:pt x="69" y="33"/>
                </a:cubicBezTo>
                <a:cubicBezTo>
                  <a:pt x="68" y="33"/>
                  <a:pt x="66" y="35"/>
                  <a:pt x="61" y="37"/>
                </a:cubicBezTo>
                <a:cubicBezTo>
                  <a:pt x="59" y="39"/>
                  <a:pt x="57" y="39"/>
                  <a:pt x="55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1" y="39"/>
                  <a:pt x="49" y="39"/>
                  <a:pt x="47" y="39"/>
                </a:cubicBezTo>
                <a:cubicBezTo>
                  <a:pt x="45" y="40"/>
                  <a:pt x="43" y="40"/>
                  <a:pt x="41" y="41"/>
                </a:cubicBezTo>
                <a:cubicBezTo>
                  <a:pt x="41" y="41"/>
                  <a:pt x="41" y="41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3" y="45"/>
                  <a:pt x="28" y="47"/>
                  <a:pt x="27" y="47"/>
                </a:cubicBezTo>
                <a:cubicBezTo>
                  <a:pt x="24" y="48"/>
                  <a:pt x="22" y="48"/>
                  <a:pt x="19" y="48"/>
                </a:cubicBezTo>
                <a:cubicBezTo>
                  <a:pt x="16" y="49"/>
                  <a:pt x="13" y="50"/>
                  <a:pt x="10" y="52"/>
                </a:cubicBezTo>
                <a:cubicBezTo>
                  <a:pt x="7" y="53"/>
                  <a:pt x="4" y="53"/>
                  <a:pt x="1" y="53"/>
                </a:cubicBezTo>
                <a:cubicBezTo>
                  <a:pt x="1" y="53"/>
                  <a:pt x="0" y="52"/>
                  <a:pt x="0" y="5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0"/>
                  <a:pt x="1" y="50"/>
                  <a:pt x="1" y="50"/>
                </a:cubicBezTo>
                <a:cubicBezTo>
                  <a:pt x="2" y="50"/>
                  <a:pt x="2" y="49"/>
                  <a:pt x="2" y="49"/>
                </a:cubicBezTo>
                <a:cubicBezTo>
                  <a:pt x="2" y="49"/>
                  <a:pt x="2" y="48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4" y="44"/>
                  <a:pt x="10" y="43"/>
                  <a:pt x="15" y="42"/>
                </a:cubicBezTo>
                <a:cubicBezTo>
                  <a:pt x="18" y="41"/>
                  <a:pt x="22" y="41"/>
                  <a:pt x="26" y="40"/>
                </a:cubicBezTo>
                <a:cubicBezTo>
                  <a:pt x="26" y="37"/>
                  <a:pt x="26" y="36"/>
                  <a:pt x="25" y="35"/>
                </a:cubicBezTo>
                <a:cubicBezTo>
                  <a:pt x="25" y="34"/>
                  <a:pt x="25" y="33"/>
                  <a:pt x="24" y="32"/>
                </a:cubicBezTo>
                <a:cubicBezTo>
                  <a:pt x="23" y="32"/>
                  <a:pt x="20" y="31"/>
                  <a:pt x="16" y="30"/>
                </a:cubicBezTo>
                <a:cubicBezTo>
                  <a:pt x="14" y="30"/>
                  <a:pt x="12" y="28"/>
                  <a:pt x="12" y="26"/>
                </a:cubicBezTo>
                <a:cubicBezTo>
                  <a:pt x="12" y="25"/>
                  <a:pt x="13" y="23"/>
                  <a:pt x="15" y="21"/>
                </a:cubicBezTo>
                <a:cubicBezTo>
                  <a:pt x="16" y="19"/>
                  <a:pt x="18" y="17"/>
                  <a:pt x="20" y="16"/>
                </a:cubicBezTo>
                <a:cubicBezTo>
                  <a:pt x="21" y="15"/>
                  <a:pt x="22" y="15"/>
                  <a:pt x="23" y="15"/>
                </a:cubicBezTo>
                <a:cubicBezTo>
                  <a:pt x="25" y="14"/>
                  <a:pt x="26" y="14"/>
                  <a:pt x="27" y="13"/>
                </a:cubicBezTo>
                <a:cubicBezTo>
                  <a:pt x="28" y="13"/>
                  <a:pt x="29" y="12"/>
                  <a:pt x="30" y="10"/>
                </a:cubicBezTo>
                <a:cubicBezTo>
                  <a:pt x="31" y="8"/>
                  <a:pt x="31" y="7"/>
                  <a:pt x="32" y="6"/>
                </a:cubicBezTo>
                <a:cubicBezTo>
                  <a:pt x="33" y="5"/>
                  <a:pt x="34" y="3"/>
                  <a:pt x="36" y="2"/>
                </a:cubicBezTo>
                <a:cubicBezTo>
                  <a:pt x="37" y="1"/>
                  <a:pt x="38" y="0"/>
                  <a:pt x="39" y="0"/>
                </a:cubicBezTo>
                <a:cubicBezTo>
                  <a:pt x="39" y="0"/>
                  <a:pt x="39" y="1"/>
                  <a:pt x="39" y="1"/>
                </a:cubicBezTo>
                <a:cubicBezTo>
                  <a:pt x="39" y="2"/>
                  <a:pt x="40" y="3"/>
                  <a:pt x="40" y="3"/>
                </a:cubicBezTo>
                <a:cubicBezTo>
                  <a:pt x="40" y="3"/>
                  <a:pt x="41" y="3"/>
                  <a:pt x="41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4" name="Freeform 757"/>
          <p:cNvSpPr>
            <a:spLocks/>
          </p:cNvSpPr>
          <p:nvPr/>
        </p:nvSpPr>
        <p:spPr bwMode="auto">
          <a:xfrm>
            <a:off x="4789222" y="2638318"/>
            <a:ext cx="216024" cy="214188"/>
          </a:xfrm>
          <a:custGeom>
            <a:avLst/>
            <a:gdLst>
              <a:gd name="T0" fmla="*/ 118 w 125"/>
              <a:gd name="T1" fmla="*/ 102 h 124"/>
              <a:gd name="T2" fmla="*/ 118 w 125"/>
              <a:gd name="T3" fmla="*/ 89 h 124"/>
              <a:gd name="T4" fmla="*/ 115 w 125"/>
              <a:gd name="T5" fmla="*/ 72 h 124"/>
              <a:gd name="T6" fmla="*/ 82 w 125"/>
              <a:gd name="T7" fmla="*/ 39 h 124"/>
              <a:gd name="T8" fmla="*/ 55 w 125"/>
              <a:gd name="T9" fmla="*/ 22 h 124"/>
              <a:gd name="T10" fmla="*/ 58 w 125"/>
              <a:gd name="T11" fmla="*/ 19 h 124"/>
              <a:gd name="T12" fmla="*/ 72 w 125"/>
              <a:gd name="T13" fmla="*/ 18 h 124"/>
              <a:gd name="T14" fmla="*/ 82 w 125"/>
              <a:gd name="T15" fmla="*/ 15 h 124"/>
              <a:gd name="T16" fmla="*/ 87 w 125"/>
              <a:gd name="T17" fmla="*/ 11 h 124"/>
              <a:gd name="T18" fmla="*/ 91 w 125"/>
              <a:gd name="T19" fmla="*/ 3 h 124"/>
              <a:gd name="T20" fmla="*/ 77 w 125"/>
              <a:gd name="T21" fmla="*/ 3 h 124"/>
              <a:gd name="T22" fmla="*/ 67 w 125"/>
              <a:gd name="T23" fmla="*/ 5 h 124"/>
              <a:gd name="T24" fmla="*/ 54 w 125"/>
              <a:gd name="T25" fmla="*/ 7 h 124"/>
              <a:gd name="T26" fmla="*/ 44 w 125"/>
              <a:gd name="T27" fmla="*/ 7 h 124"/>
              <a:gd name="T28" fmla="*/ 26 w 125"/>
              <a:gd name="T29" fmla="*/ 5 h 124"/>
              <a:gd name="T30" fmla="*/ 20 w 125"/>
              <a:gd name="T31" fmla="*/ 6 h 124"/>
              <a:gd name="T32" fmla="*/ 12 w 125"/>
              <a:gd name="T33" fmla="*/ 10 h 124"/>
              <a:gd name="T34" fmla="*/ 13 w 125"/>
              <a:gd name="T35" fmla="*/ 16 h 124"/>
              <a:gd name="T36" fmla="*/ 19 w 125"/>
              <a:gd name="T37" fmla="*/ 24 h 124"/>
              <a:gd name="T38" fmla="*/ 27 w 125"/>
              <a:gd name="T39" fmla="*/ 30 h 124"/>
              <a:gd name="T40" fmla="*/ 29 w 125"/>
              <a:gd name="T41" fmla="*/ 38 h 124"/>
              <a:gd name="T42" fmla="*/ 31 w 125"/>
              <a:gd name="T43" fmla="*/ 47 h 124"/>
              <a:gd name="T44" fmla="*/ 32 w 125"/>
              <a:gd name="T45" fmla="*/ 52 h 124"/>
              <a:gd name="T46" fmla="*/ 21 w 125"/>
              <a:gd name="T47" fmla="*/ 50 h 124"/>
              <a:gd name="T48" fmla="*/ 14 w 125"/>
              <a:gd name="T49" fmla="*/ 43 h 124"/>
              <a:gd name="T50" fmla="*/ 5 w 125"/>
              <a:gd name="T51" fmla="*/ 37 h 124"/>
              <a:gd name="T52" fmla="*/ 1 w 125"/>
              <a:gd name="T53" fmla="*/ 40 h 124"/>
              <a:gd name="T54" fmla="*/ 5 w 125"/>
              <a:gd name="T55" fmla="*/ 45 h 124"/>
              <a:gd name="T56" fmla="*/ 12 w 125"/>
              <a:gd name="T57" fmla="*/ 54 h 124"/>
              <a:gd name="T58" fmla="*/ 27 w 125"/>
              <a:gd name="T59" fmla="*/ 61 h 124"/>
              <a:gd name="T60" fmla="*/ 32 w 125"/>
              <a:gd name="T61" fmla="*/ 61 h 124"/>
              <a:gd name="T62" fmla="*/ 23 w 125"/>
              <a:gd name="T63" fmla="*/ 70 h 124"/>
              <a:gd name="T64" fmla="*/ 19 w 125"/>
              <a:gd name="T65" fmla="*/ 81 h 124"/>
              <a:gd name="T66" fmla="*/ 20 w 125"/>
              <a:gd name="T67" fmla="*/ 93 h 124"/>
              <a:gd name="T68" fmla="*/ 26 w 125"/>
              <a:gd name="T69" fmla="*/ 92 h 124"/>
              <a:gd name="T70" fmla="*/ 28 w 125"/>
              <a:gd name="T71" fmla="*/ 85 h 124"/>
              <a:gd name="T72" fmla="*/ 32 w 125"/>
              <a:gd name="T73" fmla="*/ 78 h 124"/>
              <a:gd name="T74" fmla="*/ 40 w 125"/>
              <a:gd name="T75" fmla="*/ 73 h 124"/>
              <a:gd name="T76" fmla="*/ 48 w 125"/>
              <a:gd name="T77" fmla="*/ 80 h 124"/>
              <a:gd name="T78" fmla="*/ 43 w 125"/>
              <a:gd name="T79" fmla="*/ 87 h 124"/>
              <a:gd name="T80" fmla="*/ 50 w 125"/>
              <a:gd name="T81" fmla="*/ 101 h 124"/>
              <a:gd name="T82" fmla="*/ 57 w 125"/>
              <a:gd name="T83" fmla="*/ 107 h 124"/>
              <a:gd name="T84" fmla="*/ 56 w 125"/>
              <a:gd name="T85" fmla="*/ 107 h 124"/>
              <a:gd name="T86" fmla="*/ 54 w 125"/>
              <a:gd name="T87" fmla="*/ 111 h 124"/>
              <a:gd name="T88" fmla="*/ 54 w 125"/>
              <a:gd name="T89" fmla="*/ 113 h 124"/>
              <a:gd name="T90" fmla="*/ 68 w 125"/>
              <a:gd name="T91" fmla="*/ 111 h 124"/>
              <a:gd name="T92" fmla="*/ 70 w 125"/>
              <a:gd name="T93" fmla="*/ 112 h 124"/>
              <a:gd name="T94" fmla="*/ 70 w 125"/>
              <a:gd name="T95" fmla="*/ 114 h 124"/>
              <a:gd name="T96" fmla="*/ 59 w 125"/>
              <a:gd name="T97" fmla="*/ 114 h 124"/>
              <a:gd name="T98" fmla="*/ 49 w 125"/>
              <a:gd name="T99" fmla="*/ 117 h 124"/>
              <a:gd name="T100" fmla="*/ 46 w 125"/>
              <a:gd name="T101" fmla="*/ 122 h 124"/>
              <a:gd name="T102" fmla="*/ 46 w 125"/>
              <a:gd name="T103" fmla="*/ 124 h 124"/>
              <a:gd name="T104" fmla="*/ 94 w 125"/>
              <a:gd name="T105" fmla="*/ 119 h 124"/>
              <a:gd name="T106" fmla="*/ 105 w 125"/>
              <a:gd name="T107" fmla="*/ 113 h 124"/>
              <a:gd name="T108" fmla="*/ 103 w 125"/>
              <a:gd name="T109" fmla="*/ 107 h 124"/>
              <a:gd name="T110" fmla="*/ 109 w 125"/>
              <a:gd name="T111" fmla="*/ 108 h 124"/>
              <a:gd name="T112" fmla="*/ 122 w 125"/>
              <a:gd name="T113" fmla="*/ 109 h 124"/>
              <a:gd name="T114" fmla="*/ 118 w 125"/>
              <a:gd name="T115" fmla="*/ 10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" h="124">
                <a:moveTo>
                  <a:pt x="118" y="102"/>
                </a:moveTo>
                <a:cubicBezTo>
                  <a:pt x="116" y="101"/>
                  <a:pt x="118" y="92"/>
                  <a:pt x="118" y="89"/>
                </a:cubicBezTo>
                <a:cubicBezTo>
                  <a:pt x="118" y="83"/>
                  <a:pt x="117" y="75"/>
                  <a:pt x="115" y="72"/>
                </a:cubicBezTo>
                <a:cubicBezTo>
                  <a:pt x="114" y="69"/>
                  <a:pt x="98" y="44"/>
                  <a:pt x="82" y="39"/>
                </a:cubicBezTo>
                <a:cubicBezTo>
                  <a:pt x="67" y="34"/>
                  <a:pt x="56" y="25"/>
                  <a:pt x="55" y="22"/>
                </a:cubicBezTo>
                <a:cubicBezTo>
                  <a:pt x="55" y="20"/>
                  <a:pt x="54" y="19"/>
                  <a:pt x="58" y="19"/>
                </a:cubicBezTo>
                <a:cubicBezTo>
                  <a:pt x="62" y="19"/>
                  <a:pt x="67" y="19"/>
                  <a:pt x="72" y="18"/>
                </a:cubicBezTo>
                <a:cubicBezTo>
                  <a:pt x="77" y="18"/>
                  <a:pt x="79" y="17"/>
                  <a:pt x="82" y="15"/>
                </a:cubicBezTo>
                <a:cubicBezTo>
                  <a:pt x="84" y="14"/>
                  <a:pt x="86" y="13"/>
                  <a:pt x="87" y="11"/>
                </a:cubicBezTo>
                <a:cubicBezTo>
                  <a:pt x="87" y="11"/>
                  <a:pt x="92" y="7"/>
                  <a:pt x="91" y="3"/>
                </a:cubicBezTo>
                <a:cubicBezTo>
                  <a:pt x="91" y="0"/>
                  <a:pt x="77" y="3"/>
                  <a:pt x="77" y="3"/>
                </a:cubicBezTo>
                <a:cubicBezTo>
                  <a:pt x="73" y="3"/>
                  <a:pt x="70" y="4"/>
                  <a:pt x="67" y="5"/>
                </a:cubicBezTo>
                <a:cubicBezTo>
                  <a:pt x="63" y="5"/>
                  <a:pt x="60" y="6"/>
                  <a:pt x="54" y="7"/>
                </a:cubicBezTo>
                <a:cubicBezTo>
                  <a:pt x="52" y="7"/>
                  <a:pt x="51" y="8"/>
                  <a:pt x="44" y="7"/>
                </a:cubicBezTo>
                <a:cubicBezTo>
                  <a:pt x="39" y="5"/>
                  <a:pt x="34" y="5"/>
                  <a:pt x="26" y="5"/>
                </a:cubicBezTo>
                <a:cubicBezTo>
                  <a:pt x="24" y="5"/>
                  <a:pt x="22" y="5"/>
                  <a:pt x="20" y="6"/>
                </a:cubicBezTo>
                <a:cubicBezTo>
                  <a:pt x="20" y="6"/>
                  <a:pt x="12" y="6"/>
                  <a:pt x="12" y="10"/>
                </a:cubicBezTo>
                <a:cubicBezTo>
                  <a:pt x="12" y="12"/>
                  <a:pt x="12" y="13"/>
                  <a:pt x="13" y="16"/>
                </a:cubicBezTo>
                <a:cubicBezTo>
                  <a:pt x="14" y="18"/>
                  <a:pt x="16" y="21"/>
                  <a:pt x="19" y="24"/>
                </a:cubicBezTo>
                <a:cubicBezTo>
                  <a:pt x="23" y="27"/>
                  <a:pt x="25" y="29"/>
                  <a:pt x="27" y="30"/>
                </a:cubicBezTo>
                <a:cubicBezTo>
                  <a:pt x="28" y="32"/>
                  <a:pt x="29" y="35"/>
                  <a:pt x="29" y="38"/>
                </a:cubicBezTo>
                <a:cubicBezTo>
                  <a:pt x="29" y="42"/>
                  <a:pt x="30" y="46"/>
                  <a:pt x="31" y="47"/>
                </a:cubicBezTo>
                <a:cubicBezTo>
                  <a:pt x="31" y="49"/>
                  <a:pt x="32" y="52"/>
                  <a:pt x="32" y="52"/>
                </a:cubicBezTo>
                <a:cubicBezTo>
                  <a:pt x="32" y="52"/>
                  <a:pt x="25" y="52"/>
                  <a:pt x="21" y="50"/>
                </a:cubicBezTo>
                <a:cubicBezTo>
                  <a:pt x="19" y="48"/>
                  <a:pt x="15" y="46"/>
                  <a:pt x="14" y="43"/>
                </a:cubicBezTo>
                <a:cubicBezTo>
                  <a:pt x="13" y="39"/>
                  <a:pt x="10" y="36"/>
                  <a:pt x="5" y="37"/>
                </a:cubicBezTo>
                <a:cubicBezTo>
                  <a:pt x="5" y="37"/>
                  <a:pt x="0" y="37"/>
                  <a:pt x="1" y="40"/>
                </a:cubicBezTo>
                <a:cubicBezTo>
                  <a:pt x="1" y="43"/>
                  <a:pt x="3" y="42"/>
                  <a:pt x="5" y="45"/>
                </a:cubicBezTo>
                <a:cubicBezTo>
                  <a:pt x="6" y="48"/>
                  <a:pt x="9" y="51"/>
                  <a:pt x="12" y="54"/>
                </a:cubicBezTo>
                <a:cubicBezTo>
                  <a:pt x="19" y="60"/>
                  <a:pt x="25" y="61"/>
                  <a:pt x="27" y="61"/>
                </a:cubicBezTo>
                <a:cubicBezTo>
                  <a:pt x="29" y="61"/>
                  <a:pt x="32" y="61"/>
                  <a:pt x="32" y="61"/>
                </a:cubicBezTo>
                <a:cubicBezTo>
                  <a:pt x="32" y="61"/>
                  <a:pt x="25" y="67"/>
                  <a:pt x="23" y="70"/>
                </a:cubicBezTo>
                <a:cubicBezTo>
                  <a:pt x="21" y="73"/>
                  <a:pt x="19" y="77"/>
                  <a:pt x="19" y="81"/>
                </a:cubicBezTo>
                <a:cubicBezTo>
                  <a:pt x="19" y="85"/>
                  <a:pt x="20" y="90"/>
                  <a:pt x="20" y="93"/>
                </a:cubicBezTo>
                <a:cubicBezTo>
                  <a:pt x="20" y="96"/>
                  <a:pt x="24" y="97"/>
                  <a:pt x="26" y="92"/>
                </a:cubicBezTo>
                <a:cubicBezTo>
                  <a:pt x="27" y="88"/>
                  <a:pt x="27" y="88"/>
                  <a:pt x="28" y="85"/>
                </a:cubicBezTo>
                <a:cubicBezTo>
                  <a:pt x="28" y="82"/>
                  <a:pt x="29" y="81"/>
                  <a:pt x="32" y="78"/>
                </a:cubicBezTo>
                <a:cubicBezTo>
                  <a:pt x="36" y="76"/>
                  <a:pt x="38" y="74"/>
                  <a:pt x="40" y="73"/>
                </a:cubicBezTo>
                <a:cubicBezTo>
                  <a:pt x="42" y="73"/>
                  <a:pt x="47" y="78"/>
                  <a:pt x="48" y="80"/>
                </a:cubicBezTo>
                <a:cubicBezTo>
                  <a:pt x="49" y="81"/>
                  <a:pt x="43" y="81"/>
                  <a:pt x="43" y="87"/>
                </a:cubicBezTo>
                <a:cubicBezTo>
                  <a:pt x="43" y="91"/>
                  <a:pt x="44" y="97"/>
                  <a:pt x="50" y="101"/>
                </a:cubicBezTo>
                <a:cubicBezTo>
                  <a:pt x="52" y="103"/>
                  <a:pt x="54" y="105"/>
                  <a:pt x="57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5" y="108"/>
                  <a:pt x="54" y="109"/>
                  <a:pt x="54" y="111"/>
                </a:cubicBezTo>
                <a:cubicBezTo>
                  <a:pt x="54" y="111"/>
                  <a:pt x="53" y="113"/>
                  <a:pt x="54" y="113"/>
                </a:cubicBezTo>
                <a:cubicBezTo>
                  <a:pt x="54" y="113"/>
                  <a:pt x="60" y="112"/>
                  <a:pt x="68" y="111"/>
                </a:cubicBezTo>
                <a:cubicBezTo>
                  <a:pt x="69" y="111"/>
                  <a:pt x="69" y="112"/>
                  <a:pt x="70" y="112"/>
                </a:cubicBezTo>
                <a:cubicBezTo>
                  <a:pt x="73" y="114"/>
                  <a:pt x="72" y="113"/>
                  <a:pt x="70" y="114"/>
                </a:cubicBezTo>
                <a:cubicBezTo>
                  <a:pt x="68" y="114"/>
                  <a:pt x="62" y="114"/>
                  <a:pt x="59" y="114"/>
                </a:cubicBezTo>
                <a:cubicBezTo>
                  <a:pt x="56" y="114"/>
                  <a:pt x="51" y="116"/>
                  <a:pt x="49" y="117"/>
                </a:cubicBezTo>
                <a:cubicBezTo>
                  <a:pt x="48" y="118"/>
                  <a:pt x="46" y="120"/>
                  <a:pt x="46" y="122"/>
                </a:cubicBezTo>
                <a:cubicBezTo>
                  <a:pt x="46" y="122"/>
                  <a:pt x="45" y="124"/>
                  <a:pt x="46" y="124"/>
                </a:cubicBezTo>
                <a:cubicBezTo>
                  <a:pt x="46" y="124"/>
                  <a:pt x="79" y="120"/>
                  <a:pt x="94" y="119"/>
                </a:cubicBezTo>
                <a:cubicBezTo>
                  <a:pt x="109" y="119"/>
                  <a:pt x="105" y="113"/>
                  <a:pt x="105" y="113"/>
                </a:cubicBezTo>
                <a:cubicBezTo>
                  <a:pt x="104" y="109"/>
                  <a:pt x="103" y="107"/>
                  <a:pt x="103" y="107"/>
                </a:cubicBezTo>
                <a:cubicBezTo>
                  <a:pt x="103" y="107"/>
                  <a:pt x="107" y="107"/>
                  <a:pt x="109" y="108"/>
                </a:cubicBezTo>
                <a:cubicBezTo>
                  <a:pt x="115" y="109"/>
                  <a:pt x="120" y="110"/>
                  <a:pt x="122" y="109"/>
                </a:cubicBezTo>
                <a:cubicBezTo>
                  <a:pt x="125" y="108"/>
                  <a:pt x="123" y="105"/>
                  <a:pt x="118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"/>
    </mc:Choice>
    <mc:Fallback xmlns="">
      <p:transition advClick="0" advTm="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1.94444E-6 -1.62187E-6 C -0.01371 -0.00093 -0.02743 -0.00093 -0.04097 -0.00216 C -0.04357 -0.00247 -0.04566 -0.00587 -0.04826 -0.00649 C -0.05416 -0.00834 -0.06371 -0.00988 -0.0691 -0.01081 C -0.07864 -0.01452 -0.08541 -0.01452 -0.09514 -0.01297 C -0.11423 -0.00958 -0.17014 -0.01174 -0.18489 -0.00803 " pathEditMode="relative" rAng="0" ptsTypes="ffffff">
                                      <p:cBhvr>
                                        <p:cTn id="12" dur="54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53" y="-7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7" dur="5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7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699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200"/>
                                        <p:tgtEl>
                                          <p:spTgt spid="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autoRev="1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1800000">
                                      <p:cBhvr>
                                        <p:cTn id="33" dur="125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1" presetClass="exit" presetSubtype="0" repeatCount="8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400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3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8" dur="2500" fill="hold"/>
                                        <p:tgtEl>
                                          <p:spTgt spid="791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0" presetClass="path" presetSubtype="0" fill="hold" grpId="4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0007 -0.00525 C -0.0092 -0.02037 -0.02083 -0.02901 -0.03107 -0.0429 C -0.04045 -0.05648 -0.02847 -0.04013 -0.03767 -0.05093 C -0.04166 -0.05556 -0.04392 -0.06204 -0.04843 -0.06513 C -0.05104 -0.07006 -0.05329 -0.07284 -0.05677 -0.07593 C -0.05885 -0.0821 -0.06145 -0.08241 -0.06423 -0.08704 C -0.07222 -0.09938 -0.08107 -0.11266 -0.09079 -0.11975 C -0.0934 -0.12685 -0.09791 -0.12871 -0.10173 -0.13395 C -0.11215 -0.14877 -0.12309 -0.16358 -0.13246 -0.18087 C -0.13454 -0.18457 -0.13871 -0.19013 -0.13993 -0.19475 C -0.1427 -0.20525 -0.14878 -0.21543 -0.15069 -0.22624 C -0.15277 -0.23766 -0.15607 -0.24815 -0.15902 -0.25926 C -0.16128 -0.2679 -0.16267 -0.27624 -0.16579 -0.28426 C -0.16753 -0.29475 -0.17066 -0.30679 -0.17395 -0.31543 C -0.17534 -0.32346 -0.1776 -0.33179 -0.18072 -0.33766 C -0.18177 -0.34568 -0.18229 -0.34661 -0.18489 -0.35309 C -0.18663 -0.35803 -0.1875 -0.36389 -0.18906 -0.36883 C -0.19184 -0.37871 -0.19305 -0.37963 -0.19739 -0.38766 C -0.2 -0.39259 -0.20295 -0.40124 -0.20642 -0.4034 C -0.21493 -0.41945 -0.22621 -0.42778 -0.23732 -0.43488 C -0.23819 -0.43519 -0.23871 -0.43704 -0.23975 -0.43796 C -0.24479 -0.44167 -0.25104 -0.44445 -0.25642 -0.44568 C -0.26024 -0.44815 -0.26388 -0.44938 -0.26805 -0.45031 C -0.28125 -0.45864 -0.29496 -0.45525 -0.30868 -0.45525 " pathEditMode="relative" rAng="0" ptsTypes="fffffffffffffffffffffffA">
                                      <p:cBhvr>
                                        <p:cTn id="40" dur="25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-2268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75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37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100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750" tmFilter="0, 0; .2, .5; .8, .5; 1, 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375" autoRev="1" fill="hold"/>
                                        <p:tgtEl>
                                          <p:spTgt spid="18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ntr" presetSubtype="3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1000"/>
                                        <p:tgtEl>
                                          <p:spTgt spid="1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750" tmFilter="0, 0; .2, .5; .8, .5; 1, 0"/>
                                        <p:tgtEl>
                                          <p:spTgt spid="18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375" autoRev="1" fill="hold"/>
                                        <p:tgtEl>
                                          <p:spTgt spid="18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100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750" tmFilter="0, 0; .2, .5; .8, .5; 1, 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375" autoRev="1" fill="hold"/>
                                        <p:tgtEl>
                                          <p:spTgt spid="18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6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75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37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1000"/>
                                        <p:tgtEl>
                                          <p:spTgt spid="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750" tmFilter="0, 0; .2, .5; .8, .5; 1, 0"/>
                                        <p:tgtEl>
                                          <p:spTgt spid="19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375" autoRev="1" fill="hold"/>
                                        <p:tgtEl>
                                          <p:spTgt spid="19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10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750" tmFilter="0, 0; .2, .5; .8, .5; 1, 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375" autoRev="1" fill="hold"/>
                                        <p:tgtEl>
                                          <p:spTgt spid="2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1000"/>
                                        <p:tgtEl>
                                          <p:spTgt spid="1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750" tmFilter="0, 0; .2, .5; .8, .5; 1, 0"/>
                                        <p:tgtEl>
                                          <p:spTgt spid="19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375" autoRev="1" fill="hold"/>
                                        <p:tgtEl>
                                          <p:spTgt spid="19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1" dur="10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750" tmFilter="0, 0; .2, .5; .8, .5; 1, 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375" autoRev="1" fill="hold"/>
                                        <p:tgtEl>
                                          <p:spTgt spid="2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ntr" presetSubtype="3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7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3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4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repeatCount="indefinite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ntr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ntr" presetSubtype="0" repeatCount="indefinite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141" dur="175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42" presetClass="path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77778E-6 1.49212E-6 L 0.46927 -0.32747 " pathEditMode="relative" rAng="0" ptsTypes="AA">
                                      <p:cBhvr>
                                        <p:cTn id="14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5" y="-16373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250"/>
                                        <p:tgtEl>
                                          <p:spTgt spid="1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2" presetClass="exit" presetSubtype="4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9" dur="75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1250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1250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1250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250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1250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1250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2250"/>
                                        <p:tgtEl>
                                          <p:spTgt spid="1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2250"/>
                                        <p:tgtEl>
                                          <p:spTgt spid="1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2250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2250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4" dur="2250"/>
                                        <p:tgtEl>
                                          <p:spTgt spid="1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2250"/>
                                        <p:tgtEl>
                                          <p:spTgt spid="1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1500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1500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" presetClass="exit" presetSubtype="8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1500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1500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500"/>
                                        <p:tgtEl>
                                          <p:spTgt spid="1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1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500"/>
                                        <p:tgtEl>
                                          <p:spTgt spid="1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1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1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7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5" dur="37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6" presetID="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8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900000">
                                      <p:cBhvr>
                                        <p:cTn id="224" dur="125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5" presetID="11" presetClass="exit" presetSubtype="0" repeatCount="8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6" dur="400"/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6" presetClass="emph" presetSubtype="0" fill="hold" grpId="3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29" dur="2500" fill="hold"/>
                                        <p:tgtEl>
                                          <p:spTgt spid="790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0" presetClass="path" presetSubtype="0" fill="hold" grpId="4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38889E-6 -1.89948E-6 C -0.0099 -0.01511 -0.02153 -0.02374 -0.03177 -0.03762 C -0.04115 -0.05119 -0.02917 -0.03484 -0.03837 -0.04563 C -0.04236 -0.05026 -0.04462 -0.05674 -0.04913 -0.05982 C -0.05174 -0.06475 -0.05399 -0.06753 -0.05747 -0.07061 C -0.05955 -0.07678 -0.06215 -0.07709 -0.06493 -0.08171 C -0.07292 -0.09405 -0.08177 -0.10731 -0.09149 -0.1144 C -0.0941 -0.12149 -0.09861 -0.12334 -0.10243 -0.12858 C -0.11285 -0.14338 -0.12379 -0.15818 -0.13316 -0.17576 C -0.13524 -0.17946 -0.13941 -0.18501 -0.14063 -0.18964 C -0.1434 -0.20012 -0.14948 -0.2103 -0.15139 -0.22109 C -0.15347 -0.2325 -0.15677 -0.24298 -0.15972 -0.25408 C -0.16198 -0.26272 -0.16337 -0.27104 -0.16649 -0.27906 C -0.16823 -0.28954 -0.17136 -0.30157 -0.17465 -0.3102 C -0.17604 -0.31822 -0.1783 -0.32655 -0.18142 -0.33241 C -0.18247 -0.34042 -0.18299 -0.34135 -0.18559 -0.34782 C -0.18733 -0.35276 -0.1882 -0.35862 -0.18976 -0.36355 C -0.19254 -0.37342 -0.19375 -0.37434 -0.19809 -0.38236 C -0.2007 -0.38729 -0.20365 -0.39593 -0.20712 -0.39809 C -0.21563 -0.41412 -0.22691 -0.42245 -0.23802 -0.42954 C -0.23889 -0.42985 -0.23941 -0.4317 -0.24045 -0.43262 C -0.24549 -0.43632 -0.25174 -0.4391 -0.25712 -0.44033 C -0.26094 -0.4428 -0.26458 -0.44403 -0.26875 -0.44496 C -0.28195 -0.45328 -0.29566 -0.44989 -0.30938 -0.44989 " pathEditMode="relative" rAng="0" ptsTypes="fffffffffffffffffffffffA">
                                      <p:cBhvr>
                                        <p:cTn id="231" dur="25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-22664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grpId="5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5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5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15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5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25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5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0" presetClass="path" presetSubtype="0" fill="hold" grpId="1" nodeType="withEffect">
                                  <p:stCondLst>
                                    <p:cond delay="4900"/>
                                  </p:stCondLst>
                                  <p:childTnLst>
                                    <p:animMotion origin="layout" path="M 0 -1.23457E-7 C -0.00174 -0.00494 -0.00312 -0.00988 -0.00469 -0.01481 C -0.00677 -0.0213 -0.00538 -0.025 -0.00868 -0.02963 C -0.01042 -0.03951 -0.01528 -0.04352 -0.0191 -0.04815 C -0.02951 -0.06049 -0.04045 -0.06605 -0.05208 -0.07037 C -0.07674 -0.06944 -0.09253 -0.07377 -0.11215 -0.04568 C -0.11302 -0.04321 -0.11319 -0.0392 -0.11458 -0.03827 C -0.11632 -0.03704 -0.11632 -0.03827 -0.11632 -0.0358 " pathEditMode="relative" rAng="0" ptsTypes="fffffffA">
                                      <p:cBhvr>
                                        <p:cTn id="248" dur="5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6" y="-3704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3" nodeType="withEffect">
                                  <p:stCondLst>
                                    <p:cond delay="4900"/>
                                  </p:stCondLst>
                                  <p:childTnLst>
                                    <p:animRot by="-3600000">
                                      <p:cBhvr>
                                        <p:cTn id="253" dur="75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99" grpId="0" animBg="1"/>
      <p:bldP spid="1699" grpId="1" animBg="1"/>
      <p:bldP spid="810" grpId="0" animBg="1"/>
      <p:bldP spid="810" grpId="1" animBg="1"/>
      <p:bldP spid="811" grpId="0" animBg="1"/>
      <p:bldP spid="811" grpId="1" animBg="1"/>
      <p:bldP spid="811" grpId="2" animBg="1"/>
      <p:bldP spid="1817" grpId="0" animBg="1"/>
      <p:bldP spid="1817" grpId="1" animBg="1"/>
      <p:bldP spid="1909" grpId="0" animBg="1"/>
      <p:bldP spid="1909" grpId="1" animBg="1"/>
      <p:bldP spid="2130" grpId="0" animBg="1"/>
      <p:bldP spid="7" grpId="0" animBg="1"/>
      <p:bldP spid="7" grpId="1" animBg="1"/>
      <p:bldP spid="7" grpId="2" animBg="1"/>
      <p:bldP spid="1697" grpId="0" animBg="1"/>
      <p:bldP spid="1697" grpId="1" animBg="1"/>
      <p:bldP spid="1816" grpId="0" animBg="1"/>
      <p:bldP spid="1816" grpId="1" animBg="1"/>
      <p:bldP spid="1552" grpId="0" animBg="1"/>
      <p:bldP spid="1552" grpId="1" animBg="1"/>
      <p:bldP spid="790" grpId="0" animBg="1"/>
      <p:bldP spid="790" grpId="1" animBg="1"/>
      <p:bldP spid="790" grpId="2" animBg="1"/>
      <p:bldP spid="790" grpId="3" animBg="1"/>
      <p:bldP spid="790" grpId="4" animBg="1"/>
      <p:bldP spid="790" grpId="5" animBg="1"/>
      <p:bldP spid="791" grpId="0" animBg="1"/>
      <p:bldP spid="791" grpId="1" animBg="1"/>
      <p:bldP spid="791" grpId="2" animBg="1"/>
      <p:bldP spid="791" grpId="3" animBg="1"/>
      <p:bldP spid="791" grpId="4" animBg="1"/>
      <p:bldP spid="791" grpId="5" animBg="1"/>
      <p:bldP spid="783" grpId="0" animBg="1"/>
      <p:bldP spid="783" grpId="1" animBg="1"/>
      <p:bldP spid="783" grpId="2" animBg="1"/>
      <p:bldP spid="783" grpId="3" animBg="1"/>
      <p:bldP spid="784" grpId="0" animBg="1"/>
      <p:bldP spid="78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组合 124"/>
          <p:cNvGrpSpPr/>
          <p:nvPr/>
        </p:nvGrpSpPr>
        <p:grpSpPr>
          <a:xfrm>
            <a:off x="109842" y="-224171"/>
            <a:ext cx="9127456" cy="6245549"/>
            <a:chOff x="109842" y="-224171"/>
            <a:chExt cx="9127456" cy="6245549"/>
          </a:xfrm>
        </p:grpSpPr>
        <p:pic>
          <p:nvPicPr>
            <p:cNvPr id="12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42" y="347416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7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568056" y="-215920"/>
              <a:ext cx="2295124" cy="1133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8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345" y="4100096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9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174" y="395763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0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32" y="290592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2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74" y="1021042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2187" y="-22417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260" y="553792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881" y="2268698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云形 2"/>
          <p:cNvSpPr/>
          <p:nvPr/>
        </p:nvSpPr>
        <p:spPr>
          <a:xfrm>
            <a:off x="-85217" y="-714471"/>
            <a:ext cx="3097513" cy="1632211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srgbClr val="14315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8" name="Oval 9"/>
          <p:cNvSpPr>
            <a:spLocks noChangeArrowheads="1"/>
          </p:cNvSpPr>
          <p:nvPr/>
        </p:nvSpPr>
        <p:spPr bwMode="auto">
          <a:xfrm>
            <a:off x="7390787" y="-492245"/>
            <a:ext cx="2120210" cy="2117506"/>
          </a:xfrm>
          <a:prstGeom prst="ellipse">
            <a:avLst/>
          </a:prstGeom>
          <a:gradFill flip="none" rotWithShape="1">
            <a:gsLst>
              <a:gs pos="833">
                <a:srgbClr val="FFFF79"/>
              </a:gs>
              <a:gs pos="32000">
                <a:srgbClr val="FFC000"/>
              </a:gs>
              <a:gs pos="55000">
                <a:srgbClr val="FFC000"/>
              </a:gs>
              <a:gs pos="100000">
                <a:srgbClr val="FFFF00"/>
              </a:gs>
            </a:gsLst>
            <a:lin ang="13500000" scaled="1"/>
            <a:tileRect/>
          </a:gradFill>
          <a:ln>
            <a:noFill/>
          </a:ln>
          <a:effectLst>
            <a:outerShdw blurRad="63500" sx="102000" sy="102000" algn="ctr" rotWithShape="0">
              <a:srgbClr val="143154">
                <a:alpha val="11000"/>
              </a:srgb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3" name="组合 202"/>
          <p:cNvGrpSpPr/>
          <p:nvPr/>
        </p:nvGrpSpPr>
        <p:grpSpPr>
          <a:xfrm>
            <a:off x="-216749" y="167301"/>
            <a:ext cx="10364165" cy="4849766"/>
            <a:chOff x="-351416" y="-301154"/>
            <a:chExt cx="10364165" cy="4849766"/>
          </a:xfrm>
        </p:grpSpPr>
        <p:grpSp>
          <p:nvGrpSpPr>
            <p:cNvPr id="200" name="组合 199"/>
            <p:cNvGrpSpPr/>
            <p:nvPr/>
          </p:nvGrpSpPr>
          <p:grpSpPr>
            <a:xfrm>
              <a:off x="-351416" y="-301154"/>
              <a:ext cx="10364165" cy="4849766"/>
              <a:chOff x="-351416" y="-301154"/>
              <a:chExt cx="10364165" cy="4849766"/>
            </a:xfrm>
          </p:grpSpPr>
          <p:pic>
            <p:nvPicPr>
              <p:cNvPr id="131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3101" y="262733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5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51416" y="2037907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4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7625" y="240815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5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4199" y="-301154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6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4337" y="-211703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01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300" y="209485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2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163" y="152130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8" name="云形 67"/>
          <p:cNvSpPr/>
          <p:nvPr/>
        </p:nvSpPr>
        <p:spPr>
          <a:xfrm>
            <a:off x="3215596" y="-1748730"/>
            <a:ext cx="4896544" cy="2580196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sx="102000" sy="102000" algn="tl" rotWithShape="0">
              <a:srgbClr val="17385F">
                <a:alpha val="2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云形 7"/>
          <p:cNvSpPr/>
          <p:nvPr/>
        </p:nvSpPr>
        <p:spPr>
          <a:xfrm>
            <a:off x="6075072" y="410175"/>
            <a:ext cx="1074230" cy="494334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8" name="云形 137"/>
          <p:cNvSpPr/>
          <p:nvPr/>
        </p:nvSpPr>
        <p:spPr>
          <a:xfrm>
            <a:off x="6560126" y="483966"/>
            <a:ext cx="1827752" cy="841086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9" name="Rectangle 8"/>
          <p:cNvSpPr>
            <a:spLocks noChangeArrowheads="1"/>
          </p:cNvSpPr>
          <p:nvPr/>
        </p:nvSpPr>
        <p:spPr bwMode="auto">
          <a:xfrm>
            <a:off x="0" y="-44543"/>
            <a:ext cx="9144000" cy="4377774"/>
          </a:xfrm>
          <a:prstGeom prst="rect">
            <a:avLst/>
          </a:prstGeom>
          <a:gradFill flip="none" rotWithShape="1">
            <a:gsLst>
              <a:gs pos="0">
                <a:srgbClr val="143154">
                  <a:alpha val="72000"/>
                </a:srgbClr>
              </a:gs>
              <a:gs pos="86000">
                <a:srgbClr val="143154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0" y="2515366"/>
            <a:ext cx="9144000" cy="15392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-508" y="3314533"/>
            <a:ext cx="9144508" cy="2864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-508" y="3884872"/>
            <a:ext cx="9325036" cy="29181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8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9388" y="3333253"/>
            <a:ext cx="320790" cy="39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5988260" y="3387715"/>
            <a:ext cx="401911" cy="473733"/>
            <a:chOff x="5988260" y="3387715"/>
            <a:chExt cx="401911" cy="473733"/>
          </a:xfrm>
        </p:grpSpPr>
        <p:sp>
          <p:nvSpPr>
            <p:cNvPr id="199" name="椭圆 198"/>
            <p:cNvSpPr/>
            <p:nvPr/>
          </p:nvSpPr>
          <p:spPr>
            <a:xfrm rot="5400000">
              <a:off x="6003718" y="3372257"/>
              <a:ext cx="370995" cy="40191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7" name="Picture 8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4005" y="3416466"/>
              <a:ext cx="364693" cy="444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8170299" y="4147657"/>
            <a:ext cx="661635" cy="605781"/>
            <a:chOff x="8170299" y="4147657"/>
            <a:chExt cx="661635" cy="605781"/>
          </a:xfrm>
        </p:grpSpPr>
        <p:sp>
          <p:nvSpPr>
            <p:cNvPr id="205" name="椭圆 204"/>
            <p:cNvSpPr/>
            <p:nvPr/>
          </p:nvSpPr>
          <p:spPr>
            <a:xfrm rot="5400000">
              <a:off x="8308777" y="4098030"/>
              <a:ext cx="384679" cy="6616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8229305" y="4147657"/>
              <a:ext cx="531246" cy="605781"/>
              <a:chOff x="-3346450" y="-1922463"/>
              <a:chExt cx="1685925" cy="1922463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97" name="Freeform 60"/>
              <p:cNvSpPr>
                <a:spLocks/>
              </p:cNvSpPr>
              <p:nvPr/>
            </p:nvSpPr>
            <p:spPr bwMode="auto">
              <a:xfrm>
                <a:off x="-2105025" y="-1514475"/>
                <a:ext cx="444500" cy="995363"/>
              </a:xfrm>
              <a:custGeom>
                <a:avLst/>
                <a:gdLst>
                  <a:gd name="T0" fmla="*/ 0 w 176"/>
                  <a:gd name="T1" fmla="*/ 0 h 395"/>
                  <a:gd name="T2" fmla="*/ 88 w 176"/>
                  <a:gd name="T3" fmla="*/ 198 h 395"/>
                  <a:gd name="T4" fmla="*/ 0 w 176"/>
                  <a:gd name="T5" fmla="*/ 395 h 395"/>
                  <a:gd name="T6" fmla="*/ 176 w 176"/>
                  <a:gd name="T7" fmla="*/ 198 h 395"/>
                  <a:gd name="T8" fmla="*/ 0 w 176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395">
                    <a:moveTo>
                      <a:pt x="0" y="0"/>
                    </a:moveTo>
                    <a:cubicBezTo>
                      <a:pt x="54" y="48"/>
                      <a:pt x="88" y="119"/>
                      <a:pt x="88" y="198"/>
                    </a:cubicBezTo>
                    <a:cubicBezTo>
                      <a:pt x="88" y="277"/>
                      <a:pt x="54" y="348"/>
                      <a:pt x="0" y="395"/>
                    </a:cubicBezTo>
                    <a:cubicBezTo>
                      <a:pt x="105" y="358"/>
                      <a:pt x="176" y="283"/>
                      <a:pt x="176" y="198"/>
                    </a:cubicBezTo>
                    <a:cubicBezTo>
                      <a:pt x="176" y="112"/>
                      <a:pt x="105" y="3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61"/>
              <p:cNvSpPr>
                <a:spLocks/>
              </p:cNvSpPr>
              <p:nvPr/>
            </p:nvSpPr>
            <p:spPr bwMode="auto">
              <a:xfrm>
                <a:off x="-3062288" y="-1516063"/>
                <a:ext cx="390525" cy="1001713"/>
              </a:xfrm>
              <a:custGeom>
                <a:avLst/>
                <a:gdLst>
                  <a:gd name="T0" fmla="*/ 155 w 155"/>
                  <a:gd name="T1" fmla="*/ 398 h 398"/>
                  <a:gd name="T2" fmla="*/ 119 w 155"/>
                  <a:gd name="T3" fmla="*/ 199 h 398"/>
                  <a:gd name="T4" fmla="*/ 155 w 155"/>
                  <a:gd name="T5" fmla="*/ 0 h 398"/>
                  <a:gd name="T6" fmla="*/ 99 w 155"/>
                  <a:gd name="T7" fmla="*/ 0 h 398"/>
                  <a:gd name="T8" fmla="*/ 0 w 155"/>
                  <a:gd name="T9" fmla="*/ 199 h 398"/>
                  <a:gd name="T10" fmla="*/ 99 w 155"/>
                  <a:gd name="T11" fmla="*/ 398 h 398"/>
                  <a:gd name="T12" fmla="*/ 155 w 155"/>
                  <a:gd name="T13" fmla="*/ 398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398">
                    <a:moveTo>
                      <a:pt x="155" y="398"/>
                    </a:moveTo>
                    <a:cubicBezTo>
                      <a:pt x="131" y="348"/>
                      <a:pt x="119" y="272"/>
                      <a:pt x="119" y="199"/>
                    </a:cubicBezTo>
                    <a:cubicBezTo>
                      <a:pt x="119" y="126"/>
                      <a:pt x="131" y="50"/>
                      <a:pt x="155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39" y="43"/>
                      <a:pt x="0" y="116"/>
                      <a:pt x="0" y="199"/>
                    </a:cubicBezTo>
                    <a:cubicBezTo>
                      <a:pt x="0" y="282"/>
                      <a:pt x="39" y="355"/>
                      <a:pt x="99" y="398"/>
                    </a:cubicBezTo>
                    <a:lnTo>
                      <a:pt x="155" y="3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62"/>
              <p:cNvSpPr>
                <a:spLocks/>
              </p:cNvSpPr>
              <p:nvPr/>
            </p:nvSpPr>
            <p:spPr bwMode="auto">
              <a:xfrm>
                <a:off x="-2333625" y="-1516063"/>
                <a:ext cx="390525" cy="1001713"/>
              </a:xfrm>
              <a:custGeom>
                <a:avLst/>
                <a:gdLst>
                  <a:gd name="T0" fmla="*/ 56 w 155"/>
                  <a:gd name="T1" fmla="*/ 0 h 398"/>
                  <a:gd name="T2" fmla="*/ 0 w 155"/>
                  <a:gd name="T3" fmla="*/ 0 h 398"/>
                  <a:gd name="T4" fmla="*/ 35 w 155"/>
                  <a:gd name="T5" fmla="*/ 199 h 398"/>
                  <a:gd name="T6" fmla="*/ 0 w 155"/>
                  <a:gd name="T7" fmla="*/ 398 h 398"/>
                  <a:gd name="T8" fmla="*/ 56 w 155"/>
                  <a:gd name="T9" fmla="*/ 398 h 398"/>
                  <a:gd name="T10" fmla="*/ 155 w 155"/>
                  <a:gd name="T11" fmla="*/ 199 h 398"/>
                  <a:gd name="T12" fmla="*/ 56 w 155"/>
                  <a:gd name="T13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398">
                    <a:moveTo>
                      <a:pt x="5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3" y="50"/>
                      <a:pt x="35" y="126"/>
                      <a:pt x="35" y="199"/>
                    </a:cubicBezTo>
                    <a:cubicBezTo>
                      <a:pt x="35" y="272"/>
                      <a:pt x="23" y="348"/>
                      <a:pt x="0" y="398"/>
                    </a:cubicBezTo>
                    <a:cubicBezTo>
                      <a:pt x="56" y="398"/>
                      <a:pt x="56" y="398"/>
                      <a:pt x="56" y="398"/>
                    </a:cubicBezTo>
                    <a:cubicBezTo>
                      <a:pt x="115" y="355"/>
                      <a:pt x="155" y="282"/>
                      <a:pt x="155" y="199"/>
                    </a:cubicBezTo>
                    <a:cubicBezTo>
                      <a:pt x="155" y="116"/>
                      <a:pt x="115" y="43"/>
                      <a:pt x="5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63"/>
              <p:cNvSpPr>
                <a:spLocks/>
              </p:cNvSpPr>
              <p:nvPr/>
            </p:nvSpPr>
            <p:spPr bwMode="auto">
              <a:xfrm>
                <a:off x="-3346450" y="-1514475"/>
                <a:ext cx="442913" cy="995363"/>
              </a:xfrm>
              <a:custGeom>
                <a:avLst/>
                <a:gdLst>
                  <a:gd name="T0" fmla="*/ 88 w 176"/>
                  <a:gd name="T1" fmla="*/ 198 h 395"/>
                  <a:gd name="T2" fmla="*/ 176 w 176"/>
                  <a:gd name="T3" fmla="*/ 0 h 395"/>
                  <a:gd name="T4" fmla="*/ 0 w 176"/>
                  <a:gd name="T5" fmla="*/ 198 h 395"/>
                  <a:gd name="T6" fmla="*/ 176 w 176"/>
                  <a:gd name="T7" fmla="*/ 395 h 395"/>
                  <a:gd name="T8" fmla="*/ 88 w 176"/>
                  <a:gd name="T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395">
                    <a:moveTo>
                      <a:pt x="88" y="198"/>
                    </a:moveTo>
                    <a:cubicBezTo>
                      <a:pt x="88" y="119"/>
                      <a:pt x="123" y="48"/>
                      <a:pt x="176" y="0"/>
                    </a:cubicBezTo>
                    <a:cubicBezTo>
                      <a:pt x="71" y="38"/>
                      <a:pt x="0" y="112"/>
                      <a:pt x="0" y="198"/>
                    </a:cubicBezTo>
                    <a:cubicBezTo>
                      <a:pt x="0" y="283"/>
                      <a:pt x="71" y="358"/>
                      <a:pt x="176" y="395"/>
                    </a:cubicBezTo>
                    <a:cubicBezTo>
                      <a:pt x="123" y="348"/>
                      <a:pt x="88" y="277"/>
                      <a:pt x="88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64"/>
              <p:cNvSpPr>
                <a:spLocks/>
              </p:cNvSpPr>
              <p:nvPr/>
            </p:nvSpPr>
            <p:spPr bwMode="auto">
              <a:xfrm>
                <a:off x="-2701925" y="-1516063"/>
                <a:ext cx="395288" cy="1001713"/>
              </a:xfrm>
              <a:custGeom>
                <a:avLst/>
                <a:gdLst>
                  <a:gd name="T0" fmla="*/ 37 w 157"/>
                  <a:gd name="T1" fmla="*/ 398 h 398"/>
                  <a:gd name="T2" fmla="*/ 120 w 157"/>
                  <a:gd name="T3" fmla="*/ 398 h 398"/>
                  <a:gd name="T4" fmla="*/ 157 w 157"/>
                  <a:gd name="T5" fmla="*/ 199 h 398"/>
                  <a:gd name="T6" fmla="*/ 120 w 157"/>
                  <a:gd name="T7" fmla="*/ 0 h 398"/>
                  <a:gd name="T8" fmla="*/ 37 w 157"/>
                  <a:gd name="T9" fmla="*/ 0 h 398"/>
                  <a:gd name="T10" fmla="*/ 0 w 157"/>
                  <a:gd name="T11" fmla="*/ 199 h 398"/>
                  <a:gd name="T12" fmla="*/ 37 w 157"/>
                  <a:gd name="T13" fmla="*/ 398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8">
                    <a:moveTo>
                      <a:pt x="37" y="398"/>
                    </a:moveTo>
                    <a:cubicBezTo>
                      <a:pt x="120" y="398"/>
                      <a:pt x="120" y="398"/>
                      <a:pt x="120" y="398"/>
                    </a:cubicBezTo>
                    <a:cubicBezTo>
                      <a:pt x="140" y="358"/>
                      <a:pt x="157" y="289"/>
                      <a:pt x="157" y="199"/>
                    </a:cubicBezTo>
                    <a:cubicBezTo>
                      <a:pt x="157" y="109"/>
                      <a:pt x="140" y="40"/>
                      <a:pt x="12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40"/>
                      <a:pt x="0" y="109"/>
                      <a:pt x="0" y="199"/>
                    </a:cubicBezTo>
                    <a:cubicBezTo>
                      <a:pt x="0" y="289"/>
                      <a:pt x="17" y="358"/>
                      <a:pt x="37" y="3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Rectangle 65"/>
              <p:cNvSpPr>
                <a:spLocks noChangeArrowheads="1"/>
              </p:cNvSpPr>
              <p:nvPr/>
            </p:nvSpPr>
            <p:spPr bwMode="auto">
              <a:xfrm>
                <a:off x="-2817813" y="-1666875"/>
                <a:ext cx="657225" cy="79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Rectangle 66"/>
              <p:cNvSpPr>
                <a:spLocks noChangeArrowheads="1"/>
              </p:cNvSpPr>
              <p:nvPr/>
            </p:nvSpPr>
            <p:spPr bwMode="auto">
              <a:xfrm>
                <a:off x="-2843213" y="-446088"/>
                <a:ext cx="708025" cy="1063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Rectangle 67"/>
              <p:cNvSpPr>
                <a:spLocks noChangeArrowheads="1"/>
              </p:cNvSpPr>
              <p:nvPr/>
            </p:nvSpPr>
            <p:spPr bwMode="auto">
              <a:xfrm>
                <a:off x="-2843213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Rectangle 68"/>
              <p:cNvSpPr>
                <a:spLocks noChangeArrowheads="1"/>
              </p:cNvSpPr>
              <p:nvPr/>
            </p:nvSpPr>
            <p:spPr bwMode="auto">
              <a:xfrm>
                <a:off x="-2749550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Rectangle 69"/>
              <p:cNvSpPr>
                <a:spLocks noChangeArrowheads="1"/>
              </p:cNvSpPr>
              <p:nvPr/>
            </p:nvSpPr>
            <p:spPr bwMode="auto">
              <a:xfrm>
                <a:off x="-2655888" y="-292100"/>
                <a:ext cx="53975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Rectangle 70"/>
              <p:cNvSpPr>
                <a:spLocks noChangeArrowheads="1"/>
              </p:cNvSpPr>
              <p:nvPr/>
            </p:nvSpPr>
            <p:spPr bwMode="auto">
              <a:xfrm>
                <a:off x="-2563813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Rectangle 71"/>
              <p:cNvSpPr>
                <a:spLocks noChangeArrowheads="1"/>
              </p:cNvSpPr>
              <p:nvPr/>
            </p:nvSpPr>
            <p:spPr bwMode="auto">
              <a:xfrm>
                <a:off x="-2470150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Rectangle 72"/>
              <p:cNvSpPr>
                <a:spLocks noChangeArrowheads="1"/>
              </p:cNvSpPr>
              <p:nvPr/>
            </p:nvSpPr>
            <p:spPr bwMode="auto">
              <a:xfrm>
                <a:off x="-2563813" y="-1922463"/>
                <a:ext cx="149225" cy="1825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Rectangle 73"/>
              <p:cNvSpPr>
                <a:spLocks noChangeArrowheads="1"/>
              </p:cNvSpPr>
              <p:nvPr/>
            </p:nvSpPr>
            <p:spPr bwMode="auto">
              <a:xfrm>
                <a:off x="-2376488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Rectangle 74"/>
              <p:cNvSpPr>
                <a:spLocks noChangeArrowheads="1"/>
              </p:cNvSpPr>
              <p:nvPr/>
            </p:nvSpPr>
            <p:spPr bwMode="auto">
              <a:xfrm>
                <a:off x="-2284413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Rectangle 75"/>
              <p:cNvSpPr>
                <a:spLocks noChangeArrowheads="1"/>
              </p:cNvSpPr>
              <p:nvPr/>
            </p:nvSpPr>
            <p:spPr bwMode="auto">
              <a:xfrm>
                <a:off x="-2190750" y="-292100"/>
                <a:ext cx="55563" cy="292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358915" y="4054610"/>
            <a:ext cx="368561" cy="397670"/>
            <a:chOff x="6358915" y="4054610"/>
            <a:chExt cx="368561" cy="397670"/>
          </a:xfrm>
        </p:grpSpPr>
        <p:sp>
          <p:nvSpPr>
            <p:cNvPr id="204" name="椭圆 203"/>
            <p:cNvSpPr/>
            <p:nvPr/>
          </p:nvSpPr>
          <p:spPr>
            <a:xfrm rot="5400000">
              <a:off x="6392131" y="4021394"/>
              <a:ext cx="302130" cy="3685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9" name="Picture 80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2700" y="4084799"/>
              <a:ext cx="298520" cy="367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5004047" y="4047355"/>
            <a:ext cx="335124" cy="309383"/>
            <a:chOff x="5004047" y="4047355"/>
            <a:chExt cx="335124" cy="309383"/>
          </a:xfrm>
        </p:grpSpPr>
        <p:sp>
          <p:nvSpPr>
            <p:cNvPr id="206" name="椭圆 205"/>
            <p:cNvSpPr/>
            <p:nvPr/>
          </p:nvSpPr>
          <p:spPr>
            <a:xfrm rot="5400000">
              <a:off x="5061016" y="3990386"/>
              <a:ext cx="221186" cy="33512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8" name="Picture 8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1368" y="4047355"/>
              <a:ext cx="253560" cy="309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16" name="椭圆 215"/>
          <p:cNvSpPr/>
          <p:nvPr/>
        </p:nvSpPr>
        <p:spPr>
          <a:xfrm rot="5400000">
            <a:off x="1040269" y="3492630"/>
            <a:ext cx="268444" cy="38211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3488" y="2592184"/>
            <a:ext cx="533271" cy="642938"/>
            <a:chOff x="383488" y="2592184"/>
            <a:chExt cx="533271" cy="642938"/>
          </a:xfrm>
        </p:grpSpPr>
        <p:sp>
          <p:nvSpPr>
            <p:cNvPr id="220" name="椭圆 219"/>
            <p:cNvSpPr/>
            <p:nvPr/>
          </p:nvSpPr>
          <p:spPr>
            <a:xfrm>
              <a:off x="383488" y="2613650"/>
              <a:ext cx="533271" cy="5639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2015" y="2592184"/>
              <a:ext cx="352453" cy="642938"/>
              <a:chOff x="5400675" y="-1065213"/>
              <a:chExt cx="433387" cy="79057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113" name="Freeform 30"/>
              <p:cNvSpPr>
                <a:spLocks noEditPoints="1"/>
              </p:cNvSpPr>
              <p:nvPr/>
            </p:nvSpPr>
            <p:spPr bwMode="auto">
              <a:xfrm>
                <a:off x="5400675" y="-1065213"/>
                <a:ext cx="433387" cy="174625"/>
              </a:xfrm>
              <a:custGeom>
                <a:avLst/>
                <a:gdLst>
                  <a:gd name="T0" fmla="*/ 250 w 273"/>
                  <a:gd name="T1" fmla="*/ 110 h 110"/>
                  <a:gd name="T2" fmla="*/ 273 w 273"/>
                  <a:gd name="T3" fmla="*/ 87 h 110"/>
                  <a:gd name="T4" fmla="*/ 250 w 273"/>
                  <a:gd name="T5" fmla="*/ 65 h 110"/>
                  <a:gd name="T6" fmla="*/ 200 w 273"/>
                  <a:gd name="T7" fmla="*/ 65 h 110"/>
                  <a:gd name="T8" fmla="*/ 136 w 273"/>
                  <a:gd name="T9" fmla="*/ 0 h 110"/>
                  <a:gd name="T10" fmla="*/ 71 w 273"/>
                  <a:gd name="T11" fmla="*/ 65 h 110"/>
                  <a:gd name="T12" fmla="*/ 22 w 273"/>
                  <a:gd name="T13" fmla="*/ 65 h 110"/>
                  <a:gd name="T14" fmla="*/ 0 w 273"/>
                  <a:gd name="T15" fmla="*/ 87 h 110"/>
                  <a:gd name="T16" fmla="*/ 22 w 273"/>
                  <a:gd name="T17" fmla="*/ 110 h 110"/>
                  <a:gd name="T18" fmla="*/ 250 w 273"/>
                  <a:gd name="T19" fmla="*/ 110 h 110"/>
                  <a:gd name="T20" fmla="*/ 136 w 273"/>
                  <a:gd name="T21" fmla="*/ 18 h 110"/>
                  <a:gd name="T22" fmla="*/ 183 w 273"/>
                  <a:gd name="T23" fmla="*/ 65 h 110"/>
                  <a:gd name="T24" fmla="*/ 89 w 273"/>
                  <a:gd name="T25" fmla="*/ 65 h 110"/>
                  <a:gd name="T26" fmla="*/ 136 w 273"/>
                  <a:gd name="T27" fmla="*/ 1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3" h="110">
                    <a:moveTo>
                      <a:pt x="250" y="110"/>
                    </a:moveTo>
                    <a:lnTo>
                      <a:pt x="273" y="87"/>
                    </a:lnTo>
                    <a:lnTo>
                      <a:pt x="250" y="65"/>
                    </a:lnTo>
                    <a:lnTo>
                      <a:pt x="200" y="65"/>
                    </a:lnTo>
                    <a:lnTo>
                      <a:pt x="136" y="0"/>
                    </a:lnTo>
                    <a:lnTo>
                      <a:pt x="71" y="65"/>
                    </a:lnTo>
                    <a:lnTo>
                      <a:pt x="22" y="65"/>
                    </a:lnTo>
                    <a:lnTo>
                      <a:pt x="0" y="87"/>
                    </a:lnTo>
                    <a:lnTo>
                      <a:pt x="22" y="110"/>
                    </a:lnTo>
                    <a:lnTo>
                      <a:pt x="250" y="110"/>
                    </a:lnTo>
                    <a:close/>
                    <a:moveTo>
                      <a:pt x="136" y="18"/>
                    </a:moveTo>
                    <a:lnTo>
                      <a:pt x="183" y="65"/>
                    </a:lnTo>
                    <a:lnTo>
                      <a:pt x="89" y="65"/>
                    </a:lnTo>
                    <a:lnTo>
                      <a:pt x="1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31"/>
              <p:cNvSpPr>
                <a:spLocks/>
              </p:cNvSpPr>
              <p:nvPr/>
            </p:nvSpPr>
            <p:spPr bwMode="auto">
              <a:xfrm>
                <a:off x="5400675" y="-873125"/>
                <a:ext cx="433387" cy="71438"/>
              </a:xfrm>
              <a:custGeom>
                <a:avLst/>
                <a:gdLst>
                  <a:gd name="T0" fmla="*/ 22 w 273"/>
                  <a:gd name="T1" fmla="*/ 0 h 45"/>
                  <a:gd name="T2" fmla="*/ 0 w 273"/>
                  <a:gd name="T3" fmla="*/ 22 h 45"/>
                  <a:gd name="T4" fmla="*/ 22 w 273"/>
                  <a:gd name="T5" fmla="*/ 45 h 45"/>
                  <a:gd name="T6" fmla="*/ 250 w 273"/>
                  <a:gd name="T7" fmla="*/ 45 h 45"/>
                  <a:gd name="T8" fmla="*/ 273 w 273"/>
                  <a:gd name="T9" fmla="*/ 22 h 45"/>
                  <a:gd name="T10" fmla="*/ 250 w 273"/>
                  <a:gd name="T11" fmla="*/ 0 h 45"/>
                  <a:gd name="T12" fmla="*/ 22 w 27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45">
                    <a:moveTo>
                      <a:pt x="22" y="0"/>
                    </a:moveTo>
                    <a:lnTo>
                      <a:pt x="0" y="22"/>
                    </a:lnTo>
                    <a:lnTo>
                      <a:pt x="22" y="45"/>
                    </a:lnTo>
                    <a:lnTo>
                      <a:pt x="250" y="45"/>
                    </a:lnTo>
                    <a:lnTo>
                      <a:pt x="273" y="22"/>
                    </a:lnTo>
                    <a:lnTo>
                      <a:pt x="250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32"/>
              <p:cNvSpPr>
                <a:spLocks/>
              </p:cNvSpPr>
              <p:nvPr/>
            </p:nvSpPr>
            <p:spPr bwMode="auto">
              <a:xfrm>
                <a:off x="5400675" y="-785813"/>
                <a:ext cx="433387" cy="73025"/>
              </a:xfrm>
              <a:custGeom>
                <a:avLst/>
                <a:gdLst>
                  <a:gd name="T0" fmla="*/ 22 w 273"/>
                  <a:gd name="T1" fmla="*/ 0 h 46"/>
                  <a:gd name="T2" fmla="*/ 0 w 273"/>
                  <a:gd name="T3" fmla="*/ 23 h 46"/>
                  <a:gd name="T4" fmla="*/ 22 w 273"/>
                  <a:gd name="T5" fmla="*/ 46 h 46"/>
                  <a:gd name="T6" fmla="*/ 250 w 273"/>
                  <a:gd name="T7" fmla="*/ 46 h 46"/>
                  <a:gd name="T8" fmla="*/ 273 w 273"/>
                  <a:gd name="T9" fmla="*/ 23 h 46"/>
                  <a:gd name="T10" fmla="*/ 250 w 273"/>
                  <a:gd name="T11" fmla="*/ 0 h 46"/>
                  <a:gd name="T12" fmla="*/ 22 w 273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46">
                    <a:moveTo>
                      <a:pt x="22" y="0"/>
                    </a:moveTo>
                    <a:lnTo>
                      <a:pt x="0" y="23"/>
                    </a:lnTo>
                    <a:lnTo>
                      <a:pt x="22" y="46"/>
                    </a:lnTo>
                    <a:lnTo>
                      <a:pt x="250" y="46"/>
                    </a:lnTo>
                    <a:lnTo>
                      <a:pt x="273" y="23"/>
                    </a:lnTo>
                    <a:lnTo>
                      <a:pt x="250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33"/>
              <p:cNvSpPr>
                <a:spLocks/>
              </p:cNvSpPr>
              <p:nvPr/>
            </p:nvSpPr>
            <p:spPr bwMode="auto">
              <a:xfrm>
                <a:off x="5400675" y="-695325"/>
                <a:ext cx="433387" cy="71438"/>
              </a:xfrm>
              <a:custGeom>
                <a:avLst/>
                <a:gdLst>
                  <a:gd name="T0" fmla="*/ 22 w 273"/>
                  <a:gd name="T1" fmla="*/ 0 h 45"/>
                  <a:gd name="T2" fmla="*/ 0 w 273"/>
                  <a:gd name="T3" fmla="*/ 22 h 45"/>
                  <a:gd name="T4" fmla="*/ 22 w 273"/>
                  <a:gd name="T5" fmla="*/ 45 h 45"/>
                  <a:gd name="T6" fmla="*/ 250 w 273"/>
                  <a:gd name="T7" fmla="*/ 45 h 45"/>
                  <a:gd name="T8" fmla="*/ 273 w 273"/>
                  <a:gd name="T9" fmla="*/ 22 h 45"/>
                  <a:gd name="T10" fmla="*/ 250 w 273"/>
                  <a:gd name="T11" fmla="*/ 0 h 45"/>
                  <a:gd name="T12" fmla="*/ 22 w 27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45">
                    <a:moveTo>
                      <a:pt x="22" y="0"/>
                    </a:moveTo>
                    <a:lnTo>
                      <a:pt x="0" y="22"/>
                    </a:lnTo>
                    <a:lnTo>
                      <a:pt x="22" y="45"/>
                    </a:lnTo>
                    <a:lnTo>
                      <a:pt x="250" y="45"/>
                    </a:lnTo>
                    <a:lnTo>
                      <a:pt x="273" y="22"/>
                    </a:lnTo>
                    <a:lnTo>
                      <a:pt x="250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34"/>
              <p:cNvSpPr>
                <a:spLocks/>
              </p:cNvSpPr>
              <p:nvPr/>
            </p:nvSpPr>
            <p:spPr bwMode="auto">
              <a:xfrm>
                <a:off x="5400675" y="-608013"/>
                <a:ext cx="433387" cy="73025"/>
              </a:xfrm>
              <a:custGeom>
                <a:avLst/>
                <a:gdLst>
                  <a:gd name="T0" fmla="*/ 22 w 273"/>
                  <a:gd name="T1" fmla="*/ 0 h 46"/>
                  <a:gd name="T2" fmla="*/ 0 w 273"/>
                  <a:gd name="T3" fmla="*/ 23 h 46"/>
                  <a:gd name="T4" fmla="*/ 22 w 273"/>
                  <a:gd name="T5" fmla="*/ 46 h 46"/>
                  <a:gd name="T6" fmla="*/ 250 w 273"/>
                  <a:gd name="T7" fmla="*/ 46 h 46"/>
                  <a:gd name="T8" fmla="*/ 273 w 273"/>
                  <a:gd name="T9" fmla="*/ 23 h 46"/>
                  <a:gd name="T10" fmla="*/ 250 w 273"/>
                  <a:gd name="T11" fmla="*/ 0 h 46"/>
                  <a:gd name="T12" fmla="*/ 22 w 273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46">
                    <a:moveTo>
                      <a:pt x="22" y="0"/>
                    </a:moveTo>
                    <a:lnTo>
                      <a:pt x="0" y="23"/>
                    </a:lnTo>
                    <a:lnTo>
                      <a:pt x="22" y="46"/>
                    </a:lnTo>
                    <a:lnTo>
                      <a:pt x="250" y="46"/>
                    </a:lnTo>
                    <a:lnTo>
                      <a:pt x="273" y="23"/>
                    </a:lnTo>
                    <a:lnTo>
                      <a:pt x="250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35"/>
              <p:cNvSpPr>
                <a:spLocks/>
              </p:cNvSpPr>
              <p:nvPr/>
            </p:nvSpPr>
            <p:spPr bwMode="auto">
              <a:xfrm>
                <a:off x="5400675" y="-517525"/>
                <a:ext cx="433387" cy="242888"/>
              </a:xfrm>
              <a:custGeom>
                <a:avLst/>
                <a:gdLst>
                  <a:gd name="T0" fmla="*/ 22 w 273"/>
                  <a:gd name="T1" fmla="*/ 0 h 153"/>
                  <a:gd name="T2" fmla="*/ 0 w 273"/>
                  <a:gd name="T3" fmla="*/ 22 h 153"/>
                  <a:gd name="T4" fmla="*/ 22 w 273"/>
                  <a:gd name="T5" fmla="*/ 45 h 153"/>
                  <a:gd name="T6" fmla="*/ 127 w 273"/>
                  <a:gd name="T7" fmla="*/ 45 h 153"/>
                  <a:gd name="T8" fmla="*/ 127 w 273"/>
                  <a:gd name="T9" fmla="*/ 153 h 153"/>
                  <a:gd name="T10" fmla="*/ 145 w 273"/>
                  <a:gd name="T11" fmla="*/ 153 h 153"/>
                  <a:gd name="T12" fmla="*/ 145 w 273"/>
                  <a:gd name="T13" fmla="*/ 45 h 153"/>
                  <a:gd name="T14" fmla="*/ 250 w 273"/>
                  <a:gd name="T15" fmla="*/ 45 h 153"/>
                  <a:gd name="T16" fmla="*/ 273 w 273"/>
                  <a:gd name="T17" fmla="*/ 22 h 153"/>
                  <a:gd name="T18" fmla="*/ 250 w 273"/>
                  <a:gd name="T19" fmla="*/ 0 h 153"/>
                  <a:gd name="T20" fmla="*/ 22 w 273"/>
                  <a:gd name="T2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153">
                    <a:moveTo>
                      <a:pt x="22" y="0"/>
                    </a:moveTo>
                    <a:lnTo>
                      <a:pt x="0" y="22"/>
                    </a:lnTo>
                    <a:lnTo>
                      <a:pt x="22" y="45"/>
                    </a:lnTo>
                    <a:lnTo>
                      <a:pt x="127" y="45"/>
                    </a:lnTo>
                    <a:lnTo>
                      <a:pt x="127" y="153"/>
                    </a:lnTo>
                    <a:lnTo>
                      <a:pt x="145" y="153"/>
                    </a:lnTo>
                    <a:lnTo>
                      <a:pt x="145" y="45"/>
                    </a:lnTo>
                    <a:lnTo>
                      <a:pt x="250" y="45"/>
                    </a:lnTo>
                    <a:lnTo>
                      <a:pt x="273" y="22"/>
                    </a:lnTo>
                    <a:lnTo>
                      <a:pt x="250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Rectangle 36"/>
              <p:cNvSpPr>
                <a:spLocks noChangeArrowheads="1"/>
              </p:cNvSpPr>
              <p:nvPr/>
            </p:nvSpPr>
            <p:spPr bwMode="auto">
              <a:xfrm>
                <a:off x="5553075" y="-422275"/>
                <a:ext cx="30162" cy="147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Rectangle 37"/>
              <p:cNvSpPr>
                <a:spLocks noChangeArrowheads="1"/>
              </p:cNvSpPr>
              <p:nvPr/>
            </p:nvSpPr>
            <p:spPr bwMode="auto">
              <a:xfrm>
                <a:off x="5649913" y="-422275"/>
                <a:ext cx="30162" cy="147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972824" y="2888505"/>
            <a:ext cx="563902" cy="554588"/>
            <a:chOff x="1972824" y="2888505"/>
            <a:chExt cx="563902" cy="554588"/>
          </a:xfrm>
        </p:grpSpPr>
        <p:sp>
          <p:nvSpPr>
            <p:cNvPr id="214" name="椭圆 213"/>
            <p:cNvSpPr/>
            <p:nvPr/>
          </p:nvSpPr>
          <p:spPr>
            <a:xfrm rot="5400000">
              <a:off x="2056697" y="2804632"/>
              <a:ext cx="396155" cy="5639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78" name="Picture 7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790" y="2897844"/>
              <a:ext cx="441698" cy="545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3430199" y="3080233"/>
            <a:ext cx="439790" cy="496673"/>
            <a:chOff x="3430199" y="3080233"/>
            <a:chExt cx="439790" cy="496673"/>
          </a:xfrm>
        </p:grpSpPr>
        <p:sp>
          <p:nvSpPr>
            <p:cNvPr id="215" name="椭圆 214"/>
            <p:cNvSpPr/>
            <p:nvPr/>
          </p:nvSpPr>
          <p:spPr>
            <a:xfrm rot="5400000">
              <a:off x="3471838" y="3038594"/>
              <a:ext cx="356511" cy="43979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4" name="Picture 80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8185" y="3122977"/>
              <a:ext cx="368745" cy="453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4606711" y="3318333"/>
            <a:ext cx="526789" cy="527721"/>
            <a:chOff x="4606711" y="3318333"/>
            <a:chExt cx="526789" cy="527721"/>
          </a:xfrm>
        </p:grpSpPr>
        <p:sp>
          <p:nvSpPr>
            <p:cNvPr id="211" name="椭圆 210"/>
            <p:cNvSpPr/>
            <p:nvPr/>
          </p:nvSpPr>
          <p:spPr>
            <a:xfrm rot="5400000">
              <a:off x="4682955" y="3242089"/>
              <a:ext cx="374302" cy="52678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5" name="Picture 81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009" y="3334035"/>
              <a:ext cx="419635" cy="5120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4293448" y="3424947"/>
            <a:ext cx="368561" cy="369515"/>
            <a:chOff x="4293448" y="3424947"/>
            <a:chExt cx="368561" cy="369515"/>
          </a:xfrm>
        </p:grpSpPr>
        <p:sp>
          <p:nvSpPr>
            <p:cNvPr id="209" name="椭圆 208"/>
            <p:cNvSpPr/>
            <p:nvPr/>
          </p:nvSpPr>
          <p:spPr>
            <a:xfrm rot="5400000">
              <a:off x="4326664" y="3391731"/>
              <a:ext cx="302130" cy="3685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95" name="Picture 8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6345" y="3457574"/>
              <a:ext cx="277211" cy="336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组合 18"/>
          <p:cNvGrpSpPr/>
          <p:nvPr/>
        </p:nvGrpSpPr>
        <p:grpSpPr>
          <a:xfrm>
            <a:off x="5295306" y="3406044"/>
            <a:ext cx="368561" cy="379424"/>
            <a:chOff x="5295306" y="3406044"/>
            <a:chExt cx="368561" cy="379424"/>
          </a:xfrm>
        </p:grpSpPr>
        <p:sp>
          <p:nvSpPr>
            <p:cNvPr id="210" name="椭圆 209"/>
            <p:cNvSpPr/>
            <p:nvPr/>
          </p:nvSpPr>
          <p:spPr>
            <a:xfrm rot="5400000">
              <a:off x="5328522" y="3372828"/>
              <a:ext cx="302130" cy="3685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6" name="Picture 82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9171" y="3438556"/>
              <a:ext cx="280834" cy="346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3239569" y="3487893"/>
            <a:ext cx="368561" cy="386399"/>
            <a:chOff x="3239569" y="3487893"/>
            <a:chExt cx="368561" cy="386399"/>
          </a:xfrm>
        </p:grpSpPr>
        <p:sp>
          <p:nvSpPr>
            <p:cNvPr id="208" name="椭圆 207"/>
            <p:cNvSpPr/>
            <p:nvPr/>
          </p:nvSpPr>
          <p:spPr>
            <a:xfrm rot="5400000">
              <a:off x="3272785" y="3454677"/>
              <a:ext cx="302130" cy="3685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3" name="Picture 79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2751" y="3502281"/>
              <a:ext cx="302200" cy="372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2275000" y="3928867"/>
            <a:ext cx="368561" cy="389771"/>
            <a:chOff x="2275000" y="3928867"/>
            <a:chExt cx="368561" cy="389771"/>
          </a:xfrm>
        </p:grpSpPr>
        <p:sp>
          <p:nvSpPr>
            <p:cNvPr id="212" name="椭圆 211"/>
            <p:cNvSpPr/>
            <p:nvPr/>
          </p:nvSpPr>
          <p:spPr>
            <a:xfrm rot="5400000">
              <a:off x="2308216" y="3895651"/>
              <a:ext cx="302130" cy="3685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82" name="Picture 79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8182" y="3946627"/>
              <a:ext cx="302200" cy="372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3630701" y="3992749"/>
            <a:ext cx="368561" cy="386267"/>
            <a:chOff x="3630701" y="3992749"/>
            <a:chExt cx="368561" cy="386267"/>
          </a:xfrm>
        </p:grpSpPr>
        <p:sp>
          <p:nvSpPr>
            <p:cNvPr id="207" name="椭圆 206"/>
            <p:cNvSpPr/>
            <p:nvPr/>
          </p:nvSpPr>
          <p:spPr>
            <a:xfrm rot="5400000">
              <a:off x="3663917" y="3959533"/>
              <a:ext cx="302130" cy="3685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92" name="Picture 77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7283" y="4014363"/>
              <a:ext cx="295400" cy="3646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963641" y="3884768"/>
            <a:ext cx="382113" cy="390327"/>
            <a:chOff x="963641" y="3884768"/>
            <a:chExt cx="382113" cy="390327"/>
          </a:xfrm>
        </p:grpSpPr>
        <p:sp>
          <p:nvSpPr>
            <p:cNvPr id="217" name="椭圆 216"/>
            <p:cNvSpPr/>
            <p:nvPr/>
          </p:nvSpPr>
          <p:spPr>
            <a:xfrm rot="5400000">
              <a:off x="1020476" y="3837747"/>
              <a:ext cx="268444" cy="38211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90" name="Picture 8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4304" y="3884768"/>
              <a:ext cx="320790" cy="390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-3708" y="3576417"/>
            <a:ext cx="535817" cy="532039"/>
            <a:chOff x="-3708" y="3576417"/>
            <a:chExt cx="535817" cy="532039"/>
          </a:xfrm>
        </p:grpSpPr>
        <p:sp>
          <p:nvSpPr>
            <p:cNvPr id="218" name="椭圆 217"/>
            <p:cNvSpPr/>
            <p:nvPr/>
          </p:nvSpPr>
          <p:spPr>
            <a:xfrm rot="5400000">
              <a:off x="75988" y="3496721"/>
              <a:ext cx="376425" cy="53581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91" name="Picture 85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" y="3595389"/>
              <a:ext cx="415627" cy="513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4" name="Picture 7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512" y="3561142"/>
            <a:ext cx="295400" cy="36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2168626" y="3517523"/>
            <a:ext cx="321621" cy="320277"/>
            <a:chOff x="2168626" y="3517523"/>
            <a:chExt cx="321621" cy="320277"/>
          </a:xfrm>
        </p:grpSpPr>
        <p:sp>
          <p:nvSpPr>
            <p:cNvPr id="213" name="椭圆 212"/>
            <p:cNvSpPr/>
            <p:nvPr/>
          </p:nvSpPr>
          <p:spPr>
            <a:xfrm rot="5400000">
              <a:off x="2216463" y="3469686"/>
              <a:ext cx="225947" cy="3216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93" name="Picture 8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5722" y="3528417"/>
              <a:ext cx="253560" cy="309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1061025" y="1196047"/>
            <a:ext cx="6902559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defPPr>
              <a:defRPr lang="zh-CN"/>
            </a:defPPr>
            <a:lvl1pPr>
              <a:defRPr sz="200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chemeClr val="accent6">
                        <a:lumMod val="75000"/>
                      </a:schemeClr>
                    </a:gs>
                  </a:gsLst>
                  <a:lin ang="16200000" scaled="1"/>
                </a:gradFill>
                <a:ea typeface="创艺简行楷" pitchFamily="2" charset="-122"/>
              </a:defRPr>
            </a:lvl1pPr>
          </a:lstStyle>
          <a:p>
            <a:r>
              <a:rPr lang="zh-CN" altLang="en-US" sz="2400" dirty="0" smtClean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亲爱的嫦娥</a:t>
            </a:r>
            <a:r>
              <a:rPr lang="en-US" altLang="zh-CN" sz="2400" dirty="0" smtClean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:</a:t>
            </a:r>
            <a:endParaRPr lang="en-US" altLang="zh-CN" sz="2400" dirty="0">
              <a:gradFill>
                <a:gsLst>
                  <a:gs pos="82000">
                    <a:srgbClr val="FFFF00"/>
                  </a:gs>
                  <a:gs pos="97917">
                    <a:srgbClr val="FFFF79"/>
                  </a:gs>
                  <a:gs pos="34000">
                    <a:srgbClr val="EBE600"/>
                  </a:gs>
                  <a:gs pos="10000">
                    <a:srgbClr val="F79646">
                      <a:lumMod val="75000"/>
                    </a:srgbClr>
                  </a:gs>
                </a:gsLst>
                <a:lin ang="16200000" scaled="1"/>
              </a:gradFill>
              <a:latin typeface="方正黄草简体" pitchFamily="65" charset="-122"/>
              <a:ea typeface="方正黄草简体" pitchFamily="65" charset="-122"/>
            </a:endParaRPr>
          </a:p>
          <a:p>
            <a:r>
              <a:rPr lang="en-US" altLang="zh-CN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          </a:t>
            </a:r>
            <a:r>
              <a: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感谢您一直对我们的关怀和照顾</a:t>
            </a:r>
            <a:r>
              <a:rPr lang="en-US" altLang="zh-CN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,</a:t>
            </a:r>
            <a:r>
              <a: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临近中秋</a:t>
            </a:r>
            <a:r>
              <a:rPr lang="en-US" altLang="zh-CN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,</a:t>
            </a:r>
            <a:r>
              <a: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借此之际向您送上我们的祝福</a:t>
            </a:r>
            <a:r>
              <a:rPr lang="en-US" altLang="zh-CN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,</a:t>
            </a:r>
            <a:r>
              <a: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愿您人</a:t>
            </a:r>
            <a:r>
              <a:rPr lang="zh-CN" altLang="en-US" sz="2400" dirty="0" smtClean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月</a:t>
            </a:r>
            <a:r>
              <a: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团圆</a:t>
            </a:r>
            <a:r>
              <a:rPr lang="en-US" altLang="zh-CN" sz="2400" dirty="0" smtClean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,</a:t>
            </a:r>
            <a:r>
              <a: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共享天伦</a:t>
            </a:r>
            <a:r>
              <a:rPr lang="en-US" altLang="zh-CN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!</a:t>
            </a:r>
            <a:endParaRPr lang="zh-CN" altLang="en-US" sz="2400" dirty="0">
              <a:gradFill>
                <a:gsLst>
                  <a:gs pos="82000">
                    <a:srgbClr val="FFFF00"/>
                  </a:gs>
                  <a:gs pos="97917">
                    <a:srgbClr val="FFFF79"/>
                  </a:gs>
                  <a:gs pos="34000">
                    <a:srgbClr val="EBE600"/>
                  </a:gs>
                  <a:gs pos="10000">
                    <a:srgbClr val="F79646">
                      <a:lumMod val="75000"/>
                    </a:srgbClr>
                  </a:gs>
                </a:gsLst>
                <a:lin ang="16200000" scaled="1"/>
              </a:gradFill>
              <a:latin typeface="方正黄草简体" pitchFamily="65" charset="-122"/>
              <a:ea typeface="方正黄草简体" pitchFamily="65" charset="-122"/>
            </a:endParaRPr>
          </a:p>
        </p:txBody>
      </p:sp>
      <p:sp>
        <p:nvSpPr>
          <p:cNvPr id="159" name="Freeform 757"/>
          <p:cNvSpPr>
            <a:spLocks/>
          </p:cNvSpPr>
          <p:nvPr/>
        </p:nvSpPr>
        <p:spPr bwMode="auto">
          <a:xfrm>
            <a:off x="7524328" y="2399939"/>
            <a:ext cx="360040" cy="356980"/>
          </a:xfrm>
          <a:custGeom>
            <a:avLst/>
            <a:gdLst>
              <a:gd name="T0" fmla="*/ 118 w 125"/>
              <a:gd name="T1" fmla="*/ 102 h 124"/>
              <a:gd name="T2" fmla="*/ 118 w 125"/>
              <a:gd name="T3" fmla="*/ 89 h 124"/>
              <a:gd name="T4" fmla="*/ 115 w 125"/>
              <a:gd name="T5" fmla="*/ 72 h 124"/>
              <a:gd name="T6" fmla="*/ 82 w 125"/>
              <a:gd name="T7" fmla="*/ 39 h 124"/>
              <a:gd name="T8" fmla="*/ 55 w 125"/>
              <a:gd name="T9" fmla="*/ 22 h 124"/>
              <a:gd name="T10" fmla="*/ 58 w 125"/>
              <a:gd name="T11" fmla="*/ 19 h 124"/>
              <a:gd name="T12" fmla="*/ 72 w 125"/>
              <a:gd name="T13" fmla="*/ 18 h 124"/>
              <a:gd name="T14" fmla="*/ 82 w 125"/>
              <a:gd name="T15" fmla="*/ 15 h 124"/>
              <a:gd name="T16" fmla="*/ 87 w 125"/>
              <a:gd name="T17" fmla="*/ 11 h 124"/>
              <a:gd name="T18" fmla="*/ 91 w 125"/>
              <a:gd name="T19" fmla="*/ 3 h 124"/>
              <a:gd name="T20" fmla="*/ 77 w 125"/>
              <a:gd name="T21" fmla="*/ 3 h 124"/>
              <a:gd name="T22" fmla="*/ 67 w 125"/>
              <a:gd name="T23" fmla="*/ 5 h 124"/>
              <a:gd name="T24" fmla="*/ 54 w 125"/>
              <a:gd name="T25" fmla="*/ 7 h 124"/>
              <a:gd name="T26" fmla="*/ 44 w 125"/>
              <a:gd name="T27" fmla="*/ 7 h 124"/>
              <a:gd name="T28" fmla="*/ 26 w 125"/>
              <a:gd name="T29" fmla="*/ 5 h 124"/>
              <a:gd name="T30" fmla="*/ 20 w 125"/>
              <a:gd name="T31" fmla="*/ 6 h 124"/>
              <a:gd name="T32" fmla="*/ 12 w 125"/>
              <a:gd name="T33" fmla="*/ 10 h 124"/>
              <a:gd name="T34" fmla="*/ 13 w 125"/>
              <a:gd name="T35" fmla="*/ 16 h 124"/>
              <a:gd name="T36" fmla="*/ 19 w 125"/>
              <a:gd name="T37" fmla="*/ 24 h 124"/>
              <a:gd name="T38" fmla="*/ 27 w 125"/>
              <a:gd name="T39" fmla="*/ 30 h 124"/>
              <a:gd name="T40" fmla="*/ 29 w 125"/>
              <a:gd name="T41" fmla="*/ 38 h 124"/>
              <a:gd name="T42" fmla="*/ 31 w 125"/>
              <a:gd name="T43" fmla="*/ 47 h 124"/>
              <a:gd name="T44" fmla="*/ 32 w 125"/>
              <a:gd name="T45" fmla="*/ 52 h 124"/>
              <a:gd name="T46" fmla="*/ 21 w 125"/>
              <a:gd name="T47" fmla="*/ 50 h 124"/>
              <a:gd name="T48" fmla="*/ 14 w 125"/>
              <a:gd name="T49" fmla="*/ 43 h 124"/>
              <a:gd name="T50" fmla="*/ 5 w 125"/>
              <a:gd name="T51" fmla="*/ 37 h 124"/>
              <a:gd name="T52" fmla="*/ 1 w 125"/>
              <a:gd name="T53" fmla="*/ 40 h 124"/>
              <a:gd name="T54" fmla="*/ 5 w 125"/>
              <a:gd name="T55" fmla="*/ 45 h 124"/>
              <a:gd name="T56" fmla="*/ 12 w 125"/>
              <a:gd name="T57" fmla="*/ 54 h 124"/>
              <a:gd name="T58" fmla="*/ 27 w 125"/>
              <a:gd name="T59" fmla="*/ 61 h 124"/>
              <a:gd name="T60" fmla="*/ 32 w 125"/>
              <a:gd name="T61" fmla="*/ 61 h 124"/>
              <a:gd name="T62" fmla="*/ 23 w 125"/>
              <a:gd name="T63" fmla="*/ 70 h 124"/>
              <a:gd name="T64" fmla="*/ 19 w 125"/>
              <a:gd name="T65" fmla="*/ 81 h 124"/>
              <a:gd name="T66" fmla="*/ 20 w 125"/>
              <a:gd name="T67" fmla="*/ 93 h 124"/>
              <a:gd name="T68" fmla="*/ 26 w 125"/>
              <a:gd name="T69" fmla="*/ 92 h 124"/>
              <a:gd name="T70" fmla="*/ 28 w 125"/>
              <a:gd name="T71" fmla="*/ 85 h 124"/>
              <a:gd name="T72" fmla="*/ 32 w 125"/>
              <a:gd name="T73" fmla="*/ 78 h 124"/>
              <a:gd name="T74" fmla="*/ 40 w 125"/>
              <a:gd name="T75" fmla="*/ 73 h 124"/>
              <a:gd name="T76" fmla="*/ 48 w 125"/>
              <a:gd name="T77" fmla="*/ 80 h 124"/>
              <a:gd name="T78" fmla="*/ 43 w 125"/>
              <a:gd name="T79" fmla="*/ 87 h 124"/>
              <a:gd name="T80" fmla="*/ 50 w 125"/>
              <a:gd name="T81" fmla="*/ 101 h 124"/>
              <a:gd name="T82" fmla="*/ 57 w 125"/>
              <a:gd name="T83" fmla="*/ 107 h 124"/>
              <a:gd name="T84" fmla="*/ 56 w 125"/>
              <a:gd name="T85" fmla="*/ 107 h 124"/>
              <a:gd name="T86" fmla="*/ 54 w 125"/>
              <a:gd name="T87" fmla="*/ 111 h 124"/>
              <a:gd name="T88" fmla="*/ 54 w 125"/>
              <a:gd name="T89" fmla="*/ 113 h 124"/>
              <a:gd name="T90" fmla="*/ 68 w 125"/>
              <a:gd name="T91" fmla="*/ 111 h 124"/>
              <a:gd name="T92" fmla="*/ 70 w 125"/>
              <a:gd name="T93" fmla="*/ 112 h 124"/>
              <a:gd name="T94" fmla="*/ 70 w 125"/>
              <a:gd name="T95" fmla="*/ 114 h 124"/>
              <a:gd name="T96" fmla="*/ 59 w 125"/>
              <a:gd name="T97" fmla="*/ 114 h 124"/>
              <a:gd name="T98" fmla="*/ 49 w 125"/>
              <a:gd name="T99" fmla="*/ 117 h 124"/>
              <a:gd name="T100" fmla="*/ 46 w 125"/>
              <a:gd name="T101" fmla="*/ 122 h 124"/>
              <a:gd name="T102" fmla="*/ 46 w 125"/>
              <a:gd name="T103" fmla="*/ 124 h 124"/>
              <a:gd name="T104" fmla="*/ 94 w 125"/>
              <a:gd name="T105" fmla="*/ 119 h 124"/>
              <a:gd name="T106" fmla="*/ 105 w 125"/>
              <a:gd name="T107" fmla="*/ 113 h 124"/>
              <a:gd name="T108" fmla="*/ 103 w 125"/>
              <a:gd name="T109" fmla="*/ 107 h 124"/>
              <a:gd name="T110" fmla="*/ 109 w 125"/>
              <a:gd name="T111" fmla="*/ 108 h 124"/>
              <a:gd name="T112" fmla="*/ 122 w 125"/>
              <a:gd name="T113" fmla="*/ 109 h 124"/>
              <a:gd name="T114" fmla="*/ 118 w 125"/>
              <a:gd name="T115" fmla="*/ 10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" h="124">
                <a:moveTo>
                  <a:pt x="118" y="102"/>
                </a:moveTo>
                <a:cubicBezTo>
                  <a:pt x="116" y="101"/>
                  <a:pt x="118" y="92"/>
                  <a:pt x="118" y="89"/>
                </a:cubicBezTo>
                <a:cubicBezTo>
                  <a:pt x="118" y="83"/>
                  <a:pt x="117" y="75"/>
                  <a:pt x="115" y="72"/>
                </a:cubicBezTo>
                <a:cubicBezTo>
                  <a:pt x="114" y="69"/>
                  <a:pt x="98" y="44"/>
                  <a:pt x="82" y="39"/>
                </a:cubicBezTo>
                <a:cubicBezTo>
                  <a:pt x="67" y="34"/>
                  <a:pt x="56" y="25"/>
                  <a:pt x="55" y="22"/>
                </a:cubicBezTo>
                <a:cubicBezTo>
                  <a:pt x="55" y="20"/>
                  <a:pt x="54" y="19"/>
                  <a:pt x="58" y="19"/>
                </a:cubicBezTo>
                <a:cubicBezTo>
                  <a:pt x="62" y="19"/>
                  <a:pt x="67" y="19"/>
                  <a:pt x="72" y="18"/>
                </a:cubicBezTo>
                <a:cubicBezTo>
                  <a:pt x="77" y="18"/>
                  <a:pt x="79" y="17"/>
                  <a:pt x="82" y="15"/>
                </a:cubicBezTo>
                <a:cubicBezTo>
                  <a:pt x="84" y="14"/>
                  <a:pt x="86" y="13"/>
                  <a:pt x="87" y="11"/>
                </a:cubicBezTo>
                <a:cubicBezTo>
                  <a:pt x="87" y="11"/>
                  <a:pt x="92" y="7"/>
                  <a:pt x="91" y="3"/>
                </a:cubicBezTo>
                <a:cubicBezTo>
                  <a:pt x="91" y="0"/>
                  <a:pt x="77" y="3"/>
                  <a:pt x="77" y="3"/>
                </a:cubicBezTo>
                <a:cubicBezTo>
                  <a:pt x="73" y="3"/>
                  <a:pt x="70" y="4"/>
                  <a:pt x="67" y="5"/>
                </a:cubicBezTo>
                <a:cubicBezTo>
                  <a:pt x="63" y="5"/>
                  <a:pt x="60" y="6"/>
                  <a:pt x="54" y="7"/>
                </a:cubicBezTo>
                <a:cubicBezTo>
                  <a:pt x="52" y="7"/>
                  <a:pt x="51" y="8"/>
                  <a:pt x="44" y="7"/>
                </a:cubicBezTo>
                <a:cubicBezTo>
                  <a:pt x="39" y="5"/>
                  <a:pt x="34" y="5"/>
                  <a:pt x="26" y="5"/>
                </a:cubicBezTo>
                <a:cubicBezTo>
                  <a:pt x="24" y="5"/>
                  <a:pt x="22" y="5"/>
                  <a:pt x="20" y="6"/>
                </a:cubicBezTo>
                <a:cubicBezTo>
                  <a:pt x="20" y="6"/>
                  <a:pt x="12" y="6"/>
                  <a:pt x="12" y="10"/>
                </a:cubicBezTo>
                <a:cubicBezTo>
                  <a:pt x="12" y="12"/>
                  <a:pt x="12" y="13"/>
                  <a:pt x="13" y="16"/>
                </a:cubicBezTo>
                <a:cubicBezTo>
                  <a:pt x="14" y="18"/>
                  <a:pt x="16" y="21"/>
                  <a:pt x="19" y="24"/>
                </a:cubicBezTo>
                <a:cubicBezTo>
                  <a:pt x="23" y="27"/>
                  <a:pt x="25" y="29"/>
                  <a:pt x="27" y="30"/>
                </a:cubicBezTo>
                <a:cubicBezTo>
                  <a:pt x="28" y="32"/>
                  <a:pt x="29" y="35"/>
                  <a:pt x="29" y="38"/>
                </a:cubicBezTo>
                <a:cubicBezTo>
                  <a:pt x="29" y="42"/>
                  <a:pt x="30" y="46"/>
                  <a:pt x="31" y="47"/>
                </a:cubicBezTo>
                <a:cubicBezTo>
                  <a:pt x="31" y="49"/>
                  <a:pt x="32" y="52"/>
                  <a:pt x="32" y="52"/>
                </a:cubicBezTo>
                <a:cubicBezTo>
                  <a:pt x="32" y="52"/>
                  <a:pt x="25" y="52"/>
                  <a:pt x="21" y="50"/>
                </a:cubicBezTo>
                <a:cubicBezTo>
                  <a:pt x="19" y="48"/>
                  <a:pt x="15" y="46"/>
                  <a:pt x="14" y="43"/>
                </a:cubicBezTo>
                <a:cubicBezTo>
                  <a:pt x="13" y="39"/>
                  <a:pt x="10" y="36"/>
                  <a:pt x="5" y="37"/>
                </a:cubicBezTo>
                <a:cubicBezTo>
                  <a:pt x="5" y="37"/>
                  <a:pt x="0" y="37"/>
                  <a:pt x="1" y="40"/>
                </a:cubicBezTo>
                <a:cubicBezTo>
                  <a:pt x="1" y="43"/>
                  <a:pt x="3" y="42"/>
                  <a:pt x="5" y="45"/>
                </a:cubicBezTo>
                <a:cubicBezTo>
                  <a:pt x="6" y="48"/>
                  <a:pt x="9" y="51"/>
                  <a:pt x="12" y="54"/>
                </a:cubicBezTo>
                <a:cubicBezTo>
                  <a:pt x="19" y="60"/>
                  <a:pt x="25" y="61"/>
                  <a:pt x="27" y="61"/>
                </a:cubicBezTo>
                <a:cubicBezTo>
                  <a:pt x="29" y="61"/>
                  <a:pt x="32" y="61"/>
                  <a:pt x="32" y="61"/>
                </a:cubicBezTo>
                <a:cubicBezTo>
                  <a:pt x="32" y="61"/>
                  <a:pt x="25" y="67"/>
                  <a:pt x="23" y="70"/>
                </a:cubicBezTo>
                <a:cubicBezTo>
                  <a:pt x="21" y="73"/>
                  <a:pt x="19" y="77"/>
                  <a:pt x="19" y="81"/>
                </a:cubicBezTo>
                <a:cubicBezTo>
                  <a:pt x="19" y="85"/>
                  <a:pt x="20" y="90"/>
                  <a:pt x="20" y="93"/>
                </a:cubicBezTo>
                <a:cubicBezTo>
                  <a:pt x="20" y="96"/>
                  <a:pt x="24" y="97"/>
                  <a:pt x="26" y="92"/>
                </a:cubicBezTo>
                <a:cubicBezTo>
                  <a:pt x="27" y="88"/>
                  <a:pt x="27" y="88"/>
                  <a:pt x="28" y="85"/>
                </a:cubicBezTo>
                <a:cubicBezTo>
                  <a:pt x="28" y="82"/>
                  <a:pt x="29" y="81"/>
                  <a:pt x="32" y="78"/>
                </a:cubicBezTo>
                <a:cubicBezTo>
                  <a:pt x="36" y="76"/>
                  <a:pt x="38" y="74"/>
                  <a:pt x="40" y="73"/>
                </a:cubicBezTo>
                <a:cubicBezTo>
                  <a:pt x="42" y="73"/>
                  <a:pt x="47" y="78"/>
                  <a:pt x="48" y="80"/>
                </a:cubicBezTo>
                <a:cubicBezTo>
                  <a:pt x="49" y="81"/>
                  <a:pt x="43" y="81"/>
                  <a:pt x="43" y="87"/>
                </a:cubicBezTo>
                <a:cubicBezTo>
                  <a:pt x="43" y="91"/>
                  <a:pt x="44" y="97"/>
                  <a:pt x="50" y="101"/>
                </a:cubicBezTo>
                <a:cubicBezTo>
                  <a:pt x="52" y="103"/>
                  <a:pt x="54" y="105"/>
                  <a:pt x="57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5" y="108"/>
                  <a:pt x="54" y="109"/>
                  <a:pt x="54" y="111"/>
                </a:cubicBezTo>
                <a:cubicBezTo>
                  <a:pt x="54" y="111"/>
                  <a:pt x="53" y="113"/>
                  <a:pt x="54" y="113"/>
                </a:cubicBezTo>
                <a:cubicBezTo>
                  <a:pt x="54" y="113"/>
                  <a:pt x="60" y="112"/>
                  <a:pt x="68" y="111"/>
                </a:cubicBezTo>
                <a:cubicBezTo>
                  <a:pt x="69" y="111"/>
                  <a:pt x="69" y="112"/>
                  <a:pt x="70" y="112"/>
                </a:cubicBezTo>
                <a:cubicBezTo>
                  <a:pt x="73" y="114"/>
                  <a:pt x="72" y="113"/>
                  <a:pt x="70" y="114"/>
                </a:cubicBezTo>
                <a:cubicBezTo>
                  <a:pt x="68" y="114"/>
                  <a:pt x="62" y="114"/>
                  <a:pt x="59" y="114"/>
                </a:cubicBezTo>
                <a:cubicBezTo>
                  <a:pt x="56" y="114"/>
                  <a:pt x="51" y="116"/>
                  <a:pt x="49" y="117"/>
                </a:cubicBezTo>
                <a:cubicBezTo>
                  <a:pt x="48" y="118"/>
                  <a:pt x="46" y="120"/>
                  <a:pt x="46" y="122"/>
                </a:cubicBezTo>
                <a:cubicBezTo>
                  <a:pt x="46" y="122"/>
                  <a:pt x="45" y="124"/>
                  <a:pt x="46" y="124"/>
                </a:cubicBezTo>
                <a:cubicBezTo>
                  <a:pt x="46" y="124"/>
                  <a:pt x="79" y="120"/>
                  <a:pt x="94" y="119"/>
                </a:cubicBezTo>
                <a:cubicBezTo>
                  <a:pt x="109" y="119"/>
                  <a:pt x="105" y="113"/>
                  <a:pt x="105" y="113"/>
                </a:cubicBezTo>
                <a:cubicBezTo>
                  <a:pt x="104" y="109"/>
                  <a:pt x="103" y="107"/>
                  <a:pt x="103" y="107"/>
                </a:cubicBezTo>
                <a:cubicBezTo>
                  <a:pt x="103" y="107"/>
                  <a:pt x="107" y="107"/>
                  <a:pt x="109" y="108"/>
                </a:cubicBezTo>
                <a:cubicBezTo>
                  <a:pt x="115" y="109"/>
                  <a:pt x="120" y="110"/>
                  <a:pt x="122" y="109"/>
                </a:cubicBezTo>
                <a:cubicBezTo>
                  <a:pt x="125" y="108"/>
                  <a:pt x="123" y="105"/>
                  <a:pt x="118" y="102"/>
                </a:cubicBezTo>
                <a:close/>
              </a:path>
            </a:pathLst>
          </a:custGeom>
          <a:gradFill flip="none" rotWithShape="1">
            <a:gsLst>
              <a:gs pos="2000">
                <a:srgbClr val="FFFF89"/>
              </a:gs>
              <a:gs pos="58000">
                <a:srgbClr val="FFFFD5"/>
              </a:gs>
              <a:gs pos="100000">
                <a:srgbClr val="FFFFD5"/>
              </a:gs>
            </a:gsLst>
            <a:lin ang="81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0" name="Freeform 757"/>
          <p:cNvSpPr>
            <a:spLocks/>
          </p:cNvSpPr>
          <p:nvPr/>
        </p:nvSpPr>
        <p:spPr bwMode="auto">
          <a:xfrm rot="17789787">
            <a:off x="8599193" y="1173587"/>
            <a:ext cx="430589" cy="426929"/>
          </a:xfrm>
          <a:custGeom>
            <a:avLst/>
            <a:gdLst>
              <a:gd name="T0" fmla="*/ 118 w 125"/>
              <a:gd name="T1" fmla="*/ 102 h 124"/>
              <a:gd name="T2" fmla="*/ 118 w 125"/>
              <a:gd name="T3" fmla="*/ 89 h 124"/>
              <a:gd name="T4" fmla="*/ 115 w 125"/>
              <a:gd name="T5" fmla="*/ 72 h 124"/>
              <a:gd name="T6" fmla="*/ 82 w 125"/>
              <a:gd name="T7" fmla="*/ 39 h 124"/>
              <a:gd name="T8" fmla="*/ 55 w 125"/>
              <a:gd name="T9" fmla="*/ 22 h 124"/>
              <a:gd name="T10" fmla="*/ 58 w 125"/>
              <a:gd name="T11" fmla="*/ 19 h 124"/>
              <a:gd name="T12" fmla="*/ 72 w 125"/>
              <a:gd name="T13" fmla="*/ 18 h 124"/>
              <a:gd name="T14" fmla="*/ 82 w 125"/>
              <a:gd name="T15" fmla="*/ 15 h 124"/>
              <a:gd name="T16" fmla="*/ 87 w 125"/>
              <a:gd name="T17" fmla="*/ 11 h 124"/>
              <a:gd name="T18" fmla="*/ 91 w 125"/>
              <a:gd name="T19" fmla="*/ 3 h 124"/>
              <a:gd name="T20" fmla="*/ 77 w 125"/>
              <a:gd name="T21" fmla="*/ 3 h 124"/>
              <a:gd name="T22" fmla="*/ 67 w 125"/>
              <a:gd name="T23" fmla="*/ 5 h 124"/>
              <a:gd name="T24" fmla="*/ 54 w 125"/>
              <a:gd name="T25" fmla="*/ 7 h 124"/>
              <a:gd name="T26" fmla="*/ 44 w 125"/>
              <a:gd name="T27" fmla="*/ 7 h 124"/>
              <a:gd name="T28" fmla="*/ 26 w 125"/>
              <a:gd name="T29" fmla="*/ 5 h 124"/>
              <a:gd name="T30" fmla="*/ 20 w 125"/>
              <a:gd name="T31" fmla="*/ 6 h 124"/>
              <a:gd name="T32" fmla="*/ 12 w 125"/>
              <a:gd name="T33" fmla="*/ 10 h 124"/>
              <a:gd name="T34" fmla="*/ 13 w 125"/>
              <a:gd name="T35" fmla="*/ 16 h 124"/>
              <a:gd name="T36" fmla="*/ 19 w 125"/>
              <a:gd name="T37" fmla="*/ 24 h 124"/>
              <a:gd name="T38" fmla="*/ 27 w 125"/>
              <a:gd name="T39" fmla="*/ 30 h 124"/>
              <a:gd name="T40" fmla="*/ 29 w 125"/>
              <a:gd name="T41" fmla="*/ 38 h 124"/>
              <a:gd name="T42" fmla="*/ 31 w 125"/>
              <a:gd name="T43" fmla="*/ 47 h 124"/>
              <a:gd name="T44" fmla="*/ 32 w 125"/>
              <a:gd name="T45" fmla="*/ 52 h 124"/>
              <a:gd name="T46" fmla="*/ 21 w 125"/>
              <a:gd name="T47" fmla="*/ 50 h 124"/>
              <a:gd name="T48" fmla="*/ 14 w 125"/>
              <a:gd name="T49" fmla="*/ 43 h 124"/>
              <a:gd name="T50" fmla="*/ 5 w 125"/>
              <a:gd name="T51" fmla="*/ 37 h 124"/>
              <a:gd name="T52" fmla="*/ 1 w 125"/>
              <a:gd name="T53" fmla="*/ 40 h 124"/>
              <a:gd name="T54" fmla="*/ 5 w 125"/>
              <a:gd name="T55" fmla="*/ 45 h 124"/>
              <a:gd name="T56" fmla="*/ 12 w 125"/>
              <a:gd name="T57" fmla="*/ 54 h 124"/>
              <a:gd name="T58" fmla="*/ 27 w 125"/>
              <a:gd name="T59" fmla="*/ 61 h 124"/>
              <a:gd name="T60" fmla="*/ 32 w 125"/>
              <a:gd name="T61" fmla="*/ 61 h 124"/>
              <a:gd name="T62" fmla="*/ 23 w 125"/>
              <a:gd name="T63" fmla="*/ 70 h 124"/>
              <a:gd name="T64" fmla="*/ 19 w 125"/>
              <a:gd name="T65" fmla="*/ 81 h 124"/>
              <a:gd name="T66" fmla="*/ 20 w 125"/>
              <a:gd name="T67" fmla="*/ 93 h 124"/>
              <a:gd name="T68" fmla="*/ 26 w 125"/>
              <a:gd name="T69" fmla="*/ 92 h 124"/>
              <a:gd name="T70" fmla="*/ 28 w 125"/>
              <a:gd name="T71" fmla="*/ 85 h 124"/>
              <a:gd name="T72" fmla="*/ 32 w 125"/>
              <a:gd name="T73" fmla="*/ 78 h 124"/>
              <a:gd name="T74" fmla="*/ 40 w 125"/>
              <a:gd name="T75" fmla="*/ 73 h 124"/>
              <a:gd name="T76" fmla="*/ 48 w 125"/>
              <a:gd name="T77" fmla="*/ 80 h 124"/>
              <a:gd name="T78" fmla="*/ 43 w 125"/>
              <a:gd name="T79" fmla="*/ 87 h 124"/>
              <a:gd name="T80" fmla="*/ 50 w 125"/>
              <a:gd name="T81" fmla="*/ 101 h 124"/>
              <a:gd name="T82" fmla="*/ 57 w 125"/>
              <a:gd name="T83" fmla="*/ 107 h 124"/>
              <a:gd name="T84" fmla="*/ 56 w 125"/>
              <a:gd name="T85" fmla="*/ 107 h 124"/>
              <a:gd name="T86" fmla="*/ 54 w 125"/>
              <a:gd name="T87" fmla="*/ 111 h 124"/>
              <a:gd name="T88" fmla="*/ 54 w 125"/>
              <a:gd name="T89" fmla="*/ 113 h 124"/>
              <a:gd name="T90" fmla="*/ 68 w 125"/>
              <a:gd name="T91" fmla="*/ 111 h 124"/>
              <a:gd name="T92" fmla="*/ 70 w 125"/>
              <a:gd name="T93" fmla="*/ 112 h 124"/>
              <a:gd name="T94" fmla="*/ 70 w 125"/>
              <a:gd name="T95" fmla="*/ 114 h 124"/>
              <a:gd name="T96" fmla="*/ 59 w 125"/>
              <a:gd name="T97" fmla="*/ 114 h 124"/>
              <a:gd name="T98" fmla="*/ 49 w 125"/>
              <a:gd name="T99" fmla="*/ 117 h 124"/>
              <a:gd name="T100" fmla="*/ 46 w 125"/>
              <a:gd name="T101" fmla="*/ 122 h 124"/>
              <a:gd name="T102" fmla="*/ 46 w 125"/>
              <a:gd name="T103" fmla="*/ 124 h 124"/>
              <a:gd name="T104" fmla="*/ 94 w 125"/>
              <a:gd name="T105" fmla="*/ 119 h 124"/>
              <a:gd name="T106" fmla="*/ 105 w 125"/>
              <a:gd name="T107" fmla="*/ 113 h 124"/>
              <a:gd name="T108" fmla="*/ 103 w 125"/>
              <a:gd name="T109" fmla="*/ 107 h 124"/>
              <a:gd name="T110" fmla="*/ 109 w 125"/>
              <a:gd name="T111" fmla="*/ 108 h 124"/>
              <a:gd name="T112" fmla="*/ 122 w 125"/>
              <a:gd name="T113" fmla="*/ 109 h 124"/>
              <a:gd name="T114" fmla="*/ 118 w 125"/>
              <a:gd name="T115" fmla="*/ 10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" h="124">
                <a:moveTo>
                  <a:pt x="118" y="102"/>
                </a:moveTo>
                <a:cubicBezTo>
                  <a:pt x="116" y="101"/>
                  <a:pt x="118" y="92"/>
                  <a:pt x="118" y="89"/>
                </a:cubicBezTo>
                <a:cubicBezTo>
                  <a:pt x="118" y="83"/>
                  <a:pt x="117" y="75"/>
                  <a:pt x="115" y="72"/>
                </a:cubicBezTo>
                <a:cubicBezTo>
                  <a:pt x="114" y="69"/>
                  <a:pt x="98" y="44"/>
                  <a:pt x="82" y="39"/>
                </a:cubicBezTo>
                <a:cubicBezTo>
                  <a:pt x="67" y="34"/>
                  <a:pt x="56" y="25"/>
                  <a:pt x="55" y="22"/>
                </a:cubicBezTo>
                <a:cubicBezTo>
                  <a:pt x="55" y="20"/>
                  <a:pt x="54" y="19"/>
                  <a:pt x="58" y="19"/>
                </a:cubicBezTo>
                <a:cubicBezTo>
                  <a:pt x="62" y="19"/>
                  <a:pt x="67" y="19"/>
                  <a:pt x="72" y="18"/>
                </a:cubicBezTo>
                <a:cubicBezTo>
                  <a:pt x="77" y="18"/>
                  <a:pt x="79" y="17"/>
                  <a:pt x="82" y="15"/>
                </a:cubicBezTo>
                <a:cubicBezTo>
                  <a:pt x="84" y="14"/>
                  <a:pt x="86" y="13"/>
                  <a:pt x="87" y="11"/>
                </a:cubicBezTo>
                <a:cubicBezTo>
                  <a:pt x="87" y="11"/>
                  <a:pt x="92" y="7"/>
                  <a:pt x="91" y="3"/>
                </a:cubicBezTo>
                <a:cubicBezTo>
                  <a:pt x="91" y="0"/>
                  <a:pt x="77" y="3"/>
                  <a:pt x="77" y="3"/>
                </a:cubicBezTo>
                <a:cubicBezTo>
                  <a:pt x="73" y="3"/>
                  <a:pt x="70" y="4"/>
                  <a:pt x="67" y="5"/>
                </a:cubicBezTo>
                <a:cubicBezTo>
                  <a:pt x="63" y="5"/>
                  <a:pt x="60" y="6"/>
                  <a:pt x="54" y="7"/>
                </a:cubicBezTo>
                <a:cubicBezTo>
                  <a:pt x="52" y="7"/>
                  <a:pt x="51" y="8"/>
                  <a:pt x="44" y="7"/>
                </a:cubicBezTo>
                <a:cubicBezTo>
                  <a:pt x="39" y="5"/>
                  <a:pt x="34" y="5"/>
                  <a:pt x="26" y="5"/>
                </a:cubicBezTo>
                <a:cubicBezTo>
                  <a:pt x="24" y="5"/>
                  <a:pt x="22" y="5"/>
                  <a:pt x="20" y="6"/>
                </a:cubicBezTo>
                <a:cubicBezTo>
                  <a:pt x="20" y="6"/>
                  <a:pt x="12" y="6"/>
                  <a:pt x="12" y="10"/>
                </a:cubicBezTo>
                <a:cubicBezTo>
                  <a:pt x="12" y="12"/>
                  <a:pt x="12" y="13"/>
                  <a:pt x="13" y="16"/>
                </a:cubicBezTo>
                <a:cubicBezTo>
                  <a:pt x="14" y="18"/>
                  <a:pt x="16" y="21"/>
                  <a:pt x="19" y="24"/>
                </a:cubicBezTo>
                <a:cubicBezTo>
                  <a:pt x="23" y="27"/>
                  <a:pt x="25" y="29"/>
                  <a:pt x="27" y="30"/>
                </a:cubicBezTo>
                <a:cubicBezTo>
                  <a:pt x="28" y="32"/>
                  <a:pt x="29" y="35"/>
                  <a:pt x="29" y="38"/>
                </a:cubicBezTo>
                <a:cubicBezTo>
                  <a:pt x="29" y="42"/>
                  <a:pt x="30" y="46"/>
                  <a:pt x="31" y="47"/>
                </a:cubicBezTo>
                <a:cubicBezTo>
                  <a:pt x="31" y="49"/>
                  <a:pt x="32" y="52"/>
                  <a:pt x="32" y="52"/>
                </a:cubicBezTo>
                <a:cubicBezTo>
                  <a:pt x="32" y="52"/>
                  <a:pt x="25" y="52"/>
                  <a:pt x="21" y="50"/>
                </a:cubicBezTo>
                <a:cubicBezTo>
                  <a:pt x="19" y="48"/>
                  <a:pt x="15" y="46"/>
                  <a:pt x="14" y="43"/>
                </a:cubicBezTo>
                <a:cubicBezTo>
                  <a:pt x="13" y="39"/>
                  <a:pt x="10" y="36"/>
                  <a:pt x="5" y="37"/>
                </a:cubicBezTo>
                <a:cubicBezTo>
                  <a:pt x="5" y="37"/>
                  <a:pt x="0" y="37"/>
                  <a:pt x="1" y="40"/>
                </a:cubicBezTo>
                <a:cubicBezTo>
                  <a:pt x="1" y="43"/>
                  <a:pt x="3" y="42"/>
                  <a:pt x="5" y="45"/>
                </a:cubicBezTo>
                <a:cubicBezTo>
                  <a:pt x="6" y="48"/>
                  <a:pt x="9" y="51"/>
                  <a:pt x="12" y="54"/>
                </a:cubicBezTo>
                <a:cubicBezTo>
                  <a:pt x="19" y="60"/>
                  <a:pt x="25" y="61"/>
                  <a:pt x="27" y="61"/>
                </a:cubicBezTo>
                <a:cubicBezTo>
                  <a:pt x="29" y="61"/>
                  <a:pt x="32" y="61"/>
                  <a:pt x="32" y="61"/>
                </a:cubicBezTo>
                <a:cubicBezTo>
                  <a:pt x="32" y="61"/>
                  <a:pt x="25" y="67"/>
                  <a:pt x="23" y="70"/>
                </a:cubicBezTo>
                <a:cubicBezTo>
                  <a:pt x="21" y="73"/>
                  <a:pt x="19" y="77"/>
                  <a:pt x="19" y="81"/>
                </a:cubicBezTo>
                <a:cubicBezTo>
                  <a:pt x="19" y="85"/>
                  <a:pt x="20" y="90"/>
                  <a:pt x="20" y="93"/>
                </a:cubicBezTo>
                <a:cubicBezTo>
                  <a:pt x="20" y="96"/>
                  <a:pt x="24" y="97"/>
                  <a:pt x="26" y="92"/>
                </a:cubicBezTo>
                <a:cubicBezTo>
                  <a:pt x="27" y="88"/>
                  <a:pt x="27" y="88"/>
                  <a:pt x="28" y="85"/>
                </a:cubicBezTo>
                <a:cubicBezTo>
                  <a:pt x="28" y="82"/>
                  <a:pt x="29" y="81"/>
                  <a:pt x="32" y="78"/>
                </a:cubicBezTo>
                <a:cubicBezTo>
                  <a:pt x="36" y="76"/>
                  <a:pt x="38" y="74"/>
                  <a:pt x="40" y="73"/>
                </a:cubicBezTo>
                <a:cubicBezTo>
                  <a:pt x="42" y="73"/>
                  <a:pt x="47" y="78"/>
                  <a:pt x="48" y="80"/>
                </a:cubicBezTo>
                <a:cubicBezTo>
                  <a:pt x="49" y="81"/>
                  <a:pt x="43" y="81"/>
                  <a:pt x="43" y="87"/>
                </a:cubicBezTo>
                <a:cubicBezTo>
                  <a:pt x="43" y="91"/>
                  <a:pt x="44" y="97"/>
                  <a:pt x="50" y="101"/>
                </a:cubicBezTo>
                <a:cubicBezTo>
                  <a:pt x="52" y="103"/>
                  <a:pt x="54" y="105"/>
                  <a:pt x="57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5" y="108"/>
                  <a:pt x="54" y="109"/>
                  <a:pt x="54" y="111"/>
                </a:cubicBezTo>
                <a:cubicBezTo>
                  <a:pt x="54" y="111"/>
                  <a:pt x="53" y="113"/>
                  <a:pt x="54" y="113"/>
                </a:cubicBezTo>
                <a:cubicBezTo>
                  <a:pt x="54" y="113"/>
                  <a:pt x="60" y="112"/>
                  <a:pt x="68" y="111"/>
                </a:cubicBezTo>
                <a:cubicBezTo>
                  <a:pt x="69" y="111"/>
                  <a:pt x="69" y="112"/>
                  <a:pt x="70" y="112"/>
                </a:cubicBezTo>
                <a:cubicBezTo>
                  <a:pt x="73" y="114"/>
                  <a:pt x="72" y="113"/>
                  <a:pt x="70" y="114"/>
                </a:cubicBezTo>
                <a:cubicBezTo>
                  <a:pt x="68" y="114"/>
                  <a:pt x="62" y="114"/>
                  <a:pt x="59" y="114"/>
                </a:cubicBezTo>
                <a:cubicBezTo>
                  <a:pt x="56" y="114"/>
                  <a:pt x="51" y="116"/>
                  <a:pt x="49" y="117"/>
                </a:cubicBezTo>
                <a:cubicBezTo>
                  <a:pt x="48" y="118"/>
                  <a:pt x="46" y="120"/>
                  <a:pt x="46" y="122"/>
                </a:cubicBezTo>
                <a:cubicBezTo>
                  <a:pt x="46" y="122"/>
                  <a:pt x="45" y="124"/>
                  <a:pt x="46" y="124"/>
                </a:cubicBezTo>
                <a:cubicBezTo>
                  <a:pt x="46" y="124"/>
                  <a:pt x="79" y="120"/>
                  <a:pt x="94" y="119"/>
                </a:cubicBezTo>
                <a:cubicBezTo>
                  <a:pt x="109" y="119"/>
                  <a:pt x="105" y="113"/>
                  <a:pt x="105" y="113"/>
                </a:cubicBezTo>
                <a:cubicBezTo>
                  <a:pt x="104" y="109"/>
                  <a:pt x="103" y="107"/>
                  <a:pt x="103" y="107"/>
                </a:cubicBezTo>
                <a:cubicBezTo>
                  <a:pt x="103" y="107"/>
                  <a:pt x="107" y="107"/>
                  <a:pt x="109" y="108"/>
                </a:cubicBezTo>
                <a:cubicBezTo>
                  <a:pt x="115" y="109"/>
                  <a:pt x="120" y="110"/>
                  <a:pt x="122" y="109"/>
                </a:cubicBezTo>
                <a:cubicBezTo>
                  <a:pt x="125" y="108"/>
                  <a:pt x="123" y="105"/>
                  <a:pt x="118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1" name="Freeform 759"/>
          <p:cNvSpPr>
            <a:spLocks/>
          </p:cNvSpPr>
          <p:nvPr/>
        </p:nvSpPr>
        <p:spPr bwMode="auto">
          <a:xfrm rot="20910838">
            <a:off x="8488482" y="1206024"/>
            <a:ext cx="652009" cy="347296"/>
          </a:xfrm>
          <a:custGeom>
            <a:avLst/>
            <a:gdLst>
              <a:gd name="T0" fmla="*/ 43 w 120"/>
              <a:gd name="T1" fmla="*/ 1 h 53"/>
              <a:gd name="T2" fmla="*/ 43 w 120"/>
              <a:gd name="T3" fmla="*/ 3 h 53"/>
              <a:gd name="T4" fmla="*/ 43 w 120"/>
              <a:gd name="T5" fmla="*/ 6 h 53"/>
              <a:gd name="T6" fmla="*/ 31 w 120"/>
              <a:gd name="T7" fmla="*/ 17 h 53"/>
              <a:gd name="T8" fmla="*/ 43 w 120"/>
              <a:gd name="T9" fmla="*/ 19 h 53"/>
              <a:gd name="T10" fmla="*/ 73 w 120"/>
              <a:gd name="T11" fmla="*/ 9 h 53"/>
              <a:gd name="T12" fmla="*/ 82 w 120"/>
              <a:gd name="T13" fmla="*/ 13 h 53"/>
              <a:gd name="T14" fmla="*/ 85 w 120"/>
              <a:gd name="T15" fmla="*/ 9 h 53"/>
              <a:gd name="T16" fmla="*/ 88 w 120"/>
              <a:gd name="T17" fmla="*/ 12 h 53"/>
              <a:gd name="T18" fmla="*/ 86 w 120"/>
              <a:gd name="T19" fmla="*/ 14 h 53"/>
              <a:gd name="T20" fmla="*/ 86 w 120"/>
              <a:gd name="T21" fmla="*/ 18 h 53"/>
              <a:gd name="T22" fmla="*/ 88 w 120"/>
              <a:gd name="T23" fmla="*/ 25 h 53"/>
              <a:gd name="T24" fmla="*/ 92 w 120"/>
              <a:gd name="T25" fmla="*/ 29 h 53"/>
              <a:gd name="T26" fmla="*/ 99 w 120"/>
              <a:gd name="T27" fmla="*/ 29 h 53"/>
              <a:gd name="T28" fmla="*/ 105 w 120"/>
              <a:gd name="T29" fmla="*/ 29 h 53"/>
              <a:gd name="T30" fmla="*/ 112 w 120"/>
              <a:gd name="T31" fmla="*/ 33 h 53"/>
              <a:gd name="T32" fmla="*/ 120 w 120"/>
              <a:gd name="T33" fmla="*/ 41 h 53"/>
              <a:gd name="T34" fmla="*/ 119 w 120"/>
              <a:gd name="T35" fmla="*/ 43 h 53"/>
              <a:gd name="T36" fmla="*/ 111 w 120"/>
              <a:gd name="T37" fmla="*/ 40 h 53"/>
              <a:gd name="T38" fmla="*/ 106 w 120"/>
              <a:gd name="T39" fmla="*/ 39 h 53"/>
              <a:gd name="T40" fmla="*/ 114 w 120"/>
              <a:gd name="T41" fmla="*/ 47 h 53"/>
              <a:gd name="T42" fmla="*/ 115 w 120"/>
              <a:gd name="T43" fmla="*/ 49 h 53"/>
              <a:gd name="T44" fmla="*/ 112 w 120"/>
              <a:gd name="T45" fmla="*/ 50 h 53"/>
              <a:gd name="T46" fmla="*/ 103 w 120"/>
              <a:gd name="T47" fmla="*/ 45 h 53"/>
              <a:gd name="T48" fmla="*/ 96 w 120"/>
              <a:gd name="T49" fmla="*/ 39 h 53"/>
              <a:gd name="T50" fmla="*/ 87 w 120"/>
              <a:gd name="T51" fmla="*/ 38 h 53"/>
              <a:gd name="T52" fmla="*/ 81 w 120"/>
              <a:gd name="T53" fmla="*/ 38 h 53"/>
              <a:gd name="T54" fmla="*/ 73 w 120"/>
              <a:gd name="T55" fmla="*/ 34 h 53"/>
              <a:gd name="T56" fmla="*/ 61 w 120"/>
              <a:gd name="T57" fmla="*/ 37 h 53"/>
              <a:gd name="T58" fmla="*/ 53 w 120"/>
              <a:gd name="T59" fmla="*/ 39 h 53"/>
              <a:gd name="T60" fmla="*/ 41 w 120"/>
              <a:gd name="T61" fmla="*/ 41 h 53"/>
              <a:gd name="T62" fmla="*/ 40 w 120"/>
              <a:gd name="T63" fmla="*/ 42 h 53"/>
              <a:gd name="T64" fmla="*/ 19 w 120"/>
              <a:gd name="T65" fmla="*/ 48 h 53"/>
              <a:gd name="T66" fmla="*/ 1 w 120"/>
              <a:gd name="T67" fmla="*/ 53 h 53"/>
              <a:gd name="T68" fmla="*/ 0 w 120"/>
              <a:gd name="T69" fmla="*/ 51 h 53"/>
              <a:gd name="T70" fmla="*/ 2 w 120"/>
              <a:gd name="T71" fmla="*/ 49 h 53"/>
              <a:gd name="T72" fmla="*/ 0 w 120"/>
              <a:gd name="T73" fmla="*/ 46 h 53"/>
              <a:gd name="T74" fmla="*/ 26 w 120"/>
              <a:gd name="T75" fmla="*/ 40 h 53"/>
              <a:gd name="T76" fmla="*/ 24 w 120"/>
              <a:gd name="T77" fmla="*/ 32 h 53"/>
              <a:gd name="T78" fmla="*/ 12 w 120"/>
              <a:gd name="T79" fmla="*/ 26 h 53"/>
              <a:gd name="T80" fmla="*/ 20 w 120"/>
              <a:gd name="T81" fmla="*/ 16 h 53"/>
              <a:gd name="T82" fmla="*/ 27 w 120"/>
              <a:gd name="T83" fmla="*/ 13 h 53"/>
              <a:gd name="T84" fmla="*/ 32 w 120"/>
              <a:gd name="T85" fmla="*/ 6 h 53"/>
              <a:gd name="T86" fmla="*/ 39 w 120"/>
              <a:gd name="T87" fmla="*/ 0 h 53"/>
              <a:gd name="T88" fmla="*/ 40 w 120"/>
              <a:gd name="T8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0" h="53">
                <a:moveTo>
                  <a:pt x="41" y="2"/>
                </a:moveTo>
                <a:cubicBezTo>
                  <a:pt x="42" y="1"/>
                  <a:pt x="43" y="1"/>
                  <a:pt x="43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3"/>
                  <a:pt x="43" y="3"/>
                </a:cubicBezTo>
                <a:cubicBezTo>
                  <a:pt x="43" y="4"/>
                  <a:pt x="43" y="4"/>
                  <a:pt x="43" y="5"/>
                </a:cubicBezTo>
                <a:cubicBezTo>
                  <a:pt x="43" y="5"/>
                  <a:pt x="43" y="6"/>
                  <a:pt x="43" y="6"/>
                </a:cubicBezTo>
                <a:cubicBezTo>
                  <a:pt x="42" y="8"/>
                  <a:pt x="40" y="10"/>
                  <a:pt x="38" y="12"/>
                </a:cubicBezTo>
                <a:cubicBezTo>
                  <a:pt x="35" y="14"/>
                  <a:pt x="33" y="16"/>
                  <a:pt x="31" y="17"/>
                </a:cubicBezTo>
                <a:cubicBezTo>
                  <a:pt x="33" y="21"/>
                  <a:pt x="34" y="23"/>
                  <a:pt x="35" y="23"/>
                </a:cubicBezTo>
                <a:cubicBezTo>
                  <a:pt x="36" y="23"/>
                  <a:pt x="39" y="21"/>
                  <a:pt x="43" y="19"/>
                </a:cubicBezTo>
                <a:cubicBezTo>
                  <a:pt x="49" y="16"/>
                  <a:pt x="53" y="14"/>
                  <a:pt x="56" y="13"/>
                </a:cubicBezTo>
                <a:cubicBezTo>
                  <a:pt x="62" y="10"/>
                  <a:pt x="67" y="9"/>
                  <a:pt x="73" y="9"/>
                </a:cubicBezTo>
                <a:cubicBezTo>
                  <a:pt x="74" y="9"/>
                  <a:pt x="76" y="10"/>
                  <a:pt x="78" y="11"/>
                </a:cubicBezTo>
                <a:cubicBezTo>
                  <a:pt x="80" y="12"/>
                  <a:pt x="82" y="13"/>
                  <a:pt x="82" y="13"/>
                </a:cubicBezTo>
                <a:cubicBezTo>
                  <a:pt x="82" y="12"/>
                  <a:pt x="83" y="11"/>
                  <a:pt x="83" y="10"/>
                </a:cubicBezTo>
                <a:cubicBezTo>
                  <a:pt x="83" y="9"/>
                  <a:pt x="84" y="9"/>
                  <a:pt x="85" y="9"/>
                </a:cubicBezTo>
                <a:cubicBezTo>
                  <a:pt x="86" y="9"/>
                  <a:pt x="86" y="9"/>
                  <a:pt x="87" y="10"/>
                </a:cubicBezTo>
                <a:cubicBezTo>
                  <a:pt x="87" y="11"/>
                  <a:pt x="87" y="11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3"/>
                  <a:pt x="87" y="13"/>
                  <a:pt x="86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5"/>
                  <a:pt x="85" y="16"/>
                  <a:pt x="86" y="18"/>
                </a:cubicBezTo>
                <a:cubicBezTo>
                  <a:pt x="87" y="19"/>
                  <a:pt x="87" y="20"/>
                  <a:pt x="87" y="21"/>
                </a:cubicBezTo>
                <a:cubicBezTo>
                  <a:pt x="88" y="22"/>
                  <a:pt x="88" y="23"/>
                  <a:pt x="88" y="25"/>
                </a:cubicBezTo>
                <a:cubicBezTo>
                  <a:pt x="89" y="26"/>
                  <a:pt x="89" y="27"/>
                  <a:pt x="89" y="27"/>
                </a:cubicBezTo>
                <a:cubicBezTo>
                  <a:pt x="90" y="28"/>
                  <a:pt x="91" y="29"/>
                  <a:pt x="92" y="29"/>
                </a:cubicBezTo>
                <a:cubicBezTo>
                  <a:pt x="93" y="29"/>
                  <a:pt x="94" y="29"/>
                  <a:pt x="96" y="29"/>
                </a:cubicBezTo>
                <a:cubicBezTo>
                  <a:pt x="96" y="29"/>
                  <a:pt x="97" y="29"/>
                  <a:pt x="99" y="29"/>
                </a:cubicBezTo>
                <a:cubicBezTo>
                  <a:pt x="100" y="29"/>
                  <a:pt x="102" y="29"/>
                  <a:pt x="103" y="29"/>
                </a:cubicBezTo>
                <a:cubicBezTo>
                  <a:pt x="104" y="29"/>
                  <a:pt x="104" y="29"/>
                  <a:pt x="105" y="29"/>
                </a:cubicBezTo>
                <a:cubicBezTo>
                  <a:pt x="105" y="29"/>
                  <a:pt x="106" y="30"/>
                  <a:pt x="106" y="30"/>
                </a:cubicBezTo>
                <a:cubicBezTo>
                  <a:pt x="108" y="31"/>
                  <a:pt x="110" y="32"/>
                  <a:pt x="112" y="33"/>
                </a:cubicBezTo>
                <a:cubicBezTo>
                  <a:pt x="114" y="35"/>
                  <a:pt x="115" y="36"/>
                  <a:pt x="116" y="37"/>
                </a:cubicBezTo>
                <a:cubicBezTo>
                  <a:pt x="118" y="39"/>
                  <a:pt x="119" y="41"/>
                  <a:pt x="120" y="41"/>
                </a:cubicBezTo>
                <a:cubicBezTo>
                  <a:pt x="120" y="42"/>
                  <a:pt x="120" y="42"/>
                  <a:pt x="120" y="43"/>
                </a:cubicBezTo>
                <a:cubicBezTo>
                  <a:pt x="120" y="43"/>
                  <a:pt x="119" y="43"/>
                  <a:pt x="119" y="43"/>
                </a:cubicBezTo>
                <a:cubicBezTo>
                  <a:pt x="118" y="43"/>
                  <a:pt x="116" y="43"/>
                  <a:pt x="115" y="42"/>
                </a:cubicBezTo>
                <a:cubicBezTo>
                  <a:pt x="114" y="41"/>
                  <a:pt x="113" y="41"/>
                  <a:pt x="111" y="40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5"/>
                  <a:pt x="104" y="37"/>
                  <a:pt x="106" y="39"/>
                </a:cubicBezTo>
                <a:cubicBezTo>
                  <a:pt x="108" y="41"/>
                  <a:pt x="110" y="43"/>
                  <a:pt x="111" y="45"/>
                </a:cubicBezTo>
                <a:cubicBezTo>
                  <a:pt x="112" y="45"/>
                  <a:pt x="112" y="46"/>
                  <a:pt x="114" y="47"/>
                </a:cubicBezTo>
                <a:cubicBezTo>
                  <a:pt x="115" y="47"/>
                  <a:pt x="115" y="48"/>
                  <a:pt x="115" y="48"/>
                </a:cubicBezTo>
                <a:cubicBezTo>
                  <a:pt x="115" y="49"/>
                  <a:pt x="115" y="49"/>
                  <a:pt x="115" y="49"/>
                </a:cubicBezTo>
                <a:cubicBezTo>
                  <a:pt x="114" y="50"/>
                  <a:pt x="114" y="50"/>
                  <a:pt x="113" y="50"/>
                </a:cubicBezTo>
                <a:cubicBezTo>
                  <a:pt x="113" y="50"/>
                  <a:pt x="112" y="50"/>
                  <a:pt x="112" y="50"/>
                </a:cubicBezTo>
                <a:cubicBezTo>
                  <a:pt x="111" y="50"/>
                  <a:pt x="109" y="49"/>
                  <a:pt x="107" y="48"/>
                </a:cubicBezTo>
                <a:cubicBezTo>
                  <a:pt x="106" y="47"/>
                  <a:pt x="105" y="46"/>
                  <a:pt x="103" y="45"/>
                </a:cubicBezTo>
                <a:cubicBezTo>
                  <a:pt x="102" y="44"/>
                  <a:pt x="102" y="43"/>
                  <a:pt x="101" y="42"/>
                </a:cubicBezTo>
                <a:cubicBezTo>
                  <a:pt x="100" y="41"/>
                  <a:pt x="98" y="40"/>
                  <a:pt x="96" y="39"/>
                </a:cubicBezTo>
                <a:cubicBezTo>
                  <a:pt x="94" y="38"/>
                  <a:pt x="92" y="38"/>
                  <a:pt x="90" y="38"/>
                </a:cubicBezTo>
                <a:cubicBezTo>
                  <a:pt x="89" y="38"/>
                  <a:pt x="88" y="38"/>
                  <a:pt x="87" y="38"/>
                </a:cubicBezTo>
                <a:cubicBezTo>
                  <a:pt x="86" y="38"/>
                  <a:pt x="85" y="38"/>
                  <a:pt x="84" y="38"/>
                </a:cubicBezTo>
                <a:cubicBezTo>
                  <a:pt x="83" y="38"/>
                  <a:pt x="82" y="38"/>
                  <a:pt x="81" y="38"/>
                </a:cubicBezTo>
                <a:cubicBezTo>
                  <a:pt x="80" y="38"/>
                  <a:pt x="79" y="38"/>
                  <a:pt x="79" y="38"/>
                </a:cubicBezTo>
                <a:cubicBezTo>
                  <a:pt x="79" y="38"/>
                  <a:pt x="77" y="37"/>
                  <a:pt x="73" y="34"/>
                </a:cubicBezTo>
                <a:cubicBezTo>
                  <a:pt x="72" y="34"/>
                  <a:pt x="71" y="33"/>
                  <a:pt x="69" y="33"/>
                </a:cubicBezTo>
                <a:cubicBezTo>
                  <a:pt x="68" y="33"/>
                  <a:pt x="66" y="35"/>
                  <a:pt x="61" y="37"/>
                </a:cubicBezTo>
                <a:cubicBezTo>
                  <a:pt x="59" y="39"/>
                  <a:pt x="57" y="39"/>
                  <a:pt x="55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1" y="39"/>
                  <a:pt x="49" y="39"/>
                  <a:pt x="47" y="39"/>
                </a:cubicBezTo>
                <a:cubicBezTo>
                  <a:pt x="45" y="40"/>
                  <a:pt x="43" y="40"/>
                  <a:pt x="41" y="41"/>
                </a:cubicBezTo>
                <a:cubicBezTo>
                  <a:pt x="41" y="41"/>
                  <a:pt x="41" y="41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3" y="45"/>
                  <a:pt x="28" y="47"/>
                  <a:pt x="27" y="47"/>
                </a:cubicBezTo>
                <a:cubicBezTo>
                  <a:pt x="24" y="48"/>
                  <a:pt x="22" y="48"/>
                  <a:pt x="19" y="48"/>
                </a:cubicBezTo>
                <a:cubicBezTo>
                  <a:pt x="16" y="49"/>
                  <a:pt x="13" y="50"/>
                  <a:pt x="10" y="52"/>
                </a:cubicBezTo>
                <a:cubicBezTo>
                  <a:pt x="7" y="53"/>
                  <a:pt x="4" y="53"/>
                  <a:pt x="1" y="53"/>
                </a:cubicBezTo>
                <a:cubicBezTo>
                  <a:pt x="1" y="53"/>
                  <a:pt x="0" y="52"/>
                  <a:pt x="0" y="5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0"/>
                  <a:pt x="1" y="50"/>
                  <a:pt x="1" y="50"/>
                </a:cubicBezTo>
                <a:cubicBezTo>
                  <a:pt x="2" y="50"/>
                  <a:pt x="2" y="49"/>
                  <a:pt x="2" y="49"/>
                </a:cubicBezTo>
                <a:cubicBezTo>
                  <a:pt x="2" y="49"/>
                  <a:pt x="2" y="48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4" y="44"/>
                  <a:pt x="10" y="43"/>
                  <a:pt x="15" y="42"/>
                </a:cubicBezTo>
                <a:cubicBezTo>
                  <a:pt x="18" y="41"/>
                  <a:pt x="22" y="41"/>
                  <a:pt x="26" y="40"/>
                </a:cubicBezTo>
                <a:cubicBezTo>
                  <a:pt x="26" y="37"/>
                  <a:pt x="26" y="36"/>
                  <a:pt x="25" y="35"/>
                </a:cubicBezTo>
                <a:cubicBezTo>
                  <a:pt x="25" y="34"/>
                  <a:pt x="25" y="33"/>
                  <a:pt x="24" y="32"/>
                </a:cubicBezTo>
                <a:cubicBezTo>
                  <a:pt x="23" y="32"/>
                  <a:pt x="20" y="31"/>
                  <a:pt x="16" y="30"/>
                </a:cubicBezTo>
                <a:cubicBezTo>
                  <a:pt x="14" y="30"/>
                  <a:pt x="12" y="28"/>
                  <a:pt x="12" y="26"/>
                </a:cubicBezTo>
                <a:cubicBezTo>
                  <a:pt x="12" y="25"/>
                  <a:pt x="13" y="23"/>
                  <a:pt x="15" y="21"/>
                </a:cubicBezTo>
                <a:cubicBezTo>
                  <a:pt x="16" y="19"/>
                  <a:pt x="18" y="17"/>
                  <a:pt x="20" y="16"/>
                </a:cubicBezTo>
                <a:cubicBezTo>
                  <a:pt x="21" y="15"/>
                  <a:pt x="22" y="15"/>
                  <a:pt x="23" y="15"/>
                </a:cubicBezTo>
                <a:cubicBezTo>
                  <a:pt x="25" y="14"/>
                  <a:pt x="26" y="14"/>
                  <a:pt x="27" y="13"/>
                </a:cubicBezTo>
                <a:cubicBezTo>
                  <a:pt x="28" y="13"/>
                  <a:pt x="29" y="12"/>
                  <a:pt x="30" y="10"/>
                </a:cubicBezTo>
                <a:cubicBezTo>
                  <a:pt x="31" y="8"/>
                  <a:pt x="31" y="7"/>
                  <a:pt x="32" y="6"/>
                </a:cubicBezTo>
                <a:cubicBezTo>
                  <a:pt x="33" y="5"/>
                  <a:pt x="34" y="3"/>
                  <a:pt x="36" y="2"/>
                </a:cubicBezTo>
                <a:cubicBezTo>
                  <a:pt x="37" y="1"/>
                  <a:pt x="38" y="0"/>
                  <a:pt x="39" y="0"/>
                </a:cubicBezTo>
                <a:cubicBezTo>
                  <a:pt x="39" y="0"/>
                  <a:pt x="39" y="1"/>
                  <a:pt x="39" y="1"/>
                </a:cubicBezTo>
                <a:cubicBezTo>
                  <a:pt x="39" y="2"/>
                  <a:pt x="40" y="3"/>
                  <a:pt x="40" y="3"/>
                </a:cubicBezTo>
                <a:cubicBezTo>
                  <a:pt x="40" y="3"/>
                  <a:pt x="41" y="3"/>
                  <a:pt x="41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332640" y="871027"/>
            <a:ext cx="144016" cy="150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73" name="组合 372"/>
          <p:cNvGrpSpPr/>
          <p:nvPr/>
        </p:nvGrpSpPr>
        <p:grpSpPr>
          <a:xfrm>
            <a:off x="-10333656" y="1655255"/>
            <a:ext cx="9127456" cy="6245549"/>
            <a:chOff x="109842" y="-224171"/>
            <a:chExt cx="9127456" cy="6245549"/>
          </a:xfrm>
        </p:grpSpPr>
        <p:pic>
          <p:nvPicPr>
            <p:cNvPr id="37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42" y="347416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5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568056" y="-215920"/>
              <a:ext cx="2295124" cy="1133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345" y="4100096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7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174" y="395763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8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32" y="290592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9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74" y="1021042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0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2187" y="-22417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1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260" y="553792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2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881" y="2268698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83" name="矩形 382"/>
          <p:cNvSpPr/>
          <p:nvPr/>
        </p:nvSpPr>
        <p:spPr>
          <a:xfrm>
            <a:off x="10692680" y="1690773"/>
            <a:ext cx="144016" cy="150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506890" y="2437010"/>
            <a:ext cx="208944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defPPr>
              <a:defRPr lang="zh-CN"/>
            </a:defPPr>
            <a:lvl1pPr>
              <a:defRPr sz="200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chemeClr val="accent6">
                        <a:lumMod val="75000"/>
                      </a:schemeClr>
                    </a:gs>
                  </a:gsLst>
                  <a:lin ang="16200000" scaled="1"/>
                </a:gradFill>
                <a:ea typeface="创艺简行楷" pitchFamily="2" charset="-122"/>
              </a:defRPr>
            </a:lvl1pPr>
          </a:lstStyle>
          <a:p>
            <a:pPr algn="r"/>
            <a:r>
              <a:rPr lang="zh-CN" altLang="en-US" sz="16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34000">
                      <a:srgbClr val="EBE600"/>
                    </a:gs>
                    <a:gs pos="1000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rPr>
              <a:t>上海锐普广告公司</a:t>
            </a:r>
          </a:p>
        </p:txBody>
      </p:sp>
    </p:spTree>
    <p:extLst>
      <p:ext uri="{BB962C8B-B14F-4D97-AF65-F5344CB8AC3E}">
        <p14:creationId xmlns:p14="http://schemas.microsoft.com/office/powerpoint/2010/main" val="2000924392"/>
      </p:ext>
    </p:extLst>
  </p:cSld>
  <p:clrMapOvr>
    <a:masterClrMapping/>
  </p:clrMapOvr>
  <p:transition spd="med" advClick="0" advTm="1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-4.5679E-6 L -0.06719 -4.5679E-6 " pathEditMode="relative" rAng="0" ptsTypes="AA">
                                      <p:cBhvr>
                                        <p:cTn id="9" dur="6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8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-1.56318E-6 L -0.04063 -0.01266 " pathEditMode="relative" rAng="0" ptsTypes="AA">
                                      <p:cBhvr>
                                        <p:cTn id="11" dur="7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" y="-61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5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7622 2.22222E-6 L -2.77778E-7 2.22222E-6 " pathEditMode="relative" rAng="0" ptsTypes="AA">
                                      <p:cBhvr>
                                        <p:cTn id="13" dur="81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9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1.02873E-6 L -0.0776 1.02873E-6 " pathEditMode="relative" rAng="0" ptsTypes="AA">
                                      <p:cBhvr>
                                        <p:cTn id="15" dur="8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4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45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5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46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6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4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74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7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1" presetClass="exit" presetSubtype="0" repeatCount="8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4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0" presetClass="path" presetSubtype="0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0 0 C -0.00104 0.00186 -0.00243 0.0034 -0.0033 0.00587 C -0.00417 0.00834 -0.00382 0.01205 -0.00486 0.01421 C -0.00885 0.02317 -0.01719 0.03337 -0.02222 0.04264 C -0.02344 0.0448 -0.02552 0.04418 -0.02708 0.04542 C -0.02986 0.04789 -0.03246 0.05067 -0.0349 0.05376 C -0.03906 0.05901 -0.04167 0.06581 -0.04601 0.07075 C -0.04844 0.07693 -0.05174 0.08156 -0.05399 0.08774 C -0.05677 0.09546 -0.05851 0.10566 -0.06198 0.11307 C -0.07656 0.14427 -0.05816 0.09639 -0.06996 0.1245 C -0.07222 0.13006 -0.07309 0.13748 -0.07621 0.14149 C -0.08142 0.14829 -0.08316 0.14983 -0.08733 0.15817 C -0.09618 0.1764 -0.10399 0.20421 -0.11753 0.21193 C -0.12031 0.21533 -0.12257 0.22027 -0.12552 0.22336 C -0.13472 0.23324 -0.12743 0.2212 -0.13177 0.22892 " pathEditMode="relative" ptsTypes="ffffffffffffffA">
                                      <p:cBhvr>
                                        <p:cTn id="112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1" presetClass="exit" presetSubtype="0" repeatCount="800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4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0" presetClass="path" presetSubtype="0" fill="hold" grpId="2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0 0 C -0.00104 0.00186 -0.00243 0.0034 -0.0033 0.00587 C -0.00417 0.00834 -0.00382 0.01205 -0.00486 0.01421 C -0.00885 0.02317 -0.01719 0.03337 -0.02222 0.04264 C -0.02344 0.0448 -0.02552 0.04418 -0.02708 0.04542 C -0.02986 0.04789 -0.03246 0.05067 -0.0349 0.05376 C -0.03906 0.05901 -0.04167 0.06581 -0.04601 0.07075 C -0.04844 0.07693 -0.05174 0.08156 -0.05399 0.08774 C -0.05677 0.09546 -0.05851 0.10566 -0.06198 0.11307 C -0.07656 0.14427 -0.05816 0.09639 -0.06996 0.1245 C -0.07222 0.13006 -0.07309 0.13748 -0.07621 0.14149 C -0.08142 0.14829 -0.08316 0.14983 -0.08733 0.15817 C -0.09618 0.1764 -0.10399 0.20421 -0.11753 0.21193 C -0.12031 0.21533 -0.12257 0.22027 -0.12552 0.22336 C -0.13472 0.23324 -0.12743 0.2212 -0.13177 0.22892 " pathEditMode="relative" ptsTypes="ffffffffffffffA">
                                      <p:cBhvr>
                                        <p:cTn id="120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3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2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3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5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37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8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9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0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1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32" presetClass="emph" presetSubtype="0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20000">
                                      <p:cBhvr>
                                        <p:cTn id="1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32" presetClass="emp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32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20000">
                                      <p:cBhvr>
                                        <p:cTn id="1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0" presetID="32" presetClass="emp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1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6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67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8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9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0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1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2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8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79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0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1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2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3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4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0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03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4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5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6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7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1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21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2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3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4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5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27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8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9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0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1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27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6" dur="75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CC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C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7" dur="75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" dur="75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8" grpId="0" animBg="1"/>
      <p:bldP spid="68" grpId="1" animBg="1"/>
      <p:bldP spid="8" grpId="0" animBg="1"/>
      <p:bldP spid="8" grpId="1" animBg="1"/>
      <p:bldP spid="138" grpId="0" animBg="1"/>
      <p:bldP spid="138" grpId="1" animBg="1"/>
      <p:bldP spid="139" grpId="0" animBg="1"/>
      <p:bldP spid="216" grpId="0" animBg="1"/>
      <p:bldP spid="216" grpId="1" animBg="1"/>
      <p:bldP spid="24" grpId="0"/>
      <p:bldP spid="159" grpId="0" animBg="1"/>
      <p:bldP spid="160" grpId="0" animBg="1"/>
      <p:bldP spid="160" grpId="1" animBg="1"/>
      <p:bldP spid="160" grpId="2" animBg="1"/>
      <p:bldP spid="160" grpId="3" animBg="1"/>
      <p:bldP spid="161" grpId="0" animBg="1"/>
      <p:bldP spid="161" grpId="1" animBg="1"/>
      <p:bldP spid="161" grpId="2" animBg="1"/>
      <p:bldP spid="161" grpId="3" animBg="1"/>
      <p:bldP spid="28" grpId="0" animBg="1"/>
      <p:bldP spid="383" grpId="0" animBg="1"/>
      <p:bldP spid="1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Rectangle 8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216749" y="-273674"/>
            <a:ext cx="10364165" cy="10838312"/>
            <a:chOff x="-216749" y="-273674"/>
            <a:chExt cx="10364165" cy="10838312"/>
          </a:xfrm>
        </p:grpSpPr>
        <p:grpSp>
          <p:nvGrpSpPr>
            <p:cNvPr id="203" name="组合 202"/>
            <p:cNvGrpSpPr/>
            <p:nvPr/>
          </p:nvGrpSpPr>
          <p:grpSpPr>
            <a:xfrm>
              <a:off x="-216749" y="167301"/>
              <a:ext cx="10364165" cy="4849766"/>
              <a:chOff x="-351416" y="-301154"/>
              <a:chExt cx="10364165" cy="4849766"/>
            </a:xfrm>
          </p:grpSpPr>
          <p:grpSp>
            <p:nvGrpSpPr>
              <p:cNvPr id="200" name="组合 199"/>
              <p:cNvGrpSpPr/>
              <p:nvPr/>
            </p:nvGrpSpPr>
            <p:grpSpPr>
              <a:xfrm>
                <a:off x="-351416" y="-301154"/>
                <a:ext cx="10364165" cy="4849766"/>
                <a:chOff x="-351416" y="-301154"/>
                <a:chExt cx="10364165" cy="4849766"/>
              </a:xfrm>
            </p:grpSpPr>
            <p:pic>
              <p:nvPicPr>
                <p:cNvPr id="131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83101" y="2627330"/>
                  <a:ext cx="2295124" cy="19212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5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351416" y="2037907"/>
                  <a:ext cx="2295124" cy="19212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4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17625" y="2408150"/>
                  <a:ext cx="2295124" cy="19212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5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74199" y="-301154"/>
                  <a:ext cx="2295124" cy="19212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6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54337" y="-211703"/>
                  <a:ext cx="2295124" cy="19212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201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9300" y="2094859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2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99163" y="1521301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9144000" cy="105646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109842" y="-224171"/>
              <a:ext cx="9127456" cy="6245549"/>
              <a:chOff x="109842" y="-224171"/>
              <a:chExt cx="9127456" cy="6245549"/>
            </a:xfrm>
          </p:grpSpPr>
          <p:pic>
            <p:nvPicPr>
              <p:cNvPr id="126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842" y="347416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7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4568056" y="-215920"/>
                <a:ext cx="2295124" cy="1133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8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5345" y="4100096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9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42174" y="3957639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0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932" y="2905921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2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8674" y="1021042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3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12187" y="-224171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4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6260" y="553792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6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2881" y="2268698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79" name="直接连接符 78"/>
            <p:cNvCxnSpPr/>
            <p:nvPr/>
          </p:nvCxnSpPr>
          <p:spPr>
            <a:xfrm>
              <a:off x="0" y="2515366"/>
              <a:ext cx="9144000" cy="15392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-508" y="3314533"/>
              <a:ext cx="9144508" cy="2864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6" name="Picture 8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9388" y="3333253"/>
              <a:ext cx="320790" cy="390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0" name="组合 19"/>
            <p:cNvGrpSpPr/>
            <p:nvPr/>
          </p:nvGrpSpPr>
          <p:grpSpPr>
            <a:xfrm>
              <a:off x="5988260" y="3387715"/>
              <a:ext cx="401911" cy="473733"/>
              <a:chOff x="5988260" y="3387715"/>
              <a:chExt cx="401911" cy="473733"/>
            </a:xfrm>
          </p:grpSpPr>
          <p:sp>
            <p:nvSpPr>
              <p:cNvPr id="199" name="椭圆 198"/>
              <p:cNvSpPr/>
              <p:nvPr/>
            </p:nvSpPr>
            <p:spPr>
              <a:xfrm rot="5400000">
                <a:off x="6003718" y="3372257"/>
                <a:ext cx="370995" cy="40191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7" name="Picture 83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4005" y="3416466"/>
                <a:ext cx="364693" cy="4449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8170299" y="4147657"/>
              <a:ext cx="661635" cy="605781"/>
              <a:chOff x="8170299" y="4147657"/>
              <a:chExt cx="661635" cy="605781"/>
            </a:xfrm>
          </p:grpSpPr>
          <p:sp>
            <p:nvSpPr>
              <p:cNvPr id="205" name="椭圆 204"/>
              <p:cNvSpPr/>
              <p:nvPr/>
            </p:nvSpPr>
            <p:spPr>
              <a:xfrm rot="5400000">
                <a:off x="8308777" y="4098030"/>
                <a:ext cx="384679" cy="6616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77" name="组合 76"/>
              <p:cNvGrpSpPr/>
              <p:nvPr/>
            </p:nvGrpSpPr>
            <p:grpSpPr>
              <a:xfrm>
                <a:off x="8229305" y="4147657"/>
                <a:ext cx="531246" cy="605781"/>
                <a:chOff x="-3346450" y="-1922463"/>
                <a:chExt cx="1685925" cy="1922463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97" name="Freeform 60"/>
                <p:cNvSpPr>
                  <a:spLocks/>
                </p:cNvSpPr>
                <p:nvPr/>
              </p:nvSpPr>
              <p:spPr bwMode="auto">
                <a:xfrm>
                  <a:off x="-2105025" y="-1514475"/>
                  <a:ext cx="444500" cy="995363"/>
                </a:xfrm>
                <a:custGeom>
                  <a:avLst/>
                  <a:gdLst>
                    <a:gd name="T0" fmla="*/ 0 w 176"/>
                    <a:gd name="T1" fmla="*/ 0 h 395"/>
                    <a:gd name="T2" fmla="*/ 88 w 176"/>
                    <a:gd name="T3" fmla="*/ 198 h 395"/>
                    <a:gd name="T4" fmla="*/ 0 w 176"/>
                    <a:gd name="T5" fmla="*/ 395 h 395"/>
                    <a:gd name="T6" fmla="*/ 176 w 176"/>
                    <a:gd name="T7" fmla="*/ 198 h 395"/>
                    <a:gd name="T8" fmla="*/ 0 w 176"/>
                    <a:gd name="T9" fmla="*/ 0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6" h="395">
                      <a:moveTo>
                        <a:pt x="0" y="0"/>
                      </a:moveTo>
                      <a:cubicBezTo>
                        <a:pt x="54" y="48"/>
                        <a:pt x="88" y="119"/>
                        <a:pt x="88" y="198"/>
                      </a:cubicBezTo>
                      <a:cubicBezTo>
                        <a:pt x="88" y="277"/>
                        <a:pt x="54" y="348"/>
                        <a:pt x="0" y="395"/>
                      </a:cubicBezTo>
                      <a:cubicBezTo>
                        <a:pt x="105" y="358"/>
                        <a:pt x="176" y="283"/>
                        <a:pt x="176" y="198"/>
                      </a:cubicBezTo>
                      <a:cubicBezTo>
                        <a:pt x="176" y="112"/>
                        <a:pt x="105" y="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8" name="Freeform 61"/>
                <p:cNvSpPr>
                  <a:spLocks/>
                </p:cNvSpPr>
                <p:nvPr/>
              </p:nvSpPr>
              <p:spPr bwMode="auto">
                <a:xfrm>
                  <a:off x="-3062288" y="-1516063"/>
                  <a:ext cx="390525" cy="1001713"/>
                </a:xfrm>
                <a:custGeom>
                  <a:avLst/>
                  <a:gdLst>
                    <a:gd name="T0" fmla="*/ 155 w 155"/>
                    <a:gd name="T1" fmla="*/ 398 h 398"/>
                    <a:gd name="T2" fmla="*/ 119 w 155"/>
                    <a:gd name="T3" fmla="*/ 199 h 398"/>
                    <a:gd name="T4" fmla="*/ 155 w 155"/>
                    <a:gd name="T5" fmla="*/ 0 h 398"/>
                    <a:gd name="T6" fmla="*/ 99 w 155"/>
                    <a:gd name="T7" fmla="*/ 0 h 398"/>
                    <a:gd name="T8" fmla="*/ 0 w 155"/>
                    <a:gd name="T9" fmla="*/ 199 h 398"/>
                    <a:gd name="T10" fmla="*/ 99 w 155"/>
                    <a:gd name="T11" fmla="*/ 398 h 398"/>
                    <a:gd name="T12" fmla="*/ 155 w 155"/>
                    <a:gd name="T13" fmla="*/ 398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398">
                      <a:moveTo>
                        <a:pt x="155" y="398"/>
                      </a:moveTo>
                      <a:cubicBezTo>
                        <a:pt x="131" y="348"/>
                        <a:pt x="119" y="272"/>
                        <a:pt x="119" y="199"/>
                      </a:cubicBezTo>
                      <a:cubicBezTo>
                        <a:pt x="119" y="126"/>
                        <a:pt x="131" y="50"/>
                        <a:pt x="155" y="0"/>
                      </a:cubicBezTo>
                      <a:cubicBezTo>
                        <a:pt x="99" y="0"/>
                        <a:pt x="99" y="0"/>
                        <a:pt x="99" y="0"/>
                      </a:cubicBezTo>
                      <a:cubicBezTo>
                        <a:pt x="39" y="43"/>
                        <a:pt x="0" y="116"/>
                        <a:pt x="0" y="199"/>
                      </a:cubicBezTo>
                      <a:cubicBezTo>
                        <a:pt x="0" y="282"/>
                        <a:pt x="39" y="355"/>
                        <a:pt x="99" y="398"/>
                      </a:cubicBezTo>
                      <a:lnTo>
                        <a:pt x="155" y="3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Freeform 62"/>
                <p:cNvSpPr>
                  <a:spLocks/>
                </p:cNvSpPr>
                <p:nvPr/>
              </p:nvSpPr>
              <p:spPr bwMode="auto">
                <a:xfrm>
                  <a:off x="-2333625" y="-1516063"/>
                  <a:ext cx="390525" cy="1001713"/>
                </a:xfrm>
                <a:custGeom>
                  <a:avLst/>
                  <a:gdLst>
                    <a:gd name="T0" fmla="*/ 56 w 155"/>
                    <a:gd name="T1" fmla="*/ 0 h 398"/>
                    <a:gd name="T2" fmla="*/ 0 w 155"/>
                    <a:gd name="T3" fmla="*/ 0 h 398"/>
                    <a:gd name="T4" fmla="*/ 35 w 155"/>
                    <a:gd name="T5" fmla="*/ 199 h 398"/>
                    <a:gd name="T6" fmla="*/ 0 w 155"/>
                    <a:gd name="T7" fmla="*/ 398 h 398"/>
                    <a:gd name="T8" fmla="*/ 56 w 155"/>
                    <a:gd name="T9" fmla="*/ 398 h 398"/>
                    <a:gd name="T10" fmla="*/ 155 w 155"/>
                    <a:gd name="T11" fmla="*/ 199 h 398"/>
                    <a:gd name="T12" fmla="*/ 56 w 155"/>
                    <a:gd name="T13" fmla="*/ 0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398">
                      <a:moveTo>
                        <a:pt x="56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3" y="50"/>
                        <a:pt x="35" y="126"/>
                        <a:pt x="35" y="199"/>
                      </a:cubicBezTo>
                      <a:cubicBezTo>
                        <a:pt x="35" y="272"/>
                        <a:pt x="23" y="348"/>
                        <a:pt x="0" y="398"/>
                      </a:cubicBezTo>
                      <a:cubicBezTo>
                        <a:pt x="56" y="398"/>
                        <a:pt x="56" y="398"/>
                        <a:pt x="56" y="398"/>
                      </a:cubicBezTo>
                      <a:cubicBezTo>
                        <a:pt x="115" y="355"/>
                        <a:pt x="155" y="282"/>
                        <a:pt x="155" y="199"/>
                      </a:cubicBezTo>
                      <a:cubicBezTo>
                        <a:pt x="155" y="116"/>
                        <a:pt x="115" y="43"/>
                        <a:pt x="5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0" name="Freeform 63"/>
                <p:cNvSpPr>
                  <a:spLocks/>
                </p:cNvSpPr>
                <p:nvPr/>
              </p:nvSpPr>
              <p:spPr bwMode="auto">
                <a:xfrm>
                  <a:off x="-3346450" y="-1514475"/>
                  <a:ext cx="442913" cy="995363"/>
                </a:xfrm>
                <a:custGeom>
                  <a:avLst/>
                  <a:gdLst>
                    <a:gd name="T0" fmla="*/ 88 w 176"/>
                    <a:gd name="T1" fmla="*/ 198 h 395"/>
                    <a:gd name="T2" fmla="*/ 176 w 176"/>
                    <a:gd name="T3" fmla="*/ 0 h 395"/>
                    <a:gd name="T4" fmla="*/ 0 w 176"/>
                    <a:gd name="T5" fmla="*/ 198 h 395"/>
                    <a:gd name="T6" fmla="*/ 176 w 176"/>
                    <a:gd name="T7" fmla="*/ 395 h 395"/>
                    <a:gd name="T8" fmla="*/ 88 w 176"/>
                    <a:gd name="T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6" h="395">
                      <a:moveTo>
                        <a:pt x="88" y="198"/>
                      </a:moveTo>
                      <a:cubicBezTo>
                        <a:pt x="88" y="119"/>
                        <a:pt x="123" y="48"/>
                        <a:pt x="176" y="0"/>
                      </a:cubicBezTo>
                      <a:cubicBezTo>
                        <a:pt x="71" y="38"/>
                        <a:pt x="0" y="112"/>
                        <a:pt x="0" y="198"/>
                      </a:cubicBezTo>
                      <a:cubicBezTo>
                        <a:pt x="0" y="283"/>
                        <a:pt x="71" y="358"/>
                        <a:pt x="176" y="395"/>
                      </a:cubicBezTo>
                      <a:cubicBezTo>
                        <a:pt x="123" y="348"/>
                        <a:pt x="88" y="277"/>
                        <a:pt x="88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1" name="Freeform 64"/>
                <p:cNvSpPr>
                  <a:spLocks/>
                </p:cNvSpPr>
                <p:nvPr/>
              </p:nvSpPr>
              <p:spPr bwMode="auto">
                <a:xfrm>
                  <a:off x="-2701925" y="-1516063"/>
                  <a:ext cx="395288" cy="1001713"/>
                </a:xfrm>
                <a:custGeom>
                  <a:avLst/>
                  <a:gdLst>
                    <a:gd name="T0" fmla="*/ 37 w 157"/>
                    <a:gd name="T1" fmla="*/ 398 h 398"/>
                    <a:gd name="T2" fmla="*/ 120 w 157"/>
                    <a:gd name="T3" fmla="*/ 398 h 398"/>
                    <a:gd name="T4" fmla="*/ 157 w 157"/>
                    <a:gd name="T5" fmla="*/ 199 h 398"/>
                    <a:gd name="T6" fmla="*/ 120 w 157"/>
                    <a:gd name="T7" fmla="*/ 0 h 398"/>
                    <a:gd name="T8" fmla="*/ 37 w 157"/>
                    <a:gd name="T9" fmla="*/ 0 h 398"/>
                    <a:gd name="T10" fmla="*/ 0 w 157"/>
                    <a:gd name="T11" fmla="*/ 199 h 398"/>
                    <a:gd name="T12" fmla="*/ 37 w 157"/>
                    <a:gd name="T13" fmla="*/ 398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7" h="398">
                      <a:moveTo>
                        <a:pt x="37" y="398"/>
                      </a:moveTo>
                      <a:cubicBezTo>
                        <a:pt x="120" y="398"/>
                        <a:pt x="120" y="398"/>
                        <a:pt x="120" y="398"/>
                      </a:cubicBezTo>
                      <a:cubicBezTo>
                        <a:pt x="140" y="358"/>
                        <a:pt x="157" y="289"/>
                        <a:pt x="157" y="199"/>
                      </a:cubicBezTo>
                      <a:cubicBezTo>
                        <a:pt x="157" y="109"/>
                        <a:pt x="140" y="40"/>
                        <a:pt x="120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7" y="40"/>
                        <a:pt x="0" y="109"/>
                        <a:pt x="0" y="199"/>
                      </a:cubicBezTo>
                      <a:cubicBezTo>
                        <a:pt x="0" y="289"/>
                        <a:pt x="17" y="358"/>
                        <a:pt x="37" y="3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" name="Rectangle 65"/>
                <p:cNvSpPr>
                  <a:spLocks noChangeArrowheads="1"/>
                </p:cNvSpPr>
                <p:nvPr/>
              </p:nvSpPr>
              <p:spPr bwMode="auto">
                <a:xfrm>
                  <a:off x="-2817813" y="-1666875"/>
                  <a:ext cx="657225" cy="793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3" name="Rectangle 66"/>
                <p:cNvSpPr>
                  <a:spLocks noChangeArrowheads="1"/>
                </p:cNvSpPr>
                <p:nvPr/>
              </p:nvSpPr>
              <p:spPr bwMode="auto">
                <a:xfrm>
                  <a:off x="-2843213" y="-446088"/>
                  <a:ext cx="708025" cy="1063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4" name="Rectangle 67"/>
                <p:cNvSpPr>
                  <a:spLocks noChangeArrowheads="1"/>
                </p:cNvSpPr>
                <p:nvPr/>
              </p:nvSpPr>
              <p:spPr bwMode="auto">
                <a:xfrm>
                  <a:off x="-2843213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5" name="Rectangle 68"/>
                <p:cNvSpPr>
                  <a:spLocks noChangeArrowheads="1"/>
                </p:cNvSpPr>
                <p:nvPr/>
              </p:nvSpPr>
              <p:spPr bwMode="auto">
                <a:xfrm>
                  <a:off x="-2749550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Rectangle 69"/>
                <p:cNvSpPr>
                  <a:spLocks noChangeArrowheads="1"/>
                </p:cNvSpPr>
                <p:nvPr/>
              </p:nvSpPr>
              <p:spPr bwMode="auto">
                <a:xfrm>
                  <a:off x="-2655888" y="-292100"/>
                  <a:ext cx="53975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7" name="Rectangle 70"/>
                <p:cNvSpPr>
                  <a:spLocks noChangeArrowheads="1"/>
                </p:cNvSpPr>
                <p:nvPr/>
              </p:nvSpPr>
              <p:spPr bwMode="auto">
                <a:xfrm>
                  <a:off x="-2563813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8" name="Rectangle 71"/>
                <p:cNvSpPr>
                  <a:spLocks noChangeArrowheads="1"/>
                </p:cNvSpPr>
                <p:nvPr/>
              </p:nvSpPr>
              <p:spPr bwMode="auto">
                <a:xfrm>
                  <a:off x="-2470150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9" name="Rectangle 72"/>
                <p:cNvSpPr>
                  <a:spLocks noChangeArrowheads="1"/>
                </p:cNvSpPr>
                <p:nvPr/>
              </p:nvSpPr>
              <p:spPr bwMode="auto">
                <a:xfrm>
                  <a:off x="-2563813" y="-1922463"/>
                  <a:ext cx="149225" cy="1825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0" name="Rectangle 73"/>
                <p:cNvSpPr>
                  <a:spLocks noChangeArrowheads="1"/>
                </p:cNvSpPr>
                <p:nvPr/>
              </p:nvSpPr>
              <p:spPr bwMode="auto">
                <a:xfrm>
                  <a:off x="-2376488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1" name="Rectangle 74"/>
                <p:cNvSpPr>
                  <a:spLocks noChangeArrowheads="1"/>
                </p:cNvSpPr>
                <p:nvPr/>
              </p:nvSpPr>
              <p:spPr bwMode="auto">
                <a:xfrm>
                  <a:off x="-2284413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2" name="Rectangle 75"/>
                <p:cNvSpPr>
                  <a:spLocks noChangeArrowheads="1"/>
                </p:cNvSpPr>
                <p:nvPr/>
              </p:nvSpPr>
              <p:spPr bwMode="auto">
                <a:xfrm>
                  <a:off x="-2190750" y="-292100"/>
                  <a:ext cx="55563" cy="2921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>
              <a:off x="6358915" y="4054610"/>
              <a:ext cx="368561" cy="397670"/>
              <a:chOff x="6358915" y="4054610"/>
              <a:chExt cx="368561" cy="397670"/>
            </a:xfrm>
          </p:grpSpPr>
          <p:sp>
            <p:nvSpPr>
              <p:cNvPr id="204" name="椭圆 203"/>
              <p:cNvSpPr/>
              <p:nvPr/>
            </p:nvSpPr>
            <p:spPr>
              <a:xfrm rot="5400000">
                <a:off x="6392131" y="4021394"/>
                <a:ext cx="302130" cy="3685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9" name="Picture 80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92700" y="4084799"/>
                <a:ext cx="298520" cy="3674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1" name="组合 20"/>
            <p:cNvGrpSpPr/>
            <p:nvPr/>
          </p:nvGrpSpPr>
          <p:grpSpPr>
            <a:xfrm>
              <a:off x="5004047" y="4047355"/>
              <a:ext cx="335124" cy="309383"/>
              <a:chOff x="5004047" y="4047355"/>
              <a:chExt cx="335124" cy="309383"/>
            </a:xfrm>
          </p:grpSpPr>
          <p:sp>
            <p:nvSpPr>
              <p:cNvPr id="206" name="椭圆 205"/>
              <p:cNvSpPr/>
              <p:nvPr/>
            </p:nvSpPr>
            <p:spPr>
              <a:xfrm rot="5400000">
                <a:off x="5061016" y="3990386"/>
                <a:ext cx="221186" cy="3351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8" name="Picture 83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1368" y="4047355"/>
                <a:ext cx="253560" cy="309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16" name="椭圆 215"/>
            <p:cNvSpPr/>
            <p:nvPr/>
          </p:nvSpPr>
          <p:spPr>
            <a:xfrm rot="5400000">
              <a:off x="1040269" y="3492630"/>
              <a:ext cx="268444" cy="38211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83488" y="2592184"/>
              <a:ext cx="533271" cy="642938"/>
              <a:chOff x="383488" y="2592184"/>
              <a:chExt cx="533271" cy="642938"/>
            </a:xfrm>
          </p:grpSpPr>
          <p:sp>
            <p:nvSpPr>
              <p:cNvPr id="220" name="椭圆 219"/>
              <p:cNvSpPr/>
              <p:nvPr/>
            </p:nvSpPr>
            <p:spPr>
              <a:xfrm>
                <a:off x="383488" y="2613650"/>
                <a:ext cx="533271" cy="5639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472015" y="2592184"/>
                <a:ext cx="352453" cy="642938"/>
                <a:chOff x="5400675" y="-1065213"/>
                <a:chExt cx="433387" cy="790576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113" name="Freeform 30"/>
                <p:cNvSpPr>
                  <a:spLocks noEditPoints="1"/>
                </p:cNvSpPr>
                <p:nvPr/>
              </p:nvSpPr>
              <p:spPr bwMode="auto">
                <a:xfrm>
                  <a:off x="5400675" y="-1065213"/>
                  <a:ext cx="433387" cy="174625"/>
                </a:xfrm>
                <a:custGeom>
                  <a:avLst/>
                  <a:gdLst>
                    <a:gd name="T0" fmla="*/ 250 w 273"/>
                    <a:gd name="T1" fmla="*/ 110 h 110"/>
                    <a:gd name="T2" fmla="*/ 273 w 273"/>
                    <a:gd name="T3" fmla="*/ 87 h 110"/>
                    <a:gd name="T4" fmla="*/ 250 w 273"/>
                    <a:gd name="T5" fmla="*/ 65 h 110"/>
                    <a:gd name="T6" fmla="*/ 200 w 273"/>
                    <a:gd name="T7" fmla="*/ 65 h 110"/>
                    <a:gd name="T8" fmla="*/ 136 w 273"/>
                    <a:gd name="T9" fmla="*/ 0 h 110"/>
                    <a:gd name="T10" fmla="*/ 71 w 273"/>
                    <a:gd name="T11" fmla="*/ 65 h 110"/>
                    <a:gd name="T12" fmla="*/ 22 w 273"/>
                    <a:gd name="T13" fmla="*/ 65 h 110"/>
                    <a:gd name="T14" fmla="*/ 0 w 273"/>
                    <a:gd name="T15" fmla="*/ 87 h 110"/>
                    <a:gd name="T16" fmla="*/ 22 w 273"/>
                    <a:gd name="T17" fmla="*/ 110 h 110"/>
                    <a:gd name="T18" fmla="*/ 250 w 273"/>
                    <a:gd name="T19" fmla="*/ 110 h 110"/>
                    <a:gd name="T20" fmla="*/ 136 w 273"/>
                    <a:gd name="T21" fmla="*/ 18 h 110"/>
                    <a:gd name="T22" fmla="*/ 183 w 273"/>
                    <a:gd name="T23" fmla="*/ 65 h 110"/>
                    <a:gd name="T24" fmla="*/ 89 w 273"/>
                    <a:gd name="T25" fmla="*/ 65 h 110"/>
                    <a:gd name="T26" fmla="*/ 136 w 273"/>
                    <a:gd name="T27" fmla="*/ 18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3" h="110">
                      <a:moveTo>
                        <a:pt x="250" y="110"/>
                      </a:moveTo>
                      <a:lnTo>
                        <a:pt x="273" y="87"/>
                      </a:lnTo>
                      <a:lnTo>
                        <a:pt x="250" y="65"/>
                      </a:lnTo>
                      <a:lnTo>
                        <a:pt x="200" y="65"/>
                      </a:lnTo>
                      <a:lnTo>
                        <a:pt x="136" y="0"/>
                      </a:lnTo>
                      <a:lnTo>
                        <a:pt x="71" y="65"/>
                      </a:lnTo>
                      <a:lnTo>
                        <a:pt x="22" y="65"/>
                      </a:lnTo>
                      <a:lnTo>
                        <a:pt x="0" y="87"/>
                      </a:lnTo>
                      <a:lnTo>
                        <a:pt x="22" y="110"/>
                      </a:lnTo>
                      <a:lnTo>
                        <a:pt x="250" y="110"/>
                      </a:lnTo>
                      <a:close/>
                      <a:moveTo>
                        <a:pt x="136" y="18"/>
                      </a:moveTo>
                      <a:lnTo>
                        <a:pt x="183" y="65"/>
                      </a:lnTo>
                      <a:lnTo>
                        <a:pt x="89" y="65"/>
                      </a:lnTo>
                      <a:lnTo>
                        <a:pt x="136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4" name="Freeform 31"/>
                <p:cNvSpPr>
                  <a:spLocks/>
                </p:cNvSpPr>
                <p:nvPr/>
              </p:nvSpPr>
              <p:spPr bwMode="auto">
                <a:xfrm>
                  <a:off x="5400675" y="-873125"/>
                  <a:ext cx="433387" cy="71438"/>
                </a:xfrm>
                <a:custGeom>
                  <a:avLst/>
                  <a:gdLst>
                    <a:gd name="T0" fmla="*/ 22 w 273"/>
                    <a:gd name="T1" fmla="*/ 0 h 45"/>
                    <a:gd name="T2" fmla="*/ 0 w 273"/>
                    <a:gd name="T3" fmla="*/ 22 h 45"/>
                    <a:gd name="T4" fmla="*/ 22 w 273"/>
                    <a:gd name="T5" fmla="*/ 45 h 45"/>
                    <a:gd name="T6" fmla="*/ 250 w 273"/>
                    <a:gd name="T7" fmla="*/ 45 h 45"/>
                    <a:gd name="T8" fmla="*/ 273 w 273"/>
                    <a:gd name="T9" fmla="*/ 22 h 45"/>
                    <a:gd name="T10" fmla="*/ 250 w 273"/>
                    <a:gd name="T11" fmla="*/ 0 h 45"/>
                    <a:gd name="T12" fmla="*/ 22 w 273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3" h="45">
                      <a:moveTo>
                        <a:pt x="22" y="0"/>
                      </a:moveTo>
                      <a:lnTo>
                        <a:pt x="0" y="22"/>
                      </a:lnTo>
                      <a:lnTo>
                        <a:pt x="22" y="45"/>
                      </a:lnTo>
                      <a:lnTo>
                        <a:pt x="250" y="45"/>
                      </a:lnTo>
                      <a:lnTo>
                        <a:pt x="273" y="22"/>
                      </a:lnTo>
                      <a:lnTo>
                        <a:pt x="250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5" name="Freeform 32"/>
                <p:cNvSpPr>
                  <a:spLocks/>
                </p:cNvSpPr>
                <p:nvPr/>
              </p:nvSpPr>
              <p:spPr bwMode="auto">
                <a:xfrm>
                  <a:off x="5400675" y="-785813"/>
                  <a:ext cx="433387" cy="73025"/>
                </a:xfrm>
                <a:custGeom>
                  <a:avLst/>
                  <a:gdLst>
                    <a:gd name="T0" fmla="*/ 22 w 273"/>
                    <a:gd name="T1" fmla="*/ 0 h 46"/>
                    <a:gd name="T2" fmla="*/ 0 w 273"/>
                    <a:gd name="T3" fmla="*/ 23 h 46"/>
                    <a:gd name="T4" fmla="*/ 22 w 273"/>
                    <a:gd name="T5" fmla="*/ 46 h 46"/>
                    <a:gd name="T6" fmla="*/ 250 w 273"/>
                    <a:gd name="T7" fmla="*/ 46 h 46"/>
                    <a:gd name="T8" fmla="*/ 273 w 273"/>
                    <a:gd name="T9" fmla="*/ 23 h 46"/>
                    <a:gd name="T10" fmla="*/ 250 w 273"/>
                    <a:gd name="T11" fmla="*/ 0 h 46"/>
                    <a:gd name="T12" fmla="*/ 22 w 273"/>
                    <a:gd name="T13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3" h="46">
                      <a:moveTo>
                        <a:pt x="22" y="0"/>
                      </a:moveTo>
                      <a:lnTo>
                        <a:pt x="0" y="23"/>
                      </a:lnTo>
                      <a:lnTo>
                        <a:pt x="22" y="46"/>
                      </a:lnTo>
                      <a:lnTo>
                        <a:pt x="250" y="46"/>
                      </a:lnTo>
                      <a:lnTo>
                        <a:pt x="273" y="23"/>
                      </a:lnTo>
                      <a:lnTo>
                        <a:pt x="250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6" name="Freeform 33"/>
                <p:cNvSpPr>
                  <a:spLocks/>
                </p:cNvSpPr>
                <p:nvPr/>
              </p:nvSpPr>
              <p:spPr bwMode="auto">
                <a:xfrm>
                  <a:off x="5400675" y="-695325"/>
                  <a:ext cx="433387" cy="71438"/>
                </a:xfrm>
                <a:custGeom>
                  <a:avLst/>
                  <a:gdLst>
                    <a:gd name="T0" fmla="*/ 22 w 273"/>
                    <a:gd name="T1" fmla="*/ 0 h 45"/>
                    <a:gd name="T2" fmla="*/ 0 w 273"/>
                    <a:gd name="T3" fmla="*/ 22 h 45"/>
                    <a:gd name="T4" fmla="*/ 22 w 273"/>
                    <a:gd name="T5" fmla="*/ 45 h 45"/>
                    <a:gd name="T6" fmla="*/ 250 w 273"/>
                    <a:gd name="T7" fmla="*/ 45 h 45"/>
                    <a:gd name="T8" fmla="*/ 273 w 273"/>
                    <a:gd name="T9" fmla="*/ 22 h 45"/>
                    <a:gd name="T10" fmla="*/ 250 w 273"/>
                    <a:gd name="T11" fmla="*/ 0 h 45"/>
                    <a:gd name="T12" fmla="*/ 22 w 273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3" h="45">
                      <a:moveTo>
                        <a:pt x="22" y="0"/>
                      </a:moveTo>
                      <a:lnTo>
                        <a:pt x="0" y="22"/>
                      </a:lnTo>
                      <a:lnTo>
                        <a:pt x="22" y="45"/>
                      </a:lnTo>
                      <a:lnTo>
                        <a:pt x="250" y="45"/>
                      </a:lnTo>
                      <a:lnTo>
                        <a:pt x="273" y="22"/>
                      </a:lnTo>
                      <a:lnTo>
                        <a:pt x="250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7" name="Freeform 34"/>
                <p:cNvSpPr>
                  <a:spLocks/>
                </p:cNvSpPr>
                <p:nvPr/>
              </p:nvSpPr>
              <p:spPr bwMode="auto">
                <a:xfrm>
                  <a:off x="5400675" y="-608013"/>
                  <a:ext cx="433387" cy="73025"/>
                </a:xfrm>
                <a:custGeom>
                  <a:avLst/>
                  <a:gdLst>
                    <a:gd name="T0" fmla="*/ 22 w 273"/>
                    <a:gd name="T1" fmla="*/ 0 h 46"/>
                    <a:gd name="T2" fmla="*/ 0 w 273"/>
                    <a:gd name="T3" fmla="*/ 23 h 46"/>
                    <a:gd name="T4" fmla="*/ 22 w 273"/>
                    <a:gd name="T5" fmla="*/ 46 h 46"/>
                    <a:gd name="T6" fmla="*/ 250 w 273"/>
                    <a:gd name="T7" fmla="*/ 46 h 46"/>
                    <a:gd name="T8" fmla="*/ 273 w 273"/>
                    <a:gd name="T9" fmla="*/ 23 h 46"/>
                    <a:gd name="T10" fmla="*/ 250 w 273"/>
                    <a:gd name="T11" fmla="*/ 0 h 46"/>
                    <a:gd name="T12" fmla="*/ 22 w 273"/>
                    <a:gd name="T13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3" h="46">
                      <a:moveTo>
                        <a:pt x="22" y="0"/>
                      </a:moveTo>
                      <a:lnTo>
                        <a:pt x="0" y="23"/>
                      </a:lnTo>
                      <a:lnTo>
                        <a:pt x="22" y="46"/>
                      </a:lnTo>
                      <a:lnTo>
                        <a:pt x="250" y="46"/>
                      </a:lnTo>
                      <a:lnTo>
                        <a:pt x="273" y="23"/>
                      </a:lnTo>
                      <a:lnTo>
                        <a:pt x="250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8" name="Freeform 35"/>
                <p:cNvSpPr>
                  <a:spLocks/>
                </p:cNvSpPr>
                <p:nvPr/>
              </p:nvSpPr>
              <p:spPr bwMode="auto">
                <a:xfrm>
                  <a:off x="5400675" y="-517525"/>
                  <a:ext cx="433387" cy="242888"/>
                </a:xfrm>
                <a:custGeom>
                  <a:avLst/>
                  <a:gdLst>
                    <a:gd name="T0" fmla="*/ 22 w 273"/>
                    <a:gd name="T1" fmla="*/ 0 h 153"/>
                    <a:gd name="T2" fmla="*/ 0 w 273"/>
                    <a:gd name="T3" fmla="*/ 22 h 153"/>
                    <a:gd name="T4" fmla="*/ 22 w 273"/>
                    <a:gd name="T5" fmla="*/ 45 h 153"/>
                    <a:gd name="T6" fmla="*/ 127 w 273"/>
                    <a:gd name="T7" fmla="*/ 45 h 153"/>
                    <a:gd name="T8" fmla="*/ 127 w 273"/>
                    <a:gd name="T9" fmla="*/ 153 h 153"/>
                    <a:gd name="T10" fmla="*/ 145 w 273"/>
                    <a:gd name="T11" fmla="*/ 153 h 153"/>
                    <a:gd name="T12" fmla="*/ 145 w 273"/>
                    <a:gd name="T13" fmla="*/ 45 h 153"/>
                    <a:gd name="T14" fmla="*/ 250 w 273"/>
                    <a:gd name="T15" fmla="*/ 45 h 153"/>
                    <a:gd name="T16" fmla="*/ 273 w 273"/>
                    <a:gd name="T17" fmla="*/ 22 h 153"/>
                    <a:gd name="T18" fmla="*/ 250 w 273"/>
                    <a:gd name="T19" fmla="*/ 0 h 153"/>
                    <a:gd name="T20" fmla="*/ 22 w 273"/>
                    <a:gd name="T21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3" h="153">
                      <a:moveTo>
                        <a:pt x="22" y="0"/>
                      </a:moveTo>
                      <a:lnTo>
                        <a:pt x="0" y="22"/>
                      </a:lnTo>
                      <a:lnTo>
                        <a:pt x="22" y="45"/>
                      </a:lnTo>
                      <a:lnTo>
                        <a:pt x="127" y="45"/>
                      </a:lnTo>
                      <a:lnTo>
                        <a:pt x="127" y="153"/>
                      </a:lnTo>
                      <a:lnTo>
                        <a:pt x="145" y="153"/>
                      </a:lnTo>
                      <a:lnTo>
                        <a:pt x="145" y="45"/>
                      </a:lnTo>
                      <a:lnTo>
                        <a:pt x="250" y="45"/>
                      </a:lnTo>
                      <a:lnTo>
                        <a:pt x="273" y="22"/>
                      </a:lnTo>
                      <a:lnTo>
                        <a:pt x="250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9" name="Rectangle 36"/>
                <p:cNvSpPr>
                  <a:spLocks noChangeArrowheads="1"/>
                </p:cNvSpPr>
                <p:nvPr/>
              </p:nvSpPr>
              <p:spPr bwMode="auto">
                <a:xfrm>
                  <a:off x="5553075" y="-422275"/>
                  <a:ext cx="30162" cy="1476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0" name="Rectangle 37"/>
                <p:cNvSpPr>
                  <a:spLocks noChangeArrowheads="1"/>
                </p:cNvSpPr>
                <p:nvPr/>
              </p:nvSpPr>
              <p:spPr bwMode="auto">
                <a:xfrm>
                  <a:off x="5649913" y="-422275"/>
                  <a:ext cx="30162" cy="1476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1972824" y="2888505"/>
              <a:ext cx="563902" cy="554588"/>
              <a:chOff x="1972824" y="2888505"/>
              <a:chExt cx="563902" cy="554588"/>
            </a:xfrm>
          </p:grpSpPr>
          <p:sp>
            <p:nvSpPr>
              <p:cNvPr id="214" name="椭圆 213"/>
              <p:cNvSpPr/>
              <p:nvPr/>
            </p:nvSpPr>
            <p:spPr>
              <a:xfrm rot="5400000">
                <a:off x="2056697" y="2804632"/>
                <a:ext cx="396155" cy="5639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78" name="Picture 7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43790" y="2897844"/>
                <a:ext cx="441698" cy="545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4" name="组合 13"/>
            <p:cNvGrpSpPr/>
            <p:nvPr/>
          </p:nvGrpSpPr>
          <p:grpSpPr>
            <a:xfrm>
              <a:off x="3430199" y="3080233"/>
              <a:ext cx="439790" cy="496673"/>
              <a:chOff x="3430199" y="3080233"/>
              <a:chExt cx="439790" cy="496673"/>
            </a:xfrm>
          </p:grpSpPr>
          <p:sp>
            <p:nvSpPr>
              <p:cNvPr id="215" name="椭圆 214"/>
              <p:cNvSpPr/>
              <p:nvPr/>
            </p:nvSpPr>
            <p:spPr>
              <a:xfrm rot="5400000">
                <a:off x="3471838" y="3038594"/>
                <a:ext cx="356511" cy="4397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4" name="Picture 80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8185" y="3122977"/>
                <a:ext cx="368745" cy="4539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8" name="组合 17"/>
            <p:cNvGrpSpPr/>
            <p:nvPr/>
          </p:nvGrpSpPr>
          <p:grpSpPr>
            <a:xfrm>
              <a:off x="4606711" y="3318333"/>
              <a:ext cx="526789" cy="527721"/>
              <a:chOff x="4606711" y="3318333"/>
              <a:chExt cx="526789" cy="527721"/>
            </a:xfrm>
          </p:grpSpPr>
          <p:sp>
            <p:nvSpPr>
              <p:cNvPr id="211" name="椭圆 210"/>
              <p:cNvSpPr/>
              <p:nvPr/>
            </p:nvSpPr>
            <p:spPr>
              <a:xfrm rot="5400000">
                <a:off x="4682955" y="3242089"/>
                <a:ext cx="374302" cy="5267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5" name="Picture 81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2009" y="3334035"/>
                <a:ext cx="419635" cy="5120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" name="组合 16"/>
            <p:cNvGrpSpPr/>
            <p:nvPr/>
          </p:nvGrpSpPr>
          <p:grpSpPr>
            <a:xfrm>
              <a:off x="4293448" y="3424947"/>
              <a:ext cx="368561" cy="369515"/>
              <a:chOff x="4293448" y="3424947"/>
              <a:chExt cx="368561" cy="369515"/>
            </a:xfrm>
          </p:grpSpPr>
          <p:sp>
            <p:nvSpPr>
              <p:cNvPr id="209" name="椭圆 208"/>
              <p:cNvSpPr/>
              <p:nvPr/>
            </p:nvSpPr>
            <p:spPr>
              <a:xfrm rot="5400000">
                <a:off x="4326664" y="3391731"/>
                <a:ext cx="302130" cy="3685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95" name="Picture 86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6345" y="3457574"/>
                <a:ext cx="277211" cy="336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9" name="组合 18"/>
            <p:cNvGrpSpPr/>
            <p:nvPr/>
          </p:nvGrpSpPr>
          <p:grpSpPr>
            <a:xfrm>
              <a:off x="5295306" y="3406044"/>
              <a:ext cx="368561" cy="379424"/>
              <a:chOff x="5295306" y="3406044"/>
              <a:chExt cx="368561" cy="379424"/>
            </a:xfrm>
          </p:grpSpPr>
          <p:sp>
            <p:nvSpPr>
              <p:cNvPr id="210" name="椭圆 209"/>
              <p:cNvSpPr/>
              <p:nvPr/>
            </p:nvSpPr>
            <p:spPr>
              <a:xfrm rot="5400000">
                <a:off x="5328522" y="3372828"/>
                <a:ext cx="302130" cy="3685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6" name="Picture 82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9171" y="3438556"/>
                <a:ext cx="280834" cy="346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3239569" y="3487893"/>
              <a:ext cx="368561" cy="386399"/>
              <a:chOff x="3239569" y="3487893"/>
              <a:chExt cx="368561" cy="386399"/>
            </a:xfrm>
          </p:grpSpPr>
          <p:sp>
            <p:nvSpPr>
              <p:cNvPr id="208" name="椭圆 207"/>
              <p:cNvSpPr/>
              <p:nvPr/>
            </p:nvSpPr>
            <p:spPr>
              <a:xfrm rot="5400000">
                <a:off x="3272785" y="3454677"/>
                <a:ext cx="302130" cy="3685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3" name="Picture 79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2751" y="3502281"/>
                <a:ext cx="302200" cy="3720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0" name="组合 9"/>
            <p:cNvGrpSpPr/>
            <p:nvPr/>
          </p:nvGrpSpPr>
          <p:grpSpPr>
            <a:xfrm>
              <a:off x="2275000" y="3928867"/>
              <a:ext cx="368561" cy="389771"/>
              <a:chOff x="2275000" y="3928867"/>
              <a:chExt cx="368561" cy="389771"/>
            </a:xfrm>
          </p:grpSpPr>
          <p:sp>
            <p:nvSpPr>
              <p:cNvPr id="212" name="椭圆 211"/>
              <p:cNvSpPr/>
              <p:nvPr/>
            </p:nvSpPr>
            <p:spPr>
              <a:xfrm rot="5400000">
                <a:off x="2308216" y="3895651"/>
                <a:ext cx="302130" cy="3685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2" name="Picture 79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8182" y="3946627"/>
                <a:ext cx="302200" cy="3720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" name="组合 15"/>
            <p:cNvGrpSpPr/>
            <p:nvPr/>
          </p:nvGrpSpPr>
          <p:grpSpPr>
            <a:xfrm>
              <a:off x="3630701" y="3992749"/>
              <a:ext cx="368561" cy="386267"/>
              <a:chOff x="3630701" y="3992749"/>
              <a:chExt cx="368561" cy="386267"/>
            </a:xfrm>
          </p:grpSpPr>
          <p:sp>
            <p:nvSpPr>
              <p:cNvPr id="207" name="椭圆 206"/>
              <p:cNvSpPr/>
              <p:nvPr/>
            </p:nvSpPr>
            <p:spPr>
              <a:xfrm rot="5400000">
                <a:off x="3663917" y="3959533"/>
                <a:ext cx="302130" cy="3685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92" name="Picture 77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7283" y="4014363"/>
                <a:ext cx="295400" cy="3646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9" name="组合 8"/>
            <p:cNvGrpSpPr/>
            <p:nvPr/>
          </p:nvGrpSpPr>
          <p:grpSpPr>
            <a:xfrm>
              <a:off x="963641" y="3884768"/>
              <a:ext cx="382113" cy="390327"/>
              <a:chOff x="963641" y="3884768"/>
              <a:chExt cx="382113" cy="390327"/>
            </a:xfrm>
          </p:grpSpPr>
          <p:sp>
            <p:nvSpPr>
              <p:cNvPr id="217" name="椭圆 216"/>
              <p:cNvSpPr/>
              <p:nvPr/>
            </p:nvSpPr>
            <p:spPr>
              <a:xfrm rot="5400000">
                <a:off x="1020476" y="3837747"/>
                <a:ext cx="268444" cy="3821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90" name="Picture 84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4304" y="3884768"/>
                <a:ext cx="320790" cy="390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-3708" y="3576417"/>
              <a:ext cx="535817" cy="532039"/>
              <a:chOff x="-3708" y="3576417"/>
              <a:chExt cx="535817" cy="532039"/>
            </a:xfrm>
          </p:grpSpPr>
          <p:sp>
            <p:nvSpPr>
              <p:cNvPr id="218" name="椭圆 217"/>
              <p:cNvSpPr/>
              <p:nvPr/>
            </p:nvSpPr>
            <p:spPr>
              <a:xfrm rot="5400000">
                <a:off x="75988" y="3496721"/>
                <a:ext cx="376425" cy="53581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91" name="Picture 85"/>
              <p:cNvPicPr>
                <a:picLocks noChangeAspect="1" noChangeArrowheads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88" y="3595389"/>
                <a:ext cx="415627" cy="5130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94" name="Picture 77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512" y="3561142"/>
              <a:ext cx="295400" cy="3646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" name="组合 10"/>
            <p:cNvGrpSpPr/>
            <p:nvPr/>
          </p:nvGrpSpPr>
          <p:grpSpPr>
            <a:xfrm>
              <a:off x="2168626" y="3517523"/>
              <a:ext cx="321621" cy="320277"/>
              <a:chOff x="2168626" y="3517523"/>
              <a:chExt cx="321621" cy="320277"/>
            </a:xfrm>
          </p:grpSpPr>
          <p:sp>
            <p:nvSpPr>
              <p:cNvPr id="213" name="椭圆 212"/>
              <p:cNvSpPr/>
              <p:nvPr/>
            </p:nvSpPr>
            <p:spPr>
              <a:xfrm rot="5400000">
                <a:off x="2216463" y="3469686"/>
                <a:ext cx="225947" cy="3216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93" name="Picture 83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5722" y="3528417"/>
                <a:ext cx="253560" cy="309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5683529" y="2437563"/>
              <a:ext cx="19124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57150" h="38100" prst="artDeco"/>
              </a:sp3d>
            </a:bodyPr>
            <a:lstStyle>
              <a:defPPr>
                <a:defRPr lang="zh-CN"/>
              </a:defPPr>
              <a:lvl1pPr>
                <a:defRPr sz="200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34000">
                        <a:srgbClr val="EBE600"/>
                      </a:gs>
                      <a:gs pos="10000">
                        <a:schemeClr val="accent6">
                          <a:lumMod val="75000"/>
                        </a:schemeClr>
                      </a:gs>
                    </a:gsLst>
                    <a:lin ang="16200000" scaled="1"/>
                  </a:gradFill>
                  <a:ea typeface="创艺简行楷" pitchFamily="2" charset="-122"/>
                </a:defRPr>
              </a:lvl1pPr>
            </a:lstStyle>
            <a:p>
              <a:pPr algn="r"/>
              <a:r>
                <a:rPr lang="zh-CN" altLang="en-US" sz="1600" dirty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34000">
                        <a:srgbClr val="EBE600"/>
                      </a:gs>
                      <a:gs pos="1000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上海锐普广告公司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61025" y="1196047"/>
              <a:ext cx="690255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57150" h="38100" prst="artDeco"/>
              </a:sp3d>
            </a:bodyPr>
            <a:lstStyle>
              <a:defPPr>
                <a:defRPr lang="zh-CN"/>
              </a:defPPr>
              <a:lvl1pPr>
                <a:defRPr sz="200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6200000" scaled="1"/>
                  </a:gradFill>
                  <a:ea typeface="创艺简行楷" pitchFamily="2" charset="-122"/>
                </a:defRPr>
              </a:lvl1pPr>
            </a:lstStyle>
            <a:p>
              <a:r>
                <a:rPr lang="zh-CN" altLang="en-US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亲爱的嫦娥</a:t>
              </a:r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:</a:t>
              </a:r>
            </a:p>
            <a:p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          </a:t>
              </a:r>
              <a:r>
                <a:rPr lang="zh-CN" altLang="en-US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感谢您一直对我们的关怀和照顾</a:t>
              </a:r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,</a:t>
              </a:r>
              <a:r>
                <a:rPr lang="zh-CN" altLang="en-US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临近中秋</a:t>
              </a:r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,</a:t>
              </a:r>
              <a:r>
                <a:rPr lang="zh-CN" altLang="en-US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借此之际向您送上我们的祝福</a:t>
              </a:r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,</a:t>
              </a:r>
              <a:r>
                <a:rPr lang="zh-CN" altLang="en-US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愿您人月团圆</a:t>
              </a:r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,</a:t>
              </a:r>
              <a:r>
                <a:rPr lang="zh-CN" altLang="en-US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共享天伦</a:t>
              </a:r>
              <a:r>
                <a:rPr lang="en-US" altLang="zh-CN" sz="2400" dirty="0" smtClean="0">
                  <a:gradFill>
                    <a:gsLst>
                      <a:gs pos="82000">
                        <a:srgbClr val="FFFF00"/>
                      </a:gs>
                      <a:gs pos="97917">
                        <a:srgbClr val="FFFF79"/>
                      </a:gs>
                      <a:gs pos="51000">
                        <a:srgbClr val="EBE600"/>
                      </a:gs>
                      <a:gs pos="0">
                        <a:srgbClr val="F79646">
                          <a:lumMod val="75000"/>
                        </a:srgbClr>
                      </a:gs>
                    </a:gsLst>
                    <a:lin ang="16200000" scaled="1"/>
                  </a:gradFill>
                  <a:latin typeface="方正黄草简体" pitchFamily="65" charset="-122"/>
                  <a:ea typeface="方正黄草简体" pitchFamily="65" charset="-122"/>
                </a:rPr>
                <a:t>!</a:t>
              </a:r>
              <a:endParaRPr lang="zh-CN" altLang="en-US" sz="2400" dirty="0">
                <a:gradFill>
                  <a:gsLst>
                    <a:gs pos="82000">
                      <a:srgbClr val="FFFF00"/>
                    </a:gs>
                    <a:gs pos="97917">
                      <a:srgbClr val="FFFF79"/>
                    </a:gs>
                    <a:gs pos="51000">
                      <a:srgbClr val="EBE600"/>
                    </a:gs>
                    <a:gs pos="0">
                      <a:srgbClr val="F79646">
                        <a:lumMod val="75000"/>
                      </a:srgbClr>
                    </a:gs>
                  </a:gsLst>
                  <a:lin ang="16200000" scaled="1"/>
                </a:gradFill>
                <a:latin typeface="方正黄草简体" pitchFamily="65" charset="-122"/>
                <a:ea typeface="方正黄草简体" pitchFamily="65" charset="-122"/>
              </a:endParaRPr>
            </a:p>
          </p:txBody>
        </p:sp>
        <p:grpSp>
          <p:nvGrpSpPr>
            <p:cNvPr id="373" name="组合 372"/>
            <p:cNvGrpSpPr/>
            <p:nvPr/>
          </p:nvGrpSpPr>
          <p:grpSpPr>
            <a:xfrm>
              <a:off x="245873" y="-273674"/>
              <a:ext cx="8796366" cy="6245549"/>
              <a:chOff x="440932" y="-224171"/>
              <a:chExt cx="8796366" cy="6245549"/>
            </a:xfrm>
          </p:grpSpPr>
          <p:pic>
            <p:nvPicPr>
              <p:cNvPr id="375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4568056" y="-215920"/>
                <a:ext cx="2295124" cy="1133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76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5345" y="4100096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77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42174" y="3957639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78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932" y="2905921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79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8674" y="1021042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80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12187" y="-224171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82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2881" y="2268698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0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1738757" y="25902"/>
                <a:ext cx="2295124" cy="1133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1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1368120" y="1894801"/>
                <a:ext cx="2295124" cy="1133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81" name="直接连接符 80"/>
            <p:cNvCxnSpPr/>
            <p:nvPr/>
          </p:nvCxnSpPr>
          <p:spPr>
            <a:xfrm>
              <a:off x="-508" y="3884872"/>
              <a:ext cx="9325036" cy="29181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组合 232"/>
          <p:cNvGrpSpPr/>
          <p:nvPr/>
        </p:nvGrpSpPr>
        <p:grpSpPr>
          <a:xfrm>
            <a:off x="-405873" y="174760"/>
            <a:ext cx="10364165" cy="3027311"/>
            <a:chOff x="-351416" y="1521301"/>
            <a:chExt cx="10364165" cy="3027311"/>
          </a:xfrm>
        </p:grpSpPr>
        <p:grpSp>
          <p:nvGrpSpPr>
            <p:cNvPr id="234" name="组合 233"/>
            <p:cNvGrpSpPr/>
            <p:nvPr/>
          </p:nvGrpSpPr>
          <p:grpSpPr>
            <a:xfrm>
              <a:off x="-351416" y="2037907"/>
              <a:ext cx="10364165" cy="2510705"/>
              <a:chOff x="-351416" y="2037907"/>
              <a:chExt cx="10364165" cy="2510705"/>
            </a:xfrm>
          </p:grpSpPr>
          <p:pic>
            <p:nvPicPr>
              <p:cNvPr id="237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3101" y="262733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8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51416" y="2037907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9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7625" y="240815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35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300" y="209485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163" y="152130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8" name="Oval 9"/>
          <p:cNvSpPr>
            <a:spLocks noChangeArrowheads="1"/>
          </p:cNvSpPr>
          <p:nvPr/>
        </p:nvSpPr>
        <p:spPr bwMode="auto">
          <a:xfrm>
            <a:off x="7390787" y="-492245"/>
            <a:ext cx="2120210" cy="2117506"/>
          </a:xfrm>
          <a:prstGeom prst="ellipse">
            <a:avLst/>
          </a:prstGeom>
          <a:gradFill flip="none" rotWithShape="1">
            <a:gsLst>
              <a:gs pos="833">
                <a:srgbClr val="FFFF79"/>
              </a:gs>
              <a:gs pos="32000">
                <a:srgbClr val="FFC000"/>
              </a:gs>
              <a:gs pos="55000">
                <a:srgbClr val="FFC000"/>
              </a:gs>
              <a:gs pos="100000">
                <a:srgbClr val="FFFF00"/>
              </a:gs>
            </a:gsLst>
            <a:lin ang="13500000" scaled="1"/>
            <a:tileRect/>
          </a:gradFill>
          <a:ln>
            <a:noFill/>
          </a:ln>
          <a:effectLst>
            <a:outerShdw blurRad="63500" sx="102000" sy="102000" algn="ctr" rotWithShape="0">
              <a:srgbClr val="143154">
                <a:alpha val="11000"/>
              </a:srgb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1" name="组合 220"/>
          <p:cNvGrpSpPr/>
          <p:nvPr/>
        </p:nvGrpSpPr>
        <p:grpSpPr>
          <a:xfrm>
            <a:off x="0" y="1822455"/>
            <a:ext cx="10364165" cy="3027311"/>
            <a:chOff x="-351416" y="1521301"/>
            <a:chExt cx="10364165" cy="3027311"/>
          </a:xfrm>
        </p:grpSpPr>
        <p:grpSp>
          <p:nvGrpSpPr>
            <p:cNvPr id="222" name="组合 221"/>
            <p:cNvGrpSpPr/>
            <p:nvPr/>
          </p:nvGrpSpPr>
          <p:grpSpPr>
            <a:xfrm>
              <a:off x="-351416" y="2037907"/>
              <a:ext cx="10364165" cy="2510705"/>
              <a:chOff x="-351416" y="2037907"/>
              <a:chExt cx="10364165" cy="2510705"/>
            </a:xfrm>
          </p:grpSpPr>
          <p:pic>
            <p:nvPicPr>
              <p:cNvPr id="225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3101" y="262733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6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51416" y="2037907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7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7625" y="240815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23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300" y="209485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163" y="152130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-344596" y="2076933"/>
            <a:ext cx="9488595" cy="8456065"/>
            <a:chOff x="-344596" y="2076933"/>
            <a:chExt cx="9488595" cy="8456065"/>
          </a:xfrm>
        </p:grpSpPr>
        <p:pic>
          <p:nvPicPr>
            <p:cNvPr id="152" name="Picture 2" descr="C:\Users\Administrator.MICROSO-BQCPAHA\Desktop\DIANXIANGAMN.png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4596" y="5682952"/>
              <a:ext cx="9488595" cy="4850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1" name="组合 30"/>
            <p:cNvGrpSpPr/>
            <p:nvPr/>
          </p:nvGrpSpPr>
          <p:grpSpPr>
            <a:xfrm>
              <a:off x="-276143" y="2076933"/>
              <a:ext cx="2697407" cy="7705987"/>
              <a:chOff x="-276143" y="2076933"/>
              <a:chExt cx="2697407" cy="7705987"/>
            </a:xfrm>
          </p:grpSpPr>
          <p:grpSp>
            <p:nvGrpSpPr>
              <p:cNvPr id="153" name="组合 152"/>
              <p:cNvGrpSpPr/>
              <p:nvPr/>
            </p:nvGrpSpPr>
            <p:grpSpPr>
              <a:xfrm>
                <a:off x="930675" y="2076933"/>
                <a:ext cx="1490589" cy="7705987"/>
                <a:chOff x="930675" y="-3416213"/>
                <a:chExt cx="1490589" cy="7705987"/>
              </a:xfrm>
            </p:grpSpPr>
            <p:pic>
              <p:nvPicPr>
                <p:cNvPr id="162" name="Picture 3" descr="C:\Users\Administrator.MICROSO-BQCPAHA\Desktop\shutterstock_148390883 [转换].png"/>
                <p:cNvPicPr>
                  <a:picLocks noChangeAspect="1" noChangeArrowheads="1"/>
                </p:cNvPicPr>
                <p:nvPr/>
              </p:nvPicPr>
              <p:blipFill>
                <a:blip r:embed="rId1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40662" y="633115"/>
                  <a:ext cx="680602" cy="365665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63" name="矩形 162"/>
                <p:cNvSpPr/>
                <p:nvPr/>
              </p:nvSpPr>
              <p:spPr>
                <a:xfrm>
                  <a:off x="930675" y="-3416213"/>
                  <a:ext cx="732897" cy="397331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4" name="组合 163"/>
              <p:cNvGrpSpPr/>
              <p:nvPr/>
            </p:nvGrpSpPr>
            <p:grpSpPr>
              <a:xfrm>
                <a:off x="-276143" y="2465556"/>
                <a:ext cx="1518570" cy="7163979"/>
                <a:chOff x="-276143" y="-3027590"/>
                <a:chExt cx="1518570" cy="7163979"/>
              </a:xfrm>
            </p:grpSpPr>
            <p:pic>
              <p:nvPicPr>
                <p:cNvPr id="165" name="Picture 3" descr="C:\Users\Administrator.MICROSO-BQCPAHA\Desktop\shutterstock_148390883 [转换].png"/>
                <p:cNvPicPr>
                  <a:picLocks noChangeAspect="1" noChangeArrowheads="1"/>
                </p:cNvPicPr>
                <p:nvPr/>
              </p:nvPicPr>
              <p:blipFill>
                <a:blip r:embed="rId1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8923" y="786498"/>
                  <a:ext cx="623504" cy="334989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66" name="矩形 165"/>
                <p:cNvSpPr/>
                <p:nvPr/>
              </p:nvSpPr>
              <p:spPr>
                <a:xfrm>
                  <a:off x="-276143" y="-3027590"/>
                  <a:ext cx="732897" cy="397331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pic>
        <p:nvPicPr>
          <p:cNvPr id="337" name="Picture 2" descr="C:\Users\Administrator.MICROSO-BQCPAHA\Desktop\DIANXIANGAMN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4596" y="530016"/>
            <a:ext cx="9488595" cy="485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0" name="组合 329"/>
          <p:cNvGrpSpPr/>
          <p:nvPr/>
        </p:nvGrpSpPr>
        <p:grpSpPr>
          <a:xfrm>
            <a:off x="1025926" y="-2815169"/>
            <a:ext cx="1395338" cy="7547503"/>
            <a:chOff x="930675" y="-3416213"/>
            <a:chExt cx="1448039" cy="7832568"/>
          </a:xfrm>
        </p:grpSpPr>
        <p:pic>
          <p:nvPicPr>
            <p:cNvPr id="331" name="Picture 3" descr="C:\Users\Administrator.MICROSO-BQCPAHA\Desktop\shutterstock_148390883 [转换].png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5817" y="478729"/>
              <a:ext cx="732897" cy="3937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2" name="矩形 331"/>
            <p:cNvSpPr/>
            <p:nvPr/>
          </p:nvSpPr>
          <p:spPr>
            <a:xfrm>
              <a:off x="930675" y="-3416213"/>
              <a:ext cx="732897" cy="3973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-171368" y="-2559984"/>
            <a:ext cx="1425812" cy="7175064"/>
            <a:chOff x="-276143" y="-3027590"/>
            <a:chExt cx="1479664" cy="7446062"/>
          </a:xfrm>
        </p:grpSpPr>
        <p:pic>
          <p:nvPicPr>
            <p:cNvPr id="334" name="Picture 3" descr="C:\Users\Administrator.MICROSO-BQCPAHA\Desktop\shutterstock_148390883 [转换].png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109" y="811185"/>
              <a:ext cx="671412" cy="3607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5" name="矩形 334"/>
            <p:cNvSpPr/>
            <p:nvPr/>
          </p:nvSpPr>
          <p:spPr>
            <a:xfrm>
              <a:off x="-276143" y="-3027590"/>
              <a:ext cx="732897" cy="3973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3" name="Freeform 757"/>
          <p:cNvSpPr>
            <a:spLocks/>
          </p:cNvSpPr>
          <p:nvPr/>
        </p:nvSpPr>
        <p:spPr bwMode="auto">
          <a:xfrm>
            <a:off x="7524328" y="2399939"/>
            <a:ext cx="360040" cy="356980"/>
          </a:xfrm>
          <a:custGeom>
            <a:avLst/>
            <a:gdLst>
              <a:gd name="T0" fmla="*/ 118 w 125"/>
              <a:gd name="T1" fmla="*/ 102 h 124"/>
              <a:gd name="T2" fmla="*/ 118 w 125"/>
              <a:gd name="T3" fmla="*/ 89 h 124"/>
              <a:gd name="T4" fmla="*/ 115 w 125"/>
              <a:gd name="T5" fmla="*/ 72 h 124"/>
              <a:gd name="T6" fmla="*/ 82 w 125"/>
              <a:gd name="T7" fmla="*/ 39 h 124"/>
              <a:gd name="T8" fmla="*/ 55 w 125"/>
              <a:gd name="T9" fmla="*/ 22 h 124"/>
              <a:gd name="T10" fmla="*/ 58 w 125"/>
              <a:gd name="T11" fmla="*/ 19 h 124"/>
              <a:gd name="T12" fmla="*/ 72 w 125"/>
              <a:gd name="T13" fmla="*/ 18 h 124"/>
              <a:gd name="T14" fmla="*/ 82 w 125"/>
              <a:gd name="T15" fmla="*/ 15 h 124"/>
              <a:gd name="T16" fmla="*/ 87 w 125"/>
              <a:gd name="T17" fmla="*/ 11 h 124"/>
              <a:gd name="T18" fmla="*/ 91 w 125"/>
              <a:gd name="T19" fmla="*/ 3 h 124"/>
              <a:gd name="T20" fmla="*/ 77 w 125"/>
              <a:gd name="T21" fmla="*/ 3 h 124"/>
              <a:gd name="T22" fmla="*/ 67 w 125"/>
              <a:gd name="T23" fmla="*/ 5 h 124"/>
              <a:gd name="T24" fmla="*/ 54 w 125"/>
              <a:gd name="T25" fmla="*/ 7 h 124"/>
              <a:gd name="T26" fmla="*/ 44 w 125"/>
              <a:gd name="T27" fmla="*/ 7 h 124"/>
              <a:gd name="T28" fmla="*/ 26 w 125"/>
              <a:gd name="T29" fmla="*/ 5 h 124"/>
              <a:gd name="T30" fmla="*/ 20 w 125"/>
              <a:gd name="T31" fmla="*/ 6 h 124"/>
              <a:gd name="T32" fmla="*/ 12 w 125"/>
              <a:gd name="T33" fmla="*/ 10 h 124"/>
              <a:gd name="T34" fmla="*/ 13 w 125"/>
              <a:gd name="T35" fmla="*/ 16 h 124"/>
              <a:gd name="T36" fmla="*/ 19 w 125"/>
              <a:gd name="T37" fmla="*/ 24 h 124"/>
              <a:gd name="T38" fmla="*/ 27 w 125"/>
              <a:gd name="T39" fmla="*/ 30 h 124"/>
              <a:gd name="T40" fmla="*/ 29 w 125"/>
              <a:gd name="T41" fmla="*/ 38 h 124"/>
              <a:gd name="T42" fmla="*/ 31 w 125"/>
              <a:gd name="T43" fmla="*/ 47 h 124"/>
              <a:gd name="T44" fmla="*/ 32 w 125"/>
              <a:gd name="T45" fmla="*/ 52 h 124"/>
              <a:gd name="T46" fmla="*/ 21 w 125"/>
              <a:gd name="T47" fmla="*/ 50 h 124"/>
              <a:gd name="T48" fmla="*/ 14 w 125"/>
              <a:gd name="T49" fmla="*/ 43 h 124"/>
              <a:gd name="T50" fmla="*/ 5 w 125"/>
              <a:gd name="T51" fmla="*/ 37 h 124"/>
              <a:gd name="T52" fmla="*/ 1 w 125"/>
              <a:gd name="T53" fmla="*/ 40 h 124"/>
              <a:gd name="T54" fmla="*/ 5 w 125"/>
              <a:gd name="T55" fmla="*/ 45 h 124"/>
              <a:gd name="T56" fmla="*/ 12 w 125"/>
              <a:gd name="T57" fmla="*/ 54 h 124"/>
              <a:gd name="T58" fmla="*/ 27 w 125"/>
              <a:gd name="T59" fmla="*/ 61 h 124"/>
              <a:gd name="T60" fmla="*/ 32 w 125"/>
              <a:gd name="T61" fmla="*/ 61 h 124"/>
              <a:gd name="T62" fmla="*/ 23 w 125"/>
              <a:gd name="T63" fmla="*/ 70 h 124"/>
              <a:gd name="T64" fmla="*/ 19 w 125"/>
              <a:gd name="T65" fmla="*/ 81 h 124"/>
              <a:gd name="T66" fmla="*/ 20 w 125"/>
              <a:gd name="T67" fmla="*/ 93 h 124"/>
              <a:gd name="T68" fmla="*/ 26 w 125"/>
              <a:gd name="T69" fmla="*/ 92 h 124"/>
              <a:gd name="T70" fmla="*/ 28 w 125"/>
              <a:gd name="T71" fmla="*/ 85 h 124"/>
              <a:gd name="T72" fmla="*/ 32 w 125"/>
              <a:gd name="T73" fmla="*/ 78 h 124"/>
              <a:gd name="T74" fmla="*/ 40 w 125"/>
              <a:gd name="T75" fmla="*/ 73 h 124"/>
              <a:gd name="T76" fmla="*/ 48 w 125"/>
              <a:gd name="T77" fmla="*/ 80 h 124"/>
              <a:gd name="T78" fmla="*/ 43 w 125"/>
              <a:gd name="T79" fmla="*/ 87 h 124"/>
              <a:gd name="T80" fmla="*/ 50 w 125"/>
              <a:gd name="T81" fmla="*/ 101 h 124"/>
              <a:gd name="T82" fmla="*/ 57 w 125"/>
              <a:gd name="T83" fmla="*/ 107 h 124"/>
              <a:gd name="T84" fmla="*/ 56 w 125"/>
              <a:gd name="T85" fmla="*/ 107 h 124"/>
              <a:gd name="T86" fmla="*/ 54 w 125"/>
              <a:gd name="T87" fmla="*/ 111 h 124"/>
              <a:gd name="T88" fmla="*/ 54 w 125"/>
              <a:gd name="T89" fmla="*/ 113 h 124"/>
              <a:gd name="T90" fmla="*/ 68 w 125"/>
              <a:gd name="T91" fmla="*/ 111 h 124"/>
              <a:gd name="T92" fmla="*/ 70 w 125"/>
              <a:gd name="T93" fmla="*/ 112 h 124"/>
              <a:gd name="T94" fmla="*/ 70 w 125"/>
              <a:gd name="T95" fmla="*/ 114 h 124"/>
              <a:gd name="T96" fmla="*/ 59 w 125"/>
              <a:gd name="T97" fmla="*/ 114 h 124"/>
              <a:gd name="T98" fmla="*/ 49 w 125"/>
              <a:gd name="T99" fmla="*/ 117 h 124"/>
              <a:gd name="T100" fmla="*/ 46 w 125"/>
              <a:gd name="T101" fmla="*/ 122 h 124"/>
              <a:gd name="T102" fmla="*/ 46 w 125"/>
              <a:gd name="T103" fmla="*/ 124 h 124"/>
              <a:gd name="T104" fmla="*/ 94 w 125"/>
              <a:gd name="T105" fmla="*/ 119 h 124"/>
              <a:gd name="T106" fmla="*/ 105 w 125"/>
              <a:gd name="T107" fmla="*/ 113 h 124"/>
              <a:gd name="T108" fmla="*/ 103 w 125"/>
              <a:gd name="T109" fmla="*/ 107 h 124"/>
              <a:gd name="T110" fmla="*/ 109 w 125"/>
              <a:gd name="T111" fmla="*/ 108 h 124"/>
              <a:gd name="T112" fmla="*/ 122 w 125"/>
              <a:gd name="T113" fmla="*/ 109 h 124"/>
              <a:gd name="T114" fmla="*/ 118 w 125"/>
              <a:gd name="T115" fmla="*/ 10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" h="124">
                <a:moveTo>
                  <a:pt x="118" y="102"/>
                </a:moveTo>
                <a:cubicBezTo>
                  <a:pt x="116" y="101"/>
                  <a:pt x="118" y="92"/>
                  <a:pt x="118" y="89"/>
                </a:cubicBezTo>
                <a:cubicBezTo>
                  <a:pt x="118" y="83"/>
                  <a:pt x="117" y="75"/>
                  <a:pt x="115" y="72"/>
                </a:cubicBezTo>
                <a:cubicBezTo>
                  <a:pt x="114" y="69"/>
                  <a:pt x="98" y="44"/>
                  <a:pt x="82" y="39"/>
                </a:cubicBezTo>
                <a:cubicBezTo>
                  <a:pt x="67" y="34"/>
                  <a:pt x="56" y="25"/>
                  <a:pt x="55" y="22"/>
                </a:cubicBezTo>
                <a:cubicBezTo>
                  <a:pt x="55" y="20"/>
                  <a:pt x="54" y="19"/>
                  <a:pt x="58" y="19"/>
                </a:cubicBezTo>
                <a:cubicBezTo>
                  <a:pt x="62" y="19"/>
                  <a:pt x="67" y="19"/>
                  <a:pt x="72" y="18"/>
                </a:cubicBezTo>
                <a:cubicBezTo>
                  <a:pt x="77" y="18"/>
                  <a:pt x="79" y="17"/>
                  <a:pt x="82" y="15"/>
                </a:cubicBezTo>
                <a:cubicBezTo>
                  <a:pt x="84" y="14"/>
                  <a:pt x="86" y="13"/>
                  <a:pt x="87" y="11"/>
                </a:cubicBezTo>
                <a:cubicBezTo>
                  <a:pt x="87" y="11"/>
                  <a:pt x="92" y="7"/>
                  <a:pt x="91" y="3"/>
                </a:cubicBezTo>
                <a:cubicBezTo>
                  <a:pt x="91" y="0"/>
                  <a:pt x="77" y="3"/>
                  <a:pt x="77" y="3"/>
                </a:cubicBezTo>
                <a:cubicBezTo>
                  <a:pt x="73" y="3"/>
                  <a:pt x="70" y="4"/>
                  <a:pt x="67" y="5"/>
                </a:cubicBezTo>
                <a:cubicBezTo>
                  <a:pt x="63" y="5"/>
                  <a:pt x="60" y="6"/>
                  <a:pt x="54" y="7"/>
                </a:cubicBezTo>
                <a:cubicBezTo>
                  <a:pt x="52" y="7"/>
                  <a:pt x="51" y="8"/>
                  <a:pt x="44" y="7"/>
                </a:cubicBezTo>
                <a:cubicBezTo>
                  <a:pt x="39" y="5"/>
                  <a:pt x="34" y="5"/>
                  <a:pt x="26" y="5"/>
                </a:cubicBezTo>
                <a:cubicBezTo>
                  <a:pt x="24" y="5"/>
                  <a:pt x="22" y="5"/>
                  <a:pt x="20" y="6"/>
                </a:cubicBezTo>
                <a:cubicBezTo>
                  <a:pt x="20" y="6"/>
                  <a:pt x="12" y="6"/>
                  <a:pt x="12" y="10"/>
                </a:cubicBezTo>
                <a:cubicBezTo>
                  <a:pt x="12" y="12"/>
                  <a:pt x="12" y="13"/>
                  <a:pt x="13" y="16"/>
                </a:cubicBezTo>
                <a:cubicBezTo>
                  <a:pt x="14" y="18"/>
                  <a:pt x="16" y="21"/>
                  <a:pt x="19" y="24"/>
                </a:cubicBezTo>
                <a:cubicBezTo>
                  <a:pt x="23" y="27"/>
                  <a:pt x="25" y="29"/>
                  <a:pt x="27" y="30"/>
                </a:cubicBezTo>
                <a:cubicBezTo>
                  <a:pt x="28" y="32"/>
                  <a:pt x="29" y="35"/>
                  <a:pt x="29" y="38"/>
                </a:cubicBezTo>
                <a:cubicBezTo>
                  <a:pt x="29" y="42"/>
                  <a:pt x="30" y="46"/>
                  <a:pt x="31" y="47"/>
                </a:cubicBezTo>
                <a:cubicBezTo>
                  <a:pt x="31" y="49"/>
                  <a:pt x="32" y="52"/>
                  <a:pt x="32" y="52"/>
                </a:cubicBezTo>
                <a:cubicBezTo>
                  <a:pt x="32" y="52"/>
                  <a:pt x="25" y="52"/>
                  <a:pt x="21" y="50"/>
                </a:cubicBezTo>
                <a:cubicBezTo>
                  <a:pt x="19" y="48"/>
                  <a:pt x="15" y="46"/>
                  <a:pt x="14" y="43"/>
                </a:cubicBezTo>
                <a:cubicBezTo>
                  <a:pt x="13" y="39"/>
                  <a:pt x="10" y="36"/>
                  <a:pt x="5" y="37"/>
                </a:cubicBezTo>
                <a:cubicBezTo>
                  <a:pt x="5" y="37"/>
                  <a:pt x="0" y="37"/>
                  <a:pt x="1" y="40"/>
                </a:cubicBezTo>
                <a:cubicBezTo>
                  <a:pt x="1" y="43"/>
                  <a:pt x="3" y="42"/>
                  <a:pt x="5" y="45"/>
                </a:cubicBezTo>
                <a:cubicBezTo>
                  <a:pt x="6" y="48"/>
                  <a:pt x="9" y="51"/>
                  <a:pt x="12" y="54"/>
                </a:cubicBezTo>
                <a:cubicBezTo>
                  <a:pt x="19" y="60"/>
                  <a:pt x="25" y="61"/>
                  <a:pt x="27" y="61"/>
                </a:cubicBezTo>
                <a:cubicBezTo>
                  <a:pt x="29" y="61"/>
                  <a:pt x="32" y="61"/>
                  <a:pt x="32" y="61"/>
                </a:cubicBezTo>
                <a:cubicBezTo>
                  <a:pt x="32" y="61"/>
                  <a:pt x="25" y="67"/>
                  <a:pt x="23" y="70"/>
                </a:cubicBezTo>
                <a:cubicBezTo>
                  <a:pt x="21" y="73"/>
                  <a:pt x="19" y="77"/>
                  <a:pt x="19" y="81"/>
                </a:cubicBezTo>
                <a:cubicBezTo>
                  <a:pt x="19" y="85"/>
                  <a:pt x="20" y="90"/>
                  <a:pt x="20" y="93"/>
                </a:cubicBezTo>
                <a:cubicBezTo>
                  <a:pt x="20" y="96"/>
                  <a:pt x="24" y="97"/>
                  <a:pt x="26" y="92"/>
                </a:cubicBezTo>
                <a:cubicBezTo>
                  <a:pt x="27" y="88"/>
                  <a:pt x="27" y="88"/>
                  <a:pt x="28" y="85"/>
                </a:cubicBezTo>
                <a:cubicBezTo>
                  <a:pt x="28" y="82"/>
                  <a:pt x="29" y="81"/>
                  <a:pt x="32" y="78"/>
                </a:cubicBezTo>
                <a:cubicBezTo>
                  <a:pt x="36" y="76"/>
                  <a:pt x="38" y="74"/>
                  <a:pt x="40" y="73"/>
                </a:cubicBezTo>
                <a:cubicBezTo>
                  <a:pt x="42" y="73"/>
                  <a:pt x="47" y="78"/>
                  <a:pt x="48" y="80"/>
                </a:cubicBezTo>
                <a:cubicBezTo>
                  <a:pt x="49" y="81"/>
                  <a:pt x="43" y="81"/>
                  <a:pt x="43" y="87"/>
                </a:cubicBezTo>
                <a:cubicBezTo>
                  <a:pt x="43" y="91"/>
                  <a:pt x="44" y="97"/>
                  <a:pt x="50" y="101"/>
                </a:cubicBezTo>
                <a:cubicBezTo>
                  <a:pt x="52" y="103"/>
                  <a:pt x="54" y="105"/>
                  <a:pt x="57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5" y="108"/>
                  <a:pt x="54" y="109"/>
                  <a:pt x="54" y="111"/>
                </a:cubicBezTo>
                <a:cubicBezTo>
                  <a:pt x="54" y="111"/>
                  <a:pt x="53" y="113"/>
                  <a:pt x="54" y="113"/>
                </a:cubicBezTo>
                <a:cubicBezTo>
                  <a:pt x="54" y="113"/>
                  <a:pt x="60" y="112"/>
                  <a:pt x="68" y="111"/>
                </a:cubicBezTo>
                <a:cubicBezTo>
                  <a:pt x="69" y="111"/>
                  <a:pt x="69" y="112"/>
                  <a:pt x="70" y="112"/>
                </a:cubicBezTo>
                <a:cubicBezTo>
                  <a:pt x="73" y="114"/>
                  <a:pt x="72" y="113"/>
                  <a:pt x="70" y="114"/>
                </a:cubicBezTo>
                <a:cubicBezTo>
                  <a:pt x="68" y="114"/>
                  <a:pt x="62" y="114"/>
                  <a:pt x="59" y="114"/>
                </a:cubicBezTo>
                <a:cubicBezTo>
                  <a:pt x="56" y="114"/>
                  <a:pt x="51" y="116"/>
                  <a:pt x="49" y="117"/>
                </a:cubicBezTo>
                <a:cubicBezTo>
                  <a:pt x="48" y="118"/>
                  <a:pt x="46" y="120"/>
                  <a:pt x="46" y="122"/>
                </a:cubicBezTo>
                <a:cubicBezTo>
                  <a:pt x="46" y="122"/>
                  <a:pt x="45" y="124"/>
                  <a:pt x="46" y="124"/>
                </a:cubicBezTo>
                <a:cubicBezTo>
                  <a:pt x="46" y="124"/>
                  <a:pt x="79" y="120"/>
                  <a:pt x="94" y="119"/>
                </a:cubicBezTo>
                <a:cubicBezTo>
                  <a:pt x="109" y="119"/>
                  <a:pt x="105" y="113"/>
                  <a:pt x="105" y="113"/>
                </a:cubicBezTo>
                <a:cubicBezTo>
                  <a:pt x="104" y="109"/>
                  <a:pt x="103" y="107"/>
                  <a:pt x="103" y="107"/>
                </a:cubicBezTo>
                <a:cubicBezTo>
                  <a:pt x="103" y="107"/>
                  <a:pt x="107" y="107"/>
                  <a:pt x="109" y="108"/>
                </a:cubicBezTo>
                <a:cubicBezTo>
                  <a:pt x="115" y="109"/>
                  <a:pt x="120" y="110"/>
                  <a:pt x="122" y="109"/>
                </a:cubicBezTo>
                <a:cubicBezTo>
                  <a:pt x="125" y="108"/>
                  <a:pt x="123" y="105"/>
                  <a:pt x="118" y="102"/>
                </a:cubicBezTo>
                <a:close/>
              </a:path>
            </a:pathLst>
          </a:custGeom>
          <a:gradFill flip="none" rotWithShape="1">
            <a:gsLst>
              <a:gs pos="2000">
                <a:srgbClr val="FFFF89"/>
              </a:gs>
              <a:gs pos="58000">
                <a:srgbClr val="FFFFD5"/>
              </a:gs>
              <a:gs pos="100000">
                <a:srgbClr val="FFFFD5"/>
              </a:gs>
            </a:gsLst>
            <a:lin ang="81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5618" y="-2180778"/>
            <a:ext cx="44055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4" name="云形 493"/>
          <p:cNvSpPr/>
          <p:nvPr/>
        </p:nvSpPr>
        <p:spPr>
          <a:xfrm>
            <a:off x="1214101" y="123478"/>
            <a:ext cx="500940" cy="263966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9" name="Rectangle 8"/>
          <p:cNvSpPr>
            <a:spLocks noChangeArrowheads="1"/>
          </p:cNvSpPr>
          <p:nvPr/>
        </p:nvSpPr>
        <p:spPr bwMode="auto">
          <a:xfrm>
            <a:off x="0" y="-44543"/>
            <a:ext cx="9144000" cy="4377774"/>
          </a:xfrm>
          <a:prstGeom prst="rect">
            <a:avLst/>
          </a:prstGeom>
          <a:gradFill flip="none" rotWithShape="1">
            <a:gsLst>
              <a:gs pos="0">
                <a:srgbClr val="143154">
                  <a:alpha val="72000"/>
                </a:srgbClr>
              </a:gs>
              <a:gs pos="86000">
                <a:srgbClr val="143154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7" name="云形 166"/>
          <p:cNvSpPr/>
          <p:nvPr/>
        </p:nvSpPr>
        <p:spPr>
          <a:xfrm>
            <a:off x="9324528" y="3692918"/>
            <a:ext cx="1371599" cy="509981"/>
          </a:xfrm>
          <a:prstGeom prst="cloud">
            <a:avLst/>
          </a:prstGeom>
          <a:gradFill flip="none" rotWithShape="1">
            <a:gsLst>
              <a:gs pos="0">
                <a:srgbClr val="FEF4EC"/>
              </a:gs>
              <a:gs pos="87000">
                <a:srgbClr val="CADB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5321711" y="2704518"/>
            <a:ext cx="2289330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0" h="12700"/>
              <a:bevelB w="6350" h="6350"/>
            </a:sp3d>
          </a:bodyPr>
          <a:lstStyle/>
          <a:p>
            <a:r>
              <a:rPr lang="en-US" altLang="zh-CN" sz="3600" spc="200" dirty="0" smtClean="0">
                <a:solidFill>
                  <a:prstClr val="white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Brush Script MT" panose="03060802040406070304" pitchFamily="66" charset="0"/>
                <a:ea typeface="hakuyocaoshu7000" panose="02000600000000000000" pitchFamily="2" charset="-122"/>
                <a:cs typeface="hakuyocaoshu7000" panose="02000600000000000000" pitchFamily="2" charset="-122"/>
              </a:rPr>
              <a:t>HAPPY</a:t>
            </a:r>
            <a:endParaRPr lang="zh-CN" altLang="en-US" sz="3600" spc="200" dirty="0">
              <a:solidFill>
                <a:prstClr val="white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0"/>
              <a:ea typeface="hakuyocaoshu7000" panose="02000600000000000000" pitchFamily="2" charset="-122"/>
              <a:cs typeface="hakuyocaoshu7000" panose="02000600000000000000" pitchFamily="2" charset="-122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2868286" y="3067725"/>
            <a:ext cx="3755187" cy="47705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0" h="12700"/>
              <a:bevelB w="6350" h="6350"/>
            </a:sp3d>
          </a:bodyPr>
          <a:lstStyle/>
          <a:p>
            <a:r>
              <a:rPr lang="en-US" altLang="zh-CN" sz="2500" spc="200" dirty="0" smtClean="0">
                <a:solidFill>
                  <a:prstClr val="white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Brush Script MT" panose="03060802040406070304" pitchFamily="66" charset="0"/>
              </a:rPr>
              <a:t>Mid-Autumn Festival </a:t>
            </a:r>
            <a:endParaRPr lang="zh-CN" altLang="en-US" sz="2500" spc="200" dirty="0">
              <a:solidFill>
                <a:prstClr val="white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0"/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-2777117" y="3443093"/>
            <a:ext cx="10364165" cy="3027311"/>
            <a:chOff x="-351416" y="1521301"/>
            <a:chExt cx="10364165" cy="3027311"/>
          </a:xfrm>
        </p:grpSpPr>
        <p:grpSp>
          <p:nvGrpSpPr>
            <p:cNvPr id="241" name="组合 240"/>
            <p:cNvGrpSpPr/>
            <p:nvPr/>
          </p:nvGrpSpPr>
          <p:grpSpPr>
            <a:xfrm>
              <a:off x="-351416" y="2037907"/>
              <a:ext cx="10364165" cy="2510705"/>
              <a:chOff x="-351416" y="2037907"/>
              <a:chExt cx="10364165" cy="2510705"/>
            </a:xfrm>
          </p:grpSpPr>
          <p:pic>
            <p:nvPicPr>
              <p:cNvPr id="244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3101" y="262733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5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51416" y="2037907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6" name="Picture 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7625" y="2408150"/>
                <a:ext cx="2295124" cy="1921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42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300" y="2094859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3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163" y="1521301"/>
              <a:ext cx="2295124" cy="1921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2" name="图片 191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4420" y="987574"/>
            <a:ext cx="1052241" cy="103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0" name="组合 339"/>
          <p:cNvGrpSpPr/>
          <p:nvPr/>
        </p:nvGrpSpPr>
        <p:grpSpPr>
          <a:xfrm>
            <a:off x="2588264" y="1419622"/>
            <a:ext cx="5022777" cy="1772074"/>
            <a:chOff x="-2484438" y="701675"/>
            <a:chExt cx="2092325" cy="738188"/>
          </a:xfrm>
          <a:solidFill>
            <a:schemeClr val="bg1"/>
          </a:solidFill>
          <a:effectLst>
            <a:outerShdw blurRad="25400" algn="ctr" rotWithShape="0">
              <a:srgbClr val="07101B">
                <a:alpha val="80000"/>
              </a:srgbClr>
            </a:outerShdw>
          </a:effectLst>
        </p:grpSpPr>
        <p:sp>
          <p:nvSpPr>
            <p:cNvPr id="341" name="Freeform 42"/>
            <p:cNvSpPr>
              <a:spLocks/>
            </p:cNvSpPr>
            <p:nvPr/>
          </p:nvSpPr>
          <p:spPr bwMode="auto">
            <a:xfrm>
              <a:off x="-1751013" y="1228725"/>
              <a:ext cx="219075" cy="147638"/>
            </a:xfrm>
            <a:custGeom>
              <a:avLst/>
              <a:gdLst>
                <a:gd name="T0" fmla="*/ 1 w 34"/>
                <a:gd name="T1" fmla="*/ 4 h 23"/>
                <a:gd name="T2" fmla="*/ 10 w 34"/>
                <a:gd name="T3" fmla="*/ 8 h 23"/>
                <a:gd name="T4" fmla="*/ 21 w 34"/>
                <a:gd name="T5" fmla="*/ 22 h 23"/>
                <a:gd name="T6" fmla="*/ 27 w 34"/>
                <a:gd name="T7" fmla="*/ 19 h 23"/>
                <a:gd name="T8" fmla="*/ 1 w 34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3">
                  <a:moveTo>
                    <a:pt x="1" y="4"/>
                  </a:moveTo>
                  <a:cubicBezTo>
                    <a:pt x="0" y="8"/>
                    <a:pt x="10" y="5"/>
                    <a:pt x="10" y="8"/>
                  </a:cubicBezTo>
                  <a:cubicBezTo>
                    <a:pt x="10" y="8"/>
                    <a:pt x="8" y="23"/>
                    <a:pt x="21" y="22"/>
                  </a:cubicBezTo>
                  <a:cubicBezTo>
                    <a:pt x="24" y="22"/>
                    <a:pt x="25" y="22"/>
                    <a:pt x="27" y="19"/>
                  </a:cubicBezTo>
                  <a:cubicBezTo>
                    <a:pt x="34" y="0"/>
                    <a:pt x="1" y="0"/>
                    <a:pt x="1" y="4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2" name="Freeform 43"/>
            <p:cNvSpPr>
              <a:spLocks/>
            </p:cNvSpPr>
            <p:nvPr/>
          </p:nvSpPr>
          <p:spPr bwMode="auto">
            <a:xfrm>
              <a:off x="-1582738" y="771525"/>
              <a:ext cx="334963" cy="155575"/>
            </a:xfrm>
            <a:custGeom>
              <a:avLst/>
              <a:gdLst>
                <a:gd name="T0" fmla="*/ 6 w 52"/>
                <a:gd name="T1" fmla="*/ 9 h 24"/>
                <a:gd name="T2" fmla="*/ 21 w 52"/>
                <a:gd name="T3" fmla="*/ 6 h 24"/>
                <a:gd name="T4" fmla="*/ 43 w 52"/>
                <a:gd name="T5" fmla="*/ 4 h 24"/>
                <a:gd name="T6" fmla="*/ 44 w 52"/>
                <a:gd name="T7" fmla="*/ 13 h 24"/>
                <a:gd name="T8" fmla="*/ 24 w 52"/>
                <a:gd name="T9" fmla="*/ 23 h 24"/>
                <a:gd name="T10" fmla="*/ 22 w 52"/>
                <a:gd name="T11" fmla="*/ 21 h 24"/>
                <a:gd name="T12" fmla="*/ 35 w 52"/>
                <a:gd name="T13" fmla="*/ 9 h 24"/>
                <a:gd name="T14" fmla="*/ 30 w 52"/>
                <a:gd name="T15" fmla="*/ 6 h 24"/>
                <a:gd name="T16" fmla="*/ 13 w 52"/>
                <a:gd name="T17" fmla="*/ 16 h 24"/>
                <a:gd name="T18" fmla="*/ 8 w 52"/>
                <a:gd name="T19" fmla="*/ 18 h 24"/>
                <a:gd name="T20" fmla="*/ 1 w 52"/>
                <a:gd name="T21" fmla="*/ 14 h 24"/>
                <a:gd name="T22" fmla="*/ 5 w 52"/>
                <a:gd name="T23" fmla="*/ 8 h 24"/>
                <a:gd name="T24" fmla="*/ 6 w 52"/>
                <a:gd name="T2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4">
                  <a:moveTo>
                    <a:pt x="6" y="9"/>
                  </a:moveTo>
                  <a:cubicBezTo>
                    <a:pt x="6" y="9"/>
                    <a:pt x="6" y="11"/>
                    <a:pt x="21" y="6"/>
                  </a:cubicBezTo>
                  <a:cubicBezTo>
                    <a:pt x="21" y="6"/>
                    <a:pt x="34" y="0"/>
                    <a:pt x="43" y="4"/>
                  </a:cubicBezTo>
                  <a:cubicBezTo>
                    <a:pt x="43" y="4"/>
                    <a:pt x="52" y="7"/>
                    <a:pt x="44" y="13"/>
                  </a:cubicBezTo>
                  <a:cubicBezTo>
                    <a:pt x="40" y="16"/>
                    <a:pt x="30" y="22"/>
                    <a:pt x="24" y="23"/>
                  </a:cubicBezTo>
                  <a:cubicBezTo>
                    <a:pt x="20" y="24"/>
                    <a:pt x="20" y="23"/>
                    <a:pt x="22" y="21"/>
                  </a:cubicBezTo>
                  <a:cubicBezTo>
                    <a:pt x="27" y="18"/>
                    <a:pt x="34" y="9"/>
                    <a:pt x="35" y="9"/>
                  </a:cubicBezTo>
                  <a:cubicBezTo>
                    <a:pt x="35" y="9"/>
                    <a:pt x="38" y="3"/>
                    <a:pt x="30" y="6"/>
                  </a:cubicBezTo>
                  <a:cubicBezTo>
                    <a:pt x="30" y="6"/>
                    <a:pt x="19" y="12"/>
                    <a:pt x="13" y="16"/>
                  </a:cubicBezTo>
                  <a:cubicBezTo>
                    <a:pt x="11" y="17"/>
                    <a:pt x="10" y="18"/>
                    <a:pt x="8" y="18"/>
                  </a:cubicBezTo>
                  <a:cubicBezTo>
                    <a:pt x="4" y="19"/>
                    <a:pt x="0" y="18"/>
                    <a:pt x="1" y="14"/>
                  </a:cubicBezTo>
                  <a:cubicBezTo>
                    <a:pt x="1" y="10"/>
                    <a:pt x="1" y="6"/>
                    <a:pt x="5" y="8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3" name="Freeform 44"/>
            <p:cNvSpPr>
              <a:spLocks/>
            </p:cNvSpPr>
            <p:nvPr/>
          </p:nvSpPr>
          <p:spPr bwMode="auto">
            <a:xfrm>
              <a:off x="-900113" y="1138238"/>
              <a:ext cx="223838" cy="174625"/>
            </a:xfrm>
            <a:custGeom>
              <a:avLst/>
              <a:gdLst>
                <a:gd name="T0" fmla="*/ 1 w 35"/>
                <a:gd name="T1" fmla="*/ 3 h 27"/>
                <a:gd name="T2" fmla="*/ 22 w 35"/>
                <a:gd name="T3" fmla="*/ 11 h 27"/>
                <a:gd name="T4" fmla="*/ 23 w 35"/>
                <a:gd name="T5" fmla="*/ 15 h 27"/>
                <a:gd name="T6" fmla="*/ 22 w 35"/>
                <a:gd name="T7" fmla="*/ 16 h 27"/>
                <a:gd name="T8" fmla="*/ 35 w 35"/>
                <a:gd name="T9" fmla="*/ 13 h 27"/>
                <a:gd name="T10" fmla="*/ 20 w 35"/>
                <a:gd name="T11" fmla="*/ 23 h 27"/>
                <a:gd name="T12" fmla="*/ 17 w 35"/>
                <a:gd name="T13" fmla="*/ 13 h 27"/>
                <a:gd name="T14" fmla="*/ 15 w 35"/>
                <a:gd name="T15" fmla="*/ 12 h 27"/>
                <a:gd name="T16" fmla="*/ 1 w 35"/>
                <a:gd name="T17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1" y="3"/>
                  </a:moveTo>
                  <a:cubicBezTo>
                    <a:pt x="1" y="3"/>
                    <a:pt x="16" y="0"/>
                    <a:pt x="22" y="11"/>
                  </a:cubicBezTo>
                  <a:cubicBezTo>
                    <a:pt x="23" y="13"/>
                    <a:pt x="24" y="13"/>
                    <a:pt x="23" y="15"/>
                  </a:cubicBezTo>
                  <a:cubicBezTo>
                    <a:pt x="23" y="15"/>
                    <a:pt x="22" y="16"/>
                    <a:pt x="22" y="16"/>
                  </a:cubicBezTo>
                  <a:cubicBezTo>
                    <a:pt x="21" y="17"/>
                    <a:pt x="27" y="17"/>
                    <a:pt x="35" y="13"/>
                  </a:cubicBezTo>
                  <a:cubicBezTo>
                    <a:pt x="35" y="13"/>
                    <a:pt x="27" y="27"/>
                    <a:pt x="20" y="23"/>
                  </a:cubicBezTo>
                  <a:cubicBezTo>
                    <a:pt x="20" y="23"/>
                    <a:pt x="12" y="17"/>
                    <a:pt x="17" y="13"/>
                  </a:cubicBezTo>
                  <a:cubicBezTo>
                    <a:pt x="17" y="13"/>
                    <a:pt x="18" y="11"/>
                    <a:pt x="15" y="12"/>
                  </a:cubicBezTo>
                  <a:cubicBezTo>
                    <a:pt x="9" y="5"/>
                    <a:pt x="0" y="3"/>
                    <a:pt x="1" y="3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4" name="Freeform 45"/>
            <p:cNvSpPr>
              <a:spLocks/>
            </p:cNvSpPr>
            <p:nvPr/>
          </p:nvSpPr>
          <p:spPr bwMode="auto">
            <a:xfrm>
              <a:off x="-520701" y="1157288"/>
              <a:ext cx="128588" cy="103188"/>
            </a:xfrm>
            <a:custGeom>
              <a:avLst/>
              <a:gdLst>
                <a:gd name="T0" fmla="*/ 3 w 20"/>
                <a:gd name="T1" fmla="*/ 2 h 16"/>
                <a:gd name="T2" fmla="*/ 8 w 20"/>
                <a:gd name="T3" fmla="*/ 8 h 16"/>
                <a:gd name="T4" fmla="*/ 5 w 20"/>
                <a:gd name="T5" fmla="*/ 13 h 16"/>
                <a:gd name="T6" fmla="*/ 6 w 20"/>
                <a:gd name="T7" fmla="*/ 15 h 16"/>
                <a:gd name="T8" fmla="*/ 19 w 20"/>
                <a:gd name="T9" fmla="*/ 9 h 16"/>
                <a:gd name="T10" fmla="*/ 18 w 20"/>
                <a:gd name="T11" fmla="*/ 5 h 16"/>
                <a:gd name="T12" fmla="*/ 15 w 20"/>
                <a:gd name="T13" fmla="*/ 2 h 16"/>
                <a:gd name="T14" fmla="*/ 7 w 20"/>
                <a:gd name="T15" fmla="*/ 0 h 16"/>
                <a:gd name="T16" fmla="*/ 5 w 20"/>
                <a:gd name="T17" fmla="*/ 0 h 16"/>
                <a:gd name="T18" fmla="*/ 3 w 20"/>
                <a:gd name="T1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6">
                  <a:moveTo>
                    <a:pt x="3" y="2"/>
                  </a:moveTo>
                  <a:cubicBezTo>
                    <a:pt x="6" y="3"/>
                    <a:pt x="10" y="5"/>
                    <a:pt x="8" y="8"/>
                  </a:cubicBezTo>
                  <a:lnTo>
                    <a:pt x="5" y="13"/>
                  </a:lnTo>
                  <a:cubicBezTo>
                    <a:pt x="3" y="16"/>
                    <a:pt x="3" y="15"/>
                    <a:pt x="6" y="15"/>
                  </a:cubicBezTo>
                  <a:cubicBezTo>
                    <a:pt x="13" y="14"/>
                    <a:pt x="20" y="16"/>
                    <a:pt x="19" y="9"/>
                  </a:cubicBezTo>
                  <a:cubicBezTo>
                    <a:pt x="18" y="6"/>
                    <a:pt x="19" y="6"/>
                    <a:pt x="18" y="5"/>
                  </a:cubicBezTo>
                  <a:cubicBezTo>
                    <a:pt x="17" y="4"/>
                    <a:pt x="16" y="3"/>
                    <a:pt x="15" y="2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1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5" name="Freeform 46"/>
            <p:cNvSpPr>
              <a:spLocks noEditPoints="1"/>
            </p:cNvSpPr>
            <p:nvPr/>
          </p:nvSpPr>
          <p:spPr bwMode="auto">
            <a:xfrm>
              <a:off x="-2484438" y="887413"/>
              <a:ext cx="303213" cy="315913"/>
            </a:xfrm>
            <a:custGeom>
              <a:avLst/>
              <a:gdLst>
                <a:gd name="T0" fmla="*/ 1 w 47"/>
                <a:gd name="T1" fmla="*/ 16 h 49"/>
                <a:gd name="T2" fmla="*/ 11 w 47"/>
                <a:gd name="T3" fmla="*/ 34 h 49"/>
                <a:gd name="T4" fmla="*/ 20 w 47"/>
                <a:gd name="T5" fmla="*/ 30 h 49"/>
                <a:gd name="T6" fmla="*/ 24 w 47"/>
                <a:gd name="T7" fmla="*/ 31 h 49"/>
                <a:gd name="T8" fmla="*/ 25 w 47"/>
                <a:gd name="T9" fmla="*/ 45 h 49"/>
                <a:gd name="T10" fmla="*/ 31 w 47"/>
                <a:gd name="T11" fmla="*/ 49 h 49"/>
                <a:gd name="T12" fmla="*/ 32 w 47"/>
                <a:gd name="T13" fmla="*/ 25 h 49"/>
                <a:gd name="T14" fmla="*/ 37 w 47"/>
                <a:gd name="T15" fmla="*/ 19 h 49"/>
                <a:gd name="T16" fmla="*/ 30 w 47"/>
                <a:gd name="T17" fmla="*/ 17 h 49"/>
                <a:gd name="T18" fmla="*/ 30 w 47"/>
                <a:gd name="T19" fmla="*/ 15 h 49"/>
                <a:gd name="T20" fmla="*/ 36 w 47"/>
                <a:gd name="T21" fmla="*/ 13 h 49"/>
                <a:gd name="T22" fmla="*/ 37 w 47"/>
                <a:gd name="T23" fmla="*/ 15 h 49"/>
                <a:gd name="T24" fmla="*/ 43 w 47"/>
                <a:gd name="T25" fmla="*/ 8 h 49"/>
                <a:gd name="T26" fmla="*/ 41 w 47"/>
                <a:gd name="T27" fmla="*/ 7 h 49"/>
                <a:gd name="T28" fmla="*/ 30 w 47"/>
                <a:gd name="T29" fmla="*/ 9 h 49"/>
                <a:gd name="T30" fmla="*/ 30 w 47"/>
                <a:gd name="T31" fmla="*/ 3 h 49"/>
                <a:gd name="T32" fmla="*/ 22 w 47"/>
                <a:gd name="T33" fmla="*/ 2 h 49"/>
                <a:gd name="T34" fmla="*/ 25 w 47"/>
                <a:gd name="T35" fmla="*/ 5 h 49"/>
                <a:gd name="T36" fmla="*/ 25 w 47"/>
                <a:gd name="T37" fmla="*/ 10 h 49"/>
                <a:gd name="T38" fmla="*/ 9 w 47"/>
                <a:gd name="T39" fmla="*/ 17 h 49"/>
                <a:gd name="T40" fmla="*/ 5 w 47"/>
                <a:gd name="T41" fmla="*/ 15 h 49"/>
                <a:gd name="T42" fmla="*/ 1 w 47"/>
                <a:gd name="T43" fmla="*/ 16 h 49"/>
                <a:gd name="T44" fmla="*/ 25 w 47"/>
                <a:gd name="T45" fmla="*/ 17 h 49"/>
                <a:gd name="T46" fmla="*/ 25 w 47"/>
                <a:gd name="T47" fmla="*/ 20 h 49"/>
                <a:gd name="T48" fmla="*/ 14 w 47"/>
                <a:gd name="T49" fmla="*/ 25 h 49"/>
                <a:gd name="T50" fmla="*/ 14 w 47"/>
                <a:gd name="T51" fmla="*/ 21 h 49"/>
                <a:gd name="T52" fmla="*/ 23 w 47"/>
                <a:gd name="T53" fmla="*/ 15 h 49"/>
                <a:gd name="T54" fmla="*/ 25 w 47"/>
                <a:gd name="T55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49">
                  <a:moveTo>
                    <a:pt x="1" y="16"/>
                  </a:moveTo>
                  <a:cubicBezTo>
                    <a:pt x="0" y="22"/>
                    <a:pt x="3" y="36"/>
                    <a:pt x="11" y="34"/>
                  </a:cubicBezTo>
                  <a:cubicBezTo>
                    <a:pt x="13" y="34"/>
                    <a:pt x="16" y="33"/>
                    <a:pt x="20" y="30"/>
                  </a:cubicBezTo>
                  <a:cubicBezTo>
                    <a:pt x="22" y="29"/>
                    <a:pt x="24" y="29"/>
                    <a:pt x="24" y="31"/>
                  </a:cubicBezTo>
                  <a:lnTo>
                    <a:pt x="25" y="45"/>
                  </a:lnTo>
                  <a:cubicBezTo>
                    <a:pt x="25" y="48"/>
                    <a:pt x="29" y="49"/>
                    <a:pt x="31" y="49"/>
                  </a:cubicBezTo>
                  <a:lnTo>
                    <a:pt x="32" y="25"/>
                  </a:lnTo>
                  <a:cubicBezTo>
                    <a:pt x="32" y="25"/>
                    <a:pt x="39" y="22"/>
                    <a:pt x="37" y="19"/>
                  </a:cubicBezTo>
                  <a:cubicBezTo>
                    <a:pt x="37" y="19"/>
                    <a:pt x="38" y="17"/>
                    <a:pt x="30" y="17"/>
                  </a:cubicBezTo>
                  <a:lnTo>
                    <a:pt x="30" y="15"/>
                  </a:lnTo>
                  <a:cubicBezTo>
                    <a:pt x="30" y="15"/>
                    <a:pt x="34" y="11"/>
                    <a:pt x="36" y="13"/>
                  </a:cubicBezTo>
                  <a:cubicBezTo>
                    <a:pt x="37" y="14"/>
                    <a:pt x="36" y="14"/>
                    <a:pt x="37" y="15"/>
                  </a:cubicBezTo>
                  <a:cubicBezTo>
                    <a:pt x="38" y="18"/>
                    <a:pt x="47" y="12"/>
                    <a:pt x="43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39" y="7"/>
                    <a:pt x="35" y="7"/>
                    <a:pt x="30" y="9"/>
                  </a:cubicBezTo>
                  <a:lnTo>
                    <a:pt x="30" y="3"/>
                  </a:lnTo>
                  <a:cubicBezTo>
                    <a:pt x="30" y="0"/>
                    <a:pt x="23" y="2"/>
                    <a:pt x="22" y="2"/>
                  </a:cubicBezTo>
                  <a:cubicBezTo>
                    <a:pt x="22" y="3"/>
                    <a:pt x="21" y="4"/>
                    <a:pt x="25" y="5"/>
                  </a:cubicBezTo>
                  <a:lnTo>
                    <a:pt x="25" y="10"/>
                  </a:lnTo>
                  <a:lnTo>
                    <a:pt x="9" y="17"/>
                  </a:lnTo>
                  <a:cubicBezTo>
                    <a:pt x="7" y="18"/>
                    <a:pt x="6" y="17"/>
                    <a:pt x="5" y="15"/>
                  </a:cubicBezTo>
                  <a:cubicBezTo>
                    <a:pt x="3" y="14"/>
                    <a:pt x="2" y="13"/>
                    <a:pt x="1" y="16"/>
                  </a:cubicBezTo>
                  <a:close/>
                  <a:moveTo>
                    <a:pt x="25" y="17"/>
                  </a:moveTo>
                  <a:lnTo>
                    <a:pt x="25" y="20"/>
                  </a:lnTo>
                  <a:cubicBezTo>
                    <a:pt x="25" y="24"/>
                    <a:pt x="17" y="28"/>
                    <a:pt x="14" y="25"/>
                  </a:cubicBezTo>
                  <a:cubicBezTo>
                    <a:pt x="14" y="25"/>
                    <a:pt x="13" y="23"/>
                    <a:pt x="14" y="21"/>
                  </a:cubicBezTo>
                  <a:cubicBezTo>
                    <a:pt x="17" y="17"/>
                    <a:pt x="21" y="16"/>
                    <a:pt x="23" y="15"/>
                  </a:cubicBezTo>
                  <a:cubicBezTo>
                    <a:pt x="25" y="15"/>
                    <a:pt x="25" y="15"/>
                    <a:pt x="25" y="17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6" name="Freeform 47"/>
            <p:cNvSpPr>
              <a:spLocks noEditPoints="1"/>
            </p:cNvSpPr>
            <p:nvPr/>
          </p:nvSpPr>
          <p:spPr bwMode="auto">
            <a:xfrm>
              <a:off x="-2233613" y="701675"/>
              <a:ext cx="663575" cy="687388"/>
            </a:xfrm>
            <a:custGeom>
              <a:avLst/>
              <a:gdLst>
                <a:gd name="T0" fmla="*/ 15 w 103"/>
                <a:gd name="T1" fmla="*/ 96 h 107"/>
                <a:gd name="T2" fmla="*/ 28 w 103"/>
                <a:gd name="T3" fmla="*/ 93 h 107"/>
                <a:gd name="T4" fmla="*/ 31 w 103"/>
                <a:gd name="T5" fmla="*/ 90 h 107"/>
                <a:gd name="T6" fmla="*/ 34 w 103"/>
                <a:gd name="T7" fmla="*/ 92 h 107"/>
                <a:gd name="T8" fmla="*/ 35 w 103"/>
                <a:gd name="T9" fmla="*/ 98 h 107"/>
                <a:gd name="T10" fmla="*/ 32 w 103"/>
                <a:gd name="T11" fmla="*/ 101 h 107"/>
                <a:gd name="T12" fmla="*/ 30 w 103"/>
                <a:gd name="T13" fmla="*/ 104 h 107"/>
                <a:gd name="T14" fmla="*/ 13 w 103"/>
                <a:gd name="T15" fmla="*/ 99 h 107"/>
                <a:gd name="T16" fmla="*/ 6 w 103"/>
                <a:gd name="T17" fmla="*/ 90 h 107"/>
                <a:gd name="T18" fmla="*/ 11 w 103"/>
                <a:gd name="T19" fmla="*/ 57 h 107"/>
                <a:gd name="T20" fmla="*/ 32 w 103"/>
                <a:gd name="T21" fmla="*/ 40 h 107"/>
                <a:gd name="T22" fmla="*/ 33 w 103"/>
                <a:gd name="T23" fmla="*/ 40 h 107"/>
                <a:gd name="T24" fmla="*/ 34 w 103"/>
                <a:gd name="T25" fmla="*/ 39 h 107"/>
                <a:gd name="T26" fmla="*/ 26 w 103"/>
                <a:gd name="T27" fmla="*/ 31 h 107"/>
                <a:gd name="T28" fmla="*/ 21 w 103"/>
                <a:gd name="T29" fmla="*/ 31 h 107"/>
                <a:gd name="T30" fmla="*/ 8 w 103"/>
                <a:gd name="T31" fmla="*/ 33 h 107"/>
                <a:gd name="T32" fmla="*/ 4 w 103"/>
                <a:gd name="T33" fmla="*/ 22 h 107"/>
                <a:gd name="T34" fmla="*/ 11 w 103"/>
                <a:gd name="T35" fmla="*/ 12 h 107"/>
                <a:gd name="T36" fmla="*/ 44 w 103"/>
                <a:gd name="T37" fmla="*/ 5 h 107"/>
                <a:gd name="T38" fmla="*/ 51 w 103"/>
                <a:gd name="T39" fmla="*/ 16 h 107"/>
                <a:gd name="T40" fmla="*/ 36 w 103"/>
                <a:gd name="T41" fmla="*/ 29 h 107"/>
                <a:gd name="T42" fmla="*/ 36 w 103"/>
                <a:gd name="T43" fmla="*/ 39 h 107"/>
                <a:gd name="T44" fmla="*/ 48 w 103"/>
                <a:gd name="T45" fmla="*/ 46 h 107"/>
                <a:gd name="T46" fmla="*/ 37 w 103"/>
                <a:gd name="T47" fmla="*/ 64 h 107"/>
                <a:gd name="T48" fmla="*/ 39 w 103"/>
                <a:gd name="T49" fmla="*/ 66 h 107"/>
                <a:gd name="T50" fmla="*/ 66 w 103"/>
                <a:gd name="T51" fmla="*/ 43 h 107"/>
                <a:gd name="T52" fmla="*/ 68 w 103"/>
                <a:gd name="T53" fmla="*/ 41 h 107"/>
                <a:gd name="T54" fmla="*/ 72 w 103"/>
                <a:gd name="T55" fmla="*/ 26 h 107"/>
                <a:gd name="T56" fmla="*/ 69 w 103"/>
                <a:gd name="T57" fmla="*/ 19 h 107"/>
                <a:gd name="T58" fmla="*/ 70 w 103"/>
                <a:gd name="T59" fmla="*/ 16 h 107"/>
                <a:gd name="T60" fmla="*/ 78 w 103"/>
                <a:gd name="T61" fmla="*/ 17 h 107"/>
                <a:gd name="T62" fmla="*/ 88 w 103"/>
                <a:gd name="T63" fmla="*/ 28 h 107"/>
                <a:gd name="T64" fmla="*/ 92 w 103"/>
                <a:gd name="T65" fmla="*/ 31 h 107"/>
                <a:gd name="T66" fmla="*/ 98 w 103"/>
                <a:gd name="T67" fmla="*/ 30 h 107"/>
                <a:gd name="T68" fmla="*/ 99 w 103"/>
                <a:gd name="T69" fmla="*/ 39 h 107"/>
                <a:gd name="T70" fmla="*/ 96 w 103"/>
                <a:gd name="T71" fmla="*/ 41 h 107"/>
                <a:gd name="T72" fmla="*/ 88 w 103"/>
                <a:gd name="T73" fmla="*/ 40 h 107"/>
                <a:gd name="T74" fmla="*/ 74 w 103"/>
                <a:gd name="T75" fmla="*/ 52 h 107"/>
                <a:gd name="T76" fmla="*/ 71 w 103"/>
                <a:gd name="T77" fmla="*/ 60 h 107"/>
                <a:gd name="T78" fmla="*/ 54 w 103"/>
                <a:gd name="T79" fmla="*/ 86 h 107"/>
                <a:gd name="T80" fmla="*/ 53 w 103"/>
                <a:gd name="T81" fmla="*/ 89 h 107"/>
                <a:gd name="T82" fmla="*/ 50 w 103"/>
                <a:gd name="T83" fmla="*/ 99 h 107"/>
                <a:gd name="T84" fmla="*/ 43 w 103"/>
                <a:gd name="T85" fmla="*/ 95 h 107"/>
                <a:gd name="T86" fmla="*/ 43 w 103"/>
                <a:gd name="T87" fmla="*/ 89 h 107"/>
                <a:gd name="T88" fmla="*/ 47 w 103"/>
                <a:gd name="T89" fmla="*/ 85 h 107"/>
                <a:gd name="T90" fmla="*/ 56 w 103"/>
                <a:gd name="T91" fmla="*/ 66 h 107"/>
                <a:gd name="T92" fmla="*/ 46 w 103"/>
                <a:gd name="T93" fmla="*/ 71 h 107"/>
                <a:gd name="T94" fmla="*/ 33 w 103"/>
                <a:gd name="T95" fmla="*/ 81 h 107"/>
                <a:gd name="T96" fmla="*/ 14 w 103"/>
                <a:gd name="T97" fmla="*/ 81 h 107"/>
                <a:gd name="T98" fmla="*/ 15 w 103"/>
                <a:gd name="T99" fmla="*/ 71 h 107"/>
                <a:gd name="T100" fmla="*/ 33 w 103"/>
                <a:gd name="T101" fmla="*/ 47 h 107"/>
                <a:gd name="T102" fmla="*/ 24 w 103"/>
                <a:gd name="T103" fmla="*/ 50 h 107"/>
                <a:gd name="T104" fmla="*/ 16 w 103"/>
                <a:gd name="T105" fmla="*/ 57 h 107"/>
                <a:gd name="T106" fmla="*/ 7 w 103"/>
                <a:gd name="T107" fmla="*/ 76 h 107"/>
                <a:gd name="T108" fmla="*/ 15 w 103"/>
                <a:gd name="T109" fmla="*/ 96 h 107"/>
                <a:gd name="T110" fmla="*/ 37 w 103"/>
                <a:gd name="T111" fmla="*/ 49 h 107"/>
                <a:gd name="T112" fmla="*/ 38 w 103"/>
                <a:gd name="T113" fmla="*/ 45 h 107"/>
                <a:gd name="T114" fmla="*/ 40 w 103"/>
                <a:gd name="T115" fmla="*/ 46 h 107"/>
                <a:gd name="T116" fmla="*/ 37 w 103"/>
                <a:gd name="T117" fmla="*/ 4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" h="107">
                  <a:moveTo>
                    <a:pt x="15" y="96"/>
                  </a:moveTo>
                  <a:cubicBezTo>
                    <a:pt x="20" y="101"/>
                    <a:pt x="26" y="99"/>
                    <a:pt x="28" y="93"/>
                  </a:cubicBezTo>
                  <a:cubicBezTo>
                    <a:pt x="29" y="91"/>
                    <a:pt x="29" y="89"/>
                    <a:pt x="31" y="90"/>
                  </a:cubicBezTo>
                  <a:cubicBezTo>
                    <a:pt x="32" y="90"/>
                    <a:pt x="33" y="91"/>
                    <a:pt x="34" y="92"/>
                  </a:cubicBezTo>
                  <a:cubicBezTo>
                    <a:pt x="34" y="95"/>
                    <a:pt x="35" y="96"/>
                    <a:pt x="35" y="98"/>
                  </a:cubicBezTo>
                  <a:cubicBezTo>
                    <a:pt x="34" y="99"/>
                    <a:pt x="33" y="100"/>
                    <a:pt x="32" y="101"/>
                  </a:cubicBezTo>
                  <a:cubicBezTo>
                    <a:pt x="32" y="102"/>
                    <a:pt x="31" y="103"/>
                    <a:pt x="30" y="104"/>
                  </a:cubicBezTo>
                  <a:cubicBezTo>
                    <a:pt x="27" y="107"/>
                    <a:pt x="20" y="105"/>
                    <a:pt x="13" y="99"/>
                  </a:cubicBezTo>
                  <a:cubicBezTo>
                    <a:pt x="10" y="97"/>
                    <a:pt x="8" y="92"/>
                    <a:pt x="6" y="90"/>
                  </a:cubicBezTo>
                  <a:cubicBezTo>
                    <a:pt x="0" y="80"/>
                    <a:pt x="4" y="66"/>
                    <a:pt x="11" y="57"/>
                  </a:cubicBezTo>
                  <a:cubicBezTo>
                    <a:pt x="16" y="51"/>
                    <a:pt x="22" y="46"/>
                    <a:pt x="32" y="40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4" y="39"/>
                  </a:cubicBezTo>
                  <a:cubicBezTo>
                    <a:pt x="34" y="38"/>
                    <a:pt x="32" y="31"/>
                    <a:pt x="26" y="31"/>
                  </a:cubicBezTo>
                  <a:cubicBezTo>
                    <a:pt x="24" y="30"/>
                    <a:pt x="23" y="30"/>
                    <a:pt x="21" y="31"/>
                  </a:cubicBezTo>
                  <a:cubicBezTo>
                    <a:pt x="16" y="32"/>
                    <a:pt x="11" y="34"/>
                    <a:pt x="8" y="33"/>
                  </a:cubicBezTo>
                  <a:cubicBezTo>
                    <a:pt x="5" y="31"/>
                    <a:pt x="4" y="25"/>
                    <a:pt x="4" y="22"/>
                  </a:cubicBezTo>
                  <a:cubicBezTo>
                    <a:pt x="4" y="19"/>
                    <a:pt x="6" y="15"/>
                    <a:pt x="11" y="12"/>
                  </a:cubicBezTo>
                  <a:cubicBezTo>
                    <a:pt x="18" y="7"/>
                    <a:pt x="36" y="0"/>
                    <a:pt x="44" y="5"/>
                  </a:cubicBezTo>
                  <a:cubicBezTo>
                    <a:pt x="47" y="7"/>
                    <a:pt x="51" y="10"/>
                    <a:pt x="51" y="16"/>
                  </a:cubicBezTo>
                  <a:cubicBezTo>
                    <a:pt x="51" y="16"/>
                    <a:pt x="52" y="30"/>
                    <a:pt x="36" y="29"/>
                  </a:cubicBezTo>
                  <a:lnTo>
                    <a:pt x="36" y="39"/>
                  </a:lnTo>
                  <a:cubicBezTo>
                    <a:pt x="40" y="38"/>
                    <a:pt x="44" y="39"/>
                    <a:pt x="48" y="46"/>
                  </a:cubicBezTo>
                  <a:cubicBezTo>
                    <a:pt x="48" y="46"/>
                    <a:pt x="47" y="56"/>
                    <a:pt x="37" y="64"/>
                  </a:cubicBezTo>
                  <a:cubicBezTo>
                    <a:pt x="37" y="64"/>
                    <a:pt x="35" y="68"/>
                    <a:pt x="39" y="66"/>
                  </a:cubicBezTo>
                  <a:cubicBezTo>
                    <a:pt x="39" y="66"/>
                    <a:pt x="60" y="52"/>
                    <a:pt x="66" y="43"/>
                  </a:cubicBezTo>
                  <a:cubicBezTo>
                    <a:pt x="67" y="42"/>
                    <a:pt x="67" y="42"/>
                    <a:pt x="68" y="41"/>
                  </a:cubicBezTo>
                  <a:cubicBezTo>
                    <a:pt x="68" y="41"/>
                    <a:pt x="71" y="33"/>
                    <a:pt x="72" y="26"/>
                  </a:cubicBezTo>
                  <a:cubicBezTo>
                    <a:pt x="72" y="24"/>
                    <a:pt x="70" y="21"/>
                    <a:pt x="69" y="19"/>
                  </a:cubicBezTo>
                  <a:cubicBezTo>
                    <a:pt x="69" y="17"/>
                    <a:pt x="69" y="16"/>
                    <a:pt x="70" y="16"/>
                  </a:cubicBezTo>
                  <a:cubicBezTo>
                    <a:pt x="72" y="15"/>
                    <a:pt x="77" y="15"/>
                    <a:pt x="78" y="17"/>
                  </a:cubicBezTo>
                  <a:cubicBezTo>
                    <a:pt x="80" y="19"/>
                    <a:pt x="85" y="25"/>
                    <a:pt x="88" y="28"/>
                  </a:cubicBezTo>
                  <a:cubicBezTo>
                    <a:pt x="89" y="30"/>
                    <a:pt x="89" y="31"/>
                    <a:pt x="92" y="31"/>
                  </a:cubicBezTo>
                  <a:lnTo>
                    <a:pt x="98" y="30"/>
                  </a:lnTo>
                  <a:cubicBezTo>
                    <a:pt x="103" y="30"/>
                    <a:pt x="103" y="36"/>
                    <a:pt x="99" y="39"/>
                  </a:cubicBezTo>
                  <a:cubicBezTo>
                    <a:pt x="98" y="40"/>
                    <a:pt x="97" y="41"/>
                    <a:pt x="96" y="41"/>
                  </a:cubicBezTo>
                  <a:lnTo>
                    <a:pt x="88" y="40"/>
                  </a:lnTo>
                  <a:cubicBezTo>
                    <a:pt x="84" y="40"/>
                    <a:pt x="78" y="48"/>
                    <a:pt x="74" y="52"/>
                  </a:cubicBezTo>
                  <a:cubicBezTo>
                    <a:pt x="71" y="55"/>
                    <a:pt x="72" y="56"/>
                    <a:pt x="71" y="60"/>
                  </a:cubicBezTo>
                  <a:cubicBezTo>
                    <a:pt x="69" y="64"/>
                    <a:pt x="64" y="75"/>
                    <a:pt x="54" y="86"/>
                  </a:cubicBezTo>
                  <a:cubicBezTo>
                    <a:pt x="53" y="87"/>
                    <a:pt x="53" y="87"/>
                    <a:pt x="53" y="89"/>
                  </a:cubicBezTo>
                  <a:cubicBezTo>
                    <a:pt x="53" y="93"/>
                    <a:pt x="54" y="101"/>
                    <a:pt x="50" y="99"/>
                  </a:cubicBezTo>
                  <a:cubicBezTo>
                    <a:pt x="48" y="98"/>
                    <a:pt x="45" y="96"/>
                    <a:pt x="43" y="95"/>
                  </a:cubicBezTo>
                  <a:cubicBezTo>
                    <a:pt x="43" y="93"/>
                    <a:pt x="43" y="90"/>
                    <a:pt x="43" y="89"/>
                  </a:cubicBezTo>
                  <a:cubicBezTo>
                    <a:pt x="44" y="88"/>
                    <a:pt x="45" y="86"/>
                    <a:pt x="47" y="85"/>
                  </a:cubicBezTo>
                  <a:cubicBezTo>
                    <a:pt x="47" y="85"/>
                    <a:pt x="56" y="68"/>
                    <a:pt x="56" y="66"/>
                  </a:cubicBezTo>
                  <a:cubicBezTo>
                    <a:pt x="56" y="64"/>
                    <a:pt x="55" y="62"/>
                    <a:pt x="46" y="71"/>
                  </a:cubicBezTo>
                  <a:cubicBezTo>
                    <a:pt x="46" y="71"/>
                    <a:pt x="36" y="77"/>
                    <a:pt x="33" y="81"/>
                  </a:cubicBezTo>
                  <a:cubicBezTo>
                    <a:pt x="33" y="81"/>
                    <a:pt x="16" y="92"/>
                    <a:pt x="14" y="81"/>
                  </a:cubicBezTo>
                  <a:cubicBezTo>
                    <a:pt x="14" y="81"/>
                    <a:pt x="11" y="76"/>
                    <a:pt x="15" y="71"/>
                  </a:cubicBezTo>
                  <a:cubicBezTo>
                    <a:pt x="22" y="67"/>
                    <a:pt x="34" y="56"/>
                    <a:pt x="33" y="47"/>
                  </a:cubicBezTo>
                  <a:cubicBezTo>
                    <a:pt x="33" y="47"/>
                    <a:pt x="30" y="45"/>
                    <a:pt x="24" y="50"/>
                  </a:cubicBezTo>
                  <a:cubicBezTo>
                    <a:pt x="24" y="50"/>
                    <a:pt x="19" y="52"/>
                    <a:pt x="16" y="57"/>
                  </a:cubicBezTo>
                  <a:cubicBezTo>
                    <a:pt x="12" y="63"/>
                    <a:pt x="8" y="69"/>
                    <a:pt x="7" y="76"/>
                  </a:cubicBezTo>
                  <a:cubicBezTo>
                    <a:pt x="8" y="87"/>
                    <a:pt x="9" y="89"/>
                    <a:pt x="15" y="96"/>
                  </a:cubicBezTo>
                  <a:close/>
                  <a:moveTo>
                    <a:pt x="37" y="49"/>
                  </a:moveTo>
                  <a:cubicBezTo>
                    <a:pt x="35" y="48"/>
                    <a:pt x="36" y="45"/>
                    <a:pt x="38" y="45"/>
                  </a:cubicBezTo>
                  <a:cubicBezTo>
                    <a:pt x="38" y="45"/>
                    <a:pt x="40" y="45"/>
                    <a:pt x="40" y="46"/>
                  </a:cubicBezTo>
                  <a:cubicBezTo>
                    <a:pt x="40" y="48"/>
                    <a:pt x="38" y="49"/>
                    <a:pt x="37" y="49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7" name="Freeform 48"/>
            <p:cNvSpPr>
              <a:spLocks noEditPoints="1"/>
            </p:cNvSpPr>
            <p:nvPr/>
          </p:nvSpPr>
          <p:spPr bwMode="auto">
            <a:xfrm>
              <a:off x="-1531938" y="946150"/>
              <a:ext cx="257175" cy="493713"/>
            </a:xfrm>
            <a:custGeom>
              <a:avLst/>
              <a:gdLst>
                <a:gd name="T0" fmla="*/ 6 w 40"/>
                <a:gd name="T1" fmla="*/ 3 h 77"/>
                <a:gd name="T2" fmla="*/ 5 w 40"/>
                <a:gd name="T3" fmla="*/ 7 h 77"/>
                <a:gd name="T4" fmla="*/ 7 w 40"/>
                <a:gd name="T5" fmla="*/ 8 h 77"/>
                <a:gd name="T6" fmla="*/ 9 w 40"/>
                <a:gd name="T7" fmla="*/ 9 h 77"/>
                <a:gd name="T8" fmla="*/ 14 w 40"/>
                <a:gd name="T9" fmla="*/ 9 h 77"/>
                <a:gd name="T10" fmla="*/ 7 w 40"/>
                <a:gd name="T11" fmla="*/ 19 h 77"/>
                <a:gd name="T12" fmla="*/ 5 w 40"/>
                <a:gd name="T13" fmla="*/ 23 h 77"/>
                <a:gd name="T14" fmla="*/ 8 w 40"/>
                <a:gd name="T15" fmla="*/ 26 h 77"/>
                <a:gd name="T16" fmla="*/ 11 w 40"/>
                <a:gd name="T17" fmla="*/ 30 h 77"/>
                <a:gd name="T18" fmla="*/ 10 w 40"/>
                <a:gd name="T19" fmla="*/ 71 h 77"/>
                <a:gd name="T20" fmla="*/ 12 w 40"/>
                <a:gd name="T21" fmla="*/ 77 h 77"/>
                <a:gd name="T22" fmla="*/ 15 w 40"/>
                <a:gd name="T23" fmla="*/ 71 h 77"/>
                <a:gd name="T24" fmla="*/ 17 w 40"/>
                <a:gd name="T25" fmla="*/ 45 h 77"/>
                <a:gd name="T26" fmla="*/ 29 w 40"/>
                <a:gd name="T27" fmla="*/ 47 h 77"/>
                <a:gd name="T28" fmla="*/ 26 w 40"/>
                <a:gd name="T29" fmla="*/ 41 h 77"/>
                <a:gd name="T30" fmla="*/ 22 w 40"/>
                <a:gd name="T31" fmla="*/ 39 h 77"/>
                <a:gd name="T32" fmla="*/ 38 w 40"/>
                <a:gd name="T33" fmla="*/ 25 h 77"/>
                <a:gd name="T34" fmla="*/ 38 w 40"/>
                <a:gd name="T35" fmla="*/ 19 h 77"/>
                <a:gd name="T36" fmla="*/ 26 w 40"/>
                <a:gd name="T37" fmla="*/ 17 h 77"/>
                <a:gd name="T38" fmla="*/ 21 w 40"/>
                <a:gd name="T39" fmla="*/ 18 h 77"/>
                <a:gd name="T40" fmla="*/ 17 w 40"/>
                <a:gd name="T41" fmla="*/ 20 h 77"/>
                <a:gd name="T42" fmla="*/ 14 w 40"/>
                <a:gd name="T43" fmla="*/ 20 h 77"/>
                <a:gd name="T44" fmla="*/ 18 w 40"/>
                <a:gd name="T45" fmla="*/ 13 h 77"/>
                <a:gd name="T46" fmla="*/ 22 w 40"/>
                <a:gd name="T47" fmla="*/ 0 h 77"/>
                <a:gd name="T48" fmla="*/ 12 w 40"/>
                <a:gd name="T49" fmla="*/ 2 h 77"/>
                <a:gd name="T50" fmla="*/ 6 w 40"/>
                <a:gd name="T51" fmla="*/ 3 h 77"/>
                <a:gd name="T52" fmla="*/ 14 w 40"/>
                <a:gd name="T53" fmla="*/ 23 h 77"/>
                <a:gd name="T54" fmla="*/ 14 w 40"/>
                <a:gd name="T55" fmla="*/ 26 h 77"/>
                <a:gd name="T56" fmla="*/ 15 w 40"/>
                <a:gd name="T57" fmla="*/ 26 h 77"/>
                <a:gd name="T58" fmla="*/ 19 w 40"/>
                <a:gd name="T59" fmla="*/ 31 h 77"/>
                <a:gd name="T60" fmla="*/ 18 w 40"/>
                <a:gd name="T61" fmla="*/ 34 h 77"/>
                <a:gd name="T62" fmla="*/ 20 w 40"/>
                <a:gd name="T63" fmla="*/ 35 h 77"/>
                <a:gd name="T64" fmla="*/ 28 w 40"/>
                <a:gd name="T65" fmla="*/ 23 h 77"/>
                <a:gd name="T66" fmla="*/ 24 w 40"/>
                <a:gd name="T67" fmla="*/ 21 h 77"/>
                <a:gd name="T68" fmla="*/ 18 w 40"/>
                <a:gd name="T69" fmla="*/ 22 h 77"/>
                <a:gd name="T70" fmla="*/ 14 w 40"/>
                <a:gd name="T71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77">
                  <a:moveTo>
                    <a:pt x="6" y="3"/>
                  </a:moveTo>
                  <a:cubicBezTo>
                    <a:pt x="6" y="3"/>
                    <a:pt x="0" y="2"/>
                    <a:pt x="5" y="7"/>
                  </a:cubicBezTo>
                  <a:lnTo>
                    <a:pt x="7" y="8"/>
                  </a:lnTo>
                  <a:lnTo>
                    <a:pt x="9" y="9"/>
                  </a:lnTo>
                  <a:lnTo>
                    <a:pt x="14" y="9"/>
                  </a:lnTo>
                  <a:cubicBezTo>
                    <a:pt x="16" y="8"/>
                    <a:pt x="8" y="18"/>
                    <a:pt x="7" y="19"/>
                  </a:cubicBezTo>
                  <a:cubicBezTo>
                    <a:pt x="6" y="20"/>
                    <a:pt x="5" y="21"/>
                    <a:pt x="5" y="23"/>
                  </a:cubicBezTo>
                  <a:cubicBezTo>
                    <a:pt x="6" y="24"/>
                    <a:pt x="6" y="25"/>
                    <a:pt x="8" y="26"/>
                  </a:cubicBezTo>
                  <a:lnTo>
                    <a:pt x="11" y="30"/>
                  </a:lnTo>
                  <a:lnTo>
                    <a:pt x="10" y="71"/>
                  </a:lnTo>
                  <a:cubicBezTo>
                    <a:pt x="10" y="71"/>
                    <a:pt x="10" y="77"/>
                    <a:pt x="12" y="77"/>
                  </a:cubicBezTo>
                  <a:cubicBezTo>
                    <a:pt x="13" y="77"/>
                    <a:pt x="14" y="74"/>
                    <a:pt x="15" y="71"/>
                  </a:cubicBezTo>
                  <a:cubicBezTo>
                    <a:pt x="17" y="62"/>
                    <a:pt x="17" y="47"/>
                    <a:pt x="17" y="45"/>
                  </a:cubicBezTo>
                  <a:cubicBezTo>
                    <a:pt x="17" y="45"/>
                    <a:pt x="28" y="48"/>
                    <a:pt x="29" y="47"/>
                  </a:cubicBezTo>
                  <a:cubicBezTo>
                    <a:pt x="29" y="47"/>
                    <a:pt x="31" y="42"/>
                    <a:pt x="26" y="41"/>
                  </a:cubicBezTo>
                  <a:cubicBezTo>
                    <a:pt x="26" y="41"/>
                    <a:pt x="18" y="41"/>
                    <a:pt x="22" y="39"/>
                  </a:cubicBezTo>
                  <a:cubicBezTo>
                    <a:pt x="21" y="39"/>
                    <a:pt x="33" y="35"/>
                    <a:pt x="38" y="25"/>
                  </a:cubicBezTo>
                  <a:cubicBezTo>
                    <a:pt x="39" y="23"/>
                    <a:pt x="40" y="21"/>
                    <a:pt x="38" y="19"/>
                  </a:cubicBezTo>
                  <a:cubicBezTo>
                    <a:pt x="36" y="17"/>
                    <a:pt x="32" y="16"/>
                    <a:pt x="26" y="17"/>
                  </a:cubicBezTo>
                  <a:cubicBezTo>
                    <a:pt x="25" y="17"/>
                    <a:pt x="23" y="17"/>
                    <a:pt x="21" y="18"/>
                  </a:cubicBezTo>
                  <a:lnTo>
                    <a:pt x="17" y="20"/>
                  </a:lnTo>
                  <a:cubicBezTo>
                    <a:pt x="16" y="20"/>
                    <a:pt x="15" y="21"/>
                    <a:pt x="14" y="20"/>
                  </a:cubicBezTo>
                  <a:cubicBezTo>
                    <a:pt x="14" y="19"/>
                    <a:pt x="14" y="17"/>
                    <a:pt x="18" y="13"/>
                  </a:cubicBezTo>
                  <a:cubicBezTo>
                    <a:pt x="17" y="13"/>
                    <a:pt x="31" y="2"/>
                    <a:pt x="22" y="0"/>
                  </a:cubicBezTo>
                  <a:cubicBezTo>
                    <a:pt x="21" y="0"/>
                    <a:pt x="17" y="1"/>
                    <a:pt x="12" y="2"/>
                  </a:cubicBezTo>
                  <a:cubicBezTo>
                    <a:pt x="9" y="3"/>
                    <a:pt x="7" y="2"/>
                    <a:pt x="6" y="3"/>
                  </a:cubicBezTo>
                  <a:close/>
                  <a:moveTo>
                    <a:pt x="14" y="23"/>
                  </a:moveTo>
                  <a:cubicBezTo>
                    <a:pt x="14" y="23"/>
                    <a:pt x="9" y="25"/>
                    <a:pt x="14" y="26"/>
                  </a:cubicBezTo>
                  <a:cubicBezTo>
                    <a:pt x="14" y="26"/>
                    <a:pt x="15" y="26"/>
                    <a:pt x="15" y="26"/>
                  </a:cubicBezTo>
                  <a:cubicBezTo>
                    <a:pt x="17" y="26"/>
                    <a:pt x="19" y="27"/>
                    <a:pt x="19" y="31"/>
                  </a:cubicBezTo>
                  <a:cubicBezTo>
                    <a:pt x="19" y="32"/>
                    <a:pt x="19" y="33"/>
                    <a:pt x="18" y="34"/>
                  </a:cubicBezTo>
                  <a:cubicBezTo>
                    <a:pt x="18" y="34"/>
                    <a:pt x="16" y="39"/>
                    <a:pt x="20" y="35"/>
                  </a:cubicBezTo>
                  <a:cubicBezTo>
                    <a:pt x="20" y="35"/>
                    <a:pt x="29" y="27"/>
                    <a:pt x="28" y="23"/>
                  </a:cubicBezTo>
                  <a:cubicBezTo>
                    <a:pt x="28" y="23"/>
                    <a:pt x="27" y="21"/>
                    <a:pt x="24" y="21"/>
                  </a:cubicBezTo>
                  <a:cubicBezTo>
                    <a:pt x="22" y="21"/>
                    <a:pt x="20" y="22"/>
                    <a:pt x="18" y="22"/>
                  </a:cubicBezTo>
                  <a:cubicBezTo>
                    <a:pt x="16" y="23"/>
                    <a:pt x="14" y="23"/>
                    <a:pt x="14" y="23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8" name="Freeform 49"/>
            <p:cNvSpPr>
              <a:spLocks noEditPoints="1"/>
            </p:cNvSpPr>
            <p:nvPr/>
          </p:nvSpPr>
          <p:spPr bwMode="auto">
            <a:xfrm>
              <a:off x="-1268413" y="881063"/>
              <a:ext cx="496888" cy="404813"/>
            </a:xfrm>
            <a:custGeom>
              <a:avLst/>
              <a:gdLst>
                <a:gd name="T0" fmla="*/ 6 w 77"/>
                <a:gd name="T1" fmla="*/ 26 h 63"/>
                <a:gd name="T2" fmla="*/ 6 w 77"/>
                <a:gd name="T3" fmla="*/ 32 h 63"/>
                <a:gd name="T4" fmla="*/ 5 w 77"/>
                <a:gd name="T5" fmla="*/ 36 h 63"/>
                <a:gd name="T6" fmla="*/ 2 w 77"/>
                <a:gd name="T7" fmla="*/ 46 h 63"/>
                <a:gd name="T8" fmla="*/ 0 w 77"/>
                <a:gd name="T9" fmla="*/ 51 h 63"/>
                <a:gd name="T10" fmla="*/ 1 w 77"/>
                <a:gd name="T11" fmla="*/ 55 h 63"/>
                <a:gd name="T12" fmla="*/ 11 w 77"/>
                <a:gd name="T13" fmla="*/ 53 h 63"/>
                <a:gd name="T14" fmla="*/ 21 w 77"/>
                <a:gd name="T15" fmla="*/ 43 h 63"/>
                <a:gd name="T16" fmla="*/ 23 w 77"/>
                <a:gd name="T17" fmla="*/ 51 h 63"/>
                <a:gd name="T18" fmla="*/ 20 w 77"/>
                <a:gd name="T19" fmla="*/ 57 h 63"/>
                <a:gd name="T20" fmla="*/ 27 w 77"/>
                <a:gd name="T21" fmla="*/ 58 h 63"/>
                <a:gd name="T22" fmla="*/ 27 w 77"/>
                <a:gd name="T23" fmla="*/ 39 h 63"/>
                <a:gd name="T24" fmla="*/ 40 w 77"/>
                <a:gd name="T25" fmla="*/ 31 h 63"/>
                <a:gd name="T26" fmla="*/ 50 w 77"/>
                <a:gd name="T27" fmla="*/ 42 h 63"/>
                <a:gd name="T28" fmla="*/ 44 w 77"/>
                <a:gd name="T29" fmla="*/ 52 h 63"/>
                <a:gd name="T30" fmla="*/ 46 w 77"/>
                <a:gd name="T31" fmla="*/ 53 h 63"/>
                <a:gd name="T32" fmla="*/ 52 w 77"/>
                <a:gd name="T33" fmla="*/ 56 h 63"/>
                <a:gd name="T34" fmla="*/ 53 w 77"/>
                <a:gd name="T35" fmla="*/ 53 h 63"/>
                <a:gd name="T36" fmla="*/ 54 w 77"/>
                <a:gd name="T37" fmla="*/ 40 h 63"/>
                <a:gd name="T38" fmla="*/ 60 w 77"/>
                <a:gd name="T39" fmla="*/ 38 h 63"/>
                <a:gd name="T40" fmla="*/ 65 w 77"/>
                <a:gd name="T41" fmla="*/ 37 h 63"/>
                <a:gd name="T42" fmla="*/ 77 w 77"/>
                <a:gd name="T43" fmla="*/ 23 h 63"/>
                <a:gd name="T44" fmla="*/ 68 w 77"/>
                <a:gd name="T45" fmla="*/ 15 h 63"/>
                <a:gd name="T46" fmla="*/ 60 w 77"/>
                <a:gd name="T47" fmla="*/ 16 h 63"/>
                <a:gd name="T48" fmla="*/ 57 w 77"/>
                <a:gd name="T49" fmla="*/ 15 h 63"/>
                <a:gd name="T50" fmla="*/ 59 w 77"/>
                <a:gd name="T51" fmla="*/ 7 h 63"/>
                <a:gd name="T52" fmla="*/ 54 w 77"/>
                <a:gd name="T53" fmla="*/ 0 h 63"/>
                <a:gd name="T54" fmla="*/ 46 w 77"/>
                <a:gd name="T55" fmla="*/ 8 h 63"/>
                <a:gd name="T56" fmla="*/ 41 w 77"/>
                <a:gd name="T57" fmla="*/ 28 h 63"/>
                <a:gd name="T58" fmla="*/ 27 w 77"/>
                <a:gd name="T59" fmla="*/ 36 h 63"/>
                <a:gd name="T60" fmla="*/ 28 w 77"/>
                <a:gd name="T61" fmla="*/ 9 h 63"/>
                <a:gd name="T62" fmla="*/ 20 w 77"/>
                <a:gd name="T63" fmla="*/ 2 h 63"/>
                <a:gd name="T64" fmla="*/ 23 w 77"/>
                <a:gd name="T65" fmla="*/ 10 h 63"/>
                <a:gd name="T66" fmla="*/ 22 w 77"/>
                <a:gd name="T67" fmla="*/ 15 h 63"/>
                <a:gd name="T68" fmla="*/ 22 w 77"/>
                <a:gd name="T69" fmla="*/ 39 h 63"/>
                <a:gd name="T70" fmla="*/ 10 w 77"/>
                <a:gd name="T71" fmla="*/ 48 h 63"/>
                <a:gd name="T72" fmla="*/ 7 w 77"/>
                <a:gd name="T73" fmla="*/ 46 h 63"/>
                <a:gd name="T74" fmla="*/ 11 w 77"/>
                <a:gd name="T75" fmla="*/ 35 h 63"/>
                <a:gd name="T76" fmla="*/ 13 w 77"/>
                <a:gd name="T77" fmla="*/ 33 h 63"/>
                <a:gd name="T78" fmla="*/ 12 w 77"/>
                <a:gd name="T79" fmla="*/ 28 h 63"/>
                <a:gd name="T80" fmla="*/ 8 w 77"/>
                <a:gd name="T81" fmla="*/ 25 h 63"/>
                <a:gd name="T82" fmla="*/ 6 w 77"/>
                <a:gd name="T83" fmla="*/ 26 h 63"/>
                <a:gd name="T84" fmla="*/ 53 w 77"/>
                <a:gd name="T85" fmla="*/ 6 h 63"/>
                <a:gd name="T86" fmla="*/ 44 w 77"/>
                <a:gd name="T87" fmla="*/ 25 h 63"/>
                <a:gd name="T88" fmla="*/ 53 w 77"/>
                <a:gd name="T89" fmla="*/ 21 h 63"/>
                <a:gd name="T90" fmla="*/ 53 w 77"/>
                <a:gd name="T91" fmla="*/ 6 h 63"/>
                <a:gd name="T92" fmla="*/ 52 w 77"/>
                <a:gd name="T93" fmla="*/ 24 h 63"/>
                <a:gd name="T94" fmla="*/ 50 w 77"/>
                <a:gd name="T95" fmla="*/ 38 h 63"/>
                <a:gd name="T96" fmla="*/ 44 w 77"/>
                <a:gd name="T97" fmla="*/ 36 h 63"/>
                <a:gd name="T98" fmla="*/ 44 w 77"/>
                <a:gd name="T99" fmla="*/ 29 h 63"/>
                <a:gd name="T100" fmla="*/ 52 w 77"/>
                <a:gd name="T101" fmla="*/ 24 h 63"/>
                <a:gd name="T102" fmla="*/ 55 w 77"/>
                <a:gd name="T103" fmla="*/ 23 h 63"/>
                <a:gd name="T104" fmla="*/ 54 w 77"/>
                <a:gd name="T105" fmla="*/ 36 h 63"/>
                <a:gd name="T106" fmla="*/ 61 w 77"/>
                <a:gd name="T107" fmla="*/ 33 h 63"/>
                <a:gd name="T108" fmla="*/ 66 w 77"/>
                <a:gd name="T109" fmla="*/ 21 h 63"/>
                <a:gd name="T110" fmla="*/ 64 w 77"/>
                <a:gd name="T111" fmla="*/ 18 h 63"/>
                <a:gd name="T112" fmla="*/ 55 w 77"/>
                <a:gd name="T113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" h="63">
                  <a:moveTo>
                    <a:pt x="6" y="26"/>
                  </a:moveTo>
                  <a:cubicBezTo>
                    <a:pt x="6" y="28"/>
                    <a:pt x="7" y="30"/>
                    <a:pt x="6" y="32"/>
                  </a:cubicBezTo>
                  <a:cubicBezTo>
                    <a:pt x="6" y="33"/>
                    <a:pt x="5" y="35"/>
                    <a:pt x="5" y="36"/>
                  </a:cubicBezTo>
                  <a:cubicBezTo>
                    <a:pt x="4" y="38"/>
                    <a:pt x="3" y="42"/>
                    <a:pt x="2" y="46"/>
                  </a:cubicBezTo>
                  <a:cubicBezTo>
                    <a:pt x="1" y="48"/>
                    <a:pt x="0" y="49"/>
                    <a:pt x="0" y="51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5"/>
                    <a:pt x="5" y="58"/>
                    <a:pt x="11" y="53"/>
                  </a:cubicBezTo>
                  <a:lnTo>
                    <a:pt x="21" y="43"/>
                  </a:lnTo>
                  <a:cubicBezTo>
                    <a:pt x="21" y="43"/>
                    <a:pt x="24" y="41"/>
                    <a:pt x="23" y="51"/>
                  </a:cubicBezTo>
                  <a:cubicBezTo>
                    <a:pt x="23" y="51"/>
                    <a:pt x="16" y="52"/>
                    <a:pt x="20" y="57"/>
                  </a:cubicBezTo>
                  <a:cubicBezTo>
                    <a:pt x="20" y="57"/>
                    <a:pt x="25" y="63"/>
                    <a:pt x="27" y="58"/>
                  </a:cubicBezTo>
                  <a:lnTo>
                    <a:pt x="27" y="39"/>
                  </a:lnTo>
                  <a:cubicBezTo>
                    <a:pt x="27" y="39"/>
                    <a:pt x="40" y="30"/>
                    <a:pt x="40" y="31"/>
                  </a:cubicBezTo>
                  <a:cubicBezTo>
                    <a:pt x="40" y="31"/>
                    <a:pt x="37" y="43"/>
                    <a:pt x="50" y="42"/>
                  </a:cubicBezTo>
                  <a:cubicBezTo>
                    <a:pt x="50" y="42"/>
                    <a:pt x="50" y="49"/>
                    <a:pt x="44" y="52"/>
                  </a:cubicBezTo>
                  <a:cubicBezTo>
                    <a:pt x="44" y="52"/>
                    <a:pt x="42" y="53"/>
                    <a:pt x="46" y="53"/>
                  </a:cubicBezTo>
                  <a:cubicBezTo>
                    <a:pt x="46" y="53"/>
                    <a:pt x="50" y="54"/>
                    <a:pt x="52" y="56"/>
                  </a:cubicBezTo>
                  <a:cubicBezTo>
                    <a:pt x="52" y="56"/>
                    <a:pt x="53" y="57"/>
                    <a:pt x="53" y="53"/>
                  </a:cubicBezTo>
                  <a:lnTo>
                    <a:pt x="54" y="40"/>
                  </a:lnTo>
                  <a:cubicBezTo>
                    <a:pt x="54" y="40"/>
                    <a:pt x="57" y="38"/>
                    <a:pt x="60" y="38"/>
                  </a:cubicBezTo>
                  <a:cubicBezTo>
                    <a:pt x="63" y="38"/>
                    <a:pt x="62" y="39"/>
                    <a:pt x="65" y="37"/>
                  </a:cubicBezTo>
                  <a:cubicBezTo>
                    <a:pt x="69" y="34"/>
                    <a:pt x="77" y="27"/>
                    <a:pt x="77" y="23"/>
                  </a:cubicBezTo>
                  <a:cubicBezTo>
                    <a:pt x="77" y="23"/>
                    <a:pt x="77" y="16"/>
                    <a:pt x="68" y="15"/>
                  </a:cubicBezTo>
                  <a:cubicBezTo>
                    <a:pt x="68" y="15"/>
                    <a:pt x="64" y="14"/>
                    <a:pt x="60" y="16"/>
                  </a:cubicBezTo>
                  <a:cubicBezTo>
                    <a:pt x="57" y="18"/>
                    <a:pt x="57" y="19"/>
                    <a:pt x="57" y="15"/>
                  </a:cubicBezTo>
                  <a:cubicBezTo>
                    <a:pt x="57" y="12"/>
                    <a:pt x="61" y="8"/>
                    <a:pt x="59" y="7"/>
                  </a:cubicBezTo>
                  <a:cubicBezTo>
                    <a:pt x="59" y="7"/>
                    <a:pt x="56" y="0"/>
                    <a:pt x="54" y="0"/>
                  </a:cubicBezTo>
                  <a:cubicBezTo>
                    <a:pt x="54" y="0"/>
                    <a:pt x="49" y="1"/>
                    <a:pt x="46" y="8"/>
                  </a:cubicBezTo>
                  <a:cubicBezTo>
                    <a:pt x="45" y="14"/>
                    <a:pt x="39" y="22"/>
                    <a:pt x="41" y="28"/>
                  </a:cubicBezTo>
                  <a:lnTo>
                    <a:pt x="27" y="36"/>
                  </a:lnTo>
                  <a:lnTo>
                    <a:pt x="28" y="9"/>
                  </a:lnTo>
                  <a:cubicBezTo>
                    <a:pt x="28" y="9"/>
                    <a:pt x="28" y="0"/>
                    <a:pt x="20" y="2"/>
                  </a:cubicBezTo>
                  <a:cubicBezTo>
                    <a:pt x="20" y="2"/>
                    <a:pt x="22" y="7"/>
                    <a:pt x="23" y="10"/>
                  </a:cubicBezTo>
                  <a:cubicBezTo>
                    <a:pt x="23" y="12"/>
                    <a:pt x="22" y="13"/>
                    <a:pt x="22" y="15"/>
                  </a:cubicBezTo>
                  <a:lnTo>
                    <a:pt x="22" y="39"/>
                  </a:lnTo>
                  <a:lnTo>
                    <a:pt x="10" y="48"/>
                  </a:lnTo>
                  <a:cubicBezTo>
                    <a:pt x="10" y="48"/>
                    <a:pt x="5" y="52"/>
                    <a:pt x="7" y="46"/>
                  </a:cubicBezTo>
                  <a:lnTo>
                    <a:pt x="11" y="35"/>
                  </a:lnTo>
                  <a:lnTo>
                    <a:pt x="13" y="33"/>
                  </a:lnTo>
                  <a:cubicBezTo>
                    <a:pt x="13" y="33"/>
                    <a:pt x="13" y="30"/>
                    <a:pt x="12" y="28"/>
                  </a:cubicBezTo>
                  <a:cubicBezTo>
                    <a:pt x="11" y="26"/>
                    <a:pt x="10" y="26"/>
                    <a:pt x="8" y="25"/>
                  </a:cubicBezTo>
                  <a:cubicBezTo>
                    <a:pt x="7" y="25"/>
                    <a:pt x="5" y="23"/>
                    <a:pt x="6" y="26"/>
                  </a:cubicBezTo>
                  <a:close/>
                  <a:moveTo>
                    <a:pt x="53" y="6"/>
                  </a:moveTo>
                  <a:cubicBezTo>
                    <a:pt x="53" y="6"/>
                    <a:pt x="43" y="13"/>
                    <a:pt x="44" y="25"/>
                  </a:cubicBezTo>
                  <a:lnTo>
                    <a:pt x="53" y="21"/>
                  </a:lnTo>
                  <a:lnTo>
                    <a:pt x="53" y="6"/>
                  </a:lnTo>
                  <a:close/>
                  <a:moveTo>
                    <a:pt x="52" y="24"/>
                  </a:moveTo>
                  <a:cubicBezTo>
                    <a:pt x="53" y="25"/>
                    <a:pt x="52" y="38"/>
                    <a:pt x="50" y="38"/>
                  </a:cubicBezTo>
                  <a:cubicBezTo>
                    <a:pt x="50" y="38"/>
                    <a:pt x="43" y="40"/>
                    <a:pt x="44" y="36"/>
                  </a:cubicBezTo>
                  <a:lnTo>
                    <a:pt x="44" y="29"/>
                  </a:lnTo>
                  <a:cubicBezTo>
                    <a:pt x="44" y="28"/>
                    <a:pt x="52" y="23"/>
                    <a:pt x="52" y="24"/>
                  </a:cubicBezTo>
                  <a:close/>
                  <a:moveTo>
                    <a:pt x="55" y="23"/>
                  </a:moveTo>
                  <a:lnTo>
                    <a:pt x="54" y="36"/>
                  </a:lnTo>
                  <a:cubicBezTo>
                    <a:pt x="54" y="36"/>
                    <a:pt x="55" y="37"/>
                    <a:pt x="61" y="33"/>
                  </a:cubicBezTo>
                  <a:cubicBezTo>
                    <a:pt x="65" y="30"/>
                    <a:pt x="67" y="26"/>
                    <a:pt x="66" y="21"/>
                  </a:cubicBezTo>
                  <a:cubicBezTo>
                    <a:pt x="66" y="20"/>
                    <a:pt x="66" y="19"/>
                    <a:pt x="64" y="18"/>
                  </a:cubicBezTo>
                  <a:cubicBezTo>
                    <a:pt x="61" y="17"/>
                    <a:pt x="57" y="20"/>
                    <a:pt x="55" y="23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50" name="Freeform 51"/>
            <p:cNvSpPr>
              <a:spLocks noEditPoints="1"/>
            </p:cNvSpPr>
            <p:nvPr/>
          </p:nvSpPr>
          <p:spPr bwMode="auto">
            <a:xfrm>
              <a:off x="-765176" y="900113"/>
              <a:ext cx="301625" cy="404813"/>
            </a:xfrm>
            <a:custGeom>
              <a:avLst/>
              <a:gdLst>
                <a:gd name="T0" fmla="*/ 4 w 47"/>
                <a:gd name="T1" fmla="*/ 10 h 63"/>
                <a:gd name="T2" fmla="*/ 6 w 47"/>
                <a:gd name="T3" fmla="*/ 15 h 63"/>
                <a:gd name="T4" fmla="*/ 16 w 47"/>
                <a:gd name="T5" fmla="*/ 12 h 63"/>
                <a:gd name="T6" fmla="*/ 29 w 47"/>
                <a:gd name="T7" fmla="*/ 5 h 63"/>
                <a:gd name="T8" fmla="*/ 17 w 47"/>
                <a:gd name="T9" fmla="*/ 20 h 63"/>
                <a:gd name="T10" fmla="*/ 5 w 47"/>
                <a:gd name="T11" fmla="*/ 34 h 63"/>
                <a:gd name="T12" fmla="*/ 9 w 47"/>
                <a:gd name="T13" fmla="*/ 43 h 63"/>
                <a:gd name="T14" fmla="*/ 26 w 47"/>
                <a:gd name="T15" fmla="*/ 38 h 63"/>
                <a:gd name="T16" fmla="*/ 27 w 47"/>
                <a:gd name="T17" fmla="*/ 48 h 63"/>
                <a:gd name="T18" fmla="*/ 19 w 47"/>
                <a:gd name="T19" fmla="*/ 59 h 63"/>
                <a:gd name="T20" fmla="*/ 25 w 47"/>
                <a:gd name="T21" fmla="*/ 60 h 63"/>
                <a:gd name="T22" fmla="*/ 31 w 47"/>
                <a:gd name="T23" fmla="*/ 52 h 63"/>
                <a:gd name="T24" fmla="*/ 31 w 47"/>
                <a:gd name="T25" fmla="*/ 36 h 63"/>
                <a:gd name="T26" fmla="*/ 46 w 47"/>
                <a:gd name="T27" fmla="*/ 29 h 63"/>
                <a:gd name="T28" fmla="*/ 34 w 47"/>
                <a:gd name="T29" fmla="*/ 23 h 63"/>
                <a:gd name="T30" fmla="*/ 29 w 47"/>
                <a:gd name="T31" fmla="*/ 20 h 63"/>
                <a:gd name="T32" fmla="*/ 27 w 47"/>
                <a:gd name="T33" fmla="*/ 19 h 63"/>
                <a:gd name="T34" fmla="*/ 26 w 47"/>
                <a:gd name="T35" fmla="*/ 23 h 63"/>
                <a:gd name="T36" fmla="*/ 27 w 47"/>
                <a:gd name="T37" fmla="*/ 32 h 63"/>
                <a:gd name="T38" fmla="*/ 9 w 47"/>
                <a:gd name="T39" fmla="*/ 36 h 63"/>
                <a:gd name="T40" fmla="*/ 8 w 47"/>
                <a:gd name="T41" fmla="*/ 34 h 63"/>
                <a:gd name="T42" fmla="*/ 32 w 47"/>
                <a:gd name="T43" fmla="*/ 14 h 63"/>
                <a:gd name="T44" fmla="*/ 42 w 47"/>
                <a:gd name="T45" fmla="*/ 10 h 63"/>
                <a:gd name="T46" fmla="*/ 34 w 47"/>
                <a:gd name="T47" fmla="*/ 0 h 63"/>
                <a:gd name="T48" fmla="*/ 9 w 47"/>
                <a:gd name="T49" fmla="*/ 10 h 63"/>
                <a:gd name="T50" fmla="*/ 4 w 47"/>
                <a:gd name="T51" fmla="*/ 10 h 63"/>
                <a:gd name="T52" fmla="*/ 32 w 47"/>
                <a:gd name="T53" fmla="*/ 26 h 63"/>
                <a:gd name="T54" fmla="*/ 32 w 47"/>
                <a:gd name="T55" fmla="*/ 30 h 63"/>
                <a:gd name="T56" fmla="*/ 37 w 47"/>
                <a:gd name="T57" fmla="*/ 28 h 63"/>
                <a:gd name="T58" fmla="*/ 32 w 47"/>
                <a:gd name="T59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" h="63">
                  <a:moveTo>
                    <a:pt x="4" y="10"/>
                  </a:moveTo>
                  <a:cubicBezTo>
                    <a:pt x="2" y="11"/>
                    <a:pt x="0" y="13"/>
                    <a:pt x="6" y="15"/>
                  </a:cubicBezTo>
                  <a:cubicBezTo>
                    <a:pt x="6" y="15"/>
                    <a:pt x="10" y="16"/>
                    <a:pt x="16" y="12"/>
                  </a:cubicBezTo>
                  <a:cubicBezTo>
                    <a:pt x="16" y="12"/>
                    <a:pt x="25" y="2"/>
                    <a:pt x="29" y="5"/>
                  </a:cubicBezTo>
                  <a:lnTo>
                    <a:pt x="17" y="20"/>
                  </a:lnTo>
                  <a:lnTo>
                    <a:pt x="5" y="34"/>
                  </a:lnTo>
                  <a:cubicBezTo>
                    <a:pt x="5" y="34"/>
                    <a:pt x="0" y="41"/>
                    <a:pt x="9" y="43"/>
                  </a:cubicBezTo>
                  <a:cubicBezTo>
                    <a:pt x="9" y="43"/>
                    <a:pt x="25" y="39"/>
                    <a:pt x="26" y="38"/>
                  </a:cubicBezTo>
                  <a:lnTo>
                    <a:pt x="27" y="48"/>
                  </a:lnTo>
                  <a:cubicBezTo>
                    <a:pt x="27" y="48"/>
                    <a:pt x="27" y="56"/>
                    <a:pt x="19" y="59"/>
                  </a:cubicBezTo>
                  <a:cubicBezTo>
                    <a:pt x="19" y="59"/>
                    <a:pt x="18" y="63"/>
                    <a:pt x="25" y="60"/>
                  </a:cubicBezTo>
                  <a:cubicBezTo>
                    <a:pt x="25" y="60"/>
                    <a:pt x="31" y="57"/>
                    <a:pt x="31" y="52"/>
                  </a:cubicBezTo>
                  <a:lnTo>
                    <a:pt x="31" y="36"/>
                  </a:lnTo>
                  <a:cubicBezTo>
                    <a:pt x="31" y="36"/>
                    <a:pt x="47" y="32"/>
                    <a:pt x="46" y="29"/>
                  </a:cubicBezTo>
                  <a:cubicBezTo>
                    <a:pt x="46" y="29"/>
                    <a:pt x="43" y="24"/>
                    <a:pt x="34" y="23"/>
                  </a:cubicBezTo>
                  <a:cubicBezTo>
                    <a:pt x="34" y="23"/>
                    <a:pt x="31" y="22"/>
                    <a:pt x="29" y="20"/>
                  </a:cubicBezTo>
                  <a:cubicBezTo>
                    <a:pt x="28" y="19"/>
                    <a:pt x="29" y="19"/>
                    <a:pt x="27" y="19"/>
                  </a:cubicBezTo>
                  <a:cubicBezTo>
                    <a:pt x="25" y="19"/>
                    <a:pt x="23" y="20"/>
                    <a:pt x="26" y="23"/>
                  </a:cubicBezTo>
                  <a:lnTo>
                    <a:pt x="27" y="32"/>
                  </a:lnTo>
                  <a:cubicBezTo>
                    <a:pt x="27" y="32"/>
                    <a:pt x="14" y="37"/>
                    <a:pt x="9" y="36"/>
                  </a:cubicBezTo>
                  <a:cubicBezTo>
                    <a:pt x="9" y="36"/>
                    <a:pt x="5" y="38"/>
                    <a:pt x="8" y="34"/>
                  </a:cubicBezTo>
                  <a:cubicBezTo>
                    <a:pt x="8" y="34"/>
                    <a:pt x="20" y="17"/>
                    <a:pt x="32" y="14"/>
                  </a:cubicBezTo>
                  <a:cubicBezTo>
                    <a:pt x="32" y="14"/>
                    <a:pt x="42" y="14"/>
                    <a:pt x="42" y="10"/>
                  </a:cubicBezTo>
                  <a:cubicBezTo>
                    <a:pt x="42" y="10"/>
                    <a:pt x="42" y="2"/>
                    <a:pt x="34" y="0"/>
                  </a:cubicBezTo>
                  <a:cubicBezTo>
                    <a:pt x="27" y="3"/>
                    <a:pt x="15" y="8"/>
                    <a:pt x="9" y="10"/>
                  </a:cubicBezTo>
                  <a:cubicBezTo>
                    <a:pt x="6" y="10"/>
                    <a:pt x="6" y="9"/>
                    <a:pt x="4" y="10"/>
                  </a:cubicBezTo>
                  <a:close/>
                  <a:moveTo>
                    <a:pt x="32" y="26"/>
                  </a:moveTo>
                  <a:cubicBezTo>
                    <a:pt x="31" y="26"/>
                    <a:pt x="32" y="30"/>
                    <a:pt x="32" y="30"/>
                  </a:cubicBezTo>
                  <a:cubicBezTo>
                    <a:pt x="31" y="31"/>
                    <a:pt x="37" y="29"/>
                    <a:pt x="37" y="28"/>
                  </a:cubicBezTo>
                  <a:cubicBezTo>
                    <a:pt x="37" y="27"/>
                    <a:pt x="32" y="26"/>
                    <a:pt x="32" y="26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19050"/>
              <a:bevelB w="19050" h="19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D5"/>
                </a:solidFill>
                <a:effectLst>
                  <a:outerShdw blurRad="50800" dist="38100" sx="154000" sy="1540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049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">
        <p:fade/>
      </p:transition>
    </mc:Choice>
    <mc:Fallback xmlns="">
      <p:transition spd="med" advClick="0" advTm="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6296E-6 C -0.01302 -0.00803 -0.00503 -0.00463 -0.0243 -0.00741 C -0.03785 -0.00648 -0.05139 -0.0071 -0.06493 -0.00494 C -0.08177 -0.00247 -0.10121 0.01913 -0.11823 0.02592 C -0.12448 0.03456 -0.13264 0.03673 -0.13975 0.04136 C -0.15139 0.04907 -0.1625 0.05926 -0.17413 0.06697 C -0.17795 0.06944 -0.18177 0.07654 -0.18559 0.07963 C -0.18802 0.0821 -0.1908 0.0821 -0.19323 0.08518 C -0.19653 0.08981 -0.20451 0.09537 -0.20451 0.09598 C -0.21041 0.1071 -0.20677 0.10154 -0.21597 0.10802 C -0.22535 0.11481 -0.2309 0.13456 -0.2401 0.13919 C -0.24913 0.15123 -0.25833 0.1645 -0.26684 0.17747 C -0.27066 0.18364 -0.27569 0.18673 -0.27951 0.1929 C -0.28229 0.19753 -0.2842 0.20463 -0.28715 0.20864 C -0.28837 0.21018 -0.28958 0.21173 -0.29097 0.21358 C -0.29357 0.23024 -0.28975 0.21419 -0.296 0.22376 C -0.29722 0.22592 -0.29739 0.22932 -0.29844 0.23148 C -0.30069 0.23549 -0.30416 0.23765 -0.30607 0.24166 C -0.30694 0.24352 -0.30781 0.24506 -0.3085 0.24722 " pathEditMode="relative" rAng="0" ptsTypes="ffffffffffffffffffA">
                                      <p:cBhvr>
                                        <p:cTn id="6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34" y="119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98"/>
                                        </p:tgtEl>
                                      </p:cBhvr>
                                      <p:by x="158000" y="158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autoRev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600000">
                                      <p:cBhvr>
                                        <p:cTn id="19" dur="2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Rot by="600000">
                                      <p:cBhvr>
                                        <p:cTn id="21" dur="2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66667E-6 -3.95062E-6 L -0.35851 -0.00123 " pathEditMode="relative" rAng="0" ptsTypes="AA">
                                      <p:cBhvr>
                                        <p:cTn id="26" dur="176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34" y="-6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5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5802E-6 L -1.94444E-6 -1.0003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3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5802E-6 L -1.94444E-6 -1.0003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3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5802E-6 L -1.94444E-6 -1.0003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3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357E-6 C -0.01702 -0.00247 -0.03403 -0.00247 -0.0507 -0.00587 C -0.05399 -0.00649 -0.05643 -0.01545 -0.0599 -0.01699 C -0.06719 -0.02194 -0.07882 -0.02595 -0.08542 -0.02935 C -0.09722 -0.038 -0.10556 -0.038 -0.11771 -0.03398 C -0.14132 -0.02533 -0.21007 -0.03089 -0.22847 -0.02132 " pathEditMode="relative" rAng="0" ptsTypes="ffffff">
                                      <p:cBhvr>
                                        <p:cTn id="61" dur="25700" spd="-1000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-1915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7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7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7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7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5" dur="3000" fill="hold"/>
                                        <p:tgtEl>
                                          <p:spTgt spid="19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0" presetClass="path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16667E-6 -1.23457E-6 L -0.42343 -0.00278 " pathEditMode="relative" rAng="0" ptsTypes="AA">
                                      <p:cBhvr>
                                        <p:cTn id="77" dur="72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1" y="-15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" presetClass="emph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9" dur="7400" fill="hold"/>
                                        <p:tgtEl>
                                          <p:spTgt spid="192"/>
                                        </p:tgtEl>
                                      </p:cBhvr>
                                      <p:by x="160000" y="1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8" grpId="1" animBg="1"/>
      <p:bldP spid="353" grpId="0" animBg="1"/>
      <p:bldP spid="353" grpId="1" animBg="1"/>
      <p:bldP spid="4" grpId="0" animBg="1"/>
      <p:bldP spid="494" grpId="0" animBg="1"/>
      <p:bldP spid="494" grpId="1" animBg="1"/>
      <p:bldP spid="167" grpId="0" animBg="1"/>
      <p:bldP spid="167" grpId="1" animBg="1"/>
      <p:bldP spid="351" grpId="0"/>
      <p:bldP spid="3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88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af7bc763d91c6b21719e578fc645704a8f567b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344</Words>
  <Application>Microsoft Office PowerPoint</Application>
  <PresentationFormat>全屏显示(16:9)</PresentationFormat>
  <Paragraphs>23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中秋节动画</dc:title>
  <dc:creator>第一PPT</dc:creator>
  <cp:keywords>www.1ppt.com</cp:keywords>
  <dc:description>www.1ppt.com</dc:description>
  <cp:lastModifiedBy>Windows User</cp:lastModifiedBy>
  <cp:revision>12</cp:revision>
  <dcterms:created xsi:type="dcterms:W3CDTF">2006-08-16T00:00:00Z</dcterms:created>
  <dcterms:modified xsi:type="dcterms:W3CDTF">2018-09-09T13:10:21Z</dcterms:modified>
</cp:coreProperties>
</file>