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5"/>
  </p:notesMasterIdLst>
  <p:sldIdLst>
    <p:sldId id="276" r:id="rId3"/>
    <p:sldId id="257" r:id="rId4"/>
    <p:sldId id="262" r:id="rId5"/>
    <p:sldId id="271" r:id="rId6"/>
    <p:sldId id="261" r:id="rId7"/>
    <p:sldId id="263" r:id="rId8"/>
    <p:sldId id="269" r:id="rId9"/>
    <p:sldId id="267" r:id="rId10"/>
    <p:sldId id="264" r:id="rId11"/>
    <p:sldId id="268" r:id="rId12"/>
    <p:sldId id="274" r:id="rId13"/>
    <p:sldId id="277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D583"/>
    <a:srgbClr val="FAF7C4"/>
    <a:srgbClr val="DD0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3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90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B6A73-692A-4ECA-BDAC-C0E3F64B9C38}" type="datetimeFigureOut">
              <a:rPr lang="zh-CN" altLang="en-US" smtClean="0"/>
              <a:t>2018/9/9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DBA58-FAE5-4109-910E-6F682CDA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302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08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060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962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94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028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398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680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179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35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42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53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308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669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 descr="图片包含 网球, 水, 球拍, 户外&#10;&#10;已生成极高可信度的说明">
            <a:extLst>
              <a:ext uri="{FF2B5EF4-FFF2-40B4-BE49-F238E27FC236}">
                <a16:creationId xmlns:a16="http://schemas.microsoft.com/office/drawing/2014/main" xmlns="" id="{D6B74A48-C5A5-446A-9519-4EDBFD8DC10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40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98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9.png"/><Relationship Id="rId7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BF4BC356-713F-40FF-87D0-C3300A41A3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260638" y="834090"/>
            <a:ext cx="2791028" cy="2274021"/>
          </a:xfrm>
          <a:prstGeom prst="rect">
            <a:avLst/>
          </a:prstGeom>
        </p:spPr>
      </p:pic>
      <p:pic>
        <p:nvPicPr>
          <p:cNvPr id="33" name="图片 32" descr="图片包含 网球, 人员, 球拍, 播放器&#10;&#10;已生成极高可信度的说明">
            <a:extLst>
              <a:ext uri="{FF2B5EF4-FFF2-40B4-BE49-F238E27FC236}">
                <a16:creationId xmlns:a16="http://schemas.microsoft.com/office/drawing/2014/main" xmlns="" id="{7F25E035-BBDA-4BA1-999D-C1450DA7D3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942" b="4780"/>
          <a:stretch/>
        </p:blipFill>
        <p:spPr>
          <a:xfrm>
            <a:off x="2702104" y="834090"/>
            <a:ext cx="6858000" cy="536830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FDD3B5AC-B66C-48A2-829C-985232E2B8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587" y="334062"/>
            <a:ext cx="3123264" cy="312326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CED390B-621B-4EE1-A90C-25A04AD3E42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686271" cy="3431072"/>
          </a:xfrm>
          <a:prstGeom prst="rect">
            <a:avLst/>
          </a:prstGeom>
        </p:spPr>
      </p:pic>
      <p:pic>
        <p:nvPicPr>
          <p:cNvPr id="23" name="图片 22" descr="图片包含 动物, 物体, 哺乳动物, 植物&#10;&#10;已生成极低可信度的说明">
            <a:extLst>
              <a:ext uri="{FF2B5EF4-FFF2-40B4-BE49-F238E27FC236}">
                <a16:creationId xmlns:a16="http://schemas.microsoft.com/office/drawing/2014/main" xmlns="" id="{50908DEC-FC83-40A1-870A-3E992FC2DA7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698" t="40019" r="24688" b="27691"/>
          <a:stretch/>
        </p:blipFill>
        <p:spPr>
          <a:xfrm>
            <a:off x="3182980" y="2941345"/>
            <a:ext cx="5769038" cy="2200644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4D337ADD-87FA-4274-96B5-2E42CAFC447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9170" y="334062"/>
            <a:ext cx="2012830" cy="451216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C7BE0A33-2E76-4184-87F5-B368ED80B50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829" y="4607264"/>
            <a:ext cx="1809491" cy="2411897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9FC021A3-0A76-4ADB-9340-56212F074B9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2512" y="5058180"/>
            <a:ext cx="6624929" cy="1584545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58FCCF49-327F-4D13-8DEA-3156FD0267E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4960" y="298079"/>
            <a:ext cx="1192047" cy="176588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FBDA5A34-C330-4D33-BA29-87CEFF6313B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1894" y="4905016"/>
            <a:ext cx="2360106" cy="141150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31104" y="5566582"/>
            <a:ext cx="2719654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000" dirty="0"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时尚中黑简体" panose="01010104010101010101" pitchFamily="2" charset="-122"/>
              </a:rPr>
              <a:t>Mid-Autumn Festival</a:t>
            </a:r>
            <a:endParaRPr lang="zh-CN" altLang="en-US" sz="2000" dirty="0">
              <a:solidFill>
                <a:schemeClr val="accent2">
                  <a:lumMod val="20000"/>
                  <a:lumOff val="80000"/>
                </a:schemeClr>
              </a:solidFill>
              <a:latin typeface="Impact" panose="020B0806030902050204" pitchFamily="34" charset="0"/>
              <a:ea typeface="时尚中黑简体" panose="0101010401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51901" y="5585094"/>
            <a:ext cx="288504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花好人更好月圆人团员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37A5B496-51F4-4A8F-8CE3-82B01C17AAB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3232837"/>
            <a:ext cx="2360106" cy="1411501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CD58ACCA-1C63-4ACB-9E35-976D6A460D8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6320" y="76498"/>
            <a:ext cx="873092" cy="1293387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76C98C9D-2BAE-48E6-9F43-3F45007AA8D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0104" y="76498"/>
            <a:ext cx="1192047" cy="1765883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C87E8771-BEC7-459C-9EC6-243A00F24B87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24" t="25870" r="36373" b="52861"/>
          <a:stretch/>
        </p:blipFill>
        <p:spPr>
          <a:xfrm>
            <a:off x="4307310" y="1398885"/>
            <a:ext cx="2928561" cy="145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63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84"/>
          <p:cNvSpPr txBox="1">
            <a:spLocks noChangeArrowheads="1"/>
          </p:cNvSpPr>
          <p:nvPr/>
        </p:nvSpPr>
        <p:spPr bwMode="auto">
          <a:xfrm>
            <a:off x="4894661" y="2971371"/>
            <a:ext cx="4068270" cy="46166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dirty="0"/>
              <a:t>月圆家圆人圆事圆圆圆团团</a:t>
            </a:r>
          </a:p>
        </p:txBody>
      </p:sp>
      <p:sp>
        <p:nvSpPr>
          <p:cNvPr id="19" name="TextBox 85"/>
          <p:cNvSpPr txBox="1">
            <a:spLocks noChangeArrowheads="1"/>
          </p:cNvSpPr>
          <p:nvPr/>
        </p:nvSpPr>
        <p:spPr bwMode="auto">
          <a:xfrm>
            <a:off x="4894661" y="3524484"/>
            <a:ext cx="4033296" cy="46166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0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/>
            <a:r>
              <a:rPr lang="zh-CN" altLang="en-US" sz="2400" dirty="0"/>
              <a:t>国和家和人和事和和和满满</a:t>
            </a:r>
          </a:p>
        </p:txBody>
      </p:sp>
      <p:sp>
        <p:nvSpPr>
          <p:cNvPr id="20" name="TextBox 86"/>
          <p:cNvSpPr txBox="1">
            <a:spLocks noChangeArrowheads="1"/>
          </p:cNvSpPr>
          <p:nvPr/>
        </p:nvSpPr>
        <p:spPr bwMode="auto">
          <a:xfrm>
            <a:off x="4539094" y="4077597"/>
            <a:ext cx="3799147" cy="46166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0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/>
            <a:r>
              <a:rPr lang="zh-CN" altLang="en-US" sz="2400" dirty="0"/>
              <a:t>祝全家幸福和气美满</a:t>
            </a:r>
          </a:p>
        </p:txBody>
      </p:sp>
      <p:sp>
        <p:nvSpPr>
          <p:cNvPr id="24" name="TextBox 87"/>
          <p:cNvSpPr txBox="1">
            <a:spLocks noChangeArrowheads="1"/>
          </p:cNvSpPr>
          <p:nvPr/>
        </p:nvSpPr>
        <p:spPr bwMode="auto">
          <a:xfrm>
            <a:off x="4573875" y="4630710"/>
            <a:ext cx="2279405" cy="46166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0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/>
            <a:r>
              <a:rPr lang="zh-CN" altLang="en-US" sz="2400" dirty="0"/>
              <a:t>合家欢乐</a:t>
            </a:r>
          </a:p>
        </p:txBody>
      </p:sp>
      <p:pic>
        <p:nvPicPr>
          <p:cNvPr id="5" name="图片 4" descr="图片包含 餐桌, 室内&#10;&#10;已生成高可信度的说明">
            <a:extLst>
              <a:ext uri="{FF2B5EF4-FFF2-40B4-BE49-F238E27FC236}">
                <a16:creationId xmlns:a16="http://schemas.microsoft.com/office/drawing/2014/main" xmlns="" id="{F3720D92-4086-491D-972D-38CD3E73A0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296" y="0"/>
            <a:ext cx="4846211" cy="68580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3C389C8-4C01-4050-A4CF-B1841588AF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1943" y="548830"/>
            <a:ext cx="4693347" cy="1584545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A6224386-A84A-493E-82F0-F11714D8ACC6}"/>
              </a:ext>
            </a:extLst>
          </p:cNvPr>
          <p:cNvSpPr txBox="1"/>
          <p:nvPr/>
        </p:nvSpPr>
        <p:spPr>
          <a:xfrm>
            <a:off x="4549418" y="913102"/>
            <a:ext cx="294995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600" b="1" dirty="0">
                <a:solidFill>
                  <a:srgbClr val="FAF7C4"/>
                </a:solidFill>
              </a:rPr>
              <a:t>合家欢乐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A874378C-B686-4F5F-81A0-AEFC0572D2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131" y="339303"/>
            <a:ext cx="1192047" cy="1765883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2780331C-FCF7-489C-97FA-90CFF959C8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7491" y="117722"/>
            <a:ext cx="873092" cy="1293387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1FBEE339-DBA4-4B7E-98BA-8456FD5DB01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5949" y="30160"/>
            <a:ext cx="1192047" cy="1765883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9614826F-A9C4-4A4D-89CF-1B215A60BDF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9170" y="334062"/>
            <a:ext cx="2012830" cy="4512162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92D087AC-BBFE-44C2-8995-8E491E94849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1894" y="5258101"/>
            <a:ext cx="2360106" cy="141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9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BF4BC356-713F-40FF-87D0-C3300A41A3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260638" y="834090"/>
            <a:ext cx="2791028" cy="2274021"/>
          </a:xfrm>
          <a:prstGeom prst="rect">
            <a:avLst/>
          </a:prstGeom>
        </p:spPr>
      </p:pic>
      <p:pic>
        <p:nvPicPr>
          <p:cNvPr id="33" name="图片 32" descr="图片包含 网球, 人员, 球拍, 播放器&#10;&#10;已生成极高可信度的说明">
            <a:extLst>
              <a:ext uri="{FF2B5EF4-FFF2-40B4-BE49-F238E27FC236}">
                <a16:creationId xmlns:a16="http://schemas.microsoft.com/office/drawing/2014/main" xmlns="" id="{7F25E035-BBDA-4BA1-999D-C1450DA7D3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942" b="4780"/>
          <a:stretch/>
        </p:blipFill>
        <p:spPr>
          <a:xfrm>
            <a:off x="2702104" y="834090"/>
            <a:ext cx="6858000" cy="536830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FDD3B5AC-B66C-48A2-829C-985232E2B8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587" y="334062"/>
            <a:ext cx="3123264" cy="312326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CED390B-621B-4EE1-A90C-25A04AD3E42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686271" cy="343107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4D337ADD-87FA-4274-96B5-2E42CAFC44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9170" y="334062"/>
            <a:ext cx="2012830" cy="451216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C7BE0A33-2E76-4184-87F5-B368ED80B50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829" y="4607264"/>
            <a:ext cx="1809491" cy="2411897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9FC021A3-0A76-4ADB-9340-56212F074B9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2512" y="5058180"/>
            <a:ext cx="6624929" cy="1584545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58FCCF49-327F-4D13-8DEA-3156FD0267E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4960" y="298079"/>
            <a:ext cx="1192047" cy="176588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FBDA5A34-C330-4D33-BA29-87CEFF6313B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1894" y="4905016"/>
            <a:ext cx="2360106" cy="141150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31104" y="5566582"/>
            <a:ext cx="2719654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000" dirty="0"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时尚中黑简体" panose="01010104010101010101" pitchFamily="2" charset="-122"/>
              </a:rPr>
              <a:t>Mid-Autumn Festival</a:t>
            </a:r>
            <a:endParaRPr lang="zh-CN" altLang="en-US" sz="2000" dirty="0">
              <a:solidFill>
                <a:schemeClr val="accent2">
                  <a:lumMod val="20000"/>
                  <a:lumOff val="80000"/>
                </a:schemeClr>
              </a:solidFill>
              <a:latin typeface="Impact" panose="020B0806030902050204" pitchFamily="34" charset="0"/>
              <a:ea typeface="时尚中黑简体" panose="0101010401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51901" y="5585094"/>
            <a:ext cx="288504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花好人更好月圆人团员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37A5B496-51F4-4A8F-8CE3-82B01C17AAB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3232837"/>
            <a:ext cx="2360106" cy="1411501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CD58ACCA-1C63-4ACB-9E35-976D6A460D8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6320" y="76498"/>
            <a:ext cx="873092" cy="1293387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76C98C9D-2BAE-48E6-9F43-3F45007AA8D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0104" y="76498"/>
            <a:ext cx="1192047" cy="1765883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C87E8771-BEC7-459C-9EC6-243A00F24B87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24" t="25870" r="36373" b="52861"/>
          <a:stretch/>
        </p:blipFill>
        <p:spPr>
          <a:xfrm>
            <a:off x="4083961" y="1747857"/>
            <a:ext cx="2928561" cy="1458651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428CB76-6B30-449C-80FF-5007D324E070}"/>
              </a:ext>
            </a:extLst>
          </p:cNvPr>
          <p:cNvSpPr/>
          <p:nvPr/>
        </p:nvSpPr>
        <p:spPr>
          <a:xfrm>
            <a:off x="2934473" y="3091097"/>
            <a:ext cx="6503149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500" dirty="0">
                <a:solidFill>
                  <a:srgbClr val="EED583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303976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54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16649" y="2718793"/>
            <a:ext cx="6742191" cy="341632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每年农历八月十五日，是传统的中秋佳节。这时是一年秋季的中期，所以被称为中秋。八月十五的月亮比其他几个月的满月更圆，更明亮，此夜，人们仰望天空如玉如盘的朗朗明月，自然会期盼家人团聚。远在他乡的游子，也借此寄托自己对故乡和亲人的思念之情。</a:t>
            </a:r>
          </a:p>
        </p:txBody>
      </p:sp>
      <p:pic>
        <p:nvPicPr>
          <p:cNvPr id="74" name="图片 73">
            <a:extLst>
              <a:ext uri="{FF2B5EF4-FFF2-40B4-BE49-F238E27FC236}">
                <a16:creationId xmlns:a16="http://schemas.microsoft.com/office/drawing/2014/main" xmlns="" id="{7F9EFE25-2333-4003-890D-4B88011C93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686271" cy="3431072"/>
          </a:xfrm>
          <a:prstGeom prst="rect">
            <a:avLst/>
          </a:prstGeom>
        </p:spPr>
      </p:pic>
      <p:pic>
        <p:nvPicPr>
          <p:cNvPr id="75" name="图片 74">
            <a:extLst>
              <a:ext uri="{FF2B5EF4-FFF2-40B4-BE49-F238E27FC236}">
                <a16:creationId xmlns:a16="http://schemas.microsoft.com/office/drawing/2014/main" xmlns="" id="{0F5DCA40-3728-47EA-A3F9-A5218ABA92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9170" y="334062"/>
            <a:ext cx="2012830" cy="4512162"/>
          </a:xfrm>
          <a:prstGeom prst="rect">
            <a:avLst/>
          </a:prstGeom>
        </p:spPr>
      </p:pic>
      <p:pic>
        <p:nvPicPr>
          <p:cNvPr id="76" name="图片 75">
            <a:extLst>
              <a:ext uri="{FF2B5EF4-FFF2-40B4-BE49-F238E27FC236}">
                <a16:creationId xmlns:a16="http://schemas.microsoft.com/office/drawing/2014/main" xmlns="" id="{5225219F-374D-41AF-B428-EB33E79B8DE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9629" y="923263"/>
            <a:ext cx="4693347" cy="1584545"/>
          </a:xfrm>
          <a:prstGeom prst="rect">
            <a:avLst/>
          </a:prstGeom>
        </p:spPr>
      </p:pic>
      <p:pic>
        <p:nvPicPr>
          <p:cNvPr id="77" name="图片 76">
            <a:extLst>
              <a:ext uri="{FF2B5EF4-FFF2-40B4-BE49-F238E27FC236}">
                <a16:creationId xmlns:a16="http://schemas.microsoft.com/office/drawing/2014/main" xmlns="" id="{7700C8DC-466D-4892-9E76-C9DBA337C65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4960" y="298079"/>
            <a:ext cx="1192047" cy="1765883"/>
          </a:xfrm>
          <a:prstGeom prst="rect">
            <a:avLst/>
          </a:prstGeom>
        </p:spPr>
      </p:pic>
      <p:pic>
        <p:nvPicPr>
          <p:cNvPr id="78" name="图片 77">
            <a:extLst>
              <a:ext uri="{FF2B5EF4-FFF2-40B4-BE49-F238E27FC236}">
                <a16:creationId xmlns:a16="http://schemas.microsoft.com/office/drawing/2014/main" xmlns="" id="{5ADA363A-4297-4DC6-92E5-DB70B0F742A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6320" y="76498"/>
            <a:ext cx="873092" cy="1293387"/>
          </a:xfrm>
          <a:prstGeom prst="rect">
            <a:avLst/>
          </a:prstGeom>
        </p:spPr>
      </p:pic>
      <p:pic>
        <p:nvPicPr>
          <p:cNvPr id="79" name="图片 78">
            <a:extLst>
              <a:ext uri="{FF2B5EF4-FFF2-40B4-BE49-F238E27FC236}">
                <a16:creationId xmlns:a16="http://schemas.microsoft.com/office/drawing/2014/main" xmlns="" id="{D7AEA3A3-CDBE-4653-9C66-624690AC2A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0104" y="76498"/>
            <a:ext cx="1192047" cy="1765883"/>
          </a:xfrm>
          <a:prstGeom prst="rect">
            <a:avLst/>
          </a:prstGeom>
        </p:spPr>
      </p:pic>
      <p:pic>
        <p:nvPicPr>
          <p:cNvPr id="80" name="图片 79">
            <a:extLst>
              <a:ext uri="{FF2B5EF4-FFF2-40B4-BE49-F238E27FC236}">
                <a16:creationId xmlns:a16="http://schemas.microsoft.com/office/drawing/2014/main" xmlns="" id="{08899064-96BC-4A51-9CDC-95A26E39DAF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829" y="4607264"/>
            <a:ext cx="1809491" cy="2411897"/>
          </a:xfrm>
          <a:prstGeom prst="rect">
            <a:avLst/>
          </a:prstGeom>
        </p:spPr>
      </p:pic>
      <p:sp>
        <p:nvSpPr>
          <p:cNvPr id="81" name="文本框 80">
            <a:extLst>
              <a:ext uri="{FF2B5EF4-FFF2-40B4-BE49-F238E27FC236}">
                <a16:creationId xmlns:a16="http://schemas.microsoft.com/office/drawing/2014/main" xmlns="" id="{17C26EDC-9B2D-4E4F-9313-951357797A5F}"/>
              </a:ext>
            </a:extLst>
          </p:cNvPr>
          <p:cNvSpPr txBox="1"/>
          <p:nvPr/>
        </p:nvSpPr>
        <p:spPr>
          <a:xfrm>
            <a:off x="4445677" y="1380716"/>
            <a:ext cx="356125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八月十五中秋节</a:t>
            </a:r>
          </a:p>
        </p:txBody>
      </p:sp>
    </p:spTree>
    <p:extLst>
      <p:ext uri="{BB962C8B-B14F-4D97-AF65-F5344CB8AC3E}">
        <p14:creationId xmlns:p14="http://schemas.microsoft.com/office/powerpoint/2010/main" val="257795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25755" y="2713927"/>
            <a:ext cx="7049422" cy="2537662"/>
            <a:chOff x="1325755" y="2713927"/>
            <a:chExt cx="7049422" cy="2537662"/>
          </a:xfrm>
        </p:grpSpPr>
        <p:sp>
          <p:nvSpPr>
            <p:cNvPr id="2" name="文本框 1"/>
            <p:cNvSpPr txBox="1"/>
            <p:nvPr/>
          </p:nvSpPr>
          <p:spPr>
            <a:xfrm>
              <a:off x="1325755" y="2713927"/>
              <a:ext cx="2275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solidFill>
                    <a:srgbClr val="FDBF0F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3600" dirty="0">
                  <a:solidFill>
                    <a:srgbClr val="FAF7C4"/>
                  </a:solidFill>
                </a:rPr>
                <a:t>领导贺词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1325755" y="3497263"/>
              <a:ext cx="704942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在中秋佳节即将到来之际，我谨代表</a:t>
              </a:r>
              <a:r>
                <a:rPr lang="en-US" altLang="zh-CN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XXXXXXX</a:t>
              </a:r>
              <a:r>
                <a:rPr lang="zh-CN" altLang="en-US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公司感谢您对我公司多年来的大力支持</a:t>
              </a:r>
              <a:r>
                <a:rPr lang="en-US" altLang="zh-CN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!</a:t>
              </a:r>
              <a:r>
                <a:rPr lang="zh-CN" altLang="en-US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又是一年月圆夜，月下为你许三愿：一愿美梦好似月儿圆，二愿日子更比月饼甜，三愿美貌犹如月中仙。</a:t>
              </a:r>
              <a:endParaRPr lang="en-US" altLang="zh-CN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祝你的事业和生活像那中秋的圆月一样，亮亮堂堂，圆圆满满</a:t>
              </a:r>
              <a:r>
                <a:rPr lang="en-US" altLang="zh-CN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!</a:t>
              </a:r>
              <a:endParaRPr lang="zh-CN" altLang="en-US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460942" y="3081474"/>
              <a:ext cx="4165600" cy="0"/>
            </a:xfrm>
            <a:prstGeom prst="line">
              <a:avLst/>
            </a:prstGeom>
            <a:ln>
              <a:solidFill>
                <a:srgbClr val="FAF7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A4D4FB8-4258-48FE-BF9D-14B43DAE28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380" y="281343"/>
            <a:ext cx="4093083" cy="409308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390BACFF-63A9-467C-8178-B08903F6F1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935" y="298079"/>
            <a:ext cx="1192047" cy="176588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84C8C87F-DEAC-429A-8AD5-8A47BC5163A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5295" y="76498"/>
            <a:ext cx="873092" cy="12933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F94CEFC1-735F-4963-ACBF-7EC3F16AA0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1473" y="563993"/>
            <a:ext cx="4693347" cy="1584545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81403D65-4C49-4A2F-8C66-460E13B7054B}"/>
              </a:ext>
            </a:extLst>
          </p:cNvPr>
          <p:cNvSpPr txBox="1"/>
          <p:nvPr/>
        </p:nvSpPr>
        <p:spPr>
          <a:xfrm>
            <a:off x="4465799" y="936157"/>
            <a:ext cx="227555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600" b="1" dirty="0">
                <a:solidFill>
                  <a:srgbClr val="FAF7C4"/>
                </a:solidFill>
              </a:rPr>
              <a:t>领导贺词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55D97691-3CC5-4C68-9D52-2D5EAA7C741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1894" y="4905016"/>
            <a:ext cx="2360106" cy="141150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4BBAD001-CAA0-42A7-AB7F-6547E4A0B6D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342294"/>
            <a:ext cx="2360106" cy="141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5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5333967" y="2956339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明月出天山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188862" y="2956339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苍茫云海间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043757" y="2956339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长风几万里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898651" y="2956339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吹度玉门关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33101CF6-F363-435E-B74F-C638E64E1F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686271" cy="343107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143FBF5-629A-46D4-825A-6272353A37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9170" y="334062"/>
            <a:ext cx="2012830" cy="451216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60B6ABEF-6A6C-4ED7-B702-3AA2515A52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1894" y="4909269"/>
            <a:ext cx="2360106" cy="141150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48B1148D-8A98-483C-A30C-D3068A0D4C8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2705" y="840741"/>
            <a:ext cx="4693347" cy="158454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919F8052-09FF-4000-BEFE-3FB255839C2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353" y="1979516"/>
            <a:ext cx="3616618" cy="363550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F0A8FA9D-E7FC-4832-B0E0-B49F5F5732F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342294"/>
            <a:ext cx="2360106" cy="1411501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CB3BAB5F-2C2C-4D8B-8F36-4DF6146AC02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4960" y="298079"/>
            <a:ext cx="1192047" cy="176588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B0B5BF04-C0D3-4D8E-928F-4BA855ADF5D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6320" y="76498"/>
            <a:ext cx="873092" cy="1293387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B6478D9A-C10A-42E0-892B-8294A56B539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0104" y="76498"/>
            <a:ext cx="1192047" cy="1765883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534CB56A-4044-4BCB-8BF5-C1E8ABC478A4}"/>
              </a:ext>
            </a:extLst>
          </p:cNvPr>
          <p:cNvSpPr txBox="1"/>
          <p:nvPr/>
        </p:nvSpPr>
        <p:spPr>
          <a:xfrm>
            <a:off x="5333967" y="1196050"/>
            <a:ext cx="227555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600" b="1" dirty="0">
                <a:solidFill>
                  <a:srgbClr val="FAF7C4"/>
                </a:solidFill>
              </a:rPr>
              <a:t>花好月圆</a:t>
            </a:r>
          </a:p>
        </p:txBody>
      </p:sp>
    </p:spTree>
    <p:extLst>
      <p:ext uri="{BB962C8B-B14F-4D97-AF65-F5344CB8AC3E}">
        <p14:creationId xmlns:p14="http://schemas.microsoft.com/office/powerpoint/2010/main" val="373420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422758" y="2370156"/>
            <a:ext cx="6832640" cy="294209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人间中秋话婵娟，可知天上宫阙无日年。夜幕凄美，星辰眷恋，那轮清冷月，素娥弹断旧琴弦，无限怅恨，蟾宫锁容颜。云房垂粉帘，独舒广袖，挽夜阑。年年岁岁今秋月，化思化念长空悬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3435458" y="2327753"/>
            <a:ext cx="6667500" cy="2844800"/>
            <a:chOff x="4266365" y="2592614"/>
            <a:chExt cx="6667500" cy="262708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2663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8378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4093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9300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5015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349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5810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1398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6986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2574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98162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3750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09338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629ED422-7C9D-48D4-85E1-06587C547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3484" y="490414"/>
            <a:ext cx="4693347" cy="158454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1E6A37CF-E53D-41F1-9ED5-02789E6B5D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39" y="3836051"/>
            <a:ext cx="4772780" cy="2812706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0A663973-C0C3-49E6-8B3C-14FD1BED0507}"/>
              </a:ext>
            </a:extLst>
          </p:cNvPr>
          <p:cNvSpPr txBox="1"/>
          <p:nvPr/>
        </p:nvSpPr>
        <p:spPr>
          <a:xfrm>
            <a:off x="5464512" y="854676"/>
            <a:ext cx="27686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600" b="1" dirty="0">
                <a:solidFill>
                  <a:srgbClr val="FAF7C4"/>
                </a:solidFill>
              </a:rPr>
              <a:t>千里共婵娟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F22E96BA-89A2-4973-A490-74D56F86CD8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4852" y="298079"/>
            <a:ext cx="1192047" cy="1765883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74FA34FD-8AB1-45EA-91AD-2580026279E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6212" y="76498"/>
            <a:ext cx="873092" cy="129338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4DDCE3A2-0573-40BA-AC54-6C1959FDE5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0104" y="76498"/>
            <a:ext cx="1192047" cy="1765883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14DF033B-2E58-43EC-8BF3-318A74C5F81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1894" y="5274755"/>
            <a:ext cx="2360106" cy="141150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CF87A01F-5079-4EB1-A644-5C89FC9CEE3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686271" cy="343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91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397491" y="2869203"/>
            <a:ext cx="6044457" cy="2400657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哪见得江边有一亭，一女子倚身亭栏，手握一杯酒，正与月对饮。一袭青衣裙，裙尾蕾丝圈边，她一头乌黑秀发随意披落，风扬起，生得一副娇羞摸样，甚美。却看瞳中隐约闪着一丝忧愁，眼眶也模糊起来，莹泪终究没有落下，只听得一声叹息留于江中。</a:t>
            </a:r>
          </a:p>
        </p:txBody>
      </p:sp>
      <p:pic>
        <p:nvPicPr>
          <p:cNvPr id="5" name="图片 4" descr="图片包含 室内, 下一个, 杯子, 褐色&#10;&#10;已生成高可信度的说明">
            <a:extLst>
              <a:ext uri="{FF2B5EF4-FFF2-40B4-BE49-F238E27FC236}">
                <a16:creationId xmlns:a16="http://schemas.microsoft.com/office/drawing/2014/main" xmlns="" id="{60F3C701-68D5-432C-A1A9-26FBE86E22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6672" y="63374"/>
            <a:ext cx="4265328" cy="4006158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09C01950-B7B9-4B3D-A4A7-F2028F4774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2835" y="1411109"/>
            <a:ext cx="4693347" cy="1584545"/>
          </a:xfrm>
          <a:prstGeom prst="rect">
            <a:avLst/>
          </a:prstGeom>
        </p:spPr>
      </p:pic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414B487E-0405-4D74-AE75-47D58B155F29}"/>
              </a:ext>
            </a:extLst>
          </p:cNvPr>
          <p:cNvSpPr txBox="1"/>
          <p:nvPr/>
        </p:nvSpPr>
        <p:spPr>
          <a:xfrm>
            <a:off x="3061546" y="1782020"/>
            <a:ext cx="294995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600" b="1" dirty="0">
                <a:solidFill>
                  <a:srgbClr val="FAF7C4"/>
                </a:solidFill>
              </a:rPr>
              <a:t>举杯对明月</a:t>
            </a:r>
          </a:p>
        </p:txBody>
      </p:sp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B3302E84-69B0-4FC1-85E3-7A5455AEC96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131" y="339303"/>
            <a:ext cx="1192047" cy="1765883"/>
          </a:xfrm>
          <a:prstGeom prst="rect">
            <a:avLst/>
          </a:prstGeom>
        </p:spPr>
      </p:pic>
      <p:pic>
        <p:nvPicPr>
          <p:cNvPr id="55" name="图片 54">
            <a:extLst>
              <a:ext uri="{FF2B5EF4-FFF2-40B4-BE49-F238E27FC236}">
                <a16:creationId xmlns:a16="http://schemas.microsoft.com/office/drawing/2014/main" xmlns="" id="{899BBA10-D68F-4053-A653-6557FB2D61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7491" y="117722"/>
            <a:ext cx="873092" cy="1293387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E165B582-51B6-46A8-97B0-ADF7D7AF78D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1894" y="4905016"/>
            <a:ext cx="2360106" cy="1411501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DE6FFB40-43BA-418E-9540-33BF113EA21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342294"/>
            <a:ext cx="2360106" cy="141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07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文本框 275"/>
          <p:cNvSpPr txBox="1"/>
          <p:nvPr/>
        </p:nvSpPr>
        <p:spPr>
          <a:xfrm>
            <a:off x="2736316" y="3272225"/>
            <a:ext cx="455786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0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海上生明月</a:t>
            </a:r>
          </a:p>
        </p:txBody>
      </p:sp>
      <p:sp>
        <p:nvSpPr>
          <p:cNvPr id="277" name="文本框 276"/>
          <p:cNvSpPr txBox="1"/>
          <p:nvPr/>
        </p:nvSpPr>
        <p:spPr>
          <a:xfrm>
            <a:off x="3788745" y="4321151"/>
            <a:ext cx="434807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0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天涯共此时</a:t>
            </a:r>
          </a:p>
        </p:txBody>
      </p:sp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B9AFABB9-8024-47DD-9C09-B331DBD6CC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177" y="615428"/>
            <a:ext cx="3871292" cy="3883858"/>
          </a:xfrm>
          <a:prstGeom prst="rect">
            <a:avLst/>
          </a:prstGeom>
        </p:spPr>
      </p:pic>
      <p:pic>
        <p:nvPicPr>
          <p:cNvPr id="55" name="图片 54">
            <a:extLst>
              <a:ext uri="{FF2B5EF4-FFF2-40B4-BE49-F238E27FC236}">
                <a16:creationId xmlns:a16="http://schemas.microsoft.com/office/drawing/2014/main" xmlns="" id="{C8A6324C-2873-49A5-8CE5-A3F1AEAB47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8385" y="1120772"/>
            <a:ext cx="2962876" cy="2802844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5C3D9996-E597-4555-8922-86E6447077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2835" y="1411109"/>
            <a:ext cx="4693347" cy="1584545"/>
          </a:xfrm>
          <a:prstGeom prst="rect">
            <a:avLst/>
          </a:prstGeom>
        </p:spPr>
      </p:pic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1AE22EEF-327F-45FD-8E2E-60E31354C0E4}"/>
              </a:ext>
            </a:extLst>
          </p:cNvPr>
          <p:cNvSpPr txBox="1"/>
          <p:nvPr/>
        </p:nvSpPr>
        <p:spPr>
          <a:xfrm>
            <a:off x="3360310" y="1775381"/>
            <a:ext cx="294995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600" b="1" dirty="0">
                <a:solidFill>
                  <a:srgbClr val="FAF7C4"/>
                </a:solidFill>
              </a:rPr>
              <a:t>中秋佳节</a:t>
            </a:r>
          </a:p>
        </p:txBody>
      </p:sp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EFBC2968-F14A-4D94-90AE-18AD0031025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131" y="339303"/>
            <a:ext cx="1192047" cy="1765883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:a16="http://schemas.microsoft.com/office/drawing/2014/main" xmlns="" id="{1F95E09A-EB34-44EA-A2F1-298981A20C2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7491" y="117722"/>
            <a:ext cx="873092" cy="1293387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9C890204-483C-4643-8FE4-9A765458124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1894" y="4905016"/>
            <a:ext cx="2360106" cy="1411501"/>
          </a:xfrm>
          <a:prstGeom prst="rect">
            <a:avLst/>
          </a:prstGeom>
        </p:spPr>
      </p:pic>
      <p:pic>
        <p:nvPicPr>
          <p:cNvPr id="62" name="图片 61">
            <a:extLst>
              <a:ext uri="{FF2B5EF4-FFF2-40B4-BE49-F238E27FC236}">
                <a16:creationId xmlns:a16="http://schemas.microsoft.com/office/drawing/2014/main" xmlns="" id="{1EB3A86B-620C-49AF-BFDB-A18BEB0F91C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322" y="3629776"/>
            <a:ext cx="2584038" cy="344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18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" grpId="0"/>
      <p:bldP spid="2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271799" y="2394638"/>
            <a:ext cx="8183368" cy="2308324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听秋，浅唱，一弯秋月，一秋流浪。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忆秋，秋弹。再漫长的秋夜还是抵不过岁月的萧瑟，</a:t>
            </a:r>
            <a:endParaRPr lang="en-US" altLang="zh-CN" sz="24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当十指拨动着秋心化作的琴弦，</a:t>
            </a:r>
            <a:endParaRPr lang="en-US" altLang="zh-CN" sz="24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秋天的风就不断地翻阅着流云的画面。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EEB8E6DA-D508-4606-B004-DD2D1D88BC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3817" y="810093"/>
            <a:ext cx="4693347" cy="1584545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7A83142-DA51-4758-85AA-71550C8C01CF}"/>
              </a:ext>
            </a:extLst>
          </p:cNvPr>
          <p:cNvSpPr txBox="1"/>
          <p:nvPr/>
        </p:nvSpPr>
        <p:spPr>
          <a:xfrm>
            <a:off x="4881292" y="1174365"/>
            <a:ext cx="294995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600" b="1" dirty="0">
                <a:solidFill>
                  <a:srgbClr val="FAF7C4"/>
                </a:solidFill>
              </a:rPr>
              <a:t>听秋浅唱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3D74E15-81FF-4A13-8548-902B025912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506" y="221581"/>
            <a:ext cx="1192047" cy="176588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2885CF9-4882-4B71-9439-0B79CC968B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0866" y="0"/>
            <a:ext cx="873092" cy="129338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7DC9A925-AB20-4897-912A-288C2299F7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0104" y="76498"/>
            <a:ext cx="1192047" cy="1765883"/>
          </a:xfrm>
          <a:prstGeom prst="rect">
            <a:avLst/>
          </a:prstGeom>
        </p:spPr>
      </p:pic>
      <p:pic>
        <p:nvPicPr>
          <p:cNvPr id="4" name="图片 3" descr="图片包含 就坐&#10;&#10;已生成高可信度的说明">
            <a:extLst>
              <a:ext uri="{FF2B5EF4-FFF2-40B4-BE49-F238E27FC236}">
                <a16:creationId xmlns:a16="http://schemas.microsoft.com/office/drawing/2014/main" xmlns="" id="{AF524BB4-146F-4259-A2BD-9E974AD3E9C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58909"/>
            <a:ext cx="5058529" cy="505852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B78CE7C-CA62-4019-AAF7-2129A60EF93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1457" y="5038144"/>
            <a:ext cx="5510543" cy="181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18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3351443" y="2374233"/>
            <a:ext cx="2905487" cy="304698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花间一壶酒，</a:t>
            </a:r>
            <a:endParaRPr lang="en-US" altLang="zh-CN" sz="32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独酌无相亲。</a:t>
            </a:r>
            <a:endParaRPr lang="en-US" altLang="zh-CN" sz="32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举杯邀明月，</a:t>
            </a:r>
            <a:endParaRPr lang="en-US" altLang="zh-CN" sz="32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对影成三人。</a:t>
            </a:r>
            <a:endParaRPr lang="en-US" altLang="zh-CN" sz="32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94587" y="5551867"/>
            <a:ext cx="6456616" cy="57951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－－李白</a:t>
            </a:r>
            <a:r>
              <a:rPr lang="en-US" altLang="zh-CN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《</a:t>
            </a: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月下独酌</a:t>
            </a:r>
            <a:r>
              <a:rPr lang="en-US" altLang="zh-CN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》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FA0D4AC-7B4F-49C5-8C35-0F667C2288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7905" y="1293387"/>
            <a:ext cx="4495221" cy="449522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853F8F2-C348-4561-B10A-E6E8A53F1A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2207" y="999358"/>
            <a:ext cx="4693347" cy="158454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C194BA5-DFC1-4616-89BF-43586231D489}"/>
              </a:ext>
            </a:extLst>
          </p:cNvPr>
          <p:cNvSpPr txBox="1"/>
          <p:nvPr/>
        </p:nvSpPr>
        <p:spPr>
          <a:xfrm>
            <a:off x="4069682" y="1363630"/>
            <a:ext cx="294995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600" b="1" dirty="0">
                <a:solidFill>
                  <a:srgbClr val="FAF7C4"/>
                </a:solidFill>
              </a:rPr>
              <a:t>月下独酌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2A8EF19-D901-4416-86CA-82A8B7A053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506" y="221581"/>
            <a:ext cx="1192047" cy="176588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6D57EC87-A32A-44BC-8268-43BA9E087A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0866" y="0"/>
            <a:ext cx="873092" cy="129338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50AC9F31-EBED-4F18-BB8D-0937DD4002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0104" y="76498"/>
            <a:ext cx="1192047" cy="176588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DB0113C3-16B2-4D3F-9567-828D87B090E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25000" y="1467133"/>
            <a:ext cx="2012830" cy="451216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5A25F475-9CF6-46D9-A3A8-36C6F841DAE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1894" y="4905016"/>
            <a:ext cx="2360106" cy="141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59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1089</TotalTime>
  <Words>879</Words>
  <Application>Microsoft Office PowerPoint</Application>
  <PresentationFormat>自定义</PresentationFormat>
  <Paragraphs>53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中秋节贺卡</dc:title>
  <dc:creator>第一PPT</dc:creator>
  <cp:keywords>www.1ppt.com</cp:keywords>
  <cp:lastModifiedBy>Windows User</cp:lastModifiedBy>
  <cp:revision>70</cp:revision>
  <dcterms:created xsi:type="dcterms:W3CDTF">2017-09-01T07:34:04Z</dcterms:created>
  <dcterms:modified xsi:type="dcterms:W3CDTF">2018-09-09T12:57:01Z</dcterms:modified>
</cp:coreProperties>
</file>