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15"/>
  </p:notesMasterIdLst>
  <p:sldIdLst>
    <p:sldId id="256" r:id="rId3"/>
    <p:sldId id="266" r:id="rId4"/>
    <p:sldId id="257" r:id="rId5"/>
    <p:sldId id="258" r:id="rId6"/>
    <p:sldId id="259" r:id="rId7"/>
    <p:sldId id="260" r:id="rId8"/>
    <p:sldId id="261" r:id="rId9"/>
    <p:sldId id="262" r:id="rId10"/>
    <p:sldId id="263" r:id="rId11"/>
    <p:sldId id="264" r:id="rId12"/>
    <p:sldId id="265" r:id="rId13"/>
    <p:sldId id="267" r:id="rId14"/>
  </p:sldIdLst>
  <p:sldSz cx="12192000" cy="6858000"/>
  <p:notesSz cx="6858000" cy="9144000"/>
  <p:custDataLst>
    <p:tags r:id="rId1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9BC2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959" autoAdjust="0"/>
    <p:restoredTop sz="94660"/>
  </p:normalViewPr>
  <p:slideViewPr>
    <p:cSldViewPr snapToGrid="0">
      <p:cViewPr>
        <p:scale>
          <a:sx n="75" d="100"/>
          <a:sy n="75" d="100"/>
        </p:scale>
        <p:origin x="-2238" y="-1254"/>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tags" Target="tags/tag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121716-E4B9-4CB2-A37C-1B6026B68403}" type="datetimeFigureOut">
              <a:rPr lang="zh-CN" altLang="en-US" smtClean="0"/>
              <a:t>2018/9/8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EB1232-FAC9-4175-8D49-D0F84577EC09}" type="slidenum">
              <a:rPr lang="zh-CN" altLang="en-US" smtClean="0"/>
              <a:t>‹#›</a:t>
            </a:fld>
            <a:endParaRPr lang="zh-CN" altLang="en-US"/>
          </a:p>
        </p:txBody>
      </p:sp>
    </p:spTree>
    <p:extLst>
      <p:ext uri="{BB962C8B-B14F-4D97-AF65-F5344CB8AC3E}">
        <p14:creationId xmlns:p14="http://schemas.microsoft.com/office/powerpoint/2010/main" val="18780297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EB1232-FAC9-4175-8D49-D0F84577EC09}" type="slidenum">
              <a:rPr lang="zh-CN" altLang="en-US" smtClean="0"/>
              <a:t>1</a:t>
            </a:fld>
            <a:endParaRPr lang="zh-CN" altLang="en-US"/>
          </a:p>
        </p:txBody>
      </p:sp>
    </p:spTree>
    <p:extLst>
      <p:ext uri="{BB962C8B-B14F-4D97-AF65-F5344CB8AC3E}">
        <p14:creationId xmlns:p14="http://schemas.microsoft.com/office/powerpoint/2010/main" val="33823845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EB1232-FAC9-4175-8D49-D0F84577EC09}" type="slidenum">
              <a:rPr lang="zh-CN" altLang="en-US" smtClean="0"/>
              <a:t>10</a:t>
            </a:fld>
            <a:endParaRPr lang="zh-CN" altLang="en-US"/>
          </a:p>
        </p:txBody>
      </p:sp>
    </p:spTree>
    <p:extLst>
      <p:ext uri="{BB962C8B-B14F-4D97-AF65-F5344CB8AC3E}">
        <p14:creationId xmlns:p14="http://schemas.microsoft.com/office/powerpoint/2010/main" val="22399808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EB1232-FAC9-4175-8D49-D0F84577EC09}" type="slidenum">
              <a:rPr lang="zh-CN" altLang="en-US" smtClean="0"/>
              <a:t>11</a:t>
            </a:fld>
            <a:endParaRPr lang="zh-CN" altLang="en-US"/>
          </a:p>
        </p:txBody>
      </p:sp>
    </p:spTree>
    <p:extLst>
      <p:ext uri="{BB962C8B-B14F-4D97-AF65-F5344CB8AC3E}">
        <p14:creationId xmlns:p14="http://schemas.microsoft.com/office/powerpoint/2010/main" val="27944930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EB1232-FAC9-4175-8D49-D0F84577EC09}" type="slidenum">
              <a:rPr lang="zh-CN" altLang="en-US" smtClean="0"/>
              <a:t>2</a:t>
            </a:fld>
            <a:endParaRPr lang="zh-CN" altLang="en-US"/>
          </a:p>
        </p:txBody>
      </p:sp>
    </p:spTree>
    <p:extLst>
      <p:ext uri="{BB962C8B-B14F-4D97-AF65-F5344CB8AC3E}">
        <p14:creationId xmlns:p14="http://schemas.microsoft.com/office/powerpoint/2010/main" val="19746949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EB1232-FAC9-4175-8D49-D0F84577EC09}" type="slidenum">
              <a:rPr lang="zh-CN" altLang="en-US" smtClean="0"/>
              <a:t>3</a:t>
            </a:fld>
            <a:endParaRPr lang="zh-CN" altLang="en-US"/>
          </a:p>
        </p:txBody>
      </p:sp>
    </p:spTree>
    <p:extLst>
      <p:ext uri="{BB962C8B-B14F-4D97-AF65-F5344CB8AC3E}">
        <p14:creationId xmlns:p14="http://schemas.microsoft.com/office/powerpoint/2010/main" val="38569060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EB1232-FAC9-4175-8D49-D0F84577EC09}" type="slidenum">
              <a:rPr lang="zh-CN" altLang="en-US" smtClean="0"/>
              <a:t>4</a:t>
            </a:fld>
            <a:endParaRPr lang="zh-CN" altLang="en-US"/>
          </a:p>
        </p:txBody>
      </p:sp>
    </p:spTree>
    <p:extLst>
      <p:ext uri="{BB962C8B-B14F-4D97-AF65-F5344CB8AC3E}">
        <p14:creationId xmlns:p14="http://schemas.microsoft.com/office/powerpoint/2010/main" val="26346394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EB1232-FAC9-4175-8D49-D0F84577EC09}" type="slidenum">
              <a:rPr lang="zh-CN" altLang="en-US" smtClean="0"/>
              <a:t>5</a:t>
            </a:fld>
            <a:endParaRPr lang="zh-CN" altLang="en-US"/>
          </a:p>
        </p:txBody>
      </p:sp>
    </p:spTree>
    <p:extLst>
      <p:ext uri="{BB962C8B-B14F-4D97-AF65-F5344CB8AC3E}">
        <p14:creationId xmlns:p14="http://schemas.microsoft.com/office/powerpoint/2010/main" val="12533837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EB1232-FAC9-4175-8D49-D0F84577EC09}" type="slidenum">
              <a:rPr lang="zh-CN" altLang="en-US" smtClean="0"/>
              <a:t>6</a:t>
            </a:fld>
            <a:endParaRPr lang="zh-CN" altLang="en-US"/>
          </a:p>
        </p:txBody>
      </p:sp>
    </p:spTree>
    <p:extLst>
      <p:ext uri="{BB962C8B-B14F-4D97-AF65-F5344CB8AC3E}">
        <p14:creationId xmlns:p14="http://schemas.microsoft.com/office/powerpoint/2010/main" val="9055361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EB1232-FAC9-4175-8D49-D0F84577EC09}" type="slidenum">
              <a:rPr lang="zh-CN" altLang="en-US" smtClean="0"/>
              <a:t>7</a:t>
            </a:fld>
            <a:endParaRPr lang="zh-CN" altLang="en-US"/>
          </a:p>
        </p:txBody>
      </p:sp>
    </p:spTree>
    <p:extLst>
      <p:ext uri="{BB962C8B-B14F-4D97-AF65-F5344CB8AC3E}">
        <p14:creationId xmlns:p14="http://schemas.microsoft.com/office/powerpoint/2010/main" val="27958011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EB1232-FAC9-4175-8D49-D0F84577EC09}" type="slidenum">
              <a:rPr lang="zh-CN" altLang="en-US" smtClean="0"/>
              <a:t>8</a:t>
            </a:fld>
            <a:endParaRPr lang="zh-CN" altLang="en-US"/>
          </a:p>
        </p:txBody>
      </p:sp>
    </p:spTree>
    <p:extLst>
      <p:ext uri="{BB962C8B-B14F-4D97-AF65-F5344CB8AC3E}">
        <p14:creationId xmlns:p14="http://schemas.microsoft.com/office/powerpoint/2010/main" val="22043146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EB1232-FAC9-4175-8D49-D0F84577EC09}" type="slidenum">
              <a:rPr lang="zh-CN" altLang="en-US" smtClean="0"/>
              <a:t>9</a:t>
            </a:fld>
            <a:endParaRPr lang="zh-CN" altLang="en-US"/>
          </a:p>
        </p:txBody>
      </p:sp>
    </p:spTree>
    <p:extLst>
      <p:ext uri="{BB962C8B-B14F-4D97-AF65-F5344CB8AC3E}">
        <p14:creationId xmlns:p14="http://schemas.microsoft.com/office/powerpoint/2010/main" val="3647196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0734607E-87A8-4A61-A092-181F296E928A}" type="datetimeFigureOut">
              <a:rPr lang="zh-CN" altLang="en-US" smtClean="0"/>
              <a:t>2018/9/8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04B2168-A788-4BC0-B40A-9C79B67E9B02}" type="slidenum">
              <a:rPr lang="zh-CN" altLang="en-US" smtClean="0"/>
              <a:t>‹#›</a:t>
            </a:fld>
            <a:endParaRPr lang="zh-CN" altLang="en-US"/>
          </a:p>
        </p:txBody>
      </p:sp>
    </p:spTree>
    <p:extLst>
      <p:ext uri="{BB962C8B-B14F-4D97-AF65-F5344CB8AC3E}">
        <p14:creationId xmlns:p14="http://schemas.microsoft.com/office/powerpoint/2010/main" val="33157618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734607E-87A8-4A61-A092-181F296E928A}" type="datetimeFigureOut">
              <a:rPr lang="zh-CN" altLang="en-US" smtClean="0"/>
              <a:t>2018/9/8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04B2168-A788-4BC0-B40A-9C79B67E9B02}" type="slidenum">
              <a:rPr lang="zh-CN" altLang="en-US" smtClean="0"/>
              <a:t>‹#›</a:t>
            </a:fld>
            <a:endParaRPr lang="zh-CN" altLang="en-US"/>
          </a:p>
        </p:txBody>
      </p:sp>
    </p:spTree>
    <p:extLst>
      <p:ext uri="{BB962C8B-B14F-4D97-AF65-F5344CB8AC3E}">
        <p14:creationId xmlns:p14="http://schemas.microsoft.com/office/powerpoint/2010/main" val="2242734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734607E-87A8-4A61-A092-181F296E928A}" type="datetimeFigureOut">
              <a:rPr lang="zh-CN" altLang="en-US" smtClean="0"/>
              <a:t>2018/9/8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04B2168-A788-4BC0-B40A-9C79B67E9B02}" type="slidenum">
              <a:rPr lang="zh-CN" altLang="en-US" smtClean="0"/>
              <a:t>‹#›</a:t>
            </a:fld>
            <a:endParaRPr lang="zh-CN" altLang="en-US"/>
          </a:p>
        </p:txBody>
      </p:sp>
    </p:spTree>
    <p:extLst>
      <p:ext uri="{BB962C8B-B14F-4D97-AF65-F5344CB8AC3E}">
        <p14:creationId xmlns:p14="http://schemas.microsoft.com/office/powerpoint/2010/main" val="26625430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734607E-87A8-4A61-A092-181F296E928A}" type="datetimeFigureOut">
              <a:rPr lang="zh-CN" altLang="en-US" smtClean="0"/>
              <a:t>2018/9/8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04B2168-A788-4BC0-B40A-9C79B67E9B02}" type="slidenum">
              <a:rPr lang="zh-CN" altLang="en-US" smtClean="0"/>
              <a:t>‹#›</a:t>
            </a:fld>
            <a:endParaRPr lang="zh-CN" altLang="en-US"/>
          </a:p>
        </p:txBody>
      </p:sp>
      <p:sp>
        <p:nvSpPr>
          <p:cNvPr id="7" name="矩形 6"/>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2205719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11012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54910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78861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89304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13306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66429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78864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734607E-87A8-4A61-A092-181F296E928A}" type="datetimeFigureOut">
              <a:rPr lang="zh-CN" altLang="en-US" smtClean="0"/>
              <a:t>2018/9/8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04B2168-A788-4BC0-B40A-9C79B67E9B02}" type="slidenum">
              <a:rPr lang="zh-CN" altLang="en-US" smtClean="0"/>
              <a:t>‹#›</a:t>
            </a:fld>
            <a:endParaRPr lang="zh-CN" altLang="en-US"/>
          </a:p>
        </p:txBody>
      </p:sp>
    </p:spTree>
    <p:extLst>
      <p:ext uri="{BB962C8B-B14F-4D97-AF65-F5344CB8AC3E}">
        <p14:creationId xmlns:p14="http://schemas.microsoft.com/office/powerpoint/2010/main" val="27022752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16622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89813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790952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4084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0734607E-87A8-4A61-A092-181F296E928A}" type="datetimeFigureOut">
              <a:rPr lang="zh-CN" altLang="en-US" smtClean="0"/>
              <a:t>2018/9/8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04B2168-A788-4BC0-B40A-9C79B67E9B02}" type="slidenum">
              <a:rPr lang="zh-CN" altLang="en-US" smtClean="0"/>
              <a:t>‹#›</a:t>
            </a:fld>
            <a:endParaRPr lang="zh-CN" altLang="en-US"/>
          </a:p>
        </p:txBody>
      </p:sp>
    </p:spTree>
    <p:extLst>
      <p:ext uri="{BB962C8B-B14F-4D97-AF65-F5344CB8AC3E}">
        <p14:creationId xmlns:p14="http://schemas.microsoft.com/office/powerpoint/2010/main" val="32148421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0734607E-87A8-4A61-A092-181F296E928A}" type="datetimeFigureOut">
              <a:rPr lang="zh-CN" altLang="en-US" smtClean="0"/>
              <a:t>2018/9/8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04B2168-A788-4BC0-B40A-9C79B67E9B02}" type="slidenum">
              <a:rPr lang="zh-CN" altLang="en-US" smtClean="0"/>
              <a:t>‹#›</a:t>
            </a:fld>
            <a:endParaRPr lang="zh-CN" altLang="en-US"/>
          </a:p>
        </p:txBody>
      </p:sp>
    </p:spTree>
    <p:extLst>
      <p:ext uri="{BB962C8B-B14F-4D97-AF65-F5344CB8AC3E}">
        <p14:creationId xmlns:p14="http://schemas.microsoft.com/office/powerpoint/2010/main" val="7867949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0734607E-87A8-4A61-A092-181F296E928A}" type="datetimeFigureOut">
              <a:rPr lang="zh-CN" altLang="en-US" smtClean="0"/>
              <a:t>2018/9/8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04B2168-A788-4BC0-B40A-9C79B67E9B02}" type="slidenum">
              <a:rPr lang="zh-CN" altLang="en-US" smtClean="0"/>
              <a:t>‹#›</a:t>
            </a:fld>
            <a:endParaRPr lang="zh-CN" altLang="en-US"/>
          </a:p>
        </p:txBody>
      </p:sp>
    </p:spTree>
    <p:extLst>
      <p:ext uri="{BB962C8B-B14F-4D97-AF65-F5344CB8AC3E}">
        <p14:creationId xmlns:p14="http://schemas.microsoft.com/office/powerpoint/2010/main" val="5670692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734607E-87A8-4A61-A092-181F296E928A}" type="datetimeFigureOut">
              <a:rPr lang="zh-CN" altLang="en-US" smtClean="0"/>
              <a:t>2018/9/8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04B2168-A788-4BC0-B40A-9C79B67E9B02}" type="slidenum">
              <a:rPr lang="zh-CN" altLang="en-US" smtClean="0"/>
              <a:t>‹#›</a:t>
            </a:fld>
            <a:endParaRPr lang="zh-CN" altLang="en-US"/>
          </a:p>
        </p:txBody>
      </p:sp>
    </p:spTree>
    <p:extLst>
      <p:ext uri="{BB962C8B-B14F-4D97-AF65-F5344CB8AC3E}">
        <p14:creationId xmlns:p14="http://schemas.microsoft.com/office/powerpoint/2010/main" val="16240173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734607E-87A8-4A61-A092-181F296E928A}" type="datetimeFigureOut">
              <a:rPr lang="zh-CN" altLang="en-US" smtClean="0"/>
              <a:t>2018/9/8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04B2168-A788-4BC0-B40A-9C79B67E9B02}" type="slidenum">
              <a:rPr lang="zh-CN" altLang="en-US" smtClean="0"/>
              <a:t>‹#›</a:t>
            </a:fld>
            <a:endParaRPr lang="zh-CN" altLang="en-US"/>
          </a:p>
        </p:txBody>
      </p:sp>
    </p:spTree>
    <p:extLst>
      <p:ext uri="{BB962C8B-B14F-4D97-AF65-F5344CB8AC3E}">
        <p14:creationId xmlns:p14="http://schemas.microsoft.com/office/powerpoint/2010/main" val="13887087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0734607E-87A8-4A61-A092-181F296E928A}" type="datetimeFigureOut">
              <a:rPr lang="zh-CN" altLang="en-US" smtClean="0"/>
              <a:t>2018/9/8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04B2168-A788-4BC0-B40A-9C79B67E9B02}" type="slidenum">
              <a:rPr lang="zh-CN" altLang="en-US" smtClean="0"/>
              <a:t>‹#›</a:t>
            </a:fld>
            <a:endParaRPr lang="zh-CN" altLang="en-US"/>
          </a:p>
        </p:txBody>
      </p:sp>
    </p:spTree>
    <p:extLst>
      <p:ext uri="{BB962C8B-B14F-4D97-AF65-F5344CB8AC3E}">
        <p14:creationId xmlns:p14="http://schemas.microsoft.com/office/powerpoint/2010/main" val="2816048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0734607E-87A8-4A61-A092-181F296E928A}" type="datetimeFigureOut">
              <a:rPr lang="zh-CN" altLang="en-US" smtClean="0"/>
              <a:t>2018/9/8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04B2168-A788-4BC0-B40A-9C79B67E9B02}" type="slidenum">
              <a:rPr lang="zh-CN" altLang="en-US" smtClean="0"/>
              <a:t>‹#›</a:t>
            </a:fld>
            <a:endParaRPr lang="zh-CN" altLang="en-US"/>
          </a:p>
        </p:txBody>
      </p:sp>
    </p:spTree>
    <p:extLst>
      <p:ext uri="{BB962C8B-B14F-4D97-AF65-F5344CB8AC3E}">
        <p14:creationId xmlns:p14="http://schemas.microsoft.com/office/powerpoint/2010/main" val="3723308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34607E-87A8-4A61-A092-181F296E928A}" type="datetimeFigureOut">
              <a:rPr lang="zh-CN" altLang="en-US" smtClean="0"/>
              <a:t>2018/9/8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4B2168-A788-4BC0-B40A-9C79B67E9B02}" type="slidenum">
              <a:rPr lang="zh-CN" altLang="en-US" smtClean="0"/>
              <a:t>‹#›</a:t>
            </a:fld>
            <a:endParaRPr lang="zh-CN" altLang="en-US"/>
          </a:p>
        </p:txBody>
      </p:sp>
    </p:spTree>
    <p:extLst>
      <p:ext uri="{BB962C8B-B14F-4D97-AF65-F5344CB8AC3E}">
        <p14:creationId xmlns:p14="http://schemas.microsoft.com/office/powerpoint/2010/main" val="35216850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2018/9/8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319641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microsoft.com/office/2007/relationships/hdphoto" Target="../media/hdphoto1.wdp"/><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png"/><Relationship Id="rId7"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5.png"/><Relationship Id="rId5" Type="http://schemas.openxmlformats.org/officeDocument/2006/relationships/image" Target="../media/image6.png"/><Relationship Id="rId10" Type="http://schemas.openxmlformats.org/officeDocument/2006/relationships/image" Target="../media/image4.png"/><Relationship Id="rId4" Type="http://schemas.openxmlformats.org/officeDocument/2006/relationships/image" Target="../media/image3.png"/><Relationship Id="rId9" Type="http://schemas.microsoft.com/office/2007/relationships/hdphoto" Target="../media/hdphoto1.wdp"/></Relationships>
</file>

<file path=ppt/slides/_rels/slide1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microsoft.com/office/2007/relationships/hdphoto" Target="../media/hdphoto3.wdp"/><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91" y="0"/>
            <a:ext cx="12196691" cy="6858000"/>
          </a:xfrm>
          <a:prstGeom prst="rect">
            <a:avLst/>
          </a:prstGeom>
        </p:spPr>
      </p:pic>
      <p:pic>
        <p:nvPicPr>
          <p:cNvPr id="5" name="图片 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695450" y="9525"/>
            <a:ext cx="8801100" cy="6191250"/>
          </a:xfrm>
          <a:prstGeom prst="rect">
            <a:avLst/>
          </a:prstGeom>
        </p:spPr>
      </p:pic>
      <p:pic>
        <p:nvPicPr>
          <p:cNvPr id="6" name="图片 5"/>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435932" y="2485343"/>
            <a:ext cx="2505075" cy="2219325"/>
          </a:xfrm>
          <a:prstGeom prst="rect">
            <a:avLst/>
          </a:prstGeom>
        </p:spPr>
      </p:pic>
      <p:pic>
        <p:nvPicPr>
          <p:cNvPr id="8" name="图片 7"/>
          <p:cNvPicPr>
            <a:picLocks noChangeAspect="1"/>
          </p:cNvPicPr>
          <p:nvPr/>
        </p:nvPicPr>
        <p:blipFill rotWithShape="1">
          <a:blip r:embed="rId6" cstate="screen">
            <a:extLst>
              <a:ext uri="{28A0092B-C50C-407E-A947-70E740481C1C}">
                <a14:useLocalDpi xmlns:a14="http://schemas.microsoft.com/office/drawing/2010/main"/>
              </a:ext>
            </a:extLst>
          </a:blip>
          <a:srcRect l="1581"/>
          <a:stretch/>
        </p:blipFill>
        <p:spPr>
          <a:xfrm>
            <a:off x="19050" y="4652580"/>
            <a:ext cx="12172950" cy="2138726"/>
          </a:xfrm>
          <a:prstGeom prst="rect">
            <a:avLst/>
          </a:prstGeom>
        </p:spPr>
      </p:pic>
      <p:pic>
        <p:nvPicPr>
          <p:cNvPr id="9" name="图片 8"/>
          <p:cNvPicPr>
            <a:picLocks noChangeAspect="1"/>
          </p:cNvPicPr>
          <p:nvPr/>
        </p:nvPicPr>
        <p:blipFill rotWithShape="1">
          <a:blip r:embed="rId7" cstate="screen">
            <a:extLst>
              <a:ext uri="{28A0092B-C50C-407E-A947-70E740481C1C}">
                <a14:useLocalDpi xmlns:a14="http://schemas.microsoft.com/office/drawing/2010/main"/>
              </a:ext>
            </a:extLst>
          </a:blip>
          <a:srcRect l="6128"/>
          <a:stretch/>
        </p:blipFill>
        <p:spPr>
          <a:xfrm>
            <a:off x="19050" y="5460030"/>
            <a:ext cx="12172949" cy="1398061"/>
          </a:xfrm>
          <a:prstGeom prst="rect">
            <a:avLst/>
          </a:prstGeom>
        </p:spPr>
      </p:pic>
      <p:pic>
        <p:nvPicPr>
          <p:cNvPr id="10" name="图片 9"/>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7895527" y="1203354"/>
            <a:ext cx="3267075" cy="2314575"/>
          </a:xfrm>
          <a:prstGeom prst="rect">
            <a:avLst/>
          </a:prstGeom>
        </p:spPr>
      </p:pic>
      <p:pic>
        <p:nvPicPr>
          <p:cNvPr id="12" name="图片 11"/>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7835217" y="2572896"/>
            <a:ext cx="2609850" cy="2181225"/>
          </a:xfrm>
          <a:prstGeom prst="rect">
            <a:avLst/>
          </a:prstGeom>
        </p:spPr>
      </p:pic>
      <p:pic>
        <p:nvPicPr>
          <p:cNvPr id="14" name="图片 13"/>
          <p:cNvPicPr>
            <a:picLocks noChangeAspect="1"/>
          </p:cNvPicPr>
          <p:nvPr/>
        </p:nvPicPr>
        <p:blipFill rotWithShape="1">
          <a:blip r:embed="rId10" cstate="screen">
            <a:extLst>
              <a:ext uri="{28A0092B-C50C-407E-A947-70E740481C1C}">
                <a14:useLocalDpi xmlns:a14="http://schemas.microsoft.com/office/drawing/2010/main"/>
              </a:ext>
            </a:extLst>
          </a:blip>
          <a:srcRect l="30255" b="11373"/>
          <a:stretch/>
        </p:blipFill>
        <p:spPr>
          <a:xfrm>
            <a:off x="8676391" y="0"/>
            <a:ext cx="3518287" cy="1835288"/>
          </a:xfrm>
          <a:prstGeom prst="rect">
            <a:avLst/>
          </a:prstGeom>
        </p:spPr>
      </p:pic>
      <p:pic>
        <p:nvPicPr>
          <p:cNvPr id="11" name="图片 10"/>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881753" y="880570"/>
            <a:ext cx="3343275" cy="2428875"/>
          </a:xfrm>
          <a:prstGeom prst="rect">
            <a:avLst/>
          </a:prstGeom>
        </p:spPr>
      </p:pic>
      <p:grpSp>
        <p:nvGrpSpPr>
          <p:cNvPr id="27" name="组合 26"/>
          <p:cNvGrpSpPr/>
          <p:nvPr/>
        </p:nvGrpSpPr>
        <p:grpSpPr>
          <a:xfrm>
            <a:off x="3916217" y="933955"/>
            <a:ext cx="3867518" cy="4608676"/>
            <a:chOff x="3935783" y="1084504"/>
            <a:chExt cx="3168844" cy="3776110"/>
          </a:xfrm>
        </p:grpSpPr>
        <p:sp>
          <p:nvSpPr>
            <p:cNvPr id="20" name="文本框 19"/>
            <p:cNvSpPr txBox="1"/>
            <p:nvPr/>
          </p:nvSpPr>
          <p:spPr>
            <a:xfrm>
              <a:off x="4709124" y="1084504"/>
              <a:ext cx="2244368" cy="1474799"/>
            </a:xfrm>
            <a:prstGeom prst="rect">
              <a:avLst/>
            </a:prstGeom>
            <a:noFill/>
          </p:spPr>
          <p:txBody>
            <a:bodyPr vert="eaVert" wrap="square" rtlCol="0">
              <a:spAutoFit/>
            </a:bodyPr>
            <a:lstStyle/>
            <a:p>
              <a:r>
                <a:rPr lang="zh-CN" altLang="en-US" sz="16600" dirty="0" smtClean="0">
                  <a:solidFill>
                    <a:schemeClr val="bg1"/>
                  </a:solidFill>
                  <a:latin typeface="TypeLand.com 康熙字典體 試用版" pitchFamily="50" charset="-120"/>
                  <a:ea typeface="TypeLand.com 康熙字典體 試用版" pitchFamily="50" charset="-120"/>
                </a:rPr>
                <a:t>中</a:t>
              </a:r>
              <a:endParaRPr lang="zh-CN" altLang="en-US" sz="16600" dirty="0">
                <a:solidFill>
                  <a:schemeClr val="bg1"/>
                </a:solidFill>
                <a:latin typeface="TypeLand.com 康熙字典體 試用版" pitchFamily="50" charset="-120"/>
                <a:ea typeface="TypeLand.com 康熙字典體 試用版" pitchFamily="50" charset="-120"/>
              </a:endParaRPr>
            </a:p>
          </p:txBody>
        </p:sp>
        <p:sp>
          <p:nvSpPr>
            <p:cNvPr id="25" name="弧形 24"/>
            <p:cNvSpPr/>
            <p:nvPr/>
          </p:nvSpPr>
          <p:spPr>
            <a:xfrm>
              <a:off x="4310173" y="1867604"/>
              <a:ext cx="2794454" cy="2794454"/>
            </a:xfrm>
            <a:prstGeom prst="arc">
              <a:avLst>
                <a:gd name="adj1" fmla="val 4418878"/>
                <a:gd name="adj2" fmla="val 14743995"/>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000"/>
            </a:p>
          </p:txBody>
        </p:sp>
        <p:sp>
          <p:nvSpPr>
            <p:cNvPr id="22" name="矩形 21"/>
            <p:cNvSpPr/>
            <p:nvPr/>
          </p:nvSpPr>
          <p:spPr>
            <a:xfrm>
              <a:off x="3935783" y="2337877"/>
              <a:ext cx="1895524" cy="2168715"/>
            </a:xfrm>
            <a:prstGeom prst="rect">
              <a:avLst/>
            </a:prstGeom>
          </p:spPr>
          <p:txBody>
            <a:bodyPr wrap="none">
              <a:spAutoFit/>
            </a:bodyPr>
            <a:lstStyle/>
            <a:p>
              <a:r>
                <a:rPr lang="zh-CN" altLang="en-US" sz="16600" dirty="0" smtClean="0">
                  <a:solidFill>
                    <a:srgbClr val="E9BC28"/>
                  </a:solidFill>
                  <a:latin typeface="TypeLand.com 康熙字典體 試用版" pitchFamily="50" charset="-120"/>
                  <a:ea typeface="TypeLand.com 康熙字典體 試用版" pitchFamily="50" charset="-120"/>
                </a:rPr>
                <a:t>秋</a:t>
              </a:r>
              <a:endParaRPr lang="zh-CN" altLang="en-US" sz="16600" dirty="0">
                <a:solidFill>
                  <a:srgbClr val="E9BC28"/>
                </a:solidFill>
                <a:latin typeface="TypeLand.com 康熙字典體 試用版" pitchFamily="50" charset="-120"/>
                <a:ea typeface="TypeLand.com 康熙字典體 試用版" pitchFamily="50" charset="-120"/>
              </a:endParaRPr>
            </a:p>
          </p:txBody>
        </p:sp>
        <p:pic>
          <p:nvPicPr>
            <p:cNvPr id="23" name="图片 22"/>
            <p:cNvPicPr>
              <a:picLocks noChangeAspect="1"/>
            </p:cNvPicPr>
            <p:nvPr/>
          </p:nvPicPr>
          <p:blipFill>
            <a:blip r:embed="rId12" cstate="screen">
              <a:extLst>
                <a:ext uri="{BEBA8EAE-BF5A-486C-A8C5-ECC9F3942E4B}">
                  <a14:imgProps xmlns:a14="http://schemas.microsoft.com/office/drawing/2010/main">
                    <a14:imgLayer r:embed="rId13">
                      <a14:imgEffect>
                        <a14:backgroundRemoval t="10000" b="90000" l="10000" r="90000"/>
                      </a14:imgEffect>
                    </a14:imgLayer>
                  </a14:imgProps>
                </a:ext>
                <a:ext uri="{28A0092B-C50C-407E-A947-70E740481C1C}">
                  <a14:useLocalDpi xmlns:a14="http://schemas.microsoft.com/office/drawing/2010/main"/>
                </a:ext>
              </a:extLst>
            </a:blip>
            <a:stretch>
              <a:fillRect/>
            </a:stretch>
          </p:blipFill>
          <p:spPr>
            <a:xfrm rot="343956">
              <a:off x="4556195" y="4045904"/>
              <a:ext cx="1314048" cy="814710"/>
            </a:xfrm>
            <a:prstGeom prst="rect">
              <a:avLst/>
            </a:prstGeom>
          </p:spPr>
        </p:pic>
        <p:sp>
          <p:nvSpPr>
            <p:cNvPr id="21" name="矩形 20"/>
            <p:cNvSpPr/>
            <p:nvPr/>
          </p:nvSpPr>
          <p:spPr>
            <a:xfrm>
              <a:off x="5816231" y="2974583"/>
              <a:ext cx="1059140" cy="1714798"/>
            </a:xfrm>
            <a:prstGeom prst="rect">
              <a:avLst/>
            </a:prstGeom>
          </p:spPr>
          <p:txBody>
            <a:bodyPr vert="eaVert" wrap="none">
              <a:spAutoFit/>
            </a:bodyPr>
            <a:lstStyle/>
            <a:p>
              <a:r>
                <a:rPr lang="zh-CN" altLang="en-US" sz="7200" spc="600" dirty="0" smtClean="0">
                  <a:solidFill>
                    <a:schemeClr val="bg1"/>
                  </a:solidFill>
                  <a:latin typeface="TypeLand.com 康熙字典體 試用版" pitchFamily="50" charset="-120"/>
                  <a:ea typeface="TypeLand.com 康熙字典體 試用版" pitchFamily="50" charset="-120"/>
                </a:rPr>
                <a:t>團圓</a:t>
              </a:r>
              <a:endParaRPr lang="zh-CN" altLang="en-US" sz="1200" spc="600" dirty="0"/>
            </a:p>
          </p:txBody>
        </p:sp>
        <p:sp>
          <p:nvSpPr>
            <p:cNvPr id="26" name="弧形 25"/>
            <p:cNvSpPr/>
            <p:nvPr/>
          </p:nvSpPr>
          <p:spPr>
            <a:xfrm>
              <a:off x="4310173" y="1867604"/>
              <a:ext cx="2794454" cy="2794454"/>
            </a:xfrm>
            <a:prstGeom prst="arc">
              <a:avLst>
                <a:gd name="adj1" fmla="val 19198914"/>
                <a:gd name="adj2" fmla="val 2353980"/>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000"/>
            </a:p>
          </p:txBody>
        </p:sp>
      </p:grpSp>
      <p:sp>
        <p:nvSpPr>
          <p:cNvPr id="28" name="椭圆 27"/>
          <p:cNvSpPr/>
          <p:nvPr/>
        </p:nvSpPr>
        <p:spPr>
          <a:xfrm>
            <a:off x="697993" y="552642"/>
            <a:ext cx="533959" cy="533959"/>
          </a:xfrm>
          <a:prstGeom prst="ellipse">
            <a:avLst/>
          </a:prstGeom>
          <a:solidFill>
            <a:srgbClr val="E9BC28"/>
          </a:solidFill>
          <a:ln>
            <a:solidFill>
              <a:srgbClr val="E9BC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9BC28"/>
              </a:solidFill>
            </a:endParaRPr>
          </a:p>
        </p:txBody>
      </p:sp>
      <p:sp>
        <p:nvSpPr>
          <p:cNvPr id="29" name="文本框 28"/>
          <p:cNvSpPr txBox="1"/>
          <p:nvPr/>
        </p:nvSpPr>
        <p:spPr>
          <a:xfrm>
            <a:off x="1173876" y="496455"/>
            <a:ext cx="1496806" cy="646331"/>
          </a:xfrm>
          <a:prstGeom prst="rect">
            <a:avLst/>
          </a:prstGeom>
          <a:noFill/>
        </p:spPr>
        <p:txBody>
          <a:bodyPr wrap="square" rtlCol="0">
            <a:spAutoFit/>
          </a:bodyPr>
          <a:lstStyle/>
          <a:p>
            <a:pPr algn="ctr"/>
            <a:r>
              <a:rPr lang="en-US" altLang="zh-CN" spc="300" dirty="0" smtClean="0">
                <a:solidFill>
                  <a:schemeClr val="bg1"/>
                </a:solidFill>
              </a:rPr>
              <a:t>YOUR LOGO</a:t>
            </a:r>
            <a:endParaRPr lang="zh-CN" altLang="en-US" spc="300" dirty="0">
              <a:solidFill>
                <a:schemeClr val="bg1"/>
              </a:solidFill>
            </a:endParaRPr>
          </a:p>
        </p:txBody>
      </p:sp>
    </p:spTree>
    <p:extLst>
      <p:ext uri="{BB962C8B-B14F-4D97-AF65-F5344CB8AC3E}">
        <p14:creationId xmlns:p14="http://schemas.microsoft.com/office/powerpoint/2010/main" val="207158968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circle(in)">
                                      <p:cBhvr>
                                        <p:cTn id="7" dur="2000"/>
                                        <p:tgtEl>
                                          <p:spTgt spid="28"/>
                                        </p:tgtEl>
                                      </p:cBhvr>
                                    </p:animEffect>
                                  </p:childTnLst>
                                </p:cTn>
                              </p:par>
                            </p:childTnLst>
                          </p:cTn>
                        </p:par>
                        <p:par>
                          <p:cTn id="8" fill="hold">
                            <p:stCondLst>
                              <p:cond delay="2000"/>
                            </p:stCondLst>
                            <p:childTnLst>
                              <p:par>
                                <p:cTn id="9" presetID="42" presetClass="entr" presetSubtype="0"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1000"/>
                                        <p:tgtEl>
                                          <p:spTgt spid="29"/>
                                        </p:tgtEl>
                                      </p:cBhvr>
                                    </p:animEffect>
                                    <p:anim calcmode="lin" valueType="num">
                                      <p:cBhvr>
                                        <p:cTn id="12" dur="1000" fill="hold"/>
                                        <p:tgtEl>
                                          <p:spTgt spid="29"/>
                                        </p:tgtEl>
                                        <p:attrNameLst>
                                          <p:attrName>ppt_x</p:attrName>
                                        </p:attrNameLst>
                                      </p:cBhvr>
                                      <p:tavLst>
                                        <p:tav tm="0">
                                          <p:val>
                                            <p:strVal val="#ppt_x"/>
                                          </p:val>
                                        </p:tav>
                                        <p:tav tm="100000">
                                          <p:val>
                                            <p:strVal val="#ppt_x"/>
                                          </p:val>
                                        </p:tav>
                                      </p:tavLst>
                                    </p:anim>
                                    <p:anim calcmode="lin" valueType="num">
                                      <p:cBhvr>
                                        <p:cTn id="13" dur="1000" fill="hold"/>
                                        <p:tgtEl>
                                          <p:spTgt spid="29"/>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2" presetClass="entr" presetSubtype="2"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1+#ppt_w/2"/>
                                          </p:val>
                                        </p:tav>
                                        <p:tav tm="100000">
                                          <p:val>
                                            <p:strVal val="#ppt_x"/>
                                          </p:val>
                                        </p:tav>
                                      </p:tavLst>
                                    </p:anim>
                                    <p:anim calcmode="lin" valueType="num">
                                      <p:cBhvr additive="base">
                                        <p:cTn id="18" dur="500" fill="hold"/>
                                        <p:tgtEl>
                                          <p:spTgt spid="10"/>
                                        </p:tgtEl>
                                        <p:attrNameLst>
                                          <p:attrName>ppt_y</p:attrName>
                                        </p:attrNameLst>
                                      </p:cBhvr>
                                      <p:tavLst>
                                        <p:tav tm="0">
                                          <p:val>
                                            <p:strVal val="#ppt_y"/>
                                          </p:val>
                                        </p:tav>
                                        <p:tav tm="100000">
                                          <p:val>
                                            <p:strVal val="#ppt_y"/>
                                          </p:val>
                                        </p:tav>
                                      </p:tavLst>
                                    </p:anim>
                                  </p:childTnLst>
                                </p:cTn>
                              </p:par>
                            </p:childTnLst>
                          </p:cTn>
                        </p:par>
                        <p:par>
                          <p:cTn id="19" fill="hold">
                            <p:stCondLst>
                              <p:cond delay="3500"/>
                            </p:stCondLst>
                            <p:childTnLst>
                              <p:par>
                                <p:cTn id="20" presetID="42" presetClass="entr" presetSubtype="0"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childTnLst>
                          </p:cTn>
                        </p:par>
                        <p:par>
                          <p:cTn id="25" fill="hold">
                            <p:stCondLst>
                              <p:cond delay="4500"/>
                            </p:stCondLst>
                            <p:childTnLst>
                              <p:par>
                                <p:cTn id="26" presetID="42" presetClass="entr" presetSubtype="0"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1000" fill="hold"/>
                                        <p:tgtEl>
                                          <p:spTgt spid="11"/>
                                        </p:tgtEl>
                                        <p:attrNameLst>
                                          <p:attrName>ppt_y</p:attrName>
                                        </p:attrNameLst>
                                      </p:cBhvr>
                                      <p:tavLst>
                                        <p:tav tm="0">
                                          <p:val>
                                            <p:strVal val="#ppt_y+.1"/>
                                          </p:val>
                                        </p:tav>
                                        <p:tav tm="100000">
                                          <p:val>
                                            <p:strVal val="#ppt_y"/>
                                          </p:val>
                                        </p:tav>
                                      </p:tavLst>
                                    </p:anim>
                                  </p:childTnLst>
                                </p:cTn>
                              </p:par>
                            </p:childTnLst>
                          </p:cTn>
                        </p:par>
                        <p:par>
                          <p:cTn id="31" fill="hold">
                            <p:stCondLst>
                              <p:cond delay="5500"/>
                            </p:stCondLst>
                            <p:childTnLst>
                              <p:par>
                                <p:cTn id="32" presetID="42" presetClass="entr" presetSubtype="0" fill="hold"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1000"/>
                                        <p:tgtEl>
                                          <p:spTgt spid="6"/>
                                        </p:tgtEl>
                                      </p:cBhvr>
                                    </p:animEffect>
                                    <p:anim calcmode="lin" valueType="num">
                                      <p:cBhvr>
                                        <p:cTn id="35" dur="1000" fill="hold"/>
                                        <p:tgtEl>
                                          <p:spTgt spid="6"/>
                                        </p:tgtEl>
                                        <p:attrNameLst>
                                          <p:attrName>ppt_x</p:attrName>
                                        </p:attrNameLst>
                                      </p:cBhvr>
                                      <p:tavLst>
                                        <p:tav tm="0">
                                          <p:val>
                                            <p:strVal val="#ppt_x"/>
                                          </p:val>
                                        </p:tav>
                                        <p:tav tm="100000">
                                          <p:val>
                                            <p:strVal val="#ppt_x"/>
                                          </p:val>
                                        </p:tav>
                                      </p:tavLst>
                                    </p:anim>
                                    <p:anim calcmode="lin" valueType="num">
                                      <p:cBhvr>
                                        <p:cTn id="36" dur="1000" fill="hold"/>
                                        <p:tgtEl>
                                          <p:spTgt spid="6"/>
                                        </p:tgtEl>
                                        <p:attrNameLst>
                                          <p:attrName>ppt_y</p:attrName>
                                        </p:attrNameLst>
                                      </p:cBhvr>
                                      <p:tavLst>
                                        <p:tav tm="0">
                                          <p:val>
                                            <p:strVal val="#ppt_y+.1"/>
                                          </p:val>
                                        </p:tav>
                                        <p:tav tm="100000">
                                          <p:val>
                                            <p:strVal val="#ppt_y"/>
                                          </p:val>
                                        </p:tav>
                                      </p:tavLst>
                                    </p:anim>
                                  </p:childTnLst>
                                </p:cTn>
                              </p:par>
                            </p:childTnLst>
                          </p:cTn>
                        </p:par>
                        <p:par>
                          <p:cTn id="37" fill="hold">
                            <p:stCondLst>
                              <p:cond delay="6500"/>
                            </p:stCondLst>
                            <p:childTnLst>
                              <p:par>
                                <p:cTn id="38" presetID="42" presetClass="entr" presetSubtype="0" fill="hold"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1000"/>
                                        <p:tgtEl>
                                          <p:spTgt spid="27"/>
                                        </p:tgtEl>
                                      </p:cBhvr>
                                    </p:animEffect>
                                    <p:anim calcmode="lin" valueType="num">
                                      <p:cBhvr>
                                        <p:cTn id="41" dur="1000" fill="hold"/>
                                        <p:tgtEl>
                                          <p:spTgt spid="27"/>
                                        </p:tgtEl>
                                        <p:attrNameLst>
                                          <p:attrName>ppt_x</p:attrName>
                                        </p:attrNameLst>
                                      </p:cBhvr>
                                      <p:tavLst>
                                        <p:tav tm="0">
                                          <p:val>
                                            <p:strVal val="#ppt_x"/>
                                          </p:val>
                                        </p:tav>
                                        <p:tav tm="100000">
                                          <p:val>
                                            <p:strVal val="#ppt_x"/>
                                          </p:val>
                                        </p:tav>
                                      </p:tavLst>
                                    </p:anim>
                                    <p:anim calcmode="lin" valueType="num">
                                      <p:cBhvr>
                                        <p:cTn id="42" dur="1000" fill="hold"/>
                                        <p:tgtEl>
                                          <p:spTgt spid="27"/>
                                        </p:tgtEl>
                                        <p:attrNameLst>
                                          <p:attrName>ppt_y</p:attrName>
                                        </p:attrNameLst>
                                      </p:cBhvr>
                                      <p:tavLst>
                                        <p:tav tm="0">
                                          <p:val>
                                            <p:strVal val="#ppt_y+.1"/>
                                          </p:val>
                                        </p:tav>
                                        <p:tav tm="100000">
                                          <p:val>
                                            <p:strVal val="#ppt_y"/>
                                          </p:val>
                                        </p:tav>
                                      </p:tavLst>
                                    </p:anim>
                                  </p:childTnLst>
                                </p:cTn>
                              </p:par>
                            </p:childTnLst>
                          </p:cTn>
                        </p:par>
                        <p:par>
                          <p:cTn id="43" fill="hold">
                            <p:stCondLst>
                              <p:cond delay="7500"/>
                            </p:stCondLst>
                            <p:childTnLst>
                              <p:par>
                                <p:cTn id="44" presetID="47" presetClass="entr" presetSubtype="0" fill="hold" nodeType="after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1000"/>
                                        <p:tgtEl>
                                          <p:spTgt spid="14"/>
                                        </p:tgtEl>
                                      </p:cBhvr>
                                    </p:animEffect>
                                    <p:anim calcmode="lin" valueType="num">
                                      <p:cBhvr>
                                        <p:cTn id="47" dur="1000" fill="hold"/>
                                        <p:tgtEl>
                                          <p:spTgt spid="14"/>
                                        </p:tgtEl>
                                        <p:attrNameLst>
                                          <p:attrName>ppt_x</p:attrName>
                                        </p:attrNameLst>
                                      </p:cBhvr>
                                      <p:tavLst>
                                        <p:tav tm="0">
                                          <p:val>
                                            <p:strVal val="#ppt_x"/>
                                          </p:val>
                                        </p:tav>
                                        <p:tav tm="100000">
                                          <p:val>
                                            <p:strVal val="#ppt_x"/>
                                          </p:val>
                                        </p:tav>
                                      </p:tavLst>
                                    </p:anim>
                                    <p:anim calcmode="lin" valueType="num">
                                      <p:cBhvr>
                                        <p:cTn id="48"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91" y="0"/>
            <a:ext cx="12196691" cy="6858000"/>
          </a:xfrm>
          <a:prstGeom prst="rect">
            <a:avLst/>
          </a:prstGeom>
        </p:spPr>
      </p:pic>
      <p:grpSp>
        <p:nvGrpSpPr>
          <p:cNvPr id="3" name="组合 2"/>
          <p:cNvGrpSpPr/>
          <p:nvPr/>
        </p:nvGrpSpPr>
        <p:grpSpPr>
          <a:xfrm>
            <a:off x="1487924" y="2028825"/>
            <a:ext cx="6093976" cy="3328988"/>
            <a:chOff x="1487924" y="2028825"/>
            <a:chExt cx="6093976" cy="3328988"/>
          </a:xfrm>
        </p:grpSpPr>
        <p:sp>
          <p:nvSpPr>
            <p:cNvPr id="5" name="矩形 4"/>
            <p:cNvSpPr/>
            <p:nvPr/>
          </p:nvSpPr>
          <p:spPr>
            <a:xfrm>
              <a:off x="1487924" y="2028825"/>
              <a:ext cx="6093976" cy="3328988"/>
            </a:xfrm>
            <a:prstGeom prst="rect">
              <a:avLst/>
            </a:prstGeom>
          </p:spPr>
          <p:txBody>
            <a:bodyPr vert="eaVert" wrap="square">
              <a:spAutoFit/>
            </a:bodyPr>
            <a:lstStyle/>
            <a:p>
              <a:pPr>
                <a:lnSpc>
                  <a:spcPct val="200000"/>
                </a:lnSpc>
              </a:pPr>
              <a:r>
                <a:rPr lang="zh-CN" altLang="en-US" sz="2400" spc="600" dirty="0">
                  <a:solidFill>
                    <a:schemeClr val="bg1"/>
                  </a:solidFill>
                  <a:latin typeface="方正隶变_GBK" panose="03000509000000000000" pitchFamily="65" charset="-122"/>
                  <a:ea typeface="方正隶变_GBK" panose="03000509000000000000" pitchFamily="65" charset="-122"/>
                </a:rPr>
                <a:t>昔年八月十五夜，曲江池畔杏园边。</a:t>
              </a:r>
            </a:p>
            <a:p>
              <a:pPr>
                <a:lnSpc>
                  <a:spcPct val="200000"/>
                </a:lnSpc>
              </a:pPr>
              <a:r>
                <a:rPr lang="zh-CN" altLang="en-US" sz="2400" spc="600" dirty="0">
                  <a:solidFill>
                    <a:schemeClr val="bg1"/>
                  </a:solidFill>
                  <a:latin typeface="方正隶变_GBK" panose="03000509000000000000" pitchFamily="65" charset="-122"/>
                  <a:ea typeface="方正隶变_GBK" panose="03000509000000000000" pitchFamily="65" charset="-122"/>
                </a:rPr>
                <a:t>今年八月十五夜，湓浦沙头水馆前。</a:t>
              </a:r>
            </a:p>
            <a:p>
              <a:pPr>
                <a:lnSpc>
                  <a:spcPct val="200000"/>
                </a:lnSpc>
              </a:pPr>
              <a:r>
                <a:rPr lang="zh-CN" altLang="en-US" sz="2400" spc="600" dirty="0">
                  <a:solidFill>
                    <a:schemeClr val="bg1"/>
                  </a:solidFill>
                  <a:latin typeface="方正隶变_GBK" panose="03000509000000000000" pitchFamily="65" charset="-122"/>
                  <a:ea typeface="方正隶变_GBK" panose="03000509000000000000" pitchFamily="65" charset="-122"/>
                </a:rPr>
                <a:t>西北望乡何处是，东南见月几回圆。</a:t>
              </a:r>
            </a:p>
            <a:p>
              <a:pPr>
                <a:lnSpc>
                  <a:spcPct val="200000"/>
                </a:lnSpc>
              </a:pPr>
              <a:r>
                <a:rPr lang="zh-CN" altLang="en-US" sz="2400" spc="600" dirty="0">
                  <a:solidFill>
                    <a:schemeClr val="bg1"/>
                  </a:solidFill>
                  <a:latin typeface="方正隶变_GBK" panose="03000509000000000000" pitchFamily="65" charset="-122"/>
                  <a:ea typeface="方正隶变_GBK" panose="03000509000000000000" pitchFamily="65" charset="-122"/>
                </a:rPr>
                <a:t>昨风一吹无人会，今夜清光似往年。</a:t>
              </a:r>
            </a:p>
          </p:txBody>
        </p:sp>
        <p:cxnSp>
          <p:nvCxnSpPr>
            <p:cNvPr id="6" name="直接连接符 5"/>
            <p:cNvCxnSpPr/>
            <p:nvPr/>
          </p:nvCxnSpPr>
          <p:spPr>
            <a:xfrm>
              <a:off x="6667500" y="2028825"/>
              <a:ext cx="0" cy="29160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935980" y="2028825"/>
              <a:ext cx="0" cy="29160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5204460" y="2028825"/>
              <a:ext cx="0" cy="29160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4472940" y="2028825"/>
              <a:ext cx="0" cy="29160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3741420" y="2028825"/>
              <a:ext cx="0" cy="29160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009900" y="2028825"/>
              <a:ext cx="0" cy="29160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2286000" y="2028825"/>
              <a:ext cx="0" cy="29160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487924" y="2028825"/>
              <a:ext cx="0" cy="29160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29" name="图片 28"/>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399020" y="-6452"/>
            <a:ext cx="5962650" cy="3086100"/>
          </a:xfrm>
          <a:prstGeom prst="rect">
            <a:avLst/>
          </a:prstGeom>
        </p:spPr>
      </p:pic>
      <p:pic>
        <p:nvPicPr>
          <p:cNvPr id="30" name="图片 29"/>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9074515" y="3486825"/>
            <a:ext cx="3267075" cy="2314575"/>
          </a:xfrm>
          <a:prstGeom prst="rect">
            <a:avLst/>
          </a:prstGeom>
        </p:spPr>
      </p:pic>
    </p:spTree>
    <p:extLst>
      <p:ext uri="{BB962C8B-B14F-4D97-AF65-F5344CB8AC3E}">
        <p14:creationId xmlns:p14="http://schemas.microsoft.com/office/powerpoint/2010/main" val="55465167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right)">
                                      <p:cBhvr>
                                        <p:cTn id="7" dur="500"/>
                                        <p:tgtEl>
                                          <p:spTgt spid="3"/>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ppt_x"/>
                                          </p:val>
                                        </p:tav>
                                        <p:tav tm="100000">
                                          <p:val>
                                            <p:strVal val="#ppt_x"/>
                                          </p:val>
                                        </p:tav>
                                      </p:tavLst>
                                    </p:anim>
                                    <p:anim calcmode="lin" valueType="num">
                                      <p:cBhvr additive="base">
                                        <p:cTn id="12" dur="500" fill="hold"/>
                                        <p:tgtEl>
                                          <p:spTgt spid="29"/>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42" presetClass="entr" presetSubtype="0" fill="hold" nodeType="after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1000"/>
                                        <p:tgtEl>
                                          <p:spTgt spid="30"/>
                                        </p:tgtEl>
                                      </p:cBhvr>
                                    </p:animEffect>
                                    <p:anim calcmode="lin" valueType="num">
                                      <p:cBhvr>
                                        <p:cTn id="17" dur="1000" fill="hold"/>
                                        <p:tgtEl>
                                          <p:spTgt spid="30"/>
                                        </p:tgtEl>
                                        <p:attrNameLst>
                                          <p:attrName>ppt_x</p:attrName>
                                        </p:attrNameLst>
                                      </p:cBhvr>
                                      <p:tavLst>
                                        <p:tav tm="0">
                                          <p:val>
                                            <p:strVal val="#ppt_x"/>
                                          </p:val>
                                        </p:tav>
                                        <p:tav tm="100000">
                                          <p:val>
                                            <p:strVal val="#ppt_x"/>
                                          </p:val>
                                        </p:tav>
                                      </p:tavLst>
                                    </p:anim>
                                    <p:anim calcmode="lin" valueType="num">
                                      <p:cBhvr>
                                        <p:cTn id="18"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91" y="0"/>
            <a:ext cx="12196691" cy="6858000"/>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435932" y="2485343"/>
            <a:ext cx="2505075" cy="2219325"/>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895527" y="1203354"/>
            <a:ext cx="3267075" cy="2314575"/>
          </a:xfrm>
          <a:prstGeom prst="rect">
            <a:avLst/>
          </a:prstGeom>
        </p:spPr>
      </p:pic>
      <p:pic>
        <p:nvPicPr>
          <p:cNvPr id="6" name="图片 5"/>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7835217" y="2572896"/>
            <a:ext cx="2609850" cy="2181225"/>
          </a:xfrm>
          <a:prstGeom prst="rect">
            <a:avLst/>
          </a:prstGeom>
        </p:spPr>
      </p:pic>
      <p:pic>
        <p:nvPicPr>
          <p:cNvPr id="7" name="图片 6"/>
          <p:cNvPicPr>
            <a:picLocks noChangeAspect="1"/>
          </p:cNvPicPr>
          <p:nvPr/>
        </p:nvPicPr>
        <p:blipFill rotWithShape="1">
          <a:blip r:embed="rId7" cstate="screen">
            <a:extLst>
              <a:ext uri="{28A0092B-C50C-407E-A947-70E740481C1C}">
                <a14:useLocalDpi xmlns:a14="http://schemas.microsoft.com/office/drawing/2010/main"/>
              </a:ext>
            </a:extLst>
          </a:blip>
          <a:srcRect l="30255" b="11373"/>
          <a:stretch/>
        </p:blipFill>
        <p:spPr>
          <a:xfrm>
            <a:off x="8676391" y="0"/>
            <a:ext cx="3518287" cy="1835288"/>
          </a:xfrm>
          <a:prstGeom prst="rect">
            <a:avLst/>
          </a:prstGeom>
        </p:spPr>
      </p:pic>
      <p:grpSp>
        <p:nvGrpSpPr>
          <p:cNvPr id="8" name="组合 7"/>
          <p:cNvGrpSpPr/>
          <p:nvPr/>
        </p:nvGrpSpPr>
        <p:grpSpPr>
          <a:xfrm>
            <a:off x="3916217" y="933955"/>
            <a:ext cx="3867518" cy="4608676"/>
            <a:chOff x="3935783" y="1084504"/>
            <a:chExt cx="3168844" cy="3776110"/>
          </a:xfrm>
        </p:grpSpPr>
        <p:sp>
          <p:nvSpPr>
            <p:cNvPr id="9" name="文本框 8"/>
            <p:cNvSpPr txBox="1"/>
            <p:nvPr/>
          </p:nvSpPr>
          <p:spPr>
            <a:xfrm>
              <a:off x="4709123" y="1084504"/>
              <a:ext cx="2244368" cy="1474799"/>
            </a:xfrm>
            <a:prstGeom prst="rect">
              <a:avLst/>
            </a:prstGeom>
            <a:noFill/>
          </p:spPr>
          <p:txBody>
            <a:bodyPr vert="eaVert" wrap="square" rtlCol="0">
              <a:spAutoFit/>
            </a:bodyPr>
            <a:lstStyle/>
            <a:p>
              <a:r>
                <a:rPr lang="zh-CN" altLang="en-US" sz="16600" dirty="0" smtClean="0">
                  <a:solidFill>
                    <a:schemeClr val="bg1"/>
                  </a:solidFill>
                  <a:latin typeface="TypeLand.com 康熙字典體 試用版" pitchFamily="50" charset="-120"/>
                  <a:ea typeface="TypeLand.com 康熙字典體 試用版" pitchFamily="50" charset="-120"/>
                </a:rPr>
                <a:t>合</a:t>
              </a:r>
              <a:endParaRPr lang="zh-CN" altLang="en-US" sz="16600" dirty="0">
                <a:solidFill>
                  <a:schemeClr val="bg1"/>
                </a:solidFill>
                <a:latin typeface="TypeLand.com 康熙字典體 試用版" pitchFamily="50" charset="-120"/>
                <a:ea typeface="TypeLand.com 康熙字典體 試用版" pitchFamily="50" charset="-120"/>
              </a:endParaRPr>
            </a:p>
          </p:txBody>
        </p:sp>
        <p:sp>
          <p:nvSpPr>
            <p:cNvPr id="10" name="弧形 9"/>
            <p:cNvSpPr/>
            <p:nvPr/>
          </p:nvSpPr>
          <p:spPr>
            <a:xfrm>
              <a:off x="4310173" y="1867604"/>
              <a:ext cx="2794454" cy="2794454"/>
            </a:xfrm>
            <a:prstGeom prst="arc">
              <a:avLst>
                <a:gd name="adj1" fmla="val 4418878"/>
                <a:gd name="adj2" fmla="val 14743995"/>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000"/>
            </a:p>
          </p:txBody>
        </p:sp>
        <p:sp>
          <p:nvSpPr>
            <p:cNvPr id="11" name="矩形 10"/>
            <p:cNvSpPr/>
            <p:nvPr/>
          </p:nvSpPr>
          <p:spPr>
            <a:xfrm>
              <a:off x="3935783" y="2337877"/>
              <a:ext cx="1895524" cy="2168715"/>
            </a:xfrm>
            <a:prstGeom prst="rect">
              <a:avLst/>
            </a:prstGeom>
          </p:spPr>
          <p:txBody>
            <a:bodyPr wrap="none">
              <a:spAutoFit/>
            </a:bodyPr>
            <a:lstStyle/>
            <a:p>
              <a:r>
                <a:rPr lang="zh-CN" altLang="en-US" sz="16600" dirty="0" smtClean="0">
                  <a:solidFill>
                    <a:srgbClr val="E9BC28"/>
                  </a:solidFill>
                  <a:latin typeface="TypeLand.com 康熙字典體 試用版" pitchFamily="50" charset="-120"/>
                  <a:ea typeface="TypeLand.com 康熙字典體 試用版" pitchFamily="50" charset="-120"/>
                </a:rPr>
                <a:t>家</a:t>
              </a:r>
              <a:endParaRPr lang="zh-CN" altLang="en-US" sz="16600" dirty="0">
                <a:solidFill>
                  <a:srgbClr val="E9BC28"/>
                </a:solidFill>
                <a:latin typeface="TypeLand.com 康熙字典體 試用版" pitchFamily="50" charset="-120"/>
                <a:ea typeface="TypeLand.com 康熙字典體 試用版" pitchFamily="50" charset="-120"/>
              </a:endParaRPr>
            </a:p>
          </p:txBody>
        </p:sp>
        <p:pic>
          <p:nvPicPr>
            <p:cNvPr id="12" name="图片 11"/>
            <p:cNvPicPr>
              <a:picLocks noChangeAspect="1"/>
            </p:cNvPicPr>
            <p:nvPr/>
          </p:nvPicPr>
          <p:blipFill>
            <a:blip r:embed="rId8" cstate="screen">
              <a:extLst>
                <a:ext uri="{BEBA8EAE-BF5A-486C-A8C5-ECC9F3942E4B}">
                  <a14:imgProps xmlns:a14="http://schemas.microsoft.com/office/drawing/2010/main">
                    <a14:imgLayer r:embed="rId9">
                      <a14:imgEffect>
                        <a14:backgroundRemoval t="10000" b="90000" l="10000" r="90000"/>
                      </a14:imgEffect>
                    </a14:imgLayer>
                  </a14:imgProps>
                </a:ext>
                <a:ext uri="{28A0092B-C50C-407E-A947-70E740481C1C}">
                  <a14:useLocalDpi xmlns:a14="http://schemas.microsoft.com/office/drawing/2010/main"/>
                </a:ext>
              </a:extLst>
            </a:blip>
            <a:stretch>
              <a:fillRect/>
            </a:stretch>
          </p:blipFill>
          <p:spPr>
            <a:xfrm rot="343956">
              <a:off x="4556195" y="4045904"/>
              <a:ext cx="1314048" cy="814710"/>
            </a:xfrm>
            <a:prstGeom prst="rect">
              <a:avLst/>
            </a:prstGeom>
          </p:spPr>
        </p:pic>
        <p:sp>
          <p:nvSpPr>
            <p:cNvPr id="13" name="矩形 12"/>
            <p:cNvSpPr/>
            <p:nvPr/>
          </p:nvSpPr>
          <p:spPr>
            <a:xfrm>
              <a:off x="5816231" y="2974583"/>
              <a:ext cx="1059140" cy="1714798"/>
            </a:xfrm>
            <a:prstGeom prst="rect">
              <a:avLst/>
            </a:prstGeom>
          </p:spPr>
          <p:txBody>
            <a:bodyPr vert="eaVert" wrap="none">
              <a:spAutoFit/>
            </a:bodyPr>
            <a:lstStyle/>
            <a:p>
              <a:r>
                <a:rPr lang="zh-CN" altLang="en-US" sz="7200" spc="600" dirty="0" smtClean="0">
                  <a:solidFill>
                    <a:schemeClr val="bg1"/>
                  </a:solidFill>
                  <a:latin typeface="TypeLand.com 康熙字典體 試用版" pitchFamily="50" charset="-120"/>
                  <a:ea typeface="TypeLand.com 康熙字典體 試用版" pitchFamily="50" charset="-120"/>
                </a:rPr>
                <a:t>歡樂</a:t>
              </a:r>
              <a:endParaRPr lang="zh-CN" altLang="en-US" sz="1200" spc="600" dirty="0"/>
            </a:p>
          </p:txBody>
        </p:sp>
        <p:sp>
          <p:nvSpPr>
            <p:cNvPr id="14" name="弧形 13"/>
            <p:cNvSpPr/>
            <p:nvPr/>
          </p:nvSpPr>
          <p:spPr>
            <a:xfrm>
              <a:off x="4310173" y="1867604"/>
              <a:ext cx="2794454" cy="2794454"/>
            </a:xfrm>
            <a:prstGeom prst="arc">
              <a:avLst>
                <a:gd name="adj1" fmla="val 19198914"/>
                <a:gd name="adj2" fmla="val 2353980"/>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000"/>
            </a:p>
          </p:txBody>
        </p:sp>
      </p:grpSp>
      <p:pic>
        <p:nvPicPr>
          <p:cNvPr id="15" name="图片 14"/>
          <p:cNvPicPr>
            <a:picLocks noChangeAspect="1"/>
          </p:cNvPicPr>
          <p:nvPr/>
        </p:nvPicPr>
        <p:blipFill rotWithShape="1">
          <a:blip r:embed="rId10" cstate="screen">
            <a:extLst>
              <a:ext uri="{28A0092B-C50C-407E-A947-70E740481C1C}">
                <a14:useLocalDpi xmlns:a14="http://schemas.microsoft.com/office/drawing/2010/main"/>
              </a:ext>
            </a:extLst>
          </a:blip>
          <a:srcRect l="1581"/>
          <a:stretch/>
        </p:blipFill>
        <p:spPr>
          <a:xfrm>
            <a:off x="19050" y="4652580"/>
            <a:ext cx="12172950" cy="2138726"/>
          </a:xfrm>
          <a:prstGeom prst="rect">
            <a:avLst/>
          </a:prstGeom>
        </p:spPr>
      </p:pic>
      <p:pic>
        <p:nvPicPr>
          <p:cNvPr id="16" name="图片 15"/>
          <p:cNvPicPr>
            <a:picLocks noChangeAspect="1"/>
          </p:cNvPicPr>
          <p:nvPr/>
        </p:nvPicPr>
        <p:blipFill rotWithShape="1">
          <a:blip r:embed="rId11" cstate="screen">
            <a:extLst>
              <a:ext uri="{28A0092B-C50C-407E-A947-70E740481C1C}">
                <a14:useLocalDpi xmlns:a14="http://schemas.microsoft.com/office/drawing/2010/main"/>
              </a:ext>
            </a:extLst>
          </a:blip>
          <a:srcRect l="6128"/>
          <a:stretch/>
        </p:blipFill>
        <p:spPr>
          <a:xfrm>
            <a:off x="19050" y="5460030"/>
            <a:ext cx="12172949" cy="1398061"/>
          </a:xfrm>
          <a:prstGeom prst="rect">
            <a:avLst/>
          </a:prstGeom>
        </p:spPr>
      </p:pic>
      <p:sp>
        <p:nvSpPr>
          <p:cNvPr id="17" name="椭圆 16"/>
          <p:cNvSpPr/>
          <p:nvPr/>
        </p:nvSpPr>
        <p:spPr>
          <a:xfrm>
            <a:off x="697993" y="552642"/>
            <a:ext cx="533959" cy="533959"/>
          </a:xfrm>
          <a:prstGeom prst="ellipse">
            <a:avLst/>
          </a:prstGeom>
          <a:solidFill>
            <a:srgbClr val="E9BC28"/>
          </a:solidFill>
          <a:ln>
            <a:solidFill>
              <a:srgbClr val="E9BC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9BC28"/>
              </a:solidFill>
            </a:endParaRPr>
          </a:p>
        </p:txBody>
      </p:sp>
      <p:sp>
        <p:nvSpPr>
          <p:cNvPr id="18" name="文本框 17"/>
          <p:cNvSpPr txBox="1"/>
          <p:nvPr/>
        </p:nvSpPr>
        <p:spPr>
          <a:xfrm>
            <a:off x="1173876" y="496455"/>
            <a:ext cx="1496806" cy="646331"/>
          </a:xfrm>
          <a:prstGeom prst="rect">
            <a:avLst/>
          </a:prstGeom>
          <a:noFill/>
        </p:spPr>
        <p:txBody>
          <a:bodyPr wrap="square" rtlCol="0">
            <a:spAutoFit/>
          </a:bodyPr>
          <a:lstStyle/>
          <a:p>
            <a:pPr algn="ctr"/>
            <a:r>
              <a:rPr lang="en-US" altLang="zh-CN" spc="300" dirty="0" smtClean="0">
                <a:solidFill>
                  <a:schemeClr val="bg1"/>
                </a:solidFill>
              </a:rPr>
              <a:t>YOUR LOGO</a:t>
            </a:r>
            <a:endParaRPr lang="zh-CN" altLang="en-US" spc="300" dirty="0">
              <a:solidFill>
                <a:schemeClr val="bg1"/>
              </a:solidFill>
            </a:endParaRPr>
          </a:p>
        </p:txBody>
      </p:sp>
    </p:spTree>
    <p:extLst>
      <p:ext uri="{BB962C8B-B14F-4D97-AF65-F5344CB8AC3E}">
        <p14:creationId xmlns:p14="http://schemas.microsoft.com/office/powerpoint/2010/main" val="141248822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circle(in)">
                                      <p:cBhvr>
                                        <p:cTn id="7" dur="2000"/>
                                        <p:tgtEl>
                                          <p:spTgt spid="17"/>
                                        </p:tgtEl>
                                      </p:cBhvr>
                                    </p:animEffect>
                                  </p:childTnLst>
                                </p:cTn>
                              </p:par>
                            </p:childTnLst>
                          </p:cTn>
                        </p:par>
                        <p:par>
                          <p:cTn id="8" fill="hold">
                            <p:stCondLst>
                              <p:cond delay="2000"/>
                            </p:stCondLst>
                            <p:childTnLst>
                              <p:par>
                                <p:cTn id="9" presetID="42"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000"/>
                                        <p:tgtEl>
                                          <p:spTgt spid="18"/>
                                        </p:tgtEl>
                                      </p:cBhvr>
                                    </p:animEffect>
                                    <p:anim calcmode="lin" valueType="num">
                                      <p:cBhvr>
                                        <p:cTn id="12" dur="1000" fill="hold"/>
                                        <p:tgtEl>
                                          <p:spTgt spid="18"/>
                                        </p:tgtEl>
                                        <p:attrNameLst>
                                          <p:attrName>ppt_x</p:attrName>
                                        </p:attrNameLst>
                                      </p:cBhvr>
                                      <p:tavLst>
                                        <p:tav tm="0">
                                          <p:val>
                                            <p:strVal val="#ppt_x"/>
                                          </p:val>
                                        </p:tav>
                                        <p:tav tm="100000">
                                          <p:val>
                                            <p:strVal val="#ppt_x"/>
                                          </p:val>
                                        </p:tav>
                                      </p:tavLst>
                                    </p:anim>
                                    <p:anim calcmode="lin" valueType="num">
                                      <p:cBhvr>
                                        <p:cTn id="13" dur="1000" fill="hold"/>
                                        <p:tgtEl>
                                          <p:spTgt spid="18"/>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7" presetClass="entr" presetSubtype="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4000"/>
                            </p:stCondLst>
                            <p:childTnLst>
                              <p:par>
                                <p:cTn id="21" presetID="42"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711866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91" y="0"/>
            <a:ext cx="12196691" cy="6858000"/>
          </a:xfrm>
          <a:prstGeom prst="rect">
            <a:avLst/>
          </a:prstGeom>
        </p:spPr>
      </p:pic>
      <p:pic>
        <p:nvPicPr>
          <p:cNvPr id="23" name="图片 2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57134" y="4757737"/>
            <a:ext cx="3343275" cy="2428875"/>
          </a:xfrm>
          <a:prstGeom prst="rect">
            <a:avLst/>
          </a:prstGeom>
        </p:spPr>
      </p:pic>
      <p:pic>
        <p:nvPicPr>
          <p:cNvPr id="24" name="图片 23"/>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0" y="-235949"/>
            <a:ext cx="2609850" cy="2181225"/>
          </a:xfrm>
          <a:prstGeom prst="rect">
            <a:avLst/>
          </a:prstGeom>
        </p:spPr>
      </p:pic>
      <p:sp>
        <p:nvSpPr>
          <p:cNvPr id="25" name="文本框 24"/>
          <p:cNvSpPr txBox="1"/>
          <p:nvPr/>
        </p:nvSpPr>
        <p:spPr>
          <a:xfrm>
            <a:off x="8684698" y="1519281"/>
            <a:ext cx="1538883" cy="3028950"/>
          </a:xfrm>
          <a:prstGeom prst="rect">
            <a:avLst/>
          </a:prstGeom>
          <a:noFill/>
        </p:spPr>
        <p:txBody>
          <a:bodyPr vert="eaVert" wrap="square" rtlCol="0">
            <a:spAutoFit/>
          </a:bodyPr>
          <a:lstStyle/>
          <a:p>
            <a:pPr algn="ctr"/>
            <a:r>
              <a:rPr lang="zh-CN" altLang="en-US" sz="8800" spc="1200" dirty="0" smtClean="0">
                <a:solidFill>
                  <a:schemeClr val="bg1"/>
                </a:solidFill>
                <a:latin typeface="TypeLand 康熙字典體" pitchFamily="50" charset="-120"/>
                <a:ea typeface="TypeLand 康熙字典體" pitchFamily="50" charset="-120"/>
              </a:rPr>
              <a:t>目錄</a:t>
            </a:r>
            <a:endParaRPr lang="zh-CN" altLang="en-US" sz="8800" spc="1200" dirty="0">
              <a:solidFill>
                <a:schemeClr val="bg1"/>
              </a:solidFill>
              <a:latin typeface="TypeLand 康熙字典體" pitchFamily="50" charset="-120"/>
              <a:ea typeface="TypeLand 康熙字典體" pitchFamily="50" charset="-120"/>
            </a:endParaRPr>
          </a:p>
        </p:txBody>
      </p:sp>
      <p:grpSp>
        <p:nvGrpSpPr>
          <p:cNvPr id="26" name="组合 25"/>
          <p:cNvGrpSpPr/>
          <p:nvPr/>
        </p:nvGrpSpPr>
        <p:grpSpPr>
          <a:xfrm>
            <a:off x="2418081" y="804589"/>
            <a:ext cx="872093" cy="3148560"/>
            <a:chOff x="4845007" y="1113626"/>
            <a:chExt cx="872093" cy="3148560"/>
          </a:xfrm>
        </p:grpSpPr>
        <p:sp>
          <p:nvSpPr>
            <p:cNvPr id="27" name="椭圆 26"/>
            <p:cNvSpPr/>
            <p:nvPr/>
          </p:nvSpPr>
          <p:spPr>
            <a:xfrm>
              <a:off x="4845007" y="1113626"/>
              <a:ext cx="872093" cy="872093"/>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400" dirty="0">
                  <a:solidFill>
                    <a:schemeClr val="bg1"/>
                  </a:solidFill>
                  <a:latin typeface="文悦古典明朝体 (非商业使用) W5" pitchFamily="50" charset="-122"/>
                  <a:ea typeface="文悦古典明朝体 (非商业使用) W5" pitchFamily="50" charset="-122"/>
                </a:rPr>
                <a:t>壹</a:t>
              </a:r>
            </a:p>
          </p:txBody>
        </p:sp>
        <p:sp>
          <p:nvSpPr>
            <p:cNvPr id="28" name="文本框 27"/>
            <p:cNvSpPr txBox="1"/>
            <p:nvPr/>
          </p:nvSpPr>
          <p:spPr>
            <a:xfrm>
              <a:off x="4916855" y="2230496"/>
              <a:ext cx="492443" cy="2031690"/>
            </a:xfrm>
            <a:prstGeom prst="rect">
              <a:avLst/>
            </a:prstGeom>
            <a:noFill/>
          </p:spPr>
          <p:txBody>
            <a:bodyPr vert="eaVert" wrap="square" rtlCol="0">
              <a:spAutoFit/>
            </a:bodyPr>
            <a:lstStyle/>
            <a:p>
              <a:r>
                <a:rPr lang="zh-CN" altLang="en-US" sz="2000" spc="600" dirty="0" smtClean="0">
                  <a:solidFill>
                    <a:schemeClr val="bg1"/>
                  </a:solidFill>
                  <a:latin typeface="方正隶变_GBK" panose="03000509000000000000" pitchFamily="65" charset="-122"/>
                  <a:ea typeface="方正隶变_GBK" panose="03000509000000000000" pitchFamily="65" charset="-122"/>
                </a:rPr>
                <a:t>历史渊源</a:t>
              </a:r>
              <a:endParaRPr lang="zh-CN" altLang="en-US" sz="2000" spc="600" dirty="0">
                <a:solidFill>
                  <a:schemeClr val="bg1"/>
                </a:solidFill>
                <a:latin typeface="方正隶变_GBK" panose="03000509000000000000" pitchFamily="65" charset="-122"/>
                <a:ea typeface="方正隶变_GBK" panose="03000509000000000000" pitchFamily="65" charset="-122"/>
              </a:endParaRPr>
            </a:p>
          </p:txBody>
        </p:sp>
        <p:sp>
          <p:nvSpPr>
            <p:cNvPr id="29" name="文本框 28"/>
            <p:cNvSpPr txBox="1"/>
            <p:nvPr/>
          </p:nvSpPr>
          <p:spPr>
            <a:xfrm>
              <a:off x="5233955" y="2230496"/>
              <a:ext cx="430887" cy="1686688"/>
            </a:xfrm>
            <a:prstGeom prst="rect">
              <a:avLst/>
            </a:prstGeom>
            <a:noFill/>
          </p:spPr>
          <p:txBody>
            <a:bodyPr vert="eaVert" wrap="square" rtlCol="0">
              <a:spAutoFit/>
            </a:bodyPr>
            <a:lstStyle/>
            <a:p>
              <a:r>
                <a:rPr lang="en-US" altLang="zh-CN" sz="1600" dirty="0">
                  <a:solidFill>
                    <a:schemeClr val="bg1"/>
                  </a:solidFill>
                  <a:latin typeface="Adobe 宋体 Std L" panose="02020300000000000000" pitchFamily="18" charset="-122"/>
                  <a:ea typeface="Adobe 宋体 Std L" panose="02020300000000000000" pitchFamily="18" charset="-122"/>
                </a:rPr>
                <a:t>Title Text Here</a:t>
              </a:r>
              <a:endParaRPr lang="zh-CN" altLang="en-US" sz="1600" dirty="0">
                <a:solidFill>
                  <a:schemeClr val="bg1"/>
                </a:solidFill>
                <a:latin typeface="Adobe 宋体 Std L" panose="02020300000000000000" pitchFamily="18" charset="-122"/>
                <a:ea typeface="Adobe 宋体 Std L" panose="02020300000000000000" pitchFamily="18" charset="-122"/>
              </a:endParaRPr>
            </a:p>
          </p:txBody>
        </p:sp>
      </p:grpSp>
      <p:grpSp>
        <p:nvGrpSpPr>
          <p:cNvPr id="30" name="组合 29"/>
          <p:cNvGrpSpPr/>
          <p:nvPr/>
        </p:nvGrpSpPr>
        <p:grpSpPr>
          <a:xfrm>
            <a:off x="5605241" y="846926"/>
            <a:ext cx="872093" cy="3148560"/>
            <a:chOff x="7002782" y="1113626"/>
            <a:chExt cx="872093" cy="3148560"/>
          </a:xfrm>
        </p:grpSpPr>
        <p:sp>
          <p:nvSpPr>
            <p:cNvPr id="31" name="椭圆 30"/>
            <p:cNvSpPr/>
            <p:nvPr/>
          </p:nvSpPr>
          <p:spPr>
            <a:xfrm>
              <a:off x="7002782" y="1113626"/>
              <a:ext cx="872093" cy="872093"/>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400" dirty="0">
                  <a:solidFill>
                    <a:schemeClr val="bg1"/>
                  </a:solidFill>
                  <a:latin typeface="文悦古典明朝体 (非商业使用) W5" pitchFamily="50" charset="-122"/>
                  <a:ea typeface="文悦古典明朝体 (非商业使用) W5" pitchFamily="50" charset="-122"/>
                </a:rPr>
                <a:t>貳</a:t>
              </a:r>
            </a:p>
          </p:txBody>
        </p:sp>
        <p:sp>
          <p:nvSpPr>
            <p:cNvPr id="32" name="文本框 31"/>
            <p:cNvSpPr txBox="1"/>
            <p:nvPr/>
          </p:nvSpPr>
          <p:spPr>
            <a:xfrm>
              <a:off x="7074675" y="2230496"/>
              <a:ext cx="492443" cy="2031690"/>
            </a:xfrm>
            <a:prstGeom prst="rect">
              <a:avLst/>
            </a:prstGeom>
            <a:noFill/>
          </p:spPr>
          <p:txBody>
            <a:bodyPr vert="eaVert" wrap="square" rtlCol="0">
              <a:spAutoFit/>
            </a:bodyPr>
            <a:lstStyle/>
            <a:p>
              <a:r>
                <a:rPr lang="zh-CN" altLang="en-US" sz="2000" spc="600" dirty="0" smtClean="0">
                  <a:solidFill>
                    <a:schemeClr val="bg1"/>
                  </a:solidFill>
                  <a:latin typeface="方正隶变_GBK" panose="03000509000000000000" pitchFamily="65" charset="-122"/>
                  <a:ea typeface="方正隶变_GBK" panose="03000509000000000000" pitchFamily="65" charset="-122"/>
                </a:rPr>
                <a:t>风俗习惯</a:t>
              </a:r>
              <a:endParaRPr lang="zh-CN" altLang="en-US" sz="2000" spc="600" dirty="0">
                <a:solidFill>
                  <a:schemeClr val="bg1"/>
                </a:solidFill>
                <a:latin typeface="方正隶变_GBK" panose="03000509000000000000" pitchFamily="65" charset="-122"/>
                <a:ea typeface="方正隶变_GBK" panose="03000509000000000000" pitchFamily="65" charset="-122"/>
              </a:endParaRPr>
            </a:p>
          </p:txBody>
        </p:sp>
        <p:sp>
          <p:nvSpPr>
            <p:cNvPr id="33" name="文本框 32"/>
            <p:cNvSpPr txBox="1"/>
            <p:nvPr/>
          </p:nvSpPr>
          <p:spPr>
            <a:xfrm>
              <a:off x="7391787" y="2230496"/>
              <a:ext cx="430887" cy="1686688"/>
            </a:xfrm>
            <a:prstGeom prst="rect">
              <a:avLst/>
            </a:prstGeom>
            <a:noFill/>
          </p:spPr>
          <p:txBody>
            <a:bodyPr vert="eaVert" wrap="square" rtlCol="0">
              <a:spAutoFit/>
            </a:bodyPr>
            <a:lstStyle/>
            <a:p>
              <a:r>
                <a:rPr lang="en-US" altLang="zh-CN" sz="1600" dirty="0">
                  <a:solidFill>
                    <a:schemeClr val="bg1"/>
                  </a:solidFill>
                  <a:latin typeface="Adobe 宋体 Std L" panose="02020300000000000000" pitchFamily="18" charset="-122"/>
                  <a:ea typeface="Adobe 宋体 Std L" panose="02020300000000000000" pitchFamily="18" charset="-122"/>
                </a:rPr>
                <a:t>Title Text Here</a:t>
              </a:r>
              <a:endParaRPr lang="zh-CN" altLang="en-US" sz="1600" dirty="0">
                <a:solidFill>
                  <a:schemeClr val="bg1"/>
                </a:solidFill>
                <a:latin typeface="Adobe 宋体 Std L" panose="02020300000000000000" pitchFamily="18" charset="-122"/>
                <a:ea typeface="Adobe 宋体 Std L" panose="02020300000000000000" pitchFamily="18" charset="-122"/>
              </a:endParaRPr>
            </a:p>
          </p:txBody>
        </p:sp>
      </p:grpSp>
      <p:grpSp>
        <p:nvGrpSpPr>
          <p:cNvPr id="34" name="组合 33"/>
          <p:cNvGrpSpPr/>
          <p:nvPr/>
        </p:nvGrpSpPr>
        <p:grpSpPr>
          <a:xfrm>
            <a:off x="4011661" y="3455567"/>
            <a:ext cx="872093" cy="3148560"/>
            <a:chOff x="6023042" y="3722267"/>
            <a:chExt cx="872093" cy="3148560"/>
          </a:xfrm>
        </p:grpSpPr>
        <p:sp>
          <p:nvSpPr>
            <p:cNvPr id="35" name="椭圆 34"/>
            <p:cNvSpPr/>
            <p:nvPr/>
          </p:nvSpPr>
          <p:spPr>
            <a:xfrm>
              <a:off x="6023042" y="3722267"/>
              <a:ext cx="872093" cy="872093"/>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400" dirty="0" smtClean="0">
                  <a:solidFill>
                    <a:schemeClr val="bg1"/>
                  </a:solidFill>
                  <a:latin typeface="文悦古典明朝体 (非商业使用) W5" pitchFamily="50" charset="-122"/>
                  <a:ea typeface="文悦古典明朝体 (非商业使用) W5" pitchFamily="50" charset="-122"/>
                </a:rPr>
                <a:t>叁</a:t>
              </a:r>
              <a:endParaRPr lang="zh-CN" altLang="en-US" sz="4400" dirty="0">
                <a:solidFill>
                  <a:schemeClr val="bg1"/>
                </a:solidFill>
                <a:latin typeface="文悦古典明朝体 (非商业使用) W5" pitchFamily="50" charset="-122"/>
                <a:ea typeface="文悦古典明朝体 (非商业使用) W5" pitchFamily="50" charset="-122"/>
              </a:endParaRPr>
            </a:p>
          </p:txBody>
        </p:sp>
        <p:sp>
          <p:nvSpPr>
            <p:cNvPr id="36" name="文本框 35"/>
            <p:cNvSpPr txBox="1"/>
            <p:nvPr/>
          </p:nvSpPr>
          <p:spPr>
            <a:xfrm>
              <a:off x="6094211" y="4839137"/>
              <a:ext cx="492443" cy="2031690"/>
            </a:xfrm>
            <a:prstGeom prst="rect">
              <a:avLst/>
            </a:prstGeom>
            <a:noFill/>
          </p:spPr>
          <p:txBody>
            <a:bodyPr vert="eaVert" wrap="square" rtlCol="0">
              <a:spAutoFit/>
            </a:bodyPr>
            <a:lstStyle/>
            <a:p>
              <a:r>
                <a:rPr lang="zh-CN" altLang="en-US" sz="2000" spc="600" dirty="0" smtClean="0">
                  <a:solidFill>
                    <a:schemeClr val="bg1"/>
                  </a:solidFill>
                  <a:latin typeface="方正隶变_GBK" panose="03000509000000000000" pitchFamily="65" charset="-122"/>
                  <a:ea typeface="方正隶变_GBK" panose="03000509000000000000" pitchFamily="65" charset="-122"/>
                </a:rPr>
                <a:t>神话故事</a:t>
              </a:r>
              <a:endParaRPr lang="zh-CN" altLang="en-US" sz="2000" spc="600" dirty="0">
                <a:solidFill>
                  <a:schemeClr val="bg1"/>
                </a:solidFill>
                <a:latin typeface="方正隶变_GBK" panose="03000509000000000000" pitchFamily="65" charset="-122"/>
                <a:ea typeface="方正隶变_GBK" panose="03000509000000000000" pitchFamily="65" charset="-122"/>
              </a:endParaRPr>
            </a:p>
          </p:txBody>
        </p:sp>
        <p:sp>
          <p:nvSpPr>
            <p:cNvPr id="37" name="文本框 36"/>
            <p:cNvSpPr txBox="1"/>
            <p:nvPr/>
          </p:nvSpPr>
          <p:spPr>
            <a:xfrm>
              <a:off x="6411317" y="4839137"/>
              <a:ext cx="430887" cy="1686688"/>
            </a:xfrm>
            <a:prstGeom prst="rect">
              <a:avLst/>
            </a:prstGeom>
            <a:noFill/>
          </p:spPr>
          <p:txBody>
            <a:bodyPr vert="eaVert" wrap="square" rtlCol="0">
              <a:spAutoFit/>
            </a:bodyPr>
            <a:lstStyle/>
            <a:p>
              <a:r>
                <a:rPr lang="en-US" altLang="zh-CN" sz="1600" dirty="0">
                  <a:solidFill>
                    <a:schemeClr val="bg1"/>
                  </a:solidFill>
                  <a:latin typeface="Adobe 宋体 Std L" panose="02020300000000000000" pitchFamily="18" charset="-122"/>
                  <a:ea typeface="Adobe 宋体 Std L" panose="02020300000000000000" pitchFamily="18" charset="-122"/>
                </a:rPr>
                <a:t>Title Text Here</a:t>
              </a:r>
              <a:endParaRPr lang="zh-CN" altLang="en-US" sz="1600" dirty="0">
                <a:solidFill>
                  <a:schemeClr val="bg1"/>
                </a:solidFill>
                <a:latin typeface="Adobe 宋体 Std L" panose="02020300000000000000" pitchFamily="18" charset="-122"/>
                <a:ea typeface="Adobe 宋体 Std L" panose="02020300000000000000" pitchFamily="18" charset="-122"/>
              </a:endParaRPr>
            </a:p>
          </p:txBody>
        </p:sp>
      </p:grpSp>
      <p:grpSp>
        <p:nvGrpSpPr>
          <p:cNvPr id="38" name="组合 37"/>
          <p:cNvGrpSpPr/>
          <p:nvPr/>
        </p:nvGrpSpPr>
        <p:grpSpPr>
          <a:xfrm>
            <a:off x="7198822" y="3455567"/>
            <a:ext cx="872093" cy="3148560"/>
            <a:chOff x="8181604" y="3722267"/>
            <a:chExt cx="872093" cy="3148560"/>
          </a:xfrm>
        </p:grpSpPr>
        <p:sp>
          <p:nvSpPr>
            <p:cNvPr id="39" name="椭圆 38"/>
            <p:cNvSpPr/>
            <p:nvPr/>
          </p:nvSpPr>
          <p:spPr>
            <a:xfrm>
              <a:off x="8181604" y="3722267"/>
              <a:ext cx="872093" cy="872093"/>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400" dirty="0">
                  <a:solidFill>
                    <a:schemeClr val="bg1"/>
                  </a:solidFill>
                  <a:latin typeface="文悦古典明朝体 (非商业使用) W5" pitchFamily="50" charset="-122"/>
                  <a:ea typeface="文悦古典明朝体 (非商业使用) W5" pitchFamily="50" charset="-122"/>
                </a:rPr>
                <a:t>肆</a:t>
              </a:r>
            </a:p>
          </p:txBody>
        </p:sp>
        <p:sp>
          <p:nvSpPr>
            <p:cNvPr id="40" name="文本框 39"/>
            <p:cNvSpPr txBox="1"/>
            <p:nvPr/>
          </p:nvSpPr>
          <p:spPr>
            <a:xfrm>
              <a:off x="8252031" y="4839137"/>
              <a:ext cx="492443" cy="2031690"/>
            </a:xfrm>
            <a:prstGeom prst="rect">
              <a:avLst/>
            </a:prstGeom>
            <a:noFill/>
          </p:spPr>
          <p:txBody>
            <a:bodyPr vert="eaVert" wrap="square" rtlCol="0">
              <a:spAutoFit/>
            </a:bodyPr>
            <a:lstStyle/>
            <a:p>
              <a:r>
                <a:rPr lang="zh-CN" altLang="en-US" sz="2000" spc="600" dirty="0" smtClean="0">
                  <a:solidFill>
                    <a:schemeClr val="bg1"/>
                  </a:solidFill>
                  <a:latin typeface="方正隶变_GBK" panose="03000509000000000000" pitchFamily="65" charset="-122"/>
                  <a:ea typeface="方正隶变_GBK" panose="03000509000000000000" pitchFamily="65" charset="-122"/>
                </a:rPr>
                <a:t>诗词歌赋</a:t>
              </a:r>
              <a:endParaRPr lang="zh-CN" altLang="en-US" sz="2000" spc="600" dirty="0">
                <a:solidFill>
                  <a:schemeClr val="bg1"/>
                </a:solidFill>
                <a:latin typeface="方正隶变_GBK" panose="03000509000000000000" pitchFamily="65" charset="-122"/>
                <a:ea typeface="方正隶变_GBK" panose="03000509000000000000" pitchFamily="65" charset="-122"/>
              </a:endParaRPr>
            </a:p>
          </p:txBody>
        </p:sp>
        <p:sp>
          <p:nvSpPr>
            <p:cNvPr id="41" name="文本框 40"/>
            <p:cNvSpPr txBox="1"/>
            <p:nvPr/>
          </p:nvSpPr>
          <p:spPr>
            <a:xfrm>
              <a:off x="8569149" y="4839137"/>
              <a:ext cx="430887" cy="1686688"/>
            </a:xfrm>
            <a:prstGeom prst="rect">
              <a:avLst/>
            </a:prstGeom>
            <a:noFill/>
          </p:spPr>
          <p:txBody>
            <a:bodyPr vert="eaVert" wrap="square" rtlCol="0">
              <a:spAutoFit/>
            </a:bodyPr>
            <a:lstStyle/>
            <a:p>
              <a:r>
                <a:rPr lang="en-US" altLang="zh-CN" sz="1600" dirty="0">
                  <a:solidFill>
                    <a:schemeClr val="bg1"/>
                  </a:solidFill>
                  <a:latin typeface="Adobe 宋体 Std L" panose="02020300000000000000" pitchFamily="18" charset="-122"/>
                  <a:ea typeface="Adobe 宋体 Std L" panose="02020300000000000000" pitchFamily="18" charset="-122"/>
                </a:rPr>
                <a:t>Title Text Here</a:t>
              </a:r>
              <a:endParaRPr lang="zh-CN" altLang="en-US" sz="1600" dirty="0">
                <a:solidFill>
                  <a:schemeClr val="bg1"/>
                </a:solidFill>
                <a:latin typeface="Adobe 宋体 Std L" panose="02020300000000000000" pitchFamily="18" charset="-122"/>
                <a:ea typeface="Adobe 宋体 Std L" panose="02020300000000000000" pitchFamily="18" charset="-122"/>
              </a:endParaRPr>
            </a:p>
          </p:txBody>
        </p:sp>
      </p:grpSp>
    </p:spTree>
    <p:extLst>
      <p:ext uri="{BB962C8B-B14F-4D97-AF65-F5344CB8AC3E}">
        <p14:creationId xmlns:p14="http://schemas.microsoft.com/office/powerpoint/2010/main" val="315027645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1000"/>
                                        <p:tgtEl>
                                          <p:spTgt spid="25"/>
                                        </p:tgtEl>
                                      </p:cBhvr>
                                    </p:animEffect>
                                    <p:anim calcmode="lin" valueType="num">
                                      <p:cBhvr>
                                        <p:cTn id="15" dur="1000" fill="hold"/>
                                        <p:tgtEl>
                                          <p:spTgt spid="25"/>
                                        </p:tgtEl>
                                        <p:attrNameLst>
                                          <p:attrName>ppt_x</p:attrName>
                                        </p:attrNameLst>
                                      </p:cBhvr>
                                      <p:tavLst>
                                        <p:tav tm="0">
                                          <p:val>
                                            <p:strVal val="#ppt_x"/>
                                          </p:val>
                                        </p:tav>
                                        <p:tav tm="100000">
                                          <p:val>
                                            <p:strVal val="#ppt_x"/>
                                          </p:val>
                                        </p:tav>
                                      </p:tavLst>
                                    </p:anim>
                                    <p:anim calcmode="lin" valueType="num">
                                      <p:cBhvr>
                                        <p:cTn id="16" dur="1000" fill="hold"/>
                                        <p:tgtEl>
                                          <p:spTgt spid="25"/>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42" presetClass="entr" presetSubtype="0" fill="hold"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fade">
                                      <p:cBhvr>
                                        <p:cTn id="20" dur="1000"/>
                                        <p:tgtEl>
                                          <p:spTgt spid="26"/>
                                        </p:tgtEl>
                                      </p:cBhvr>
                                    </p:animEffect>
                                    <p:anim calcmode="lin" valueType="num">
                                      <p:cBhvr>
                                        <p:cTn id="21" dur="1000" fill="hold"/>
                                        <p:tgtEl>
                                          <p:spTgt spid="26"/>
                                        </p:tgtEl>
                                        <p:attrNameLst>
                                          <p:attrName>ppt_x</p:attrName>
                                        </p:attrNameLst>
                                      </p:cBhvr>
                                      <p:tavLst>
                                        <p:tav tm="0">
                                          <p:val>
                                            <p:strVal val="#ppt_x"/>
                                          </p:val>
                                        </p:tav>
                                        <p:tav tm="100000">
                                          <p:val>
                                            <p:strVal val="#ppt_x"/>
                                          </p:val>
                                        </p:tav>
                                      </p:tavLst>
                                    </p:anim>
                                    <p:anim calcmode="lin" valueType="num">
                                      <p:cBhvr>
                                        <p:cTn id="22" dur="1000" fill="hold"/>
                                        <p:tgtEl>
                                          <p:spTgt spid="26"/>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42" presetClass="entr" presetSubtype="0" fill="hold" nodeType="after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1000"/>
                                        <p:tgtEl>
                                          <p:spTgt spid="30"/>
                                        </p:tgtEl>
                                      </p:cBhvr>
                                    </p:animEffect>
                                    <p:anim calcmode="lin" valueType="num">
                                      <p:cBhvr>
                                        <p:cTn id="27" dur="1000" fill="hold"/>
                                        <p:tgtEl>
                                          <p:spTgt spid="30"/>
                                        </p:tgtEl>
                                        <p:attrNameLst>
                                          <p:attrName>ppt_x</p:attrName>
                                        </p:attrNameLst>
                                      </p:cBhvr>
                                      <p:tavLst>
                                        <p:tav tm="0">
                                          <p:val>
                                            <p:strVal val="#ppt_x"/>
                                          </p:val>
                                        </p:tav>
                                        <p:tav tm="100000">
                                          <p:val>
                                            <p:strVal val="#ppt_x"/>
                                          </p:val>
                                        </p:tav>
                                      </p:tavLst>
                                    </p:anim>
                                    <p:anim calcmode="lin" valueType="num">
                                      <p:cBhvr>
                                        <p:cTn id="28" dur="1000" fill="hold"/>
                                        <p:tgtEl>
                                          <p:spTgt spid="30"/>
                                        </p:tgtEl>
                                        <p:attrNameLst>
                                          <p:attrName>ppt_y</p:attrName>
                                        </p:attrNameLst>
                                      </p:cBhvr>
                                      <p:tavLst>
                                        <p:tav tm="0">
                                          <p:val>
                                            <p:strVal val="#ppt_y+.1"/>
                                          </p:val>
                                        </p:tav>
                                        <p:tav tm="100000">
                                          <p:val>
                                            <p:strVal val="#ppt_y"/>
                                          </p:val>
                                        </p:tav>
                                      </p:tavLst>
                                    </p:anim>
                                  </p:childTnLst>
                                </p:cTn>
                              </p:par>
                            </p:childTnLst>
                          </p:cTn>
                        </p:par>
                        <p:par>
                          <p:cTn id="29" fill="hold">
                            <p:stCondLst>
                              <p:cond delay="3500"/>
                            </p:stCondLst>
                            <p:childTnLst>
                              <p:par>
                                <p:cTn id="30" presetID="42" presetClass="entr" presetSubtype="0" fill="hold" nodeType="after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1000"/>
                                        <p:tgtEl>
                                          <p:spTgt spid="34"/>
                                        </p:tgtEl>
                                      </p:cBhvr>
                                    </p:animEffect>
                                    <p:anim calcmode="lin" valueType="num">
                                      <p:cBhvr>
                                        <p:cTn id="33" dur="1000" fill="hold"/>
                                        <p:tgtEl>
                                          <p:spTgt spid="34"/>
                                        </p:tgtEl>
                                        <p:attrNameLst>
                                          <p:attrName>ppt_x</p:attrName>
                                        </p:attrNameLst>
                                      </p:cBhvr>
                                      <p:tavLst>
                                        <p:tav tm="0">
                                          <p:val>
                                            <p:strVal val="#ppt_x"/>
                                          </p:val>
                                        </p:tav>
                                        <p:tav tm="100000">
                                          <p:val>
                                            <p:strVal val="#ppt_x"/>
                                          </p:val>
                                        </p:tav>
                                      </p:tavLst>
                                    </p:anim>
                                    <p:anim calcmode="lin" valueType="num">
                                      <p:cBhvr>
                                        <p:cTn id="34" dur="1000" fill="hold"/>
                                        <p:tgtEl>
                                          <p:spTgt spid="34"/>
                                        </p:tgtEl>
                                        <p:attrNameLst>
                                          <p:attrName>ppt_y</p:attrName>
                                        </p:attrNameLst>
                                      </p:cBhvr>
                                      <p:tavLst>
                                        <p:tav tm="0">
                                          <p:val>
                                            <p:strVal val="#ppt_y+.1"/>
                                          </p:val>
                                        </p:tav>
                                        <p:tav tm="100000">
                                          <p:val>
                                            <p:strVal val="#ppt_y"/>
                                          </p:val>
                                        </p:tav>
                                      </p:tavLst>
                                    </p:anim>
                                  </p:childTnLst>
                                </p:cTn>
                              </p:par>
                            </p:childTnLst>
                          </p:cTn>
                        </p:par>
                        <p:par>
                          <p:cTn id="35" fill="hold">
                            <p:stCondLst>
                              <p:cond delay="4500"/>
                            </p:stCondLst>
                            <p:childTnLst>
                              <p:par>
                                <p:cTn id="36" presetID="42" presetClass="entr" presetSubtype="0" fill="hold" nodeType="after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fade">
                                      <p:cBhvr>
                                        <p:cTn id="38" dur="1000"/>
                                        <p:tgtEl>
                                          <p:spTgt spid="38"/>
                                        </p:tgtEl>
                                      </p:cBhvr>
                                    </p:animEffect>
                                    <p:anim calcmode="lin" valueType="num">
                                      <p:cBhvr>
                                        <p:cTn id="39" dur="1000" fill="hold"/>
                                        <p:tgtEl>
                                          <p:spTgt spid="38"/>
                                        </p:tgtEl>
                                        <p:attrNameLst>
                                          <p:attrName>ppt_x</p:attrName>
                                        </p:attrNameLst>
                                      </p:cBhvr>
                                      <p:tavLst>
                                        <p:tav tm="0">
                                          <p:val>
                                            <p:strVal val="#ppt_x"/>
                                          </p:val>
                                        </p:tav>
                                        <p:tav tm="100000">
                                          <p:val>
                                            <p:strVal val="#ppt_x"/>
                                          </p:val>
                                        </p:tav>
                                      </p:tavLst>
                                    </p:anim>
                                    <p:anim calcmode="lin" valueType="num">
                                      <p:cBhvr>
                                        <p:cTn id="40"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91" y="0"/>
            <a:ext cx="12196691" cy="6858000"/>
          </a:xfrm>
          <a:prstGeom prst="rect">
            <a:avLst/>
          </a:prstGeom>
        </p:spPr>
      </p:pic>
      <p:sp>
        <p:nvSpPr>
          <p:cNvPr id="5" name="文本框 4"/>
          <p:cNvSpPr txBox="1"/>
          <p:nvPr/>
        </p:nvSpPr>
        <p:spPr>
          <a:xfrm>
            <a:off x="4586394" y="1997839"/>
            <a:ext cx="7053155" cy="2862322"/>
          </a:xfrm>
          <a:prstGeom prst="rect">
            <a:avLst/>
          </a:prstGeom>
          <a:noFill/>
        </p:spPr>
        <p:txBody>
          <a:bodyPr wrap="square" rtlCol="0">
            <a:spAutoFit/>
          </a:bodyPr>
          <a:lstStyle/>
          <a:p>
            <a:pPr>
              <a:lnSpc>
                <a:spcPct val="150000"/>
              </a:lnSpc>
            </a:pPr>
            <a:r>
              <a:rPr lang="zh-CN" altLang="en-US" sz="2400" dirty="0" smtClean="0">
                <a:solidFill>
                  <a:schemeClr val="bg1"/>
                </a:solidFill>
                <a:latin typeface="方正隶变_GBK" panose="03000509000000000000" pitchFamily="65" charset="-122"/>
                <a:ea typeface="方正隶变_GBK" panose="03000509000000000000" pitchFamily="65" charset="-122"/>
              </a:rPr>
              <a:t>    中秋节，又称月夕、秋节、仲秋节、八月节、八月会、追月节、玩月节、拜月节、女儿节或团圆节，是流行于中国众多民族与汉字文化圈诸国的传统文化节日，时在农历八月十五；因其恰值三秋之半，故名，也有些地方将中秋节定在八月十六。</a:t>
            </a:r>
            <a:endParaRPr lang="zh-CN" altLang="en-US" sz="2400" dirty="0">
              <a:solidFill>
                <a:schemeClr val="bg1"/>
              </a:solidFill>
              <a:latin typeface="方正隶变_GBK" panose="03000509000000000000" pitchFamily="65" charset="-122"/>
              <a:ea typeface="方正隶变_GBK" panose="03000509000000000000" pitchFamily="65" charset="-122"/>
            </a:endParaRPr>
          </a:p>
        </p:txBody>
      </p:sp>
      <p:pic>
        <p:nvPicPr>
          <p:cNvPr id="6" name="图片 5"/>
          <p:cNvPicPr>
            <a:picLocks noChangeAspect="1"/>
          </p:cNvPicPr>
          <p:nvPr/>
        </p:nvPicPr>
        <p:blipFill>
          <a:blip r:embed="rId4">
            <a:extLst>
              <a:ext uri="{28A0092B-C50C-407E-A947-70E740481C1C}">
                <a14:useLocalDpi xmlns:a14="http://schemas.microsoft.com/office/drawing/2010/main"/>
              </a:ext>
            </a:extLst>
          </a:blip>
          <a:stretch>
            <a:fillRect/>
          </a:stretch>
        </p:blipFill>
        <p:spPr>
          <a:xfrm flipH="1">
            <a:off x="0" y="3838575"/>
            <a:ext cx="5838825" cy="3019425"/>
          </a:xfrm>
          <a:prstGeom prst="rect">
            <a:avLst/>
          </a:prstGeom>
        </p:spPr>
      </p:pic>
      <p:pic>
        <p:nvPicPr>
          <p:cNvPr id="7" name="图片 6"/>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0" y="-235949"/>
            <a:ext cx="2609850" cy="2181225"/>
          </a:xfrm>
          <a:prstGeom prst="rect">
            <a:avLst/>
          </a:prstGeom>
        </p:spPr>
      </p:pic>
    </p:spTree>
    <p:extLst>
      <p:ext uri="{BB962C8B-B14F-4D97-AF65-F5344CB8AC3E}">
        <p14:creationId xmlns:p14="http://schemas.microsoft.com/office/powerpoint/2010/main" val="343866732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up)">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91" y="0"/>
            <a:ext cx="12196691" cy="6858000"/>
          </a:xfrm>
          <a:prstGeom prst="rect">
            <a:avLst/>
          </a:prstGeom>
        </p:spPr>
      </p:pic>
      <p:pic>
        <p:nvPicPr>
          <p:cNvPr id="2" name="图片 1"/>
          <p:cNvPicPr>
            <a:picLocks noChangeAspect="1"/>
          </p:cNvPicPr>
          <p:nvPr/>
        </p:nvPicPr>
        <p:blipFill rotWithShape="1">
          <a:blip r:embed="rId4" cstate="screen">
            <a:extLst>
              <a:ext uri="{BEBA8EAE-BF5A-486C-A8C5-ECC9F3942E4B}">
                <a14:imgProps xmlns:a14="http://schemas.microsoft.com/office/drawing/2010/main">
                  <a14:imgLayer r:embed="rId5">
                    <a14:imgEffect>
                      <a14:backgroundRemoval t="0" b="100000" l="0" r="54874">
                        <a14:foregroundMark x1="41516" y1="57795" x2="41516" y2="57795"/>
                        <a14:foregroundMark x1="34657" y1="51331" x2="46450" y2="59696"/>
                        <a14:foregroundMark x1="35499" y1="48859" x2="32371" y2="53042"/>
                        <a14:foregroundMark x1="36703" y1="48099" x2="38989" y2="48859"/>
                        <a14:foregroundMark x1="44886" y1="47719" x2="43562" y2="50570"/>
                        <a14:foregroundMark x1="17208" y1="50570" x2="18412" y2="57034"/>
                        <a14:foregroundMark x1="21661" y1="94106" x2="23947" y2="99240"/>
                      </a14:backgroundRemoval>
                    </a14:imgEffect>
                  </a14:imgLayer>
                </a14:imgProps>
              </a:ext>
              <a:ext uri="{28A0092B-C50C-407E-A947-70E740481C1C}">
                <a14:useLocalDpi xmlns:a14="http://schemas.microsoft.com/office/drawing/2010/main"/>
              </a:ext>
            </a:extLst>
          </a:blip>
          <a:srcRect r="76967"/>
          <a:stretch/>
        </p:blipFill>
        <p:spPr>
          <a:xfrm>
            <a:off x="1" y="0"/>
            <a:ext cx="2495549" cy="6858000"/>
          </a:xfrm>
          <a:prstGeom prst="rect">
            <a:avLst/>
          </a:prstGeom>
        </p:spPr>
      </p:pic>
      <p:sp>
        <p:nvSpPr>
          <p:cNvPr id="5" name="文本框 4"/>
          <p:cNvSpPr txBox="1"/>
          <p:nvPr/>
        </p:nvSpPr>
        <p:spPr>
          <a:xfrm>
            <a:off x="4586394" y="2029226"/>
            <a:ext cx="7053155" cy="2862322"/>
          </a:xfrm>
          <a:prstGeom prst="rect">
            <a:avLst/>
          </a:prstGeom>
          <a:noFill/>
        </p:spPr>
        <p:txBody>
          <a:bodyPr wrap="square" rtlCol="0">
            <a:spAutoFit/>
          </a:bodyPr>
          <a:lstStyle/>
          <a:p>
            <a:pPr>
              <a:lnSpc>
                <a:spcPct val="150000"/>
              </a:lnSpc>
            </a:pPr>
            <a:r>
              <a:rPr lang="zh-CN" altLang="en-US" sz="2400" dirty="0" smtClean="0">
                <a:solidFill>
                  <a:schemeClr val="bg1"/>
                </a:solidFill>
                <a:latin typeface="方正隶变_GBK" panose="03000509000000000000" pitchFamily="65" charset="-122"/>
                <a:ea typeface="方正隶变_GBK" panose="03000509000000000000" pitchFamily="65" charset="-122"/>
              </a:rPr>
              <a:t>中秋节始于唐朝初年，盛行于宋朝，至明清时，已成为与春节齐名的中国传统节日之一。受中华文化的影响，中秋节也是东亚和东南亚一些国家尤其是当地的华人华侨的传统节日。自</a:t>
            </a:r>
            <a:r>
              <a:rPr lang="en-US" altLang="zh-CN" sz="2400" dirty="0" smtClean="0">
                <a:solidFill>
                  <a:schemeClr val="bg1"/>
                </a:solidFill>
                <a:latin typeface="方正隶变_GBK" panose="03000509000000000000" pitchFamily="65" charset="-122"/>
                <a:ea typeface="方正隶变_GBK" panose="03000509000000000000" pitchFamily="65" charset="-122"/>
              </a:rPr>
              <a:t>2008</a:t>
            </a:r>
            <a:r>
              <a:rPr lang="zh-CN" altLang="en-US" sz="2400" dirty="0" smtClean="0">
                <a:solidFill>
                  <a:schemeClr val="bg1"/>
                </a:solidFill>
                <a:latin typeface="方正隶变_GBK" panose="03000509000000000000" pitchFamily="65" charset="-122"/>
                <a:ea typeface="方正隶变_GBK" panose="03000509000000000000" pitchFamily="65" charset="-122"/>
              </a:rPr>
              <a:t>年起中秋节被列为国家法定节假日。</a:t>
            </a:r>
          </a:p>
        </p:txBody>
      </p:sp>
    </p:spTree>
    <p:extLst>
      <p:ext uri="{BB962C8B-B14F-4D97-AF65-F5344CB8AC3E}">
        <p14:creationId xmlns:p14="http://schemas.microsoft.com/office/powerpoint/2010/main" val="23407089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91" y="0"/>
            <a:ext cx="12196691" cy="6858000"/>
          </a:xfrm>
          <a:prstGeom prst="rect">
            <a:avLst/>
          </a:prstGeom>
        </p:spPr>
      </p:pic>
      <p:grpSp>
        <p:nvGrpSpPr>
          <p:cNvPr id="3" name="组合 2"/>
          <p:cNvGrpSpPr/>
          <p:nvPr/>
        </p:nvGrpSpPr>
        <p:grpSpPr>
          <a:xfrm>
            <a:off x="646539" y="2352391"/>
            <a:ext cx="5793522" cy="2153219"/>
            <a:chOff x="646539" y="2513457"/>
            <a:chExt cx="5793522" cy="2153219"/>
          </a:xfrm>
        </p:grpSpPr>
        <p:sp>
          <p:nvSpPr>
            <p:cNvPr id="5" name="文本框 4"/>
            <p:cNvSpPr txBox="1"/>
            <p:nvPr/>
          </p:nvSpPr>
          <p:spPr>
            <a:xfrm>
              <a:off x="646539" y="2513457"/>
              <a:ext cx="4500444" cy="1015663"/>
            </a:xfrm>
            <a:prstGeom prst="rect">
              <a:avLst/>
            </a:prstGeom>
            <a:noFill/>
          </p:spPr>
          <p:txBody>
            <a:bodyPr vert="horz" wrap="square" rtlCol="0">
              <a:spAutoFit/>
            </a:bodyPr>
            <a:lstStyle/>
            <a:p>
              <a:pPr algn="ctr"/>
              <a:r>
                <a:rPr lang="zh-CN" altLang="en-US" sz="6000" spc="600" dirty="0" smtClean="0">
                  <a:solidFill>
                    <a:schemeClr val="bg1"/>
                  </a:solidFill>
                  <a:latin typeface="TypeLand.com 康熙字典體 試用版" pitchFamily="50" charset="-120"/>
                  <a:ea typeface="TypeLand.com 康熙字典體 試用版" pitchFamily="50" charset="-120"/>
                </a:rPr>
                <a:t>吃月餅</a:t>
              </a:r>
              <a:endParaRPr lang="zh-CN" altLang="en-US" sz="6000" spc="600" dirty="0">
                <a:solidFill>
                  <a:schemeClr val="bg1"/>
                </a:solidFill>
                <a:latin typeface="TypeLand.com 康熙字典體 試用版" pitchFamily="50" charset="-120"/>
                <a:ea typeface="TypeLand.com 康熙字典體 試用版" pitchFamily="50" charset="-120"/>
              </a:endParaRPr>
            </a:p>
          </p:txBody>
        </p:sp>
        <p:sp>
          <p:nvSpPr>
            <p:cNvPr id="6" name="矩形 5"/>
            <p:cNvSpPr/>
            <p:nvPr/>
          </p:nvSpPr>
          <p:spPr>
            <a:xfrm>
              <a:off x="1555046" y="3529120"/>
              <a:ext cx="4885015" cy="1137556"/>
            </a:xfrm>
            <a:prstGeom prst="rect">
              <a:avLst/>
            </a:prstGeom>
          </p:spPr>
          <p:txBody>
            <a:bodyPr wrap="square">
              <a:spAutoFit/>
            </a:bodyPr>
            <a:lstStyle/>
            <a:p>
              <a:pPr>
                <a:lnSpc>
                  <a:spcPct val="150000"/>
                </a:lnSpc>
              </a:pPr>
              <a:r>
                <a:rPr lang="zh-CN" altLang="en-US" sz="2400" dirty="0">
                  <a:solidFill>
                    <a:schemeClr val="bg1"/>
                  </a:solidFill>
                  <a:latin typeface="方正隶变_GBK" panose="03000509000000000000" pitchFamily="65" charset="-122"/>
                  <a:ea typeface="方正隶变_GBK" panose="03000509000000000000" pitchFamily="65" charset="-122"/>
                </a:rPr>
                <a:t>中秋节赏月赏月和吃月饼是中国各地过中秋节的必备习俗。</a:t>
              </a:r>
            </a:p>
          </p:txBody>
        </p:sp>
      </p:grpSp>
      <p:pic>
        <p:nvPicPr>
          <p:cNvPr id="2" name="图片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706720" y="1703077"/>
            <a:ext cx="5943336" cy="3329954"/>
          </a:xfrm>
          <a:prstGeom prst="rect">
            <a:avLst/>
          </a:prstGeom>
        </p:spPr>
      </p:pic>
    </p:spTree>
    <p:extLst>
      <p:ext uri="{BB962C8B-B14F-4D97-AF65-F5344CB8AC3E}">
        <p14:creationId xmlns:p14="http://schemas.microsoft.com/office/powerpoint/2010/main" val="281457262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91" y="0"/>
            <a:ext cx="12196691" cy="6858000"/>
          </a:xfrm>
          <a:prstGeom prst="rect">
            <a:avLst/>
          </a:prstGeom>
        </p:spPr>
      </p:pic>
      <p:pic>
        <p:nvPicPr>
          <p:cNvPr id="3" name="图片 2"/>
          <p:cNvPicPr>
            <a:picLocks noChangeAspect="1"/>
          </p:cNvPicPr>
          <p:nvPr/>
        </p:nvPicPr>
        <p:blipFill rotWithShape="1">
          <a:blip r:embed="rId4" cstate="screen">
            <a:extLst>
              <a:ext uri="{BEBA8EAE-BF5A-486C-A8C5-ECC9F3942E4B}">
                <a14:imgProps xmlns:a14="http://schemas.microsoft.com/office/drawing/2010/main">
                  <a14:imgLayer r:embed="rId5">
                    <a14:imgEffect>
                      <a14:backgroundRemoval t="0" b="100000" l="9955" r="89593">
                        <a14:backgroundMark x1="21946" y1="30924" x2="16516" y2="73494"/>
                        <a14:backgroundMark x1="30543" y1="8434" x2="45475" y2="402"/>
                        <a14:backgroundMark x1="66290" y1="6024" x2="84842" y2="34137"/>
                        <a14:backgroundMark x1="64480" y1="6827" x2="53620" y2="402"/>
                        <a14:backgroundMark x1="45475" y1="3614" x2="62217" y2="3614"/>
                      </a14:backgroundRemoval>
                    </a14:imgEffect>
                  </a14:imgLayer>
                </a14:imgProps>
              </a:ext>
              <a:ext uri="{28A0092B-C50C-407E-A947-70E740481C1C}">
                <a14:useLocalDpi xmlns:a14="http://schemas.microsoft.com/office/drawing/2010/main"/>
              </a:ext>
            </a:extLst>
          </a:blip>
          <a:srcRect l="20214" r="20727"/>
          <a:stretch/>
        </p:blipFill>
        <p:spPr>
          <a:xfrm>
            <a:off x="-457201" y="871537"/>
            <a:ext cx="4698248" cy="4481513"/>
          </a:xfrm>
          <a:prstGeom prst="rect">
            <a:avLst/>
          </a:prstGeom>
        </p:spPr>
      </p:pic>
      <p:grpSp>
        <p:nvGrpSpPr>
          <p:cNvPr id="5" name="组合 4"/>
          <p:cNvGrpSpPr/>
          <p:nvPr/>
        </p:nvGrpSpPr>
        <p:grpSpPr>
          <a:xfrm>
            <a:off x="4551789" y="2352391"/>
            <a:ext cx="5431572" cy="2153219"/>
            <a:chOff x="1008489" y="2513457"/>
            <a:chExt cx="5431572" cy="2153219"/>
          </a:xfrm>
        </p:grpSpPr>
        <p:sp>
          <p:nvSpPr>
            <p:cNvPr id="6" name="文本框 5"/>
            <p:cNvSpPr txBox="1"/>
            <p:nvPr/>
          </p:nvSpPr>
          <p:spPr>
            <a:xfrm>
              <a:off x="1008489" y="2513457"/>
              <a:ext cx="4500444" cy="1015663"/>
            </a:xfrm>
            <a:prstGeom prst="rect">
              <a:avLst/>
            </a:prstGeom>
            <a:noFill/>
          </p:spPr>
          <p:txBody>
            <a:bodyPr vert="horz" wrap="square" rtlCol="0">
              <a:spAutoFit/>
            </a:bodyPr>
            <a:lstStyle/>
            <a:p>
              <a:pPr algn="ctr"/>
              <a:r>
                <a:rPr lang="zh-CN" altLang="en-US" sz="6000" spc="600" dirty="0" smtClean="0">
                  <a:solidFill>
                    <a:schemeClr val="bg1"/>
                  </a:solidFill>
                  <a:latin typeface="TypeLand.com 康熙字典體 試用版" pitchFamily="50" charset="-120"/>
                  <a:ea typeface="TypeLand.com 康熙字典體 試用版" pitchFamily="50" charset="-120"/>
                </a:rPr>
                <a:t>賞月拜月</a:t>
              </a:r>
              <a:endParaRPr lang="zh-CN" altLang="en-US" sz="6000" spc="600" dirty="0">
                <a:solidFill>
                  <a:schemeClr val="bg1"/>
                </a:solidFill>
                <a:latin typeface="TypeLand.com 康熙字典體 試用版" pitchFamily="50" charset="-120"/>
                <a:ea typeface="TypeLand.com 康熙字典體 試用版" pitchFamily="50" charset="-120"/>
              </a:endParaRPr>
            </a:p>
          </p:txBody>
        </p:sp>
        <p:sp>
          <p:nvSpPr>
            <p:cNvPr id="7" name="矩形 6"/>
            <p:cNvSpPr/>
            <p:nvPr/>
          </p:nvSpPr>
          <p:spPr>
            <a:xfrm>
              <a:off x="1555046" y="3529120"/>
              <a:ext cx="4885015" cy="1137556"/>
            </a:xfrm>
            <a:prstGeom prst="rect">
              <a:avLst/>
            </a:prstGeom>
          </p:spPr>
          <p:txBody>
            <a:bodyPr wrap="square">
              <a:spAutoFit/>
            </a:bodyPr>
            <a:lstStyle/>
            <a:p>
              <a:pPr>
                <a:lnSpc>
                  <a:spcPct val="150000"/>
                </a:lnSpc>
              </a:pPr>
              <a:r>
                <a:rPr lang="zh-CN" altLang="en-US" sz="2400" dirty="0" smtClean="0">
                  <a:solidFill>
                    <a:schemeClr val="bg1"/>
                  </a:solidFill>
                  <a:latin typeface="方正隶变_GBK" panose="03000509000000000000" pitchFamily="65" charset="-122"/>
                  <a:ea typeface="方正隶变_GBK" panose="03000509000000000000" pitchFamily="65" charset="-122"/>
                </a:rPr>
                <a:t>中秋赏月的风俗在唐代十分流行，许多诗人的名篇中都有咏月的诗句。</a:t>
              </a:r>
              <a:endParaRPr lang="zh-CN" altLang="en-US" sz="2400" dirty="0">
                <a:solidFill>
                  <a:schemeClr val="bg1"/>
                </a:solidFill>
                <a:latin typeface="方正隶变_GBK" panose="03000509000000000000" pitchFamily="65" charset="-122"/>
                <a:ea typeface="方正隶变_GBK" panose="03000509000000000000" pitchFamily="65" charset="-122"/>
              </a:endParaRPr>
            </a:p>
          </p:txBody>
        </p:sp>
      </p:grpSp>
    </p:spTree>
    <p:extLst>
      <p:ext uri="{BB962C8B-B14F-4D97-AF65-F5344CB8AC3E}">
        <p14:creationId xmlns:p14="http://schemas.microsoft.com/office/powerpoint/2010/main" val="413235968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1" presetClass="entr" presetSubtype="1"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91" y="0"/>
            <a:ext cx="12196691" cy="6858000"/>
          </a:xfrm>
          <a:prstGeom prst="rect">
            <a:avLst/>
          </a:prstGeom>
        </p:spPr>
      </p:pic>
      <p:pic>
        <p:nvPicPr>
          <p:cNvPr id="2" name="图片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672512" y="952500"/>
            <a:ext cx="2543175" cy="3771900"/>
          </a:xfrm>
          <a:prstGeom prst="rect">
            <a:avLst/>
          </a:prstGeom>
        </p:spPr>
      </p:pic>
      <p:grpSp>
        <p:nvGrpSpPr>
          <p:cNvPr id="5" name="组合 4"/>
          <p:cNvGrpSpPr/>
          <p:nvPr/>
        </p:nvGrpSpPr>
        <p:grpSpPr>
          <a:xfrm>
            <a:off x="700181" y="2075392"/>
            <a:ext cx="5431572" cy="2707216"/>
            <a:chOff x="1008489" y="2513457"/>
            <a:chExt cx="5431572" cy="2707216"/>
          </a:xfrm>
        </p:grpSpPr>
        <p:sp>
          <p:nvSpPr>
            <p:cNvPr id="6" name="文本框 5"/>
            <p:cNvSpPr txBox="1"/>
            <p:nvPr/>
          </p:nvSpPr>
          <p:spPr>
            <a:xfrm>
              <a:off x="1008489" y="2513457"/>
              <a:ext cx="4500444" cy="1015663"/>
            </a:xfrm>
            <a:prstGeom prst="rect">
              <a:avLst/>
            </a:prstGeom>
            <a:noFill/>
          </p:spPr>
          <p:txBody>
            <a:bodyPr vert="horz" wrap="square" rtlCol="0">
              <a:spAutoFit/>
            </a:bodyPr>
            <a:lstStyle/>
            <a:p>
              <a:pPr algn="ctr"/>
              <a:r>
                <a:rPr lang="zh-CN" altLang="en-US" sz="6000" spc="600" dirty="0" smtClean="0">
                  <a:solidFill>
                    <a:schemeClr val="bg1"/>
                  </a:solidFill>
                  <a:latin typeface="TypeLand.com 康熙字典體 試用版" pitchFamily="50" charset="-120"/>
                  <a:ea typeface="TypeLand.com 康熙字典體 試用版" pitchFamily="50" charset="-120"/>
                </a:rPr>
                <a:t>放孔明燈</a:t>
              </a:r>
              <a:endParaRPr lang="zh-CN" altLang="en-US" sz="6000" spc="600" dirty="0">
                <a:solidFill>
                  <a:schemeClr val="bg1"/>
                </a:solidFill>
                <a:latin typeface="TypeLand.com 康熙字典體 試用版" pitchFamily="50" charset="-120"/>
                <a:ea typeface="TypeLand.com 康熙字典體 試用版" pitchFamily="50" charset="-120"/>
              </a:endParaRPr>
            </a:p>
          </p:txBody>
        </p:sp>
        <p:sp>
          <p:nvSpPr>
            <p:cNvPr id="7" name="矩形 6"/>
            <p:cNvSpPr/>
            <p:nvPr/>
          </p:nvSpPr>
          <p:spPr>
            <a:xfrm>
              <a:off x="1555046" y="3529120"/>
              <a:ext cx="4885015" cy="1691553"/>
            </a:xfrm>
            <a:prstGeom prst="rect">
              <a:avLst/>
            </a:prstGeom>
          </p:spPr>
          <p:txBody>
            <a:bodyPr wrap="square">
              <a:spAutoFit/>
            </a:bodyPr>
            <a:lstStyle/>
            <a:p>
              <a:pPr>
                <a:lnSpc>
                  <a:spcPct val="150000"/>
                </a:lnSpc>
              </a:pPr>
              <a:r>
                <a:rPr lang="zh-CN" altLang="en-US" sz="2400" dirty="0" smtClean="0">
                  <a:solidFill>
                    <a:schemeClr val="bg1"/>
                  </a:solidFill>
                  <a:latin typeface="方正隶变_GBK" panose="03000509000000000000" pitchFamily="65" charset="-122"/>
                  <a:ea typeface="方正隶变_GBK" panose="03000509000000000000" pitchFamily="65" charset="-122"/>
                </a:rPr>
                <a:t>中秋之夜，有燃灯以助月色的风俗。如今湖广一带仍有用瓦片叠塔于塔上燃灯的节俗。</a:t>
              </a:r>
              <a:endParaRPr lang="zh-CN" altLang="en-US" sz="2400" dirty="0">
                <a:solidFill>
                  <a:schemeClr val="bg1"/>
                </a:solidFill>
                <a:latin typeface="方正隶变_GBK" panose="03000509000000000000" pitchFamily="65" charset="-122"/>
                <a:ea typeface="方正隶变_GBK" panose="03000509000000000000" pitchFamily="65" charset="-122"/>
              </a:endParaRPr>
            </a:p>
          </p:txBody>
        </p:sp>
      </p:grpSp>
    </p:spTree>
    <p:extLst>
      <p:ext uri="{BB962C8B-B14F-4D97-AF65-F5344CB8AC3E}">
        <p14:creationId xmlns:p14="http://schemas.microsoft.com/office/powerpoint/2010/main" val="337097953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91" y="0"/>
            <a:ext cx="12196691" cy="6858000"/>
          </a:xfrm>
          <a:prstGeom prst="rect">
            <a:avLst/>
          </a:prstGeom>
        </p:spPr>
      </p:pic>
      <p:grpSp>
        <p:nvGrpSpPr>
          <p:cNvPr id="3" name="组合 2"/>
          <p:cNvGrpSpPr/>
          <p:nvPr/>
        </p:nvGrpSpPr>
        <p:grpSpPr>
          <a:xfrm>
            <a:off x="776356" y="2352390"/>
            <a:ext cx="5393472" cy="2153219"/>
            <a:chOff x="1046589" y="2513457"/>
            <a:chExt cx="5393472" cy="2153219"/>
          </a:xfrm>
        </p:grpSpPr>
        <p:sp>
          <p:nvSpPr>
            <p:cNvPr id="5" name="文本框 4"/>
            <p:cNvSpPr txBox="1"/>
            <p:nvPr/>
          </p:nvSpPr>
          <p:spPr>
            <a:xfrm>
              <a:off x="1046589" y="2513457"/>
              <a:ext cx="4500444" cy="1015663"/>
            </a:xfrm>
            <a:prstGeom prst="rect">
              <a:avLst/>
            </a:prstGeom>
            <a:noFill/>
          </p:spPr>
          <p:txBody>
            <a:bodyPr vert="horz" wrap="square" rtlCol="0">
              <a:spAutoFit/>
            </a:bodyPr>
            <a:lstStyle/>
            <a:p>
              <a:pPr algn="ctr"/>
              <a:r>
                <a:rPr lang="zh-CN" altLang="en-US" sz="6000" spc="600" dirty="0" smtClean="0">
                  <a:solidFill>
                    <a:schemeClr val="bg1"/>
                  </a:solidFill>
                  <a:latin typeface="TypeLand.com 康熙字典體 試用版" pitchFamily="50" charset="-120"/>
                  <a:ea typeface="TypeLand.com 康熙字典體 試用版" pitchFamily="50" charset="-120"/>
                </a:rPr>
                <a:t>嫦娥奔月</a:t>
              </a:r>
              <a:endParaRPr lang="zh-CN" altLang="en-US" sz="6000" spc="600" dirty="0">
                <a:solidFill>
                  <a:schemeClr val="bg1"/>
                </a:solidFill>
                <a:latin typeface="TypeLand.com 康熙字典體 試用版" pitchFamily="50" charset="-120"/>
                <a:ea typeface="TypeLand.com 康熙字典體 試用版" pitchFamily="50" charset="-120"/>
              </a:endParaRPr>
            </a:p>
          </p:txBody>
        </p:sp>
        <p:sp>
          <p:nvSpPr>
            <p:cNvPr id="6" name="矩形 5"/>
            <p:cNvSpPr/>
            <p:nvPr/>
          </p:nvSpPr>
          <p:spPr>
            <a:xfrm>
              <a:off x="1555046" y="3529120"/>
              <a:ext cx="4885015" cy="1137556"/>
            </a:xfrm>
            <a:prstGeom prst="rect">
              <a:avLst/>
            </a:prstGeom>
          </p:spPr>
          <p:txBody>
            <a:bodyPr wrap="square">
              <a:spAutoFit/>
            </a:bodyPr>
            <a:lstStyle/>
            <a:p>
              <a:pPr>
                <a:lnSpc>
                  <a:spcPct val="150000"/>
                </a:lnSpc>
              </a:pPr>
              <a:r>
                <a:rPr lang="zh-CN" altLang="en-US" sz="2400" dirty="0">
                  <a:solidFill>
                    <a:schemeClr val="bg1"/>
                  </a:solidFill>
                  <a:latin typeface="方正隶变_GBK" panose="03000509000000000000" pitchFamily="65" charset="-122"/>
                  <a:ea typeface="方正隶变_GBK" panose="03000509000000000000" pitchFamily="65" charset="-122"/>
                </a:rPr>
                <a:t>中秋节赏月赏月和吃月饼是中国各地过中秋节的必备习俗。</a:t>
              </a:r>
            </a:p>
          </p:txBody>
        </p:sp>
      </p:grpSp>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94735" y="0"/>
            <a:ext cx="5597265" cy="3867150"/>
          </a:xfrm>
          <a:prstGeom prst="rect">
            <a:avLst/>
          </a:prstGeom>
        </p:spPr>
      </p:pic>
      <p:pic>
        <p:nvPicPr>
          <p:cNvPr id="10" name="图片 9"/>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238427" y="1409743"/>
            <a:ext cx="3267075" cy="2314575"/>
          </a:xfrm>
          <a:prstGeom prst="rect">
            <a:avLst/>
          </a:prstGeom>
        </p:spPr>
      </p:pic>
      <p:pic>
        <p:nvPicPr>
          <p:cNvPr id="11" name="图片 10"/>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6378149" y="319131"/>
            <a:ext cx="2609850" cy="2181225"/>
          </a:xfrm>
          <a:prstGeom prst="rect">
            <a:avLst/>
          </a:prstGeom>
        </p:spPr>
      </p:pic>
    </p:spTree>
    <p:extLst>
      <p:ext uri="{BB962C8B-B14F-4D97-AF65-F5344CB8AC3E}">
        <p14:creationId xmlns:p14="http://schemas.microsoft.com/office/powerpoint/2010/main" val="43103543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91" y="0"/>
            <a:ext cx="12196691" cy="6858000"/>
          </a:xfrm>
          <a:prstGeom prst="rect">
            <a:avLst/>
          </a:prstGeom>
        </p:spPr>
      </p:pic>
      <p:grpSp>
        <p:nvGrpSpPr>
          <p:cNvPr id="3" name="组合 2"/>
          <p:cNvGrpSpPr/>
          <p:nvPr/>
        </p:nvGrpSpPr>
        <p:grpSpPr>
          <a:xfrm>
            <a:off x="6077193" y="1856944"/>
            <a:ext cx="5262979" cy="3144113"/>
            <a:chOff x="6077193" y="1856944"/>
            <a:chExt cx="5262979" cy="3144113"/>
          </a:xfrm>
        </p:grpSpPr>
        <p:sp>
          <p:nvSpPr>
            <p:cNvPr id="5" name="矩形 4"/>
            <p:cNvSpPr/>
            <p:nvPr/>
          </p:nvSpPr>
          <p:spPr>
            <a:xfrm>
              <a:off x="6077193" y="1856944"/>
              <a:ext cx="5262979" cy="3144113"/>
            </a:xfrm>
            <a:prstGeom prst="rect">
              <a:avLst/>
            </a:prstGeom>
          </p:spPr>
          <p:txBody>
            <a:bodyPr vert="eaVert" wrap="square">
              <a:spAutoFit/>
            </a:bodyPr>
            <a:lstStyle/>
            <a:p>
              <a:pPr>
                <a:lnSpc>
                  <a:spcPct val="200000"/>
                </a:lnSpc>
              </a:pPr>
              <a:r>
                <a:rPr lang="zh-CN" altLang="en-US" sz="2400" spc="600" dirty="0">
                  <a:solidFill>
                    <a:schemeClr val="bg1"/>
                  </a:solidFill>
                  <a:latin typeface="方正隶变_GBK" panose="03000509000000000000" pitchFamily="65" charset="-122"/>
                  <a:ea typeface="方正隶变_GBK" panose="03000509000000000000" pitchFamily="65" charset="-122"/>
                </a:rPr>
                <a:t>明月几时有？把酒问青天。不知天上宫阙，今夕是何年。我欲乘风归去，又恐琼楼玉宇，高处不胜寒。起舞弄清影，何似在人间</a:t>
              </a:r>
              <a:r>
                <a:rPr lang="zh-CN" altLang="en-US" sz="2400" spc="600" dirty="0" smtClean="0">
                  <a:solidFill>
                    <a:schemeClr val="bg1"/>
                  </a:solidFill>
                  <a:latin typeface="方正隶变_GBK" panose="03000509000000000000" pitchFamily="65" charset="-122"/>
                  <a:ea typeface="方正隶变_GBK" panose="03000509000000000000" pitchFamily="65" charset="-122"/>
                </a:rPr>
                <a:t>？</a:t>
              </a:r>
              <a:endParaRPr lang="zh-CN" altLang="en-US" sz="2400" spc="600" dirty="0">
                <a:solidFill>
                  <a:schemeClr val="bg1"/>
                </a:solidFill>
                <a:latin typeface="方正隶变_GBK" panose="03000509000000000000" pitchFamily="65" charset="-122"/>
                <a:ea typeface="方正隶变_GBK" panose="03000509000000000000" pitchFamily="65" charset="-122"/>
              </a:endParaRPr>
            </a:p>
          </p:txBody>
        </p:sp>
        <p:cxnSp>
          <p:nvCxnSpPr>
            <p:cNvPr id="6" name="直接连接符 5"/>
            <p:cNvCxnSpPr/>
            <p:nvPr/>
          </p:nvCxnSpPr>
          <p:spPr>
            <a:xfrm>
              <a:off x="10439400" y="1856944"/>
              <a:ext cx="0" cy="314411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9707880" y="1856944"/>
              <a:ext cx="0" cy="314411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8976360" y="1856944"/>
              <a:ext cx="0" cy="314411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8244840" y="1856944"/>
              <a:ext cx="0" cy="314411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7513320" y="1856944"/>
              <a:ext cx="0" cy="314411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6781800" y="1856944"/>
              <a:ext cx="0" cy="314411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12" name="图片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9051" y="0"/>
            <a:ext cx="6058142" cy="4171950"/>
          </a:xfrm>
          <a:prstGeom prst="rect">
            <a:avLst/>
          </a:prstGeom>
        </p:spPr>
      </p:pic>
    </p:spTree>
    <p:extLst>
      <p:ext uri="{BB962C8B-B14F-4D97-AF65-F5344CB8AC3E}">
        <p14:creationId xmlns:p14="http://schemas.microsoft.com/office/powerpoint/2010/main" val="75078720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right)">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090503"/>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183</TotalTime>
  <Words>734</Words>
  <Application>Microsoft Office PowerPoint</Application>
  <PresentationFormat>自定义</PresentationFormat>
  <Paragraphs>61</Paragraphs>
  <Slides>12</Slides>
  <Notes>11</Notes>
  <HiddenSlides>0</HiddenSlides>
  <MMClips>0</MMClips>
  <ScaleCrop>false</ScaleCrop>
  <HeadingPairs>
    <vt:vector size="4" baseType="variant">
      <vt:variant>
        <vt:lpstr>主题</vt:lpstr>
      </vt:variant>
      <vt:variant>
        <vt:i4>2</vt:i4>
      </vt:variant>
      <vt:variant>
        <vt:lpstr>幻灯片标题</vt:lpstr>
      </vt:variant>
      <vt:variant>
        <vt:i4>12</vt:i4>
      </vt:variant>
    </vt:vector>
  </HeadingPairs>
  <TitlesOfParts>
    <vt:vector size="14"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中秋节</dc:title>
  <dc:creator>第一PPT</dc:creator>
  <cp:keywords>www.1ppt.com</cp:keywords>
  <cp:lastModifiedBy>Windows User</cp:lastModifiedBy>
  <cp:revision>13</cp:revision>
  <dcterms:created xsi:type="dcterms:W3CDTF">2017-09-05T12:51:12Z</dcterms:created>
  <dcterms:modified xsi:type="dcterms:W3CDTF">2018-09-08T03:01:24Z</dcterms:modified>
</cp:coreProperties>
</file>