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8" r:id="rId4"/>
    <p:sldId id="259" r:id="rId5"/>
    <p:sldId id="263" r:id="rId6"/>
    <p:sldId id="264" r:id="rId7"/>
    <p:sldId id="265" r:id="rId8"/>
    <p:sldId id="266" r:id="rId9"/>
    <p:sldId id="260" r:id="rId10"/>
    <p:sldId id="267" r:id="rId11"/>
    <p:sldId id="268" r:id="rId12"/>
    <p:sldId id="269" r:id="rId13"/>
    <p:sldId id="270" r:id="rId14"/>
    <p:sldId id="261" r:id="rId15"/>
    <p:sldId id="271" r:id="rId16"/>
    <p:sldId id="272" r:id="rId17"/>
    <p:sldId id="273" r:id="rId18"/>
    <p:sldId id="274" r:id="rId19"/>
    <p:sldId id="262" r:id="rId20"/>
    <p:sldId id="275" r:id="rId21"/>
    <p:sldId id="276" r:id="rId22"/>
    <p:sldId id="277" r:id="rId23"/>
    <p:sldId id="278" r:id="rId24"/>
    <p:sldId id="279" r:id="rId25"/>
    <p:sldId id="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B6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2"/>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BB8AA"/>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87</c:v>
                </c:pt>
                <c:pt idx="1">
                  <c:v>13</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BB8AA"/>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35</c:v>
                </c:pt>
                <c:pt idx="1">
                  <c:v>65</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BB8AA"/>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20</c:v>
                </c:pt>
                <c:pt idx="1">
                  <c:v>80</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bg1"/>
            </a:solidFill>
          </c:spPr>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12</c:v>
                </c:pt>
              </c:strCache>
            </c:strRef>
          </c:tx>
          <c:spPr>
            <a:solidFill>
              <a:schemeClr val="accent2">
                <a:lumMod val="60000"/>
                <a:lumOff val="40000"/>
              </a:schemeClr>
            </a:solidFill>
          </c:spPr>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2</c:v>
                </c:pt>
              </c:strCache>
            </c:strRef>
          </c:tx>
          <c:spPr>
            <a:solidFill>
              <a:schemeClr val="accent2"/>
            </a:solidFill>
            <a:ln w="25400">
              <a:noFill/>
            </a:ln>
          </c:spPr>
          <c:cat>
            <c:numRef>
              <c:f>Sheet1!$A$2:$A$6</c:f>
              <c:numCache>
                <c:formatCode>m/d/yyyy</c:formatCode>
                <c:ptCount val="5"/>
                <c:pt idx="0">
                  <c:v>37377</c:v>
                </c:pt>
                <c:pt idx="1">
                  <c:v>37408</c:v>
                </c:pt>
                <c:pt idx="2">
                  <c:v>37438</c:v>
                </c:pt>
                <c:pt idx="3">
                  <c:v>37469</c:v>
                </c:pt>
                <c:pt idx="4">
                  <c:v>37500</c:v>
                </c:pt>
              </c:numCache>
            </c:numRef>
          </c:cat>
          <c:val>
            <c:numRef>
              <c:f>Sheet1!$D$2:$D$6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247440512"/>
        <c:axId val="247442816"/>
      </c:areaChart>
      <c:dateAx>
        <c:axId val="247440512"/>
        <c:scaling>
          <c:orientation val="minMax"/>
        </c:scaling>
        <c:delete val="0"/>
        <c:axPos val="b"/>
        <c:numFmt formatCode="m/d/yyyy" sourceLinked="1"/>
        <c:majorTickMark val="out"/>
        <c:minorTickMark val="none"/>
        <c:tickLblPos val="nextTo"/>
        <c:txPr>
          <a:bodyPr/>
          <a:lstStyle/>
          <a:p>
            <a:pPr>
              <a:defRPr sz="1100">
                <a:solidFill>
                  <a:schemeClr val="bg1">
                    <a:lumMod val="65000"/>
                  </a:schemeClr>
                </a:solidFill>
              </a:defRPr>
            </a:pPr>
            <a:endParaRPr lang="zh-CN"/>
          </a:p>
        </c:txPr>
        <c:crossAx val="247442816"/>
        <c:crosses val="autoZero"/>
        <c:auto val="1"/>
        <c:lblOffset val="100"/>
        <c:baseTimeUnit val="months"/>
      </c:dateAx>
      <c:valAx>
        <c:axId val="247442816"/>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txPr>
          <a:bodyPr/>
          <a:lstStyle/>
          <a:p>
            <a:pPr>
              <a:defRPr sz="600">
                <a:solidFill>
                  <a:schemeClr val="bg1">
                    <a:lumMod val="65000"/>
                  </a:schemeClr>
                </a:solidFill>
              </a:defRPr>
            </a:pPr>
            <a:endParaRPr lang="zh-CN"/>
          </a:p>
        </c:txPr>
        <c:crossAx val="247440512"/>
        <c:crosses val="autoZero"/>
        <c:crossBetween val="midCat"/>
      </c:valAx>
      <c:spPr>
        <a:noFill/>
        <a:ln>
          <a:noFill/>
        </a:ln>
      </c:spPr>
    </c:plotArea>
    <c:plotVisOnly val="1"/>
    <c:dispBlanksAs val="zero"/>
    <c:showDLblsOverMax val="0"/>
  </c:chart>
  <c:txPr>
    <a:bodyPr/>
    <a:lstStyle/>
    <a:p>
      <a:pPr>
        <a:defRPr sz="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DCE4FC-89D9-47EB-AF77-CCF584282656}" type="datetimeFigureOut">
              <a:rPr lang="zh-CN" altLang="en-US" smtClean="0"/>
              <a:t>2018/6/30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3FCFC2-CCD7-41BB-BE54-4729DA27F427}" type="slidenum">
              <a:rPr lang="zh-CN" altLang="en-US" smtClean="0"/>
              <a:t>‹#›</a:t>
            </a:fld>
            <a:endParaRPr lang="zh-CN" altLang="en-US"/>
          </a:p>
        </p:txBody>
      </p:sp>
    </p:spTree>
    <p:extLst>
      <p:ext uri="{BB962C8B-B14F-4D97-AF65-F5344CB8AC3E}">
        <p14:creationId xmlns:p14="http://schemas.microsoft.com/office/powerpoint/2010/main" val="630258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3004650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1411100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39033409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4982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92139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92912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3320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41529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67797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8070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5975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9246702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64671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14783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8701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49"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3231760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2219845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2331517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3298984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8" name="矩形 7"/>
          <p:cNvSpPr/>
          <p:nvPr userDrawn="1"/>
        </p:nvSpPr>
        <p:spPr>
          <a:xfrm>
            <a:off x="944713" y="1728497"/>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9" y="-297"/>
            <a:ext cx="12193056" cy="6858594"/>
          </a:xfrm>
          <a:prstGeom prst="rect">
            <a:avLst/>
          </a:prstGeom>
        </p:spPr>
      </p:pic>
      <p:sp>
        <p:nvSpPr>
          <p:cNvPr id="6" name="矩形 5"/>
          <p:cNvSpPr/>
          <p:nvPr userDrawn="1"/>
        </p:nvSpPr>
        <p:spPr>
          <a:xfrm>
            <a:off x="0" y="0"/>
            <a:ext cx="12192000" cy="685800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621006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2529910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D17F162-D6A6-4558-B4B6-54B640630033}" type="datetimeFigureOut">
              <a:rPr lang="zh-CN" altLang="en-US" smtClean="0"/>
              <a:t>2018/6/30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40748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7F162-D6A6-4558-B4B6-54B640630033}" type="datetimeFigureOut">
              <a:rPr lang="zh-CN" altLang="en-US" smtClean="0"/>
              <a:t>2018/6/30</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F8D573-E751-42BE-A30B-72EEAD9D334A}" type="slidenum">
              <a:rPr lang="zh-CN" altLang="en-US" smtClean="0"/>
              <a:t>‹#›</a:t>
            </a:fld>
            <a:endParaRPr lang="zh-CN" altLang="en-US"/>
          </a:p>
        </p:txBody>
      </p:sp>
    </p:spTree>
    <p:extLst>
      <p:ext uri="{BB962C8B-B14F-4D97-AF65-F5344CB8AC3E}">
        <p14:creationId xmlns:p14="http://schemas.microsoft.com/office/powerpoint/2010/main" val="2373535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05991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9"/>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flipV="1">
            <a:off x="1781861"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a:off x="6308496" y="4489277"/>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8461248" y="2307022"/>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a:off x="2668525" y="1170854"/>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flipH="1">
            <a:off x="1251205"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flipH="1" flipV="1">
            <a:off x="10334245"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flipH="1" flipV="1">
            <a:off x="3095245" y="5883822"/>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H="1">
            <a:off x="9520122"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H="1" flipV="1">
            <a:off x="10531603"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265683" y="2073429"/>
            <a:ext cx="9660636" cy="2123658"/>
          </a:xfrm>
          <a:prstGeom prst="rect">
            <a:avLst/>
          </a:prstGeom>
          <a:noFill/>
        </p:spPr>
        <p:txBody>
          <a:bodyPr wrap="square" rtlCol="0">
            <a:spAutoFit/>
          </a:bodyPr>
          <a:lstStyle/>
          <a:p>
            <a:pPr algn="ctr"/>
            <a:r>
              <a:rPr lang="en-US" altLang="zh-CN" sz="6600" b="1" dirty="0" smtClean="0">
                <a:solidFill>
                  <a:schemeClr val="bg1"/>
                </a:solidFill>
              </a:rPr>
              <a:t>MOMODA</a:t>
            </a:r>
          </a:p>
          <a:p>
            <a:pPr algn="ctr"/>
            <a:r>
              <a:rPr lang="en-US" altLang="zh-CN" sz="6600" b="1" dirty="0" smtClean="0">
                <a:solidFill>
                  <a:schemeClr val="bg1"/>
                </a:solidFill>
              </a:rPr>
              <a:t>POWERPOINT</a:t>
            </a:r>
            <a:endParaRPr lang="zh-CN" altLang="en-US" sz="6600" b="1" dirty="0">
              <a:solidFill>
                <a:schemeClr val="bg1"/>
              </a:solidFill>
            </a:endParaRPr>
          </a:p>
        </p:txBody>
      </p:sp>
    </p:spTree>
    <p:extLst>
      <p:ext uri="{BB962C8B-B14F-4D97-AF65-F5344CB8AC3E}">
        <p14:creationId xmlns:p14="http://schemas.microsoft.com/office/powerpoint/2010/main" val="915300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graphicFrame>
        <p:nvGraphicFramePr>
          <p:cNvPr id="7" name="Chart 2"/>
          <p:cNvGraphicFramePr/>
          <p:nvPr>
            <p:extLst>
              <p:ext uri="{D42A27DB-BD31-4B8C-83A1-F6EECF244321}">
                <p14:modId xmlns:p14="http://schemas.microsoft.com/office/powerpoint/2010/main" val="2704309824"/>
              </p:ext>
            </p:extLst>
          </p:nvPr>
        </p:nvGraphicFramePr>
        <p:xfrm>
          <a:off x="193303" y="1911919"/>
          <a:ext cx="3042597" cy="2359131"/>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p:cNvSpPr txBox="1">
            <a:spLocks/>
          </p:cNvSpPr>
          <p:nvPr/>
        </p:nvSpPr>
        <p:spPr>
          <a:xfrm>
            <a:off x="1075548" y="2770605"/>
            <a:ext cx="1278784"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dirty="0" smtClean="0">
                <a:solidFill>
                  <a:schemeClr val="accent2"/>
                </a:solidFill>
                <a:latin typeface="Source Sans Pro Black" pitchFamily="34" charset="0"/>
              </a:rPr>
              <a:t>73%</a:t>
            </a:r>
            <a:endParaRPr lang="en-US" sz="3600" dirty="0">
              <a:solidFill>
                <a:schemeClr val="accent2"/>
              </a:solidFill>
              <a:latin typeface="Source Sans Pro Black" pitchFamily="34" charset="0"/>
            </a:endParaRPr>
          </a:p>
        </p:txBody>
      </p:sp>
      <p:graphicFrame>
        <p:nvGraphicFramePr>
          <p:cNvPr id="9" name="Chart 39"/>
          <p:cNvGraphicFramePr/>
          <p:nvPr>
            <p:extLst>
              <p:ext uri="{D42A27DB-BD31-4B8C-83A1-F6EECF244321}">
                <p14:modId xmlns:p14="http://schemas.microsoft.com/office/powerpoint/2010/main" val="1397811642"/>
              </p:ext>
            </p:extLst>
          </p:nvPr>
        </p:nvGraphicFramePr>
        <p:xfrm>
          <a:off x="3114236" y="1911919"/>
          <a:ext cx="3042597" cy="2359131"/>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2"/>
          <p:cNvSpPr txBox="1">
            <a:spLocks/>
          </p:cNvSpPr>
          <p:nvPr/>
        </p:nvSpPr>
        <p:spPr>
          <a:xfrm>
            <a:off x="4001539" y="2770605"/>
            <a:ext cx="1278784"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dirty="0" smtClean="0">
                <a:solidFill>
                  <a:schemeClr val="accent2"/>
                </a:solidFill>
                <a:latin typeface="Source Sans Pro Black" pitchFamily="34" charset="0"/>
              </a:rPr>
              <a:t>87%</a:t>
            </a:r>
            <a:endParaRPr lang="en-US" sz="3600" dirty="0">
              <a:solidFill>
                <a:schemeClr val="accent2"/>
              </a:solidFill>
              <a:latin typeface="Source Sans Pro Black" pitchFamily="34" charset="0"/>
            </a:endParaRPr>
          </a:p>
        </p:txBody>
      </p:sp>
      <p:graphicFrame>
        <p:nvGraphicFramePr>
          <p:cNvPr id="11" name="Chart 47"/>
          <p:cNvGraphicFramePr/>
          <p:nvPr>
            <p:extLst>
              <p:ext uri="{D42A27DB-BD31-4B8C-83A1-F6EECF244321}">
                <p14:modId xmlns:p14="http://schemas.microsoft.com/office/powerpoint/2010/main" val="699185014"/>
              </p:ext>
            </p:extLst>
          </p:nvPr>
        </p:nvGraphicFramePr>
        <p:xfrm>
          <a:off x="6035170" y="1911919"/>
          <a:ext cx="3042597" cy="2359131"/>
        </p:xfrm>
        <a:graphic>
          <a:graphicData uri="http://schemas.openxmlformats.org/drawingml/2006/chart">
            <c:chart xmlns:c="http://schemas.openxmlformats.org/drawingml/2006/chart" xmlns:r="http://schemas.openxmlformats.org/officeDocument/2006/relationships" r:id="rId4"/>
          </a:graphicData>
        </a:graphic>
      </p:graphicFrame>
      <p:sp>
        <p:nvSpPr>
          <p:cNvPr id="12" name="Content Placeholder 2"/>
          <p:cNvSpPr txBox="1">
            <a:spLocks/>
          </p:cNvSpPr>
          <p:nvPr/>
        </p:nvSpPr>
        <p:spPr>
          <a:xfrm>
            <a:off x="6927531" y="2770605"/>
            <a:ext cx="1278784"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dirty="0" smtClean="0">
                <a:solidFill>
                  <a:schemeClr val="accent2"/>
                </a:solidFill>
                <a:latin typeface="Source Sans Pro Black" pitchFamily="34" charset="0"/>
              </a:rPr>
              <a:t>35%</a:t>
            </a:r>
            <a:endParaRPr lang="en-US" sz="3600" dirty="0">
              <a:solidFill>
                <a:schemeClr val="accent2"/>
              </a:solidFill>
              <a:latin typeface="Source Sans Pro Black" pitchFamily="34" charset="0"/>
            </a:endParaRPr>
          </a:p>
        </p:txBody>
      </p:sp>
      <p:graphicFrame>
        <p:nvGraphicFramePr>
          <p:cNvPr id="13" name="Chart 51"/>
          <p:cNvGraphicFramePr/>
          <p:nvPr>
            <p:extLst>
              <p:ext uri="{D42A27DB-BD31-4B8C-83A1-F6EECF244321}">
                <p14:modId xmlns:p14="http://schemas.microsoft.com/office/powerpoint/2010/main" val="250952272"/>
              </p:ext>
            </p:extLst>
          </p:nvPr>
        </p:nvGraphicFramePr>
        <p:xfrm>
          <a:off x="8956102" y="1911919"/>
          <a:ext cx="3042597" cy="2359131"/>
        </p:xfrm>
        <a:graphic>
          <a:graphicData uri="http://schemas.openxmlformats.org/drawingml/2006/chart">
            <c:chart xmlns:c="http://schemas.openxmlformats.org/drawingml/2006/chart" xmlns:r="http://schemas.openxmlformats.org/officeDocument/2006/relationships" r:id="rId5"/>
          </a:graphicData>
        </a:graphic>
      </p:graphicFrame>
      <p:sp>
        <p:nvSpPr>
          <p:cNvPr id="14" name="Content Placeholder 2"/>
          <p:cNvSpPr txBox="1">
            <a:spLocks/>
          </p:cNvSpPr>
          <p:nvPr/>
        </p:nvSpPr>
        <p:spPr>
          <a:xfrm>
            <a:off x="9848461" y="2770605"/>
            <a:ext cx="1278784"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dirty="0" smtClean="0">
                <a:solidFill>
                  <a:schemeClr val="accent2"/>
                </a:solidFill>
                <a:latin typeface="Source Sans Pro Black" pitchFamily="34" charset="0"/>
              </a:rPr>
              <a:t>35%</a:t>
            </a:r>
            <a:endParaRPr lang="en-US" sz="3600" dirty="0">
              <a:solidFill>
                <a:schemeClr val="accent2"/>
              </a:solidFill>
              <a:latin typeface="Source Sans Pro Black" pitchFamily="34" charset="0"/>
            </a:endParaRPr>
          </a:p>
        </p:txBody>
      </p:sp>
      <p:cxnSp>
        <p:nvCxnSpPr>
          <p:cNvPr id="15" name="Straight Connector 53"/>
          <p:cNvCxnSpPr/>
          <p:nvPr/>
        </p:nvCxnSpPr>
        <p:spPr>
          <a:xfrm>
            <a:off x="3161968" y="1931721"/>
            <a:ext cx="0" cy="397748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54"/>
          <p:cNvCxnSpPr/>
          <p:nvPr/>
        </p:nvCxnSpPr>
        <p:spPr>
          <a:xfrm>
            <a:off x="6084323" y="1931721"/>
            <a:ext cx="0" cy="397748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55"/>
          <p:cNvCxnSpPr/>
          <p:nvPr/>
        </p:nvCxnSpPr>
        <p:spPr>
          <a:xfrm>
            <a:off x="9006679" y="1931721"/>
            <a:ext cx="0" cy="397748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58"/>
          <p:cNvCxnSpPr/>
          <p:nvPr/>
        </p:nvCxnSpPr>
        <p:spPr>
          <a:xfrm>
            <a:off x="840891" y="4428537"/>
            <a:ext cx="1748099"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9" name="Content Placeholder 2"/>
          <p:cNvSpPr txBox="1">
            <a:spLocks/>
          </p:cNvSpPr>
          <p:nvPr/>
        </p:nvSpPr>
        <p:spPr>
          <a:xfrm>
            <a:off x="750947" y="5293285"/>
            <a:ext cx="1897151"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a:t>
            </a:r>
            <a:endParaRPr lang="en-US" sz="1200" dirty="0">
              <a:solidFill>
                <a:schemeClr val="bg1"/>
              </a:solidFill>
            </a:endParaRPr>
          </a:p>
        </p:txBody>
      </p:sp>
      <p:grpSp>
        <p:nvGrpSpPr>
          <p:cNvPr id="20" name="Group 75"/>
          <p:cNvGrpSpPr/>
          <p:nvPr/>
        </p:nvGrpSpPr>
        <p:grpSpPr>
          <a:xfrm>
            <a:off x="675845" y="4596244"/>
            <a:ext cx="2047352" cy="816849"/>
            <a:chOff x="2343409" y="3651870"/>
            <a:chExt cx="1480516" cy="590694"/>
          </a:xfrm>
        </p:grpSpPr>
        <p:sp>
          <p:nvSpPr>
            <p:cNvPr id="21"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2"/>
                  </a:solidFill>
                  <a:latin typeface="Source Sans Pro Black" pitchFamily="34" charset="0"/>
                </a:rPr>
                <a:t>$96,453</a:t>
              </a:r>
              <a:endParaRPr lang="en-US" sz="3200" dirty="0">
                <a:solidFill>
                  <a:schemeClr val="accent2"/>
                </a:solidFill>
                <a:latin typeface="Source Sans Pro Black" pitchFamily="34" charset="0"/>
              </a:endParaRPr>
            </a:p>
          </p:txBody>
        </p:sp>
        <p:sp>
          <p:nvSpPr>
            <p:cNvPr id="22" name="Content Placeholder 2"/>
            <p:cNvSpPr txBox="1">
              <a:spLocks/>
            </p:cNvSpPr>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accent2"/>
                  </a:solidFill>
                </a:rPr>
                <a:t>Revenue</a:t>
              </a:r>
              <a:endParaRPr lang="en-US" sz="1600" b="1" dirty="0">
                <a:solidFill>
                  <a:schemeClr val="accent2"/>
                </a:solidFill>
              </a:endParaRPr>
            </a:p>
          </p:txBody>
        </p:sp>
      </p:grpSp>
      <p:cxnSp>
        <p:nvCxnSpPr>
          <p:cNvPr id="23" name="Straight Connector 56"/>
          <p:cNvCxnSpPr/>
          <p:nvPr/>
        </p:nvCxnSpPr>
        <p:spPr>
          <a:xfrm>
            <a:off x="3748429" y="4428537"/>
            <a:ext cx="1748099"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24" name="Content Placeholder 2"/>
          <p:cNvSpPr txBox="1">
            <a:spLocks/>
          </p:cNvSpPr>
          <p:nvPr/>
        </p:nvSpPr>
        <p:spPr>
          <a:xfrm>
            <a:off x="3692356" y="5293285"/>
            <a:ext cx="1897151"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a:t>
            </a:r>
            <a:endParaRPr lang="en-US" sz="1200" dirty="0">
              <a:solidFill>
                <a:schemeClr val="bg1"/>
              </a:solidFill>
            </a:endParaRPr>
          </a:p>
        </p:txBody>
      </p:sp>
      <p:grpSp>
        <p:nvGrpSpPr>
          <p:cNvPr id="25" name="Group 79"/>
          <p:cNvGrpSpPr/>
          <p:nvPr/>
        </p:nvGrpSpPr>
        <p:grpSpPr>
          <a:xfrm>
            <a:off x="3617255" y="4596244"/>
            <a:ext cx="2047352" cy="816849"/>
            <a:chOff x="2343409" y="3651870"/>
            <a:chExt cx="1480516" cy="590694"/>
          </a:xfrm>
        </p:grpSpPr>
        <p:sp>
          <p:nvSpPr>
            <p:cNvPr id="26"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2"/>
                  </a:solidFill>
                  <a:latin typeface="Source Sans Pro Black" pitchFamily="34" charset="0"/>
                </a:rPr>
                <a:t>$46,200</a:t>
              </a:r>
              <a:endParaRPr lang="en-US" sz="3200" dirty="0">
                <a:solidFill>
                  <a:schemeClr val="accent2"/>
                </a:solidFill>
                <a:latin typeface="Source Sans Pro Black" pitchFamily="34" charset="0"/>
              </a:endParaRPr>
            </a:p>
          </p:txBody>
        </p:sp>
        <p:sp>
          <p:nvSpPr>
            <p:cNvPr id="27" name="Content Placeholder 2"/>
            <p:cNvSpPr txBox="1">
              <a:spLocks/>
            </p:cNvSpPr>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accent2"/>
                  </a:solidFill>
                </a:rPr>
                <a:t>Revenue</a:t>
              </a:r>
              <a:endParaRPr lang="en-US" sz="1600" b="1" dirty="0">
                <a:solidFill>
                  <a:schemeClr val="accent2"/>
                </a:solidFill>
              </a:endParaRPr>
            </a:p>
          </p:txBody>
        </p:sp>
      </p:grpSp>
      <p:cxnSp>
        <p:nvCxnSpPr>
          <p:cNvPr id="28" name="Straight Connector 60"/>
          <p:cNvCxnSpPr/>
          <p:nvPr/>
        </p:nvCxnSpPr>
        <p:spPr>
          <a:xfrm>
            <a:off x="6692873" y="4428537"/>
            <a:ext cx="1748099"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29" name="Content Placeholder 2"/>
          <p:cNvSpPr txBox="1">
            <a:spLocks/>
          </p:cNvSpPr>
          <p:nvPr/>
        </p:nvSpPr>
        <p:spPr>
          <a:xfrm>
            <a:off x="6618349" y="5293285"/>
            <a:ext cx="1897151"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a:t>
            </a:r>
            <a:endParaRPr lang="en-US" sz="1200" dirty="0">
              <a:solidFill>
                <a:schemeClr val="bg1"/>
              </a:solidFill>
            </a:endParaRPr>
          </a:p>
        </p:txBody>
      </p:sp>
      <p:grpSp>
        <p:nvGrpSpPr>
          <p:cNvPr id="30" name="Group 83"/>
          <p:cNvGrpSpPr/>
          <p:nvPr/>
        </p:nvGrpSpPr>
        <p:grpSpPr>
          <a:xfrm>
            <a:off x="6543247" y="4596244"/>
            <a:ext cx="2047352" cy="816849"/>
            <a:chOff x="2343409" y="3651870"/>
            <a:chExt cx="1480516" cy="590694"/>
          </a:xfrm>
        </p:grpSpPr>
        <p:sp>
          <p:nvSpPr>
            <p:cNvPr id="31"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2"/>
                  </a:solidFill>
                  <a:latin typeface="Source Sans Pro Black" pitchFamily="34" charset="0"/>
                </a:rPr>
                <a:t>$14,321</a:t>
              </a:r>
              <a:endParaRPr lang="en-US" sz="3200" dirty="0">
                <a:solidFill>
                  <a:schemeClr val="accent2"/>
                </a:solidFill>
                <a:latin typeface="Source Sans Pro Black" pitchFamily="34" charset="0"/>
              </a:endParaRPr>
            </a:p>
          </p:txBody>
        </p:sp>
        <p:sp>
          <p:nvSpPr>
            <p:cNvPr id="32" name="Content Placeholder 2"/>
            <p:cNvSpPr txBox="1">
              <a:spLocks/>
            </p:cNvSpPr>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accent2"/>
                  </a:solidFill>
                </a:rPr>
                <a:t>Revenue</a:t>
              </a:r>
              <a:endParaRPr lang="en-US" sz="1600" b="1" dirty="0">
                <a:solidFill>
                  <a:schemeClr val="accent2"/>
                </a:solidFill>
              </a:endParaRPr>
            </a:p>
          </p:txBody>
        </p:sp>
      </p:grpSp>
      <p:cxnSp>
        <p:nvCxnSpPr>
          <p:cNvPr id="33" name="Straight Connector 61"/>
          <p:cNvCxnSpPr/>
          <p:nvPr/>
        </p:nvCxnSpPr>
        <p:spPr>
          <a:xfrm>
            <a:off x="9613804" y="4428537"/>
            <a:ext cx="1748099"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34" name="Content Placeholder 2"/>
          <p:cNvSpPr txBox="1">
            <a:spLocks/>
          </p:cNvSpPr>
          <p:nvPr/>
        </p:nvSpPr>
        <p:spPr>
          <a:xfrm>
            <a:off x="9539279" y="5293285"/>
            <a:ext cx="1897151"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a:t>
            </a:r>
            <a:endParaRPr lang="en-US" sz="1200" dirty="0">
              <a:solidFill>
                <a:schemeClr val="bg1"/>
              </a:solidFill>
            </a:endParaRPr>
          </a:p>
        </p:txBody>
      </p:sp>
      <p:grpSp>
        <p:nvGrpSpPr>
          <p:cNvPr id="35" name="Group 87"/>
          <p:cNvGrpSpPr/>
          <p:nvPr/>
        </p:nvGrpSpPr>
        <p:grpSpPr>
          <a:xfrm>
            <a:off x="9464177" y="4596244"/>
            <a:ext cx="2047352" cy="816849"/>
            <a:chOff x="2343409" y="3651870"/>
            <a:chExt cx="1480516" cy="590694"/>
          </a:xfrm>
        </p:grpSpPr>
        <p:sp>
          <p:nvSpPr>
            <p:cNvPr id="36"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2"/>
                  </a:solidFill>
                  <a:latin typeface="Source Sans Pro Black" pitchFamily="34" charset="0"/>
                </a:rPr>
                <a:t>$16,567</a:t>
              </a:r>
              <a:endParaRPr lang="en-US" sz="3200" dirty="0">
                <a:solidFill>
                  <a:schemeClr val="accent2"/>
                </a:solidFill>
                <a:latin typeface="Source Sans Pro Black" pitchFamily="34" charset="0"/>
              </a:endParaRPr>
            </a:p>
          </p:txBody>
        </p:sp>
        <p:sp>
          <p:nvSpPr>
            <p:cNvPr id="37" name="Content Placeholder 2"/>
            <p:cNvSpPr txBox="1">
              <a:spLocks/>
            </p:cNvSpPr>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accent2"/>
                  </a:solidFill>
                </a:rPr>
                <a:t>Revenue</a:t>
              </a:r>
              <a:endParaRPr lang="en-US" sz="1600" b="1" dirty="0">
                <a:solidFill>
                  <a:schemeClr val="accent2"/>
                </a:solidFill>
              </a:endParaRPr>
            </a:p>
          </p:txBody>
        </p:sp>
      </p:grpSp>
    </p:spTree>
    <p:extLst>
      <p:ext uri="{BB962C8B-B14F-4D97-AF65-F5344CB8AC3E}">
        <p14:creationId xmlns:p14="http://schemas.microsoft.com/office/powerpoint/2010/main" val="347244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Freeform 7"/>
          <p:cNvSpPr>
            <a:spLocks noEditPoints="1"/>
          </p:cNvSpPr>
          <p:nvPr/>
        </p:nvSpPr>
        <p:spPr bwMode="auto">
          <a:xfrm>
            <a:off x="4672461" y="2783346"/>
            <a:ext cx="391915"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8" name="TextBox 147"/>
          <p:cNvSpPr txBox="1"/>
          <p:nvPr/>
        </p:nvSpPr>
        <p:spPr>
          <a:xfrm>
            <a:off x="4632855" y="2839995"/>
            <a:ext cx="476412" cy="253916"/>
          </a:xfrm>
          <a:prstGeom prst="rect">
            <a:avLst/>
          </a:prstGeom>
          <a:noFill/>
        </p:spPr>
        <p:txBody>
          <a:bodyPr wrap="none" rtlCol="0">
            <a:spAutoFit/>
          </a:bodyPr>
          <a:lstStyle/>
          <a:p>
            <a:pPr algn="ctr"/>
            <a:r>
              <a:rPr lang="en-US" sz="1050" b="1" dirty="0" smtClean="0">
                <a:solidFill>
                  <a:schemeClr val="accent2"/>
                </a:solidFill>
              </a:rPr>
              <a:t>26%</a:t>
            </a:r>
            <a:endParaRPr lang="en-US" sz="1050" b="1" dirty="0">
              <a:solidFill>
                <a:schemeClr val="accent2"/>
              </a:solidFill>
            </a:endParaRPr>
          </a:p>
        </p:txBody>
      </p:sp>
      <p:sp>
        <p:nvSpPr>
          <p:cNvPr id="9" name="Freeform 7"/>
          <p:cNvSpPr>
            <a:spLocks noEditPoints="1"/>
          </p:cNvSpPr>
          <p:nvPr/>
        </p:nvSpPr>
        <p:spPr bwMode="auto">
          <a:xfrm>
            <a:off x="2343519" y="1908836"/>
            <a:ext cx="391915"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10" name="TextBox 150"/>
          <p:cNvSpPr txBox="1"/>
          <p:nvPr/>
        </p:nvSpPr>
        <p:spPr>
          <a:xfrm>
            <a:off x="2303911" y="1965485"/>
            <a:ext cx="476412" cy="253916"/>
          </a:xfrm>
          <a:prstGeom prst="rect">
            <a:avLst/>
          </a:prstGeom>
          <a:noFill/>
        </p:spPr>
        <p:txBody>
          <a:bodyPr wrap="none" rtlCol="0">
            <a:spAutoFit/>
          </a:bodyPr>
          <a:lstStyle/>
          <a:p>
            <a:pPr algn="ctr"/>
            <a:r>
              <a:rPr lang="en-US" sz="1050" b="1" dirty="0" smtClean="0">
                <a:solidFill>
                  <a:schemeClr val="accent2"/>
                </a:solidFill>
              </a:rPr>
              <a:t>56%</a:t>
            </a:r>
            <a:endParaRPr lang="en-US" sz="1050" b="1" dirty="0">
              <a:solidFill>
                <a:schemeClr val="accent2"/>
              </a:solidFill>
            </a:endParaRPr>
          </a:p>
        </p:txBody>
      </p:sp>
      <p:sp>
        <p:nvSpPr>
          <p:cNvPr id="11" name="Freeform 7"/>
          <p:cNvSpPr>
            <a:spLocks noEditPoints="1"/>
          </p:cNvSpPr>
          <p:nvPr/>
        </p:nvSpPr>
        <p:spPr bwMode="auto">
          <a:xfrm>
            <a:off x="3564801" y="2372749"/>
            <a:ext cx="391915"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12" name="TextBox 153"/>
          <p:cNvSpPr txBox="1"/>
          <p:nvPr/>
        </p:nvSpPr>
        <p:spPr>
          <a:xfrm>
            <a:off x="3525195" y="2429398"/>
            <a:ext cx="476412" cy="253916"/>
          </a:xfrm>
          <a:prstGeom prst="rect">
            <a:avLst/>
          </a:prstGeom>
          <a:noFill/>
        </p:spPr>
        <p:txBody>
          <a:bodyPr wrap="none" rtlCol="0">
            <a:spAutoFit/>
          </a:bodyPr>
          <a:lstStyle/>
          <a:p>
            <a:pPr algn="ctr"/>
            <a:r>
              <a:rPr lang="en-US" sz="1050" b="1" dirty="0" smtClean="0">
                <a:solidFill>
                  <a:schemeClr val="accent2"/>
                </a:solidFill>
              </a:rPr>
              <a:t>45%</a:t>
            </a:r>
            <a:endParaRPr lang="en-US" sz="1050" b="1" dirty="0">
              <a:solidFill>
                <a:schemeClr val="accent2"/>
              </a:solidFill>
            </a:endParaRPr>
          </a:p>
        </p:txBody>
      </p:sp>
      <p:sp>
        <p:nvSpPr>
          <p:cNvPr id="13" name="Freeform 7"/>
          <p:cNvSpPr>
            <a:spLocks noEditPoints="1"/>
          </p:cNvSpPr>
          <p:nvPr/>
        </p:nvSpPr>
        <p:spPr bwMode="auto">
          <a:xfrm>
            <a:off x="1329477" y="2569380"/>
            <a:ext cx="391915"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14" name="TextBox 156"/>
          <p:cNvSpPr txBox="1"/>
          <p:nvPr/>
        </p:nvSpPr>
        <p:spPr>
          <a:xfrm>
            <a:off x="1289871" y="2626029"/>
            <a:ext cx="476412" cy="253916"/>
          </a:xfrm>
          <a:prstGeom prst="rect">
            <a:avLst/>
          </a:prstGeom>
          <a:noFill/>
        </p:spPr>
        <p:txBody>
          <a:bodyPr wrap="none" rtlCol="0">
            <a:spAutoFit/>
          </a:bodyPr>
          <a:lstStyle/>
          <a:p>
            <a:pPr algn="ctr"/>
            <a:r>
              <a:rPr lang="en-US" sz="1050" b="1" dirty="0" smtClean="0">
                <a:solidFill>
                  <a:schemeClr val="accent2"/>
                </a:solidFill>
              </a:rPr>
              <a:t>39%</a:t>
            </a:r>
            <a:endParaRPr lang="en-US" sz="1050" b="1" dirty="0">
              <a:solidFill>
                <a:schemeClr val="accent2"/>
              </a:solidFill>
            </a:endParaRPr>
          </a:p>
        </p:txBody>
      </p:sp>
      <p:sp>
        <p:nvSpPr>
          <p:cNvPr id="15" name="Isosceles Triangle 2"/>
          <p:cNvSpPr/>
          <p:nvPr/>
        </p:nvSpPr>
        <p:spPr>
          <a:xfrm>
            <a:off x="691119" y="3314293"/>
            <a:ext cx="1673916" cy="119259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6" name="Isosceles Triangle 2"/>
          <p:cNvSpPr/>
          <p:nvPr/>
        </p:nvSpPr>
        <p:spPr>
          <a:xfrm>
            <a:off x="1705161" y="2683833"/>
            <a:ext cx="1673916" cy="182305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7" name="Isosceles Triangle 2"/>
          <p:cNvSpPr/>
          <p:nvPr/>
        </p:nvSpPr>
        <p:spPr>
          <a:xfrm>
            <a:off x="2993606" y="3117490"/>
            <a:ext cx="1539591" cy="138939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8" name="Isosceles Triangle 2"/>
          <p:cNvSpPr/>
          <p:nvPr/>
        </p:nvSpPr>
        <p:spPr>
          <a:xfrm>
            <a:off x="4153231" y="3548016"/>
            <a:ext cx="1435659" cy="95886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9" name="Content Placeholder 2"/>
          <p:cNvSpPr txBox="1">
            <a:spLocks/>
          </p:cNvSpPr>
          <p:nvPr/>
        </p:nvSpPr>
        <p:spPr>
          <a:xfrm>
            <a:off x="1310717" y="5532724"/>
            <a:ext cx="4254052" cy="8791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consectetur adipiscing elit. Curabitur elementum posuere pretium. Quisque nibh dolor, dignissim ac dignissim ut, luctus ac urna. </a:t>
            </a:r>
            <a:endParaRPr lang="en-US" sz="1100" dirty="0">
              <a:solidFill>
                <a:schemeClr val="bg1"/>
              </a:solidFill>
            </a:endParaRPr>
          </a:p>
        </p:txBody>
      </p:sp>
      <p:sp>
        <p:nvSpPr>
          <p:cNvPr id="20" name="Content Placeholder 2"/>
          <p:cNvSpPr txBox="1">
            <a:spLocks/>
          </p:cNvSpPr>
          <p:nvPr/>
        </p:nvSpPr>
        <p:spPr>
          <a:xfrm>
            <a:off x="1294404" y="4743366"/>
            <a:ext cx="2043761" cy="545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600" b="1" dirty="0" smtClean="0">
                <a:solidFill>
                  <a:schemeClr val="accent2"/>
                </a:solidFill>
                <a:latin typeface="Source Sans Pro Black" pitchFamily="34" charset="0"/>
              </a:rPr>
              <a:t>2013</a:t>
            </a:r>
            <a:endParaRPr lang="en-US" sz="3600" b="1" dirty="0">
              <a:solidFill>
                <a:schemeClr val="accent2"/>
              </a:solidFill>
              <a:latin typeface="Source Sans Pro Black" pitchFamily="34" charset="0"/>
            </a:endParaRPr>
          </a:p>
        </p:txBody>
      </p:sp>
      <p:sp>
        <p:nvSpPr>
          <p:cNvPr id="21" name="Subtitle 2"/>
          <p:cNvSpPr txBox="1">
            <a:spLocks/>
          </p:cNvSpPr>
          <p:nvPr/>
        </p:nvSpPr>
        <p:spPr>
          <a:xfrm>
            <a:off x="1293689" y="5234118"/>
            <a:ext cx="2140755" cy="2837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b="1" dirty="0" smtClean="0">
                <a:solidFill>
                  <a:schemeClr val="accent2"/>
                </a:solidFill>
                <a:ea typeface="Franchise" pitchFamily="49" charset="0"/>
              </a:rPr>
              <a:t>Sales By year</a:t>
            </a:r>
          </a:p>
        </p:txBody>
      </p:sp>
      <p:sp>
        <p:nvSpPr>
          <p:cNvPr id="22" name="Oval 79"/>
          <p:cNvSpPr/>
          <p:nvPr/>
        </p:nvSpPr>
        <p:spPr>
          <a:xfrm>
            <a:off x="716134" y="4933955"/>
            <a:ext cx="514189" cy="514189"/>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3" name="Freeform 80"/>
          <p:cNvSpPr>
            <a:spLocks/>
          </p:cNvSpPr>
          <p:nvPr/>
        </p:nvSpPr>
        <p:spPr bwMode="auto">
          <a:xfrm>
            <a:off x="870601" y="5076372"/>
            <a:ext cx="205283" cy="21289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cxnSp>
        <p:nvCxnSpPr>
          <p:cNvPr id="24" name="Straight Connector 81"/>
          <p:cNvCxnSpPr/>
          <p:nvPr/>
        </p:nvCxnSpPr>
        <p:spPr>
          <a:xfrm>
            <a:off x="6074352" y="1816667"/>
            <a:ext cx="0" cy="455614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5" name="Freeform 7"/>
          <p:cNvSpPr>
            <a:spLocks noEditPoints="1"/>
          </p:cNvSpPr>
          <p:nvPr/>
        </p:nvSpPr>
        <p:spPr bwMode="auto">
          <a:xfrm>
            <a:off x="10584456" y="2783346"/>
            <a:ext cx="391915"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accent2"/>
              </a:solidFill>
            </a:endParaRPr>
          </a:p>
        </p:txBody>
      </p:sp>
      <p:sp>
        <p:nvSpPr>
          <p:cNvPr id="26" name="TextBox 93"/>
          <p:cNvSpPr txBox="1"/>
          <p:nvPr/>
        </p:nvSpPr>
        <p:spPr>
          <a:xfrm>
            <a:off x="10544849" y="2839995"/>
            <a:ext cx="476412" cy="253916"/>
          </a:xfrm>
          <a:prstGeom prst="rect">
            <a:avLst/>
          </a:prstGeom>
          <a:noFill/>
        </p:spPr>
        <p:txBody>
          <a:bodyPr wrap="none" rtlCol="0">
            <a:spAutoFit/>
          </a:bodyPr>
          <a:lstStyle/>
          <a:p>
            <a:pPr algn="ctr"/>
            <a:r>
              <a:rPr lang="en-US" sz="1050" b="1" dirty="0" smtClean="0">
                <a:solidFill>
                  <a:schemeClr val="accent2"/>
                </a:solidFill>
              </a:rPr>
              <a:t>26%</a:t>
            </a:r>
            <a:endParaRPr lang="en-US" sz="1050" b="1" dirty="0">
              <a:solidFill>
                <a:schemeClr val="accent2"/>
              </a:solidFill>
            </a:endParaRPr>
          </a:p>
        </p:txBody>
      </p:sp>
      <p:sp>
        <p:nvSpPr>
          <p:cNvPr id="27" name="Freeform 7"/>
          <p:cNvSpPr>
            <a:spLocks noEditPoints="1"/>
          </p:cNvSpPr>
          <p:nvPr/>
        </p:nvSpPr>
        <p:spPr bwMode="auto">
          <a:xfrm>
            <a:off x="8255513" y="1908836"/>
            <a:ext cx="391915"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accent2"/>
              </a:solidFill>
            </a:endParaRPr>
          </a:p>
        </p:txBody>
      </p:sp>
      <p:sp>
        <p:nvSpPr>
          <p:cNvPr id="28" name="TextBox 96"/>
          <p:cNvSpPr txBox="1"/>
          <p:nvPr/>
        </p:nvSpPr>
        <p:spPr>
          <a:xfrm>
            <a:off x="8215905" y="1965485"/>
            <a:ext cx="476412" cy="253916"/>
          </a:xfrm>
          <a:prstGeom prst="rect">
            <a:avLst/>
          </a:prstGeom>
          <a:noFill/>
        </p:spPr>
        <p:txBody>
          <a:bodyPr wrap="none" rtlCol="0">
            <a:spAutoFit/>
          </a:bodyPr>
          <a:lstStyle/>
          <a:p>
            <a:pPr algn="ctr"/>
            <a:r>
              <a:rPr lang="en-US" sz="1050" b="1" dirty="0" smtClean="0">
                <a:solidFill>
                  <a:schemeClr val="accent2"/>
                </a:solidFill>
              </a:rPr>
              <a:t>56%</a:t>
            </a:r>
            <a:endParaRPr lang="en-US" sz="1050" b="1" dirty="0">
              <a:solidFill>
                <a:schemeClr val="accent2"/>
              </a:solidFill>
            </a:endParaRPr>
          </a:p>
        </p:txBody>
      </p:sp>
      <p:sp>
        <p:nvSpPr>
          <p:cNvPr id="29" name="Freeform 7"/>
          <p:cNvSpPr>
            <a:spLocks noEditPoints="1"/>
          </p:cNvSpPr>
          <p:nvPr/>
        </p:nvSpPr>
        <p:spPr bwMode="auto">
          <a:xfrm>
            <a:off x="9476796" y="2372749"/>
            <a:ext cx="391915"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accent2"/>
              </a:solidFill>
            </a:endParaRPr>
          </a:p>
        </p:txBody>
      </p:sp>
      <p:sp>
        <p:nvSpPr>
          <p:cNvPr id="30" name="TextBox 99"/>
          <p:cNvSpPr txBox="1"/>
          <p:nvPr/>
        </p:nvSpPr>
        <p:spPr>
          <a:xfrm>
            <a:off x="9437189" y="2429398"/>
            <a:ext cx="476412" cy="253916"/>
          </a:xfrm>
          <a:prstGeom prst="rect">
            <a:avLst/>
          </a:prstGeom>
          <a:noFill/>
        </p:spPr>
        <p:txBody>
          <a:bodyPr wrap="none" rtlCol="0">
            <a:spAutoFit/>
          </a:bodyPr>
          <a:lstStyle/>
          <a:p>
            <a:pPr algn="ctr"/>
            <a:r>
              <a:rPr lang="en-US" sz="1050" b="1" dirty="0" smtClean="0">
                <a:solidFill>
                  <a:schemeClr val="accent2"/>
                </a:solidFill>
              </a:rPr>
              <a:t>45%</a:t>
            </a:r>
            <a:endParaRPr lang="en-US" sz="1050" b="1" dirty="0">
              <a:solidFill>
                <a:schemeClr val="accent2"/>
              </a:solidFill>
            </a:endParaRPr>
          </a:p>
        </p:txBody>
      </p:sp>
      <p:sp>
        <p:nvSpPr>
          <p:cNvPr id="31" name="Freeform 7"/>
          <p:cNvSpPr>
            <a:spLocks noEditPoints="1"/>
          </p:cNvSpPr>
          <p:nvPr/>
        </p:nvSpPr>
        <p:spPr bwMode="auto">
          <a:xfrm>
            <a:off x="7241472" y="2569380"/>
            <a:ext cx="391915"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accent2"/>
              </a:solidFill>
            </a:endParaRPr>
          </a:p>
        </p:txBody>
      </p:sp>
      <p:sp>
        <p:nvSpPr>
          <p:cNvPr id="32" name="TextBox 102"/>
          <p:cNvSpPr txBox="1"/>
          <p:nvPr/>
        </p:nvSpPr>
        <p:spPr>
          <a:xfrm>
            <a:off x="7201865" y="2626029"/>
            <a:ext cx="476412" cy="253916"/>
          </a:xfrm>
          <a:prstGeom prst="rect">
            <a:avLst/>
          </a:prstGeom>
          <a:noFill/>
        </p:spPr>
        <p:txBody>
          <a:bodyPr wrap="none" rtlCol="0">
            <a:spAutoFit/>
          </a:bodyPr>
          <a:lstStyle/>
          <a:p>
            <a:pPr algn="ctr"/>
            <a:r>
              <a:rPr lang="en-US" sz="1050" b="1" dirty="0" smtClean="0">
                <a:solidFill>
                  <a:schemeClr val="accent2"/>
                </a:solidFill>
              </a:rPr>
              <a:t>39%</a:t>
            </a:r>
            <a:endParaRPr lang="en-US" sz="1050" b="1" dirty="0">
              <a:solidFill>
                <a:schemeClr val="accent2"/>
              </a:solidFill>
            </a:endParaRPr>
          </a:p>
        </p:txBody>
      </p:sp>
      <p:sp>
        <p:nvSpPr>
          <p:cNvPr id="33" name="Isosceles Triangle 2"/>
          <p:cNvSpPr/>
          <p:nvPr/>
        </p:nvSpPr>
        <p:spPr>
          <a:xfrm>
            <a:off x="6603113" y="3314293"/>
            <a:ext cx="1673916" cy="119259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4" name="Isosceles Triangle 2"/>
          <p:cNvSpPr/>
          <p:nvPr/>
        </p:nvSpPr>
        <p:spPr>
          <a:xfrm>
            <a:off x="7617154" y="2683833"/>
            <a:ext cx="1673916" cy="182305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5" name="Isosceles Triangle 2"/>
          <p:cNvSpPr/>
          <p:nvPr/>
        </p:nvSpPr>
        <p:spPr>
          <a:xfrm>
            <a:off x="8905599" y="3117490"/>
            <a:ext cx="1539591" cy="138939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6" name="Isosceles Triangle 2"/>
          <p:cNvSpPr/>
          <p:nvPr/>
        </p:nvSpPr>
        <p:spPr>
          <a:xfrm>
            <a:off x="10065225" y="3548016"/>
            <a:ext cx="1435659" cy="95886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7" name="Content Placeholder 2"/>
          <p:cNvSpPr txBox="1">
            <a:spLocks/>
          </p:cNvSpPr>
          <p:nvPr/>
        </p:nvSpPr>
        <p:spPr>
          <a:xfrm>
            <a:off x="7222711" y="5532724"/>
            <a:ext cx="4254052" cy="8791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consectetur adipiscing elit. Curabitur elementum posuere pretium. Quisque nibh dolor, dignissim ac dignissim ut, luctus ac urna. </a:t>
            </a:r>
            <a:endParaRPr lang="en-US" sz="1100" dirty="0">
              <a:solidFill>
                <a:schemeClr val="bg1"/>
              </a:solidFill>
            </a:endParaRPr>
          </a:p>
        </p:txBody>
      </p:sp>
      <p:sp>
        <p:nvSpPr>
          <p:cNvPr id="38" name="Content Placeholder 2"/>
          <p:cNvSpPr txBox="1">
            <a:spLocks/>
          </p:cNvSpPr>
          <p:nvPr/>
        </p:nvSpPr>
        <p:spPr>
          <a:xfrm>
            <a:off x="7206397" y="4743366"/>
            <a:ext cx="2043761" cy="545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600" b="1" dirty="0" smtClean="0">
                <a:solidFill>
                  <a:schemeClr val="accent2"/>
                </a:solidFill>
                <a:latin typeface="Source Sans Pro Black" pitchFamily="34" charset="0"/>
              </a:rPr>
              <a:t>2014</a:t>
            </a:r>
            <a:endParaRPr lang="en-US" sz="3600" b="1" dirty="0">
              <a:solidFill>
                <a:schemeClr val="accent2"/>
              </a:solidFill>
              <a:latin typeface="Source Sans Pro Black" pitchFamily="34" charset="0"/>
            </a:endParaRPr>
          </a:p>
        </p:txBody>
      </p:sp>
      <p:sp>
        <p:nvSpPr>
          <p:cNvPr id="39" name="Subtitle 2"/>
          <p:cNvSpPr txBox="1">
            <a:spLocks/>
          </p:cNvSpPr>
          <p:nvPr/>
        </p:nvSpPr>
        <p:spPr>
          <a:xfrm>
            <a:off x="7205684" y="5234118"/>
            <a:ext cx="2140755" cy="2837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b="1" dirty="0" smtClean="0">
                <a:solidFill>
                  <a:schemeClr val="accent2"/>
                </a:solidFill>
                <a:ea typeface="Franchise" pitchFamily="49" charset="0"/>
              </a:rPr>
              <a:t>Sales By year</a:t>
            </a:r>
          </a:p>
        </p:txBody>
      </p:sp>
      <p:sp>
        <p:nvSpPr>
          <p:cNvPr id="40" name="Oval 111"/>
          <p:cNvSpPr/>
          <p:nvPr/>
        </p:nvSpPr>
        <p:spPr>
          <a:xfrm>
            <a:off x="6628127" y="4933955"/>
            <a:ext cx="514189" cy="514189"/>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41" name="Freeform 112"/>
          <p:cNvSpPr>
            <a:spLocks/>
          </p:cNvSpPr>
          <p:nvPr/>
        </p:nvSpPr>
        <p:spPr bwMode="auto">
          <a:xfrm>
            <a:off x="6782595" y="5076372"/>
            <a:ext cx="205283" cy="21289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Tree>
    <p:extLst>
      <p:ext uri="{BB962C8B-B14F-4D97-AF65-F5344CB8AC3E}">
        <p14:creationId xmlns:p14="http://schemas.microsoft.com/office/powerpoint/2010/main" val="2051877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任意多边形 6"/>
          <p:cNvSpPr/>
          <p:nvPr/>
        </p:nvSpPr>
        <p:spPr>
          <a:xfrm>
            <a:off x="4138705" y="4753328"/>
            <a:ext cx="1898131" cy="1229558"/>
          </a:xfrm>
          <a:custGeom>
            <a:avLst/>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45978" tIns="383929" rIns="76539" bIns="76539" numCol="1" spcCol="1270" anchor="t" anchorCtr="0">
            <a:noAutofit/>
          </a:bodyPr>
          <a:lstStyle/>
          <a:p>
            <a:pPr marL="57150" lvl="1" indent="-57150" algn="r" defTabSz="444500">
              <a:lnSpc>
                <a:spcPct val="90000"/>
              </a:lnSpc>
              <a:spcBef>
                <a:spcPct val="0"/>
              </a:spcBef>
              <a:spcAft>
                <a:spcPct val="15000"/>
              </a:spcAft>
              <a:buChar char="••"/>
            </a:pPr>
            <a:r>
              <a:rPr lang="en-US" sz="1050" b="1" kern="1200" dirty="0" smtClean="0">
                <a:solidFill>
                  <a:schemeClr val="bg1"/>
                </a:solidFill>
              </a:rPr>
              <a:t>Lorem Ipsum</a:t>
            </a:r>
            <a:r>
              <a:rPr lang="en-US" sz="1050" kern="1200" dirty="0" smtClean="0">
                <a:solidFill>
                  <a:schemeClr val="bg1"/>
                </a:solidFill>
              </a:rPr>
              <a:t> is simply dummy text of the printing and typesetting industry.</a:t>
            </a:r>
            <a:endParaRPr lang="en-US" sz="1050" kern="1200" dirty="0">
              <a:solidFill>
                <a:schemeClr val="bg1"/>
              </a:solidFill>
            </a:endParaRPr>
          </a:p>
        </p:txBody>
      </p:sp>
      <p:sp>
        <p:nvSpPr>
          <p:cNvPr id="8" name="任意多边形 7"/>
          <p:cNvSpPr/>
          <p:nvPr/>
        </p:nvSpPr>
        <p:spPr>
          <a:xfrm>
            <a:off x="1055004" y="4753328"/>
            <a:ext cx="1898131" cy="1229558"/>
          </a:xfrm>
          <a:custGeom>
            <a:avLst/>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6539" tIns="383929" rIns="645978" bIns="76539" numCol="1" spcCol="1270" anchor="t" anchorCtr="0">
            <a:noAutofit/>
          </a:bodyPr>
          <a:lstStyle/>
          <a:p>
            <a:pPr marL="57150" lvl="1" indent="-57150" algn="l" defTabSz="444500">
              <a:lnSpc>
                <a:spcPct val="90000"/>
              </a:lnSpc>
              <a:spcBef>
                <a:spcPct val="0"/>
              </a:spcBef>
              <a:spcAft>
                <a:spcPct val="15000"/>
              </a:spcAft>
              <a:buChar char="••"/>
            </a:pPr>
            <a:r>
              <a:rPr lang="en-US" sz="1050" b="1" kern="1200" dirty="0" smtClean="0">
                <a:solidFill>
                  <a:schemeClr val="bg1"/>
                </a:solidFill>
              </a:rPr>
              <a:t>Lorem Ipsum</a:t>
            </a:r>
            <a:r>
              <a:rPr lang="en-US" sz="1050" kern="1200" dirty="0" smtClean="0">
                <a:solidFill>
                  <a:schemeClr val="bg1"/>
                </a:solidFill>
              </a:rPr>
              <a:t> is simply dummy text of the printing and typesetting industry.</a:t>
            </a:r>
            <a:endParaRPr lang="en-US" sz="1050" kern="1200" dirty="0">
              <a:solidFill>
                <a:schemeClr val="bg1"/>
              </a:solidFill>
            </a:endParaRPr>
          </a:p>
        </p:txBody>
      </p:sp>
      <p:sp>
        <p:nvSpPr>
          <p:cNvPr id="9" name="任意多边形 8"/>
          <p:cNvSpPr/>
          <p:nvPr/>
        </p:nvSpPr>
        <p:spPr>
          <a:xfrm>
            <a:off x="4138705" y="2140517"/>
            <a:ext cx="1898131" cy="1229558"/>
          </a:xfrm>
          <a:custGeom>
            <a:avLst/>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45978" tIns="76539" rIns="76539" bIns="383929" numCol="1" spcCol="1270" anchor="t" anchorCtr="0">
            <a:noAutofit/>
          </a:bodyPr>
          <a:lstStyle/>
          <a:p>
            <a:pPr marL="57150" lvl="1" indent="-57150" algn="r" defTabSz="444500">
              <a:lnSpc>
                <a:spcPct val="90000"/>
              </a:lnSpc>
              <a:spcBef>
                <a:spcPct val="0"/>
              </a:spcBef>
              <a:spcAft>
                <a:spcPct val="15000"/>
              </a:spcAft>
              <a:buChar char="••"/>
            </a:pPr>
            <a:r>
              <a:rPr lang="en-US" sz="1050" b="1" kern="1200" dirty="0" smtClean="0">
                <a:solidFill>
                  <a:schemeClr val="bg1"/>
                </a:solidFill>
              </a:rPr>
              <a:t>Lorem Ipsum</a:t>
            </a:r>
            <a:r>
              <a:rPr lang="en-US" sz="1050" kern="1200" dirty="0" smtClean="0">
                <a:solidFill>
                  <a:schemeClr val="bg1"/>
                </a:solidFill>
              </a:rPr>
              <a:t> is simply dummy text of the printing and typesetting industry.</a:t>
            </a:r>
            <a:endParaRPr lang="en-US" sz="1050" kern="1200" dirty="0">
              <a:solidFill>
                <a:schemeClr val="bg1"/>
              </a:solidFill>
            </a:endParaRPr>
          </a:p>
        </p:txBody>
      </p:sp>
      <p:sp>
        <p:nvSpPr>
          <p:cNvPr id="10" name="任意多边形 9"/>
          <p:cNvSpPr/>
          <p:nvPr/>
        </p:nvSpPr>
        <p:spPr>
          <a:xfrm>
            <a:off x="1055004" y="2140517"/>
            <a:ext cx="1898131" cy="1229558"/>
          </a:xfrm>
          <a:custGeom>
            <a:avLst/>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6539" tIns="76539" rIns="645978" bIns="383929" numCol="1" spcCol="1270" anchor="t" anchorCtr="0">
            <a:noAutofit/>
          </a:bodyPr>
          <a:lstStyle/>
          <a:p>
            <a:pPr marL="57150" lvl="1" indent="-57150" algn="l" defTabSz="444500">
              <a:lnSpc>
                <a:spcPct val="90000"/>
              </a:lnSpc>
              <a:spcBef>
                <a:spcPct val="0"/>
              </a:spcBef>
              <a:spcAft>
                <a:spcPct val="15000"/>
              </a:spcAft>
              <a:buChar char="••"/>
            </a:pPr>
            <a:r>
              <a:rPr lang="en-US" sz="1050" b="1" kern="1200" dirty="0" smtClean="0">
                <a:solidFill>
                  <a:schemeClr val="bg1"/>
                </a:solidFill>
              </a:rPr>
              <a:t>Lorem Ipsum</a:t>
            </a:r>
            <a:r>
              <a:rPr lang="en-US" sz="1050" kern="1200" dirty="0" smtClean="0">
                <a:solidFill>
                  <a:schemeClr val="bg1"/>
                </a:solidFill>
              </a:rPr>
              <a:t> is simply dummy text of the printing and typesetting industry.</a:t>
            </a:r>
            <a:endParaRPr lang="en-US" sz="1050" kern="1200" dirty="0">
              <a:solidFill>
                <a:schemeClr val="bg1"/>
              </a:solidFill>
            </a:endParaRPr>
          </a:p>
        </p:txBody>
      </p:sp>
      <p:sp>
        <p:nvSpPr>
          <p:cNvPr id="11" name="任意多边形 10"/>
          <p:cNvSpPr/>
          <p:nvPr/>
        </p:nvSpPr>
        <p:spPr>
          <a:xfrm>
            <a:off x="1902915" y="2359532"/>
            <a:ext cx="1663747" cy="1663746"/>
          </a:xfrm>
          <a:custGeom>
            <a:avLst/>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ahLst/>
            <a:cxnLst>
              <a:cxn ang="0">
                <a:pos x="connsiteX0" y="connsiteY0"/>
              </a:cxn>
              <a:cxn ang="0">
                <a:pos x="connsiteX1" y="connsiteY1"/>
              </a:cxn>
              <a:cxn ang="0">
                <a:pos x="connsiteX2" y="connsiteY2"/>
              </a:cxn>
              <a:cxn ang="0">
                <a:pos x="connsiteX3" y="connsiteY3"/>
              </a:cxn>
            </a:cxnLst>
            <a:rect l="l" t="t" r="r" b="b"/>
            <a:pathLst>
              <a:path w="1663746" h="1663746">
                <a:moveTo>
                  <a:pt x="0" y="1663746"/>
                </a:moveTo>
                <a:cubicBezTo>
                  <a:pt x="0" y="744884"/>
                  <a:pt x="744884" y="0"/>
                  <a:pt x="1663746" y="0"/>
                </a:cubicBezTo>
                <a:lnTo>
                  <a:pt x="1663746" y="1663746"/>
                </a:lnTo>
                <a:lnTo>
                  <a:pt x="0" y="1663746"/>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p>
        </p:txBody>
      </p:sp>
      <p:sp>
        <p:nvSpPr>
          <p:cNvPr id="12" name="任意多边形 11"/>
          <p:cNvSpPr/>
          <p:nvPr/>
        </p:nvSpPr>
        <p:spPr>
          <a:xfrm>
            <a:off x="3643509" y="2359532"/>
            <a:ext cx="1663747" cy="1663746"/>
          </a:xfrm>
          <a:custGeom>
            <a:avLst/>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ahLst/>
            <a:cxnLst>
              <a:cxn ang="0">
                <a:pos x="connsiteX0" y="connsiteY0"/>
              </a:cxn>
              <a:cxn ang="0">
                <a:pos x="connsiteX1" y="connsiteY1"/>
              </a:cxn>
              <a:cxn ang="0">
                <a:pos x="connsiteX2" y="connsiteY2"/>
              </a:cxn>
              <a:cxn ang="0">
                <a:pos x="connsiteX3" y="connsiteY3"/>
              </a:cxn>
            </a:cxnLst>
            <a:rect l="l" t="t" r="r" b="b"/>
            <a:pathLst>
              <a:path w="1663746" h="1663746">
                <a:moveTo>
                  <a:pt x="0" y="0"/>
                </a:moveTo>
                <a:cubicBezTo>
                  <a:pt x="918862" y="0"/>
                  <a:pt x="1663746" y="744884"/>
                  <a:pt x="1663746" y="1663746"/>
                </a:cubicBezTo>
                <a:lnTo>
                  <a:pt x="0" y="1663746"/>
                </a:lnTo>
                <a:lnTo>
                  <a:pt x="0" y="0"/>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p>
        </p:txBody>
      </p:sp>
      <p:sp>
        <p:nvSpPr>
          <p:cNvPr id="13" name="任意多边形 12"/>
          <p:cNvSpPr/>
          <p:nvPr/>
        </p:nvSpPr>
        <p:spPr>
          <a:xfrm>
            <a:off x="3643509" y="4100126"/>
            <a:ext cx="1663747" cy="1663747"/>
          </a:xfrm>
          <a:custGeom>
            <a:avLst/>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ahLst/>
            <a:cxnLst>
              <a:cxn ang="0">
                <a:pos x="connsiteX0" y="connsiteY0"/>
              </a:cxn>
              <a:cxn ang="0">
                <a:pos x="connsiteX1" y="connsiteY1"/>
              </a:cxn>
              <a:cxn ang="0">
                <a:pos x="connsiteX2" y="connsiteY2"/>
              </a:cxn>
              <a:cxn ang="0">
                <a:pos x="connsiteX3" y="connsiteY3"/>
              </a:cxn>
            </a:cxnLst>
            <a:rect l="l" t="t" r="r" b="b"/>
            <a:pathLst>
              <a:path w="1663746" h="1663746">
                <a:moveTo>
                  <a:pt x="1663746" y="0"/>
                </a:moveTo>
                <a:cubicBezTo>
                  <a:pt x="1663746" y="918862"/>
                  <a:pt x="918862" y="1663746"/>
                  <a:pt x="0" y="1663746"/>
                </a:cubicBezTo>
                <a:lnTo>
                  <a:pt x="0" y="0"/>
                </a:lnTo>
                <a:lnTo>
                  <a:pt x="1663746" y="0"/>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
            </a:r>
            <a:br>
              <a:rPr lang="en-US" sz="1200" dirty="0"/>
            </a:br>
            <a:r>
              <a:rPr lang="en-US" sz="1200" dirty="0"/>
              <a:t/>
            </a:r>
            <a:br>
              <a:rPr lang="en-US" sz="1200" dirty="0"/>
            </a:br>
            <a:endParaRPr lang="en-US" sz="1200" dirty="0"/>
          </a:p>
        </p:txBody>
      </p:sp>
      <p:sp>
        <p:nvSpPr>
          <p:cNvPr id="14" name="任意多边形 13"/>
          <p:cNvSpPr/>
          <p:nvPr/>
        </p:nvSpPr>
        <p:spPr>
          <a:xfrm>
            <a:off x="1902915" y="4100125"/>
            <a:ext cx="1663747" cy="1663746"/>
          </a:xfrm>
          <a:custGeom>
            <a:avLst/>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ahLst/>
            <a:cxnLst>
              <a:cxn ang="0">
                <a:pos x="connsiteX0" y="connsiteY0"/>
              </a:cxn>
              <a:cxn ang="0">
                <a:pos x="connsiteX1" y="connsiteY1"/>
              </a:cxn>
              <a:cxn ang="0">
                <a:pos x="connsiteX2" y="connsiteY2"/>
              </a:cxn>
              <a:cxn ang="0">
                <a:pos x="connsiteX3" y="connsiteY3"/>
              </a:cxn>
            </a:cxnLst>
            <a:rect l="l" t="t" r="r" b="b"/>
            <a:pathLst>
              <a:path w="1663746" h="1663746">
                <a:moveTo>
                  <a:pt x="1663746" y="1663746"/>
                </a:moveTo>
                <a:cubicBezTo>
                  <a:pt x="744884" y="1663746"/>
                  <a:pt x="0" y="918862"/>
                  <a:pt x="0" y="0"/>
                </a:cubicBezTo>
                <a:lnTo>
                  <a:pt x="1663746" y="0"/>
                </a:lnTo>
                <a:lnTo>
                  <a:pt x="1663746" y="1663746"/>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
            </a:r>
            <a:br>
              <a:rPr lang="en-US" sz="1200" dirty="0"/>
            </a:br>
            <a:r>
              <a:rPr lang="en-US" sz="1200" dirty="0"/>
              <a:t/>
            </a:r>
            <a:br>
              <a:rPr lang="en-US" sz="1200" dirty="0"/>
            </a:br>
            <a:r>
              <a:rPr lang="en-US" sz="1200" dirty="0"/>
              <a:t/>
            </a:r>
            <a:br>
              <a:rPr lang="en-US" sz="1200" dirty="0"/>
            </a:br>
            <a:endParaRPr lang="en-US" sz="1200" dirty="0"/>
          </a:p>
        </p:txBody>
      </p:sp>
      <p:sp>
        <p:nvSpPr>
          <p:cNvPr id="15" name="环形箭头 14"/>
          <p:cNvSpPr/>
          <p:nvPr/>
        </p:nvSpPr>
        <p:spPr>
          <a:xfrm>
            <a:off x="3317868" y="3715888"/>
            <a:ext cx="574435" cy="499508"/>
          </a:xfrm>
          <a:prstGeom prst="circularArrow">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6" name="环形箭头 15"/>
          <p:cNvSpPr/>
          <p:nvPr/>
        </p:nvSpPr>
        <p:spPr>
          <a:xfrm rot="10800000">
            <a:off x="3317868" y="3908007"/>
            <a:ext cx="574435" cy="499508"/>
          </a:xfrm>
          <a:prstGeom prst="circularArrow">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17" name="Freeform 6"/>
          <p:cNvSpPr>
            <a:spLocks/>
          </p:cNvSpPr>
          <p:nvPr/>
        </p:nvSpPr>
        <p:spPr bwMode="auto">
          <a:xfrm>
            <a:off x="2778269" y="4286946"/>
            <a:ext cx="420665" cy="402663"/>
          </a:xfrm>
          <a:custGeom>
            <a:avLst/>
            <a:gdLst>
              <a:gd name="T0" fmla="*/ 294 w 376"/>
              <a:gd name="T1" fmla="*/ 269 h 360"/>
              <a:gd name="T2" fmla="*/ 229 w 376"/>
              <a:gd name="T3" fmla="*/ 203 h 360"/>
              <a:gd name="T4" fmla="*/ 251 w 376"/>
              <a:gd name="T5" fmla="*/ 154 h 360"/>
              <a:gd name="T6" fmla="*/ 269 w 376"/>
              <a:gd name="T7" fmla="*/ 120 h 360"/>
              <a:gd name="T8" fmla="*/ 262 w 376"/>
              <a:gd name="T9" fmla="*/ 104 h 360"/>
              <a:gd name="T10" fmla="*/ 267 w 376"/>
              <a:gd name="T11" fmla="*/ 68 h 360"/>
              <a:gd name="T12" fmla="*/ 188 w 376"/>
              <a:gd name="T13" fmla="*/ 0 h 360"/>
              <a:gd name="T14" fmla="*/ 108 w 376"/>
              <a:gd name="T15" fmla="*/ 68 h 360"/>
              <a:gd name="T16" fmla="*/ 113 w 376"/>
              <a:gd name="T17" fmla="*/ 104 h 360"/>
              <a:gd name="T18" fmla="*/ 106 w 376"/>
              <a:gd name="T19" fmla="*/ 120 h 360"/>
              <a:gd name="T20" fmla="*/ 125 w 376"/>
              <a:gd name="T21" fmla="*/ 154 h 360"/>
              <a:gd name="T22" fmla="*/ 146 w 376"/>
              <a:gd name="T23" fmla="*/ 203 h 360"/>
              <a:gd name="T24" fmla="*/ 81 w 376"/>
              <a:gd name="T25" fmla="*/ 269 h 360"/>
              <a:gd name="T26" fmla="*/ 0 w 376"/>
              <a:gd name="T27" fmla="*/ 318 h 360"/>
              <a:gd name="T28" fmla="*/ 0 w 376"/>
              <a:gd name="T29" fmla="*/ 360 h 360"/>
              <a:gd name="T30" fmla="*/ 188 w 376"/>
              <a:gd name="T31" fmla="*/ 360 h 360"/>
              <a:gd name="T32" fmla="*/ 376 w 376"/>
              <a:gd name="T33" fmla="*/ 360 h 360"/>
              <a:gd name="T34" fmla="*/ 376 w 376"/>
              <a:gd name="T35" fmla="*/ 318 h 360"/>
              <a:gd name="T36" fmla="*/ 294 w 376"/>
              <a:gd name="T37" fmla="*/ 26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360">
                <a:moveTo>
                  <a:pt x="294" y="269"/>
                </a:moveTo>
                <a:cubicBezTo>
                  <a:pt x="245" y="251"/>
                  <a:pt x="229" y="236"/>
                  <a:pt x="229" y="203"/>
                </a:cubicBezTo>
                <a:cubicBezTo>
                  <a:pt x="229" y="184"/>
                  <a:pt x="244" y="190"/>
                  <a:pt x="251" y="154"/>
                </a:cubicBezTo>
                <a:cubicBezTo>
                  <a:pt x="254" y="140"/>
                  <a:pt x="267" y="154"/>
                  <a:pt x="269" y="120"/>
                </a:cubicBezTo>
                <a:cubicBezTo>
                  <a:pt x="269" y="107"/>
                  <a:pt x="262" y="104"/>
                  <a:pt x="262" y="104"/>
                </a:cubicBezTo>
                <a:cubicBezTo>
                  <a:pt x="262" y="104"/>
                  <a:pt x="266" y="84"/>
                  <a:pt x="267" y="68"/>
                </a:cubicBezTo>
                <a:cubicBezTo>
                  <a:pt x="269" y="49"/>
                  <a:pt x="256" y="0"/>
                  <a:pt x="188" y="0"/>
                </a:cubicBezTo>
                <a:cubicBezTo>
                  <a:pt x="119" y="0"/>
                  <a:pt x="107" y="49"/>
                  <a:pt x="108" y="68"/>
                </a:cubicBezTo>
                <a:cubicBezTo>
                  <a:pt x="110" y="84"/>
                  <a:pt x="113" y="104"/>
                  <a:pt x="113" y="104"/>
                </a:cubicBezTo>
                <a:cubicBezTo>
                  <a:pt x="113" y="104"/>
                  <a:pt x="106" y="107"/>
                  <a:pt x="106" y="120"/>
                </a:cubicBezTo>
                <a:cubicBezTo>
                  <a:pt x="109" y="154"/>
                  <a:pt x="122" y="140"/>
                  <a:pt x="125" y="154"/>
                </a:cubicBezTo>
                <a:cubicBezTo>
                  <a:pt x="131" y="190"/>
                  <a:pt x="146" y="184"/>
                  <a:pt x="146" y="203"/>
                </a:cubicBezTo>
                <a:cubicBezTo>
                  <a:pt x="146" y="236"/>
                  <a:pt x="131" y="251"/>
                  <a:pt x="81" y="269"/>
                </a:cubicBezTo>
                <a:cubicBezTo>
                  <a:pt x="32" y="287"/>
                  <a:pt x="0" y="305"/>
                  <a:pt x="0" y="318"/>
                </a:cubicBezTo>
                <a:cubicBezTo>
                  <a:pt x="0" y="330"/>
                  <a:pt x="0" y="360"/>
                  <a:pt x="0" y="360"/>
                </a:cubicBezTo>
                <a:cubicBezTo>
                  <a:pt x="188" y="360"/>
                  <a:pt x="188" y="360"/>
                  <a:pt x="188" y="360"/>
                </a:cubicBezTo>
                <a:cubicBezTo>
                  <a:pt x="376" y="360"/>
                  <a:pt x="376" y="360"/>
                  <a:pt x="376" y="360"/>
                </a:cubicBezTo>
                <a:cubicBezTo>
                  <a:pt x="376" y="360"/>
                  <a:pt x="376" y="330"/>
                  <a:pt x="376" y="318"/>
                </a:cubicBezTo>
                <a:cubicBezTo>
                  <a:pt x="376" y="305"/>
                  <a:pt x="344" y="287"/>
                  <a:pt x="294" y="269"/>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8" name="Freeform 11"/>
          <p:cNvSpPr>
            <a:spLocks noEditPoints="1"/>
          </p:cNvSpPr>
          <p:nvPr/>
        </p:nvSpPr>
        <p:spPr bwMode="auto">
          <a:xfrm>
            <a:off x="2790381" y="2802994"/>
            <a:ext cx="436620" cy="438918"/>
          </a:xfrm>
          <a:custGeom>
            <a:avLst/>
            <a:gdLst>
              <a:gd name="T0" fmla="*/ 381 w 402"/>
              <a:gd name="T1" fmla="*/ 10 h 404"/>
              <a:gd name="T2" fmla="*/ 365 w 402"/>
              <a:gd name="T3" fmla="*/ 3 h 404"/>
              <a:gd name="T4" fmla="*/ 358 w 402"/>
              <a:gd name="T5" fmla="*/ 18 h 404"/>
              <a:gd name="T6" fmla="*/ 312 w 402"/>
              <a:gd name="T7" fmla="*/ 133 h 404"/>
              <a:gd name="T8" fmla="*/ 301 w 402"/>
              <a:gd name="T9" fmla="*/ 116 h 404"/>
              <a:gd name="T10" fmla="*/ 282 w 402"/>
              <a:gd name="T11" fmla="*/ 106 h 404"/>
              <a:gd name="T12" fmla="*/ 219 w 402"/>
              <a:gd name="T13" fmla="*/ 107 h 404"/>
              <a:gd name="T14" fmla="*/ 197 w 402"/>
              <a:gd name="T15" fmla="*/ 113 h 404"/>
              <a:gd name="T16" fmla="*/ 11 w 402"/>
              <a:gd name="T17" fmla="*/ 245 h 404"/>
              <a:gd name="T18" fmla="*/ 6 w 402"/>
              <a:gd name="T19" fmla="*/ 273 h 404"/>
              <a:gd name="T20" fmla="*/ 91 w 402"/>
              <a:gd name="T21" fmla="*/ 395 h 404"/>
              <a:gd name="T22" fmla="*/ 116 w 402"/>
              <a:gd name="T23" fmla="*/ 397 h 404"/>
              <a:gd name="T24" fmla="*/ 302 w 402"/>
              <a:gd name="T25" fmla="*/ 265 h 404"/>
              <a:gd name="T26" fmla="*/ 316 w 402"/>
              <a:gd name="T27" fmla="*/ 247 h 404"/>
              <a:gd name="T28" fmla="*/ 336 w 402"/>
              <a:gd name="T29" fmla="*/ 184 h 404"/>
              <a:gd name="T30" fmla="*/ 333 w 402"/>
              <a:gd name="T31" fmla="*/ 163 h 404"/>
              <a:gd name="T32" fmla="*/ 326 w 402"/>
              <a:gd name="T33" fmla="*/ 153 h 404"/>
              <a:gd name="T34" fmla="*/ 381 w 402"/>
              <a:gd name="T35" fmla="*/ 10 h 404"/>
              <a:gd name="T36" fmla="*/ 294 w 402"/>
              <a:gd name="T37" fmla="*/ 197 h 404"/>
              <a:gd name="T38" fmla="*/ 250 w 402"/>
              <a:gd name="T39" fmla="*/ 189 h 404"/>
              <a:gd name="T40" fmla="*/ 258 w 402"/>
              <a:gd name="T41" fmla="*/ 144 h 404"/>
              <a:gd name="T42" fmla="*/ 295 w 402"/>
              <a:gd name="T43" fmla="*/ 145 h 404"/>
              <a:gd name="T44" fmla="*/ 285 w 402"/>
              <a:gd name="T45" fmla="*/ 150 h 404"/>
              <a:gd name="T46" fmla="*/ 279 w 402"/>
              <a:gd name="T47" fmla="*/ 166 h 404"/>
              <a:gd name="T48" fmla="*/ 290 w 402"/>
              <a:gd name="T49" fmla="*/ 173 h 404"/>
              <a:gd name="T50" fmla="*/ 295 w 402"/>
              <a:gd name="T51" fmla="*/ 172 h 404"/>
              <a:gd name="T52" fmla="*/ 307 w 402"/>
              <a:gd name="T53" fmla="*/ 165 h 404"/>
              <a:gd name="T54" fmla="*/ 294 w 402"/>
              <a:gd name="T55" fmla="*/ 197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4">
                <a:moveTo>
                  <a:pt x="381" y="10"/>
                </a:moveTo>
                <a:cubicBezTo>
                  <a:pt x="378" y="4"/>
                  <a:pt x="372" y="0"/>
                  <a:pt x="365" y="3"/>
                </a:cubicBezTo>
                <a:cubicBezTo>
                  <a:pt x="359" y="5"/>
                  <a:pt x="356" y="12"/>
                  <a:pt x="358" y="18"/>
                </a:cubicBezTo>
                <a:cubicBezTo>
                  <a:pt x="376" y="71"/>
                  <a:pt x="340" y="111"/>
                  <a:pt x="312" y="133"/>
                </a:cubicBezTo>
                <a:cubicBezTo>
                  <a:pt x="301" y="116"/>
                  <a:pt x="301" y="116"/>
                  <a:pt x="301" y="116"/>
                </a:cubicBezTo>
                <a:cubicBezTo>
                  <a:pt x="297" y="111"/>
                  <a:pt x="289" y="106"/>
                  <a:pt x="282" y="106"/>
                </a:cubicBezTo>
                <a:cubicBezTo>
                  <a:pt x="219" y="107"/>
                  <a:pt x="219" y="107"/>
                  <a:pt x="219" y="107"/>
                </a:cubicBezTo>
                <a:cubicBezTo>
                  <a:pt x="212" y="106"/>
                  <a:pt x="203" y="109"/>
                  <a:pt x="197" y="113"/>
                </a:cubicBezTo>
                <a:cubicBezTo>
                  <a:pt x="11" y="245"/>
                  <a:pt x="11" y="245"/>
                  <a:pt x="11" y="245"/>
                </a:cubicBezTo>
                <a:cubicBezTo>
                  <a:pt x="2" y="251"/>
                  <a:pt x="0" y="264"/>
                  <a:pt x="6" y="273"/>
                </a:cubicBezTo>
                <a:cubicBezTo>
                  <a:pt x="91" y="395"/>
                  <a:pt x="91" y="395"/>
                  <a:pt x="91" y="395"/>
                </a:cubicBezTo>
                <a:cubicBezTo>
                  <a:pt x="97" y="404"/>
                  <a:pt x="107" y="403"/>
                  <a:pt x="116" y="397"/>
                </a:cubicBezTo>
                <a:cubicBezTo>
                  <a:pt x="302" y="265"/>
                  <a:pt x="302" y="265"/>
                  <a:pt x="302" y="265"/>
                </a:cubicBezTo>
                <a:cubicBezTo>
                  <a:pt x="308" y="261"/>
                  <a:pt x="314" y="253"/>
                  <a:pt x="316" y="247"/>
                </a:cubicBezTo>
                <a:cubicBezTo>
                  <a:pt x="336" y="184"/>
                  <a:pt x="336" y="184"/>
                  <a:pt x="336" y="184"/>
                </a:cubicBezTo>
                <a:cubicBezTo>
                  <a:pt x="338" y="178"/>
                  <a:pt x="337" y="168"/>
                  <a:pt x="333" y="163"/>
                </a:cubicBezTo>
                <a:cubicBezTo>
                  <a:pt x="326" y="153"/>
                  <a:pt x="326" y="153"/>
                  <a:pt x="326" y="153"/>
                </a:cubicBezTo>
                <a:cubicBezTo>
                  <a:pt x="363" y="124"/>
                  <a:pt x="402" y="73"/>
                  <a:pt x="381" y="10"/>
                </a:cubicBezTo>
                <a:close/>
                <a:moveTo>
                  <a:pt x="294" y="197"/>
                </a:moveTo>
                <a:cubicBezTo>
                  <a:pt x="280" y="207"/>
                  <a:pt x="260" y="204"/>
                  <a:pt x="250" y="189"/>
                </a:cubicBezTo>
                <a:cubicBezTo>
                  <a:pt x="240" y="175"/>
                  <a:pt x="243" y="155"/>
                  <a:pt x="258" y="144"/>
                </a:cubicBezTo>
                <a:cubicBezTo>
                  <a:pt x="269" y="136"/>
                  <a:pt x="284" y="137"/>
                  <a:pt x="295" y="145"/>
                </a:cubicBezTo>
                <a:cubicBezTo>
                  <a:pt x="289" y="148"/>
                  <a:pt x="285" y="150"/>
                  <a:pt x="285" y="150"/>
                </a:cubicBezTo>
                <a:cubicBezTo>
                  <a:pt x="279" y="153"/>
                  <a:pt x="276" y="160"/>
                  <a:pt x="279" y="166"/>
                </a:cubicBezTo>
                <a:cubicBezTo>
                  <a:pt x="281" y="171"/>
                  <a:pt x="285" y="173"/>
                  <a:pt x="290" y="173"/>
                </a:cubicBezTo>
                <a:cubicBezTo>
                  <a:pt x="292" y="173"/>
                  <a:pt x="293" y="173"/>
                  <a:pt x="295" y="172"/>
                </a:cubicBezTo>
                <a:cubicBezTo>
                  <a:pt x="299" y="170"/>
                  <a:pt x="303" y="168"/>
                  <a:pt x="307" y="165"/>
                </a:cubicBezTo>
                <a:cubicBezTo>
                  <a:pt x="309" y="177"/>
                  <a:pt x="304" y="190"/>
                  <a:pt x="294" y="197"/>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9" name="Freeform 16"/>
          <p:cNvSpPr>
            <a:spLocks noEditPoints="1"/>
          </p:cNvSpPr>
          <p:nvPr/>
        </p:nvSpPr>
        <p:spPr bwMode="auto">
          <a:xfrm>
            <a:off x="4055408" y="2763779"/>
            <a:ext cx="308576" cy="420785"/>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20" name="Freeform 21"/>
          <p:cNvSpPr>
            <a:spLocks noEditPoints="1"/>
          </p:cNvSpPr>
          <p:nvPr/>
        </p:nvSpPr>
        <p:spPr bwMode="auto">
          <a:xfrm>
            <a:off x="4019210" y="4256673"/>
            <a:ext cx="435957" cy="453024"/>
          </a:xfrm>
          <a:custGeom>
            <a:avLst/>
            <a:gdLst>
              <a:gd name="T0" fmla="*/ 320 w 357"/>
              <a:gd name="T1" fmla="*/ 129 h 371"/>
              <a:gd name="T2" fmla="*/ 212 w 357"/>
              <a:gd name="T3" fmla="*/ 10 h 371"/>
              <a:gd name="T4" fmla="*/ 23 w 357"/>
              <a:gd name="T5" fmla="*/ 201 h 371"/>
              <a:gd name="T6" fmla="*/ 7 w 357"/>
              <a:gd name="T7" fmla="*/ 257 h 371"/>
              <a:gd name="T8" fmla="*/ 59 w 357"/>
              <a:gd name="T9" fmla="*/ 285 h 371"/>
              <a:gd name="T10" fmla="*/ 74 w 357"/>
              <a:gd name="T11" fmla="*/ 280 h 371"/>
              <a:gd name="T12" fmla="*/ 106 w 357"/>
              <a:gd name="T13" fmla="*/ 299 h 371"/>
              <a:gd name="T14" fmla="*/ 129 w 357"/>
              <a:gd name="T15" fmla="*/ 352 h 371"/>
              <a:gd name="T16" fmla="*/ 151 w 357"/>
              <a:gd name="T17" fmla="*/ 368 h 371"/>
              <a:gd name="T18" fmla="*/ 192 w 357"/>
              <a:gd name="T19" fmla="*/ 353 h 371"/>
              <a:gd name="T20" fmla="*/ 201 w 357"/>
              <a:gd name="T21" fmla="*/ 334 h 371"/>
              <a:gd name="T22" fmla="*/ 181 w 357"/>
              <a:gd name="T23" fmla="*/ 317 h 371"/>
              <a:gd name="T24" fmla="*/ 162 w 357"/>
              <a:gd name="T25" fmla="*/ 274 h 371"/>
              <a:gd name="T26" fmla="*/ 182 w 357"/>
              <a:gd name="T27" fmla="*/ 252 h 371"/>
              <a:gd name="T28" fmla="*/ 331 w 357"/>
              <a:gd name="T29" fmla="*/ 288 h 371"/>
              <a:gd name="T30" fmla="*/ 320 w 357"/>
              <a:gd name="T31" fmla="*/ 129 h 371"/>
              <a:gd name="T32" fmla="*/ 309 w 357"/>
              <a:gd name="T33" fmla="*/ 249 h 371"/>
              <a:gd name="T34" fmla="*/ 240 w 357"/>
              <a:gd name="T35" fmla="*/ 164 h 371"/>
              <a:gd name="T36" fmla="*/ 225 w 357"/>
              <a:gd name="T37" fmla="*/ 52 h 371"/>
              <a:gd name="T38" fmla="*/ 292 w 357"/>
              <a:gd name="T39" fmla="*/ 143 h 371"/>
              <a:gd name="T40" fmla="*/ 309 w 357"/>
              <a:gd name="T41" fmla="*/ 24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7" h="371">
                <a:moveTo>
                  <a:pt x="320" y="129"/>
                </a:moveTo>
                <a:cubicBezTo>
                  <a:pt x="289" y="56"/>
                  <a:pt x="238" y="0"/>
                  <a:pt x="212" y="10"/>
                </a:cubicBezTo>
                <a:cubicBezTo>
                  <a:pt x="168" y="28"/>
                  <a:pt x="238" y="113"/>
                  <a:pt x="23" y="201"/>
                </a:cubicBezTo>
                <a:cubicBezTo>
                  <a:pt x="4" y="208"/>
                  <a:pt x="0" y="239"/>
                  <a:pt x="7" y="257"/>
                </a:cubicBezTo>
                <a:cubicBezTo>
                  <a:pt x="15" y="275"/>
                  <a:pt x="41" y="293"/>
                  <a:pt x="59" y="285"/>
                </a:cubicBezTo>
                <a:cubicBezTo>
                  <a:pt x="62" y="284"/>
                  <a:pt x="74" y="280"/>
                  <a:pt x="74" y="280"/>
                </a:cubicBezTo>
                <a:cubicBezTo>
                  <a:pt x="87" y="298"/>
                  <a:pt x="101" y="287"/>
                  <a:pt x="106" y="299"/>
                </a:cubicBezTo>
                <a:cubicBezTo>
                  <a:pt x="112" y="312"/>
                  <a:pt x="125" y="342"/>
                  <a:pt x="129" y="352"/>
                </a:cubicBezTo>
                <a:cubicBezTo>
                  <a:pt x="134" y="362"/>
                  <a:pt x="144" y="371"/>
                  <a:pt x="151" y="368"/>
                </a:cubicBezTo>
                <a:cubicBezTo>
                  <a:pt x="158" y="366"/>
                  <a:pt x="182" y="356"/>
                  <a:pt x="192" y="353"/>
                </a:cubicBezTo>
                <a:cubicBezTo>
                  <a:pt x="201" y="349"/>
                  <a:pt x="203" y="341"/>
                  <a:pt x="201" y="334"/>
                </a:cubicBezTo>
                <a:cubicBezTo>
                  <a:pt x="197" y="327"/>
                  <a:pt x="185" y="325"/>
                  <a:pt x="181" y="317"/>
                </a:cubicBezTo>
                <a:cubicBezTo>
                  <a:pt x="178" y="309"/>
                  <a:pt x="166" y="282"/>
                  <a:pt x="162" y="274"/>
                </a:cubicBezTo>
                <a:cubicBezTo>
                  <a:pt x="158" y="262"/>
                  <a:pt x="168" y="253"/>
                  <a:pt x="182" y="252"/>
                </a:cubicBezTo>
                <a:cubicBezTo>
                  <a:pt x="280" y="241"/>
                  <a:pt x="298" y="302"/>
                  <a:pt x="331" y="288"/>
                </a:cubicBezTo>
                <a:cubicBezTo>
                  <a:pt x="357" y="278"/>
                  <a:pt x="352" y="203"/>
                  <a:pt x="320" y="129"/>
                </a:cubicBezTo>
                <a:close/>
                <a:moveTo>
                  <a:pt x="309" y="249"/>
                </a:moveTo>
                <a:cubicBezTo>
                  <a:pt x="303" y="251"/>
                  <a:pt x="265" y="221"/>
                  <a:pt x="240" y="164"/>
                </a:cubicBezTo>
                <a:cubicBezTo>
                  <a:pt x="216" y="106"/>
                  <a:pt x="219" y="54"/>
                  <a:pt x="225" y="52"/>
                </a:cubicBezTo>
                <a:cubicBezTo>
                  <a:pt x="230" y="49"/>
                  <a:pt x="268" y="86"/>
                  <a:pt x="292" y="143"/>
                </a:cubicBezTo>
                <a:cubicBezTo>
                  <a:pt x="317" y="201"/>
                  <a:pt x="315" y="247"/>
                  <a:pt x="309" y="249"/>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21" name="Content Placeholder 2"/>
          <p:cNvSpPr txBox="1">
            <a:spLocks/>
          </p:cNvSpPr>
          <p:nvPr/>
        </p:nvSpPr>
        <p:spPr>
          <a:xfrm>
            <a:off x="7427127" y="3401157"/>
            <a:ext cx="4451848" cy="128327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smtClean="0">
                <a:solidFill>
                  <a:schemeClr val="bg1"/>
                </a:solidFill>
              </a:rPr>
              <a:t>Lorem ipsum dolor sit amet, </a:t>
            </a:r>
            <a:r>
              <a:rPr lang="en-US" sz="1400" b="1" smtClean="0">
                <a:solidFill>
                  <a:schemeClr val="bg1"/>
                </a:solidFill>
              </a:rPr>
              <a:t>consectetur adipiscing elit. </a:t>
            </a:r>
          </a:p>
          <a:p>
            <a:pPr marL="0" indent="0">
              <a:buFont typeface="Arial" panose="020B0604020202020204" pitchFamily="34" charset="0"/>
              <a:buNone/>
            </a:pPr>
            <a:r>
              <a:rPr lang="en-US" sz="1400" smtClean="0">
                <a:solidFill>
                  <a:schemeClr val="bg1"/>
                </a:solidFill>
              </a:rPr>
              <a:t/>
            </a:r>
            <a:br>
              <a:rPr lang="en-US" sz="1400" smtClean="0">
                <a:solidFill>
                  <a:schemeClr val="bg1"/>
                </a:solidFill>
              </a:rPr>
            </a:br>
            <a:r>
              <a:rPr lang="en-US" sz="1400" smtClean="0">
                <a:solidFill>
                  <a:schemeClr val="bg1"/>
                </a:solidFill>
              </a:rPr>
              <a:t>Curabitur elementum posuere pretium. Quisque nibh dolor, dignissim ac dignissim ut, luctus ac urna. Aliquam aliquet non massa quis tincidunt.</a:t>
            </a:r>
            <a:endParaRPr lang="en-US" sz="1400" dirty="0">
              <a:solidFill>
                <a:schemeClr val="bg1"/>
              </a:solidFill>
            </a:endParaRPr>
          </a:p>
        </p:txBody>
      </p:sp>
      <p:sp>
        <p:nvSpPr>
          <p:cNvPr id="22" name="Title 13"/>
          <p:cNvSpPr txBox="1">
            <a:spLocks/>
          </p:cNvSpPr>
          <p:nvPr/>
        </p:nvSpPr>
        <p:spPr>
          <a:xfrm>
            <a:off x="7451220" y="2656590"/>
            <a:ext cx="4245899" cy="861881"/>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400" dirty="0" smtClean="0">
                <a:solidFill>
                  <a:schemeClr val="accent2"/>
                </a:solidFill>
              </a:rPr>
              <a:t>Analysis</a:t>
            </a:r>
            <a:endParaRPr lang="en-US" sz="4400" dirty="0">
              <a:solidFill>
                <a:schemeClr val="accent2"/>
              </a:solidFill>
            </a:endParaRPr>
          </a:p>
        </p:txBody>
      </p:sp>
      <p:sp>
        <p:nvSpPr>
          <p:cNvPr id="23" name="矩形 22"/>
          <p:cNvSpPr/>
          <p:nvPr/>
        </p:nvSpPr>
        <p:spPr>
          <a:xfrm>
            <a:off x="3734804" y="3308421"/>
            <a:ext cx="1359538" cy="646331"/>
          </a:xfrm>
          <a:prstGeom prst="rect">
            <a:avLst/>
          </a:prstGeom>
        </p:spPr>
        <p:txBody>
          <a:bodyPr wrap="none">
            <a:spAutoFit/>
          </a:bodyPr>
          <a:lstStyle/>
          <a:p>
            <a:pPr algn="ctr"/>
            <a:r>
              <a:rPr lang="en-US" altLang="zh-CN" dirty="0">
                <a:solidFill>
                  <a:schemeClr val="bg1"/>
                </a:solidFill>
              </a:rPr>
              <a:t>Improve </a:t>
            </a:r>
            <a:endParaRPr lang="en-US" altLang="zh-CN" dirty="0" smtClean="0">
              <a:solidFill>
                <a:schemeClr val="bg1"/>
              </a:solidFill>
            </a:endParaRPr>
          </a:p>
          <a:p>
            <a:pPr algn="ctr"/>
            <a:r>
              <a:rPr lang="en-US" altLang="zh-CN" dirty="0" smtClean="0">
                <a:solidFill>
                  <a:schemeClr val="bg1"/>
                </a:solidFill>
              </a:rPr>
              <a:t>Awareness</a:t>
            </a:r>
            <a:endParaRPr lang="en-US" altLang="zh-CN" dirty="0">
              <a:solidFill>
                <a:schemeClr val="bg1"/>
              </a:solidFill>
            </a:endParaRPr>
          </a:p>
        </p:txBody>
      </p:sp>
      <p:sp>
        <p:nvSpPr>
          <p:cNvPr id="24" name="矩形 23"/>
          <p:cNvSpPr/>
          <p:nvPr/>
        </p:nvSpPr>
        <p:spPr>
          <a:xfrm>
            <a:off x="2269811" y="3424001"/>
            <a:ext cx="1391855" cy="369332"/>
          </a:xfrm>
          <a:prstGeom prst="rect">
            <a:avLst/>
          </a:prstGeom>
        </p:spPr>
        <p:txBody>
          <a:bodyPr wrap="none">
            <a:spAutoFit/>
          </a:bodyPr>
          <a:lstStyle/>
          <a:p>
            <a:pPr algn="ctr"/>
            <a:r>
              <a:rPr lang="en-US" altLang="zh-CN" dirty="0">
                <a:solidFill>
                  <a:schemeClr val="bg1"/>
                </a:solidFill>
              </a:rPr>
              <a:t>Drive Sales</a:t>
            </a:r>
          </a:p>
        </p:txBody>
      </p:sp>
      <p:sp>
        <p:nvSpPr>
          <p:cNvPr id="25" name="矩形 24"/>
          <p:cNvSpPr/>
          <p:nvPr/>
        </p:nvSpPr>
        <p:spPr>
          <a:xfrm>
            <a:off x="3680852" y="4867452"/>
            <a:ext cx="1316258" cy="369332"/>
          </a:xfrm>
          <a:prstGeom prst="rect">
            <a:avLst/>
          </a:prstGeom>
        </p:spPr>
        <p:txBody>
          <a:bodyPr wrap="none">
            <a:spAutoFit/>
          </a:bodyPr>
          <a:lstStyle/>
          <a:p>
            <a:pPr algn="ctr"/>
            <a:r>
              <a:rPr lang="en-US" altLang="zh-CN" dirty="0">
                <a:solidFill>
                  <a:schemeClr val="bg1"/>
                </a:solidFill>
              </a:rPr>
              <a:t>Marketing</a:t>
            </a:r>
          </a:p>
        </p:txBody>
      </p:sp>
      <p:sp>
        <p:nvSpPr>
          <p:cNvPr id="26" name="矩形 25"/>
          <p:cNvSpPr/>
          <p:nvPr/>
        </p:nvSpPr>
        <p:spPr>
          <a:xfrm>
            <a:off x="2294179" y="4845707"/>
            <a:ext cx="1263166" cy="646331"/>
          </a:xfrm>
          <a:prstGeom prst="rect">
            <a:avLst/>
          </a:prstGeom>
        </p:spPr>
        <p:txBody>
          <a:bodyPr wrap="none">
            <a:spAutoFit/>
          </a:bodyPr>
          <a:lstStyle/>
          <a:p>
            <a:pPr algn="ctr"/>
            <a:r>
              <a:rPr lang="en-US" altLang="zh-CN" dirty="0">
                <a:solidFill>
                  <a:schemeClr val="bg1"/>
                </a:solidFill>
              </a:rPr>
              <a:t>Generate </a:t>
            </a:r>
            <a:endParaRPr lang="en-US" altLang="zh-CN" dirty="0" smtClean="0">
              <a:solidFill>
                <a:schemeClr val="bg1"/>
              </a:solidFill>
            </a:endParaRPr>
          </a:p>
          <a:p>
            <a:pPr algn="ctr"/>
            <a:r>
              <a:rPr lang="en-US" altLang="zh-CN" dirty="0" smtClean="0">
                <a:solidFill>
                  <a:schemeClr val="bg1"/>
                </a:solidFill>
              </a:rPr>
              <a:t>Leads</a:t>
            </a:r>
            <a:endParaRPr lang="en-US" altLang="zh-CN" dirty="0">
              <a:solidFill>
                <a:schemeClr val="bg1"/>
              </a:solidFill>
            </a:endParaRPr>
          </a:p>
        </p:txBody>
      </p:sp>
    </p:spTree>
    <p:extLst>
      <p:ext uri="{BB962C8B-B14F-4D97-AF65-F5344CB8AC3E}">
        <p14:creationId xmlns:p14="http://schemas.microsoft.com/office/powerpoint/2010/main" val="2711393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16200000">
            <a:off x="-2788624" y="792482"/>
            <a:ext cx="8594767" cy="5273039"/>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39" y="1851645"/>
            <a:ext cx="2496343" cy="3154710"/>
          </a:xfrm>
          <a:prstGeom prst="rect">
            <a:avLst/>
          </a:prstGeom>
          <a:noFill/>
        </p:spPr>
        <p:txBody>
          <a:bodyPr wrap="square" rtlCol="0">
            <a:spAutoFit/>
          </a:bodyPr>
          <a:lstStyle/>
          <a:p>
            <a:pPr algn="ctr"/>
            <a:r>
              <a:rPr lang="en-US" altLang="zh-CN" sz="19900" b="1" dirty="0" smtClean="0">
                <a:solidFill>
                  <a:schemeClr val="bg1"/>
                </a:solidFill>
              </a:rPr>
              <a:t>3</a:t>
            </a:r>
            <a:endParaRPr lang="zh-CN" altLang="en-US" sz="19900" b="1" dirty="0">
              <a:solidFill>
                <a:schemeClr val="bg1"/>
              </a:solidFill>
            </a:endParaRPr>
          </a:p>
        </p:txBody>
      </p:sp>
      <p:sp>
        <p:nvSpPr>
          <p:cNvPr id="16" name="文本框 15"/>
          <p:cNvSpPr txBox="1"/>
          <p:nvPr/>
        </p:nvSpPr>
        <p:spPr>
          <a:xfrm>
            <a:off x="5868860" y="2450425"/>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17" name="文本框 16"/>
          <p:cNvSpPr txBox="1"/>
          <p:nvPr/>
        </p:nvSpPr>
        <p:spPr>
          <a:xfrm>
            <a:off x="5868860" y="3089061"/>
            <a:ext cx="498838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85956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Content Placeholder 2"/>
          <p:cNvSpPr txBox="1">
            <a:spLocks/>
          </p:cNvSpPr>
          <p:nvPr/>
        </p:nvSpPr>
        <p:spPr>
          <a:xfrm>
            <a:off x="449094" y="5784884"/>
            <a:ext cx="11293815" cy="8626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dirty="0">
              <a:solidFill>
                <a:schemeClr val="bg1"/>
              </a:solidFill>
            </a:endParaRPr>
          </a:p>
        </p:txBody>
      </p:sp>
      <p:sp>
        <p:nvSpPr>
          <p:cNvPr id="8" name="L-Shape 2"/>
          <p:cNvSpPr/>
          <p:nvPr/>
        </p:nvSpPr>
        <p:spPr>
          <a:xfrm rot="5400000">
            <a:off x="1311782" y="3386629"/>
            <a:ext cx="1405029" cy="2337937"/>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accent2"/>
              </a:solidFill>
            </a:endParaRPr>
          </a:p>
        </p:txBody>
      </p:sp>
      <p:sp>
        <p:nvSpPr>
          <p:cNvPr id="9" name="Freeform 3"/>
          <p:cNvSpPr/>
          <p:nvPr/>
        </p:nvSpPr>
        <p:spPr>
          <a:xfrm>
            <a:off x="1077247" y="4085166"/>
            <a:ext cx="2110703" cy="1850154"/>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r>
              <a:rPr lang="en-US" sz="2000" b="1" kern="1200" dirty="0" smtClean="0">
                <a:solidFill>
                  <a:schemeClr val="accent2"/>
                </a:solidFill>
              </a:rPr>
              <a:t>Brainstorm</a:t>
            </a:r>
            <a:endParaRPr lang="en-US" sz="2000" b="1" kern="1200" dirty="0">
              <a:solidFill>
                <a:schemeClr val="accent2"/>
              </a:solidFill>
            </a:endParaRPr>
          </a:p>
        </p:txBody>
      </p:sp>
      <p:sp>
        <p:nvSpPr>
          <p:cNvPr id="10" name="Isosceles Triangle 5"/>
          <p:cNvSpPr/>
          <p:nvPr/>
        </p:nvSpPr>
        <p:spPr>
          <a:xfrm>
            <a:off x="2789704" y="3214508"/>
            <a:ext cx="398245" cy="398245"/>
          </a:xfrm>
          <a:prstGeom prst="triangle">
            <a:avLst>
              <a:gd name="adj" fmla="val 100000"/>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1" name="L-Shape 6"/>
          <p:cNvSpPr/>
          <p:nvPr/>
        </p:nvSpPr>
        <p:spPr>
          <a:xfrm rot="5400000">
            <a:off x="3895695" y="2747235"/>
            <a:ext cx="1405029" cy="2337937"/>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2" name="Freeform 7"/>
          <p:cNvSpPr/>
          <p:nvPr/>
        </p:nvSpPr>
        <p:spPr>
          <a:xfrm>
            <a:off x="3661162" y="3445774"/>
            <a:ext cx="2110703" cy="1850154"/>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r>
              <a:rPr lang="en-US" sz="2000" b="1" kern="1200" dirty="0" smtClean="0">
                <a:solidFill>
                  <a:schemeClr val="accent2"/>
                </a:solidFill>
              </a:rPr>
              <a:t>Conceptualization</a:t>
            </a:r>
            <a:endParaRPr lang="en-US" sz="2000" b="1" kern="1200" dirty="0">
              <a:solidFill>
                <a:schemeClr val="accent2"/>
              </a:solidFill>
            </a:endParaRPr>
          </a:p>
        </p:txBody>
      </p:sp>
      <p:sp>
        <p:nvSpPr>
          <p:cNvPr id="13" name="Isosceles Triangle 10"/>
          <p:cNvSpPr/>
          <p:nvPr/>
        </p:nvSpPr>
        <p:spPr>
          <a:xfrm>
            <a:off x="5373618" y="2575116"/>
            <a:ext cx="398245" cy="398245"/>
          </a:xfrm>
          <a:prstGeom prst="triangle">
            <a:avLst>
              <a:gd name="adj" fmla="val 100000"/>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14" name="L-Shape 11"/>
          <p:cNvSpPr/>
          <p:nvPr/>
        </p:nvSpPr>
        <p:spPr>
          <a:xfrm rot="5400000">
            <a:off x="6479608" y="2107845"/>
            <a:ext cx="1405029" cy="2337937"/>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5" name="Freeform 14"/>
          <p:cNvSpPr/>
          <p:nvPr/>
        </p:nvSpPr>
        <p:spPr>
          <a:xfrm>
            <a:off x="6245074" y="2806383"/>
            <a:ext cx="2110703" cy="1850154"/>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r>
              <a:rPr lang="en-US" sz="2000" b="1" kern="1200" dirty="0" smtClean="0">
                <a:solidFill>
                  <a:schemeClr val="accent2"/>
                </a:solidFill>
              </a:rPr>
              <a:t>Proposal</a:t>
            </a:r>
            <a:endParaRPr lang="en-US" sz="2000" b="1" kern="1200" dirty="0">
              <a:solidFill>
                <a:schemeClr val="accent2"/>
              </a:solidFill>
            </a:endParaRPr>
          </a:p>
        </p:txBody>
      </p:sp>
      <p:sp>
        <p:nvSpPr>
          <p:cNvPr id="16" name="Isosceles Triangle 15"/>
          <p:cNvSpPr/>
          <p:nvPr/>
        </p:nvSpPr>
        <p:spPr>
          <a:xfrm>
            <a:off x="7957530" y="1935724"/>
            <a:ext cx="398245" cy="398245"/>
          </a:xfrm>
          <a:prstGeom prst="triangle">
            <a:avLst>
              <a:gd name="adj" fmla="val 100000"/>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7" name="L-Shape 16"/>
          <p:cNvSpPr/>
          <p:nvPr/>
        </p:nvSpPr>
        <p:spPr>
          <a:xfrm rot="5400000">
            <a:off x="9063520" y="1468455"/>
            <a:ext cx="1405029" cy="2337937"/>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18" name="Freeform 18"/>
          <p:cNvSpPr/>
          <p:nvPr/>
        </p:nvSpPr>
        <p:spPr>
          <a:xfrm>
            <a:off x="8828986" y="2166991"/>
            <a:ext cx="2110703" cy="1850154"/>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r>
              <a:rPr lang="en-US" sz="2000" b="1" kern="1200" dirty="0" smtClean="0">
                <a:solidFill>
                  <a:schemeClr val="accent2"/>
                </a:solidFill>
              </a:rPr>
              <a:t>Revisions</a:t>
            </a:r>
            <a:endParaRPr lang="en-US" sz="2000" b="1" kern="1200" dirty="0">
              <a:solidFill>
                <a:schemeClr val="accent2"/>
              </a:solidFill>
            </a:endParaRPr>
          </a:p>
        </p:txBody>
      </p:sp>
      <p:sp>
        <p:nvSpPr>
          <p:cNvPr id="19" name="Freeform 6"/>
          <p:cNvSpPr>
            <a:spLocks noEditPoints="1"/>
          </p:cNvSpPr>
          <p:nvPr/>
        </p:nvSpPr>
        <p:spPr bwMode="auto">
          <a:xfrm>
            <a:off x="1945323" y="4310875"/>
            <a:ext cx="374547" cy="398983"/>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20" name="Freeform 11"/>
          <p:cNvSpPr>
            <a:spLocks noEditPoints="1"/>
          </p:cNvSpPr>
          <p:nvPr/>
        </p:nvSpPr>
        <p:spPr bwMode="auto">
          <a:xfrm>
            <a:off x="4418861" y="3633240"/>
            <a:ext cx="482724" cy="48323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21" name="Freeform 21"/>
          <p:cNvSpPr>
            <a:spLocks noEditPoints="1"/>
          </p:cNvSpPr>
          <p:nvPr/>
        </p:nvSpPr>
        <p:spPr bwMode="auto">
          <a:xfrm>
            <a:off x="7017856" y="3001110"/>
            <a:ext cx="411219" cy="412518"/>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22" name="Freeform 26"/>
          <p:cNvSpPr>
            <a:spLocks/>
          </p:cNvSpPr>
          <p:nvPr/>
        </p:nvSpPr>
        <p:spPr bwMode="auto">
          <a:xfrm>
            <a:off x="9679463" y="2423161"/>
            <a:ext cx="338519" cy="35107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Tree>
    <p:extLst>
      <p:ext uri="{BB962C8B-B14F-4D97-AF65-F5344CB8AC3E}">
        <p14:creationId xmlns:p14="http://schemas.microsoft.com/office/powerpoint/2010/main" val="839484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cxnSp>
        <p:nvCxnSpPr>
          <p:cNvPr id="7" name="Straight Connector 31"/>
          <p:cNvCxnSpPr/>
          <p:nvPr/>
        </p:nvCxnSpPr>
        <p:spPr>
          <a:xfrm>
            <a:off x="566058" y="3113898"/>
            <a:ext cx="11059887" cy="0"/>
          </a:xfrm>
          <a:prstGeom prst="line">
            <a:avLst/>
          </a:prstGeom>
          <a:ln>
            <a:solidFill>
              <a:schemeClr val="accent2"/>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8" name="Freeform 6"/>
          <p:cNvSpPr>
            <a:spLocks noEditPoints="1"/>
          </p:cNvSpPr>
          <p:nvPr/>
        </p:nvSpPr>
        <p:spPr bwMode="auto">
          <a:xfrm>
            <a:off x="5589344" y="2390018"/>
            <a:ext cx="938811" cy="959794"/>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9" name="Oval 14"/>
          <p:cNvSpPr/>
          <p:nvPr/>
        </p:nvSpPr>
        <p:spPr>
          <a:xfrm>
            <a:off x="1502461" y="2124560"/>
            <a:ext cx="2082967" cy="2082967"/>
          </a:xfrm>
          <a:prstGeom prst="ellipse">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a:p>
            <a:pPr algn="ctr"/>
            <a:endParaRPr lang="en-US" sz="2000" dirty="0"/>
          </a:p>
          <a:p>
            <a:pPr algn="ctr"/>
            <a:r>
              <a:rPr lang="en-US" sz="2000" dirty="0"/>
              <a:t>Identify your Trigger</a:t>
            </a:r>
          </a:p>
        </p:txBody>
      </p:sp>
      <p:sp>
        <p:nvSpPr>
          <p:cNvPr id="10" name="Freeform 11"/>
          <p:cNvSpPr>
            <a:spLocks noEditPoints="1"/>
          </p:cNvSpPr>
          <p:nvPr/>
        </p:nvSpPr>
        <p:spPr bwMode="auto">
          <a:xfrm>
            <a:off x="2294978" y="2425531"/>
            <a:ext cx="497927" cy="496603"/>
          </a:xfrm>
          <a:custGeom>
            <a:avLst/>
            <a:gdLst>
              <a:gd name="T0" fmla="*/ 7 w 319"/>
              <a:gd name="T1" fmla="*/ 291 h 318"/>
              <a:gd name="T2" fmla="*/ 26 w 319"/>
              <a:gd name="T3" fmla="*/ 310 h 318"/>
              <a:gd name="T4" fmla="*/ 53 w 319"/>
              <a:gd name="T5" fmla="*/ 310 h 318"/>
              <a:gd name="T6" fmla="*/ 129 w 319"/>
              <a:gd name="T7" fmla="*/ 234 h 318"/>
              <a:gd name="T8" fmla="*/ 191 w 319"/>
              <a:gd name="T9" fmla="*/ 251 h 318"/>
              <a:gd name="T10" fmla="*/ 319 w 319"/>
              <a:gd name="T11" fmla="*/ 124 h 318"/>
              <a:gd name="T12" fmla="*/ 195 w 319"/>
              <a:gd name="T13" fmla="*/ 0 h 318"/>
              <a:gd name="T14" fmla="*/ 67 w 319"/>
              <a:gd name="T15" fmla="*/ 127 h 318"/>
              <a:gd name="T16" fmla="*/ 85 w 319"/>
              <a:gd name="T17" fmla="*/ 192 h 318"/>
              <a:gd name="T18" fmla="*/ 10 w 319"/>
              <a:gd name="T19" fmla="*/ 267 h 318"/>
              <a:gd name="T20" fmla="*/ 7 w 319"/>
              <a:gd name="T21" fmla="*/ 291 h 318"/>
              <a:gd name="T22" fmla="*/ 191 w 319"/>
              <a:gd name="T23" fmla="*/ 213 h 318"/>
              <a:gd name="T24" fmla="*/ 106 w 319"/>
              <a:gd name="T25" fmla="*/ 127 h 318"/>
              <a:gd name="T26" fmla="*/ 195 w 319"/>
              <a:gd name="T27" fmla="*/ 38 h 318"/>
              <a:gd name="T28" fmla="*/ 281 w 319"/>
              <a:gd name="T29" fmla="*/ 124 h 318"/>
              <a:gd name="T30" fmla="*/ 191 w 319"/>
              <a:gd name="T31" fmla="*/ 213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1" name="Oval 19"/>
          <p:cNvSpPr/>
          <p:nvPr/>
        </p:nvSpPr>
        <p:spPr>
          <a:xfrm>
            <a:off x="8606575" y="2124560"/>
            <a:ext cx="2082967" cy="2082967"/>
          </a:xfrm>
          <a:prstGeom prst="ellipse">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a:p>
            <a:pPr algn="ctr"/>
            <a:endParaRPr lang="en-US" sz="2000" dirty="0"/>
          </a:p>
          <a:p>
            <a:pPr algn="ctr"/>
            <a:r>
              <a:rPr lang="en-US" sz="2000" dirty="0"/>
              <a:t>Create a New Routine</a:t>
            </a:r>
          </a:p>
        </p:txBody>
      </p:sp>
      <p:sp>
        <p:nvSpPr>
          <p:cNvPr id="12" name="Freeform 16"/>
          <p:cNvSpPr>
            <a:spLocks noEditPoints="1"/>
          </p:cNvSpPr>
          <p:nvPr/>
        </p:nvSpPr>
        <p:spPr bwMode="auto">
          <a:xfrm>
            <a:off x="9406733" y="2432505"/>
            <a:ext cx="482647" cy="482646"/>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3" name="Content Placeholder 2"/>
          <p:cNvSpPr txBox="1">
            <a:spLocks/>
          </p:cNvSpPr>
          <p:nvPr/>
        </p:nvSpPr>
        <p:spPr>
          <a:xfrm>
            <a:off x="1003848" y="5398410"/>
            <a:ext cx="3043121" cy="113068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bg1"/>
                </a:solidFill>
              </a:rPr>
              <a:t>Lorem ipsum dolor sit amet, </a:t>
            </a:r>
            <a:r>
              <a:rPr lang="en-US" sz="1200" b="1" smtClean="0">
                <a:solidFill>
                  <a:schemeClr val="bg1"/>
                </a:solidFill>
              </a:rPr>
              <a:t>consectetur adipiscing elit. </a:t>
            </a:r>
            <a:r>
              <a:rPr lang="en-US" sz="1200" smtClean="0">
                <a:solidFill>
                  <a:schemeClr val="bg1"/>
                </a:solidFill>
              </a:rPr>
              <a:t>Lorem Ipsum has been the industry's standard dummy text ever since the 1500s.</a:t>
            </a:r>
            <a:endParaRPr lang="en-US" sz="1200" dirty="0">
              <a:solidFill>
                <a:schemeClr val="bg1"/>
              </a:solidFill>
            </a:endParaRPr>
          </a:p>
        </p:txBody>
      </p:sp>
      <p:sp>
        <p:nvSpPr>
          <p:cNvPr id="14" name="Title 13"/>
          <p:cNvSpPr txBox="1">
            <a:spLocks/>
          </p:cNvSpPr>
          <p:nvPr/>
        </p:nvSpPr>
        <p:spPr>
          <a:xfrm>
            <a:off x="902408" y="4706582"/>
            <a:ext cx="3245995" cy="646331"/>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600" dirty="0" smtClean="0">
                <a:solidFill>
                  <a:schemeClr val="accent2"/>
                </a:solidFill>
              </a:rPr>
              <a:t>Step 1</a:t>
            </a:r>
            <a:endParaRPr lang="en-US" sz="3600" dirty="0">
              <a:solidFill>
                <a:schemeClr val="accent2"/>
              </a:solidFill>
            </a:endParaRPr>
          </a:p>
        </p:txBody>
      </p:sp>
      <p:sp>
        <p:nvSpPr>
          <p:cNvPr id="15" name="Content Placeholder 2"/>
          <p:cNvSpPr txBox="1">
            <a:spLocks/>
          </p:cNvSpPr>
          <p:nvPr/>
        </p:nvSpPr>
        <p:spPr>
          <a:xfrm>
            <a:off x="4560949" y="5398410"/>
            <a:ext cx="3043121" cy="11306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a:t>
            </a:r>
            <a:r>
              <a:rPr lang="en-US" sz="1200" b="1" dirty="0" smtClean="0">
                <a:solidFill>
                  <a:schemeClr val="bg1"/>
                </a:solidFill>
              </a:rPr>
              <a:t>consectetur adipiscing elit. </a:t>
            </a:r>
            <a:r>
              <a:rPr lang="en-US" sz="1200" dirty="0" smtClean="0">
                <a:solidFill>
                  <a:schemeClr val="bg1"/>
                </a:solidFill>
              </a:rPr>
              <a:t>Lorem Ipsum has been the industry's standard dummy text ever since the 1500s.</a:t>
            </a:r>
            <a:endParaRPr lang="en-US" sz="1200" dirty="0">
              <a:solidFill>
                <a:schemeClr val="bg1"/>
              </a:solidFill>
            </a:endParaRPr>
          </a:p>
        </p:txBody>
      </p:sp>
      <p:sp>
        <p:nvSpPr>
          <p:cNvPr id="16" name="Title 13"/>
          <p:cNvSpPr txBox="1">
            <a:spLocks/>
          </p:cNvSpPr>
          <p:nvPr/>
        </p:nvSpPr>
        <p:spPr>
          <a:xfrm>
            <a:off x="4459509" y="4706582"/>
            <a:ext cx="3245995" cy="646331"/>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600" dirty="0" smtClean="0">
                <a:solidFill>
                  <a:schemeClr val="accent2"/>
                </a:solidFill>
              </a:rPr>
              <a:t>Step 2</a:t>
            </a:r>
            <a:endParaRPr lang="en-US" sz="3600" dirty="0">
              <a:solidFill>
                <a:schemeClr val="accent2"/>
              </a:solidFill>
            </a:endParaRPr>
          </a:p>
        </p:txBody>
      </p:sp>
      <p:sp>
        <p:nvSpPr>
          <p:cNvPr id="17" name="Content Placeholder 2"/>
          <p:cNvSpPr txBox="1">
            <a:spLocks/>
          </p:cNvSpPr>
          <p:nvPr/>
        </p:nvSpPr>
        <p:spPr>
          <a:xfrm>
            <a:off x="8113005" y="5398410"/>
            <a:ext cx="3043121" cy="11306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a:t>
            </a:r>
            <a:r>
              <a:rPr lang="en-US" sz="1200" b="1" dirty="0" smtClean="0">
                <a:solidFill>
                  <a:schemeClr val="bg1"/>
                </a:solidFill>
              </a:rPr>
              <a:t>consectetur adipiscing elit. </a:t>
            </a:r>
            <a:r>
              <a:rPr lang="en-US" sz="1200" dirty="0" smtClean="0">
                <a:solidFill>
                  <a:schemeClr val="bg1"/>
                </a:solidFill>
              </a:rPr>
              <a:t>Lorem Ipsum has been the industry's standard dummy text ever since the 1500s.</a:t>
            </a:r>
            <a:endParaRPr lang="en-US" sz="1200" dirty="0">
              <a:solidFill>
                <a:schemeClr val="bg1"/>
              </a:solidFill>
            </a:endParaRPr>
          </a:p>
        </p:txBody>
      </p:sp>
      <p:sp>
        <p:nvSpPr>
          <p:cNvPr id="18" name="Title 13"/>
          <p:cNvSpPr txBox="1">
            <a:spLocks/>
          </p:cNvSpPr>
          <p:nvPr/>
        </p:nvSpPr>
        <p:spPr>
          <a:xfrm>
            <a:off x="8011565" y="4706582"/>
            <a:ext cx="3245995" cy="646331"/>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600" dirty="0" smtClean="0">
                <a:solidFill>
                  <a:schemeClr val="accent2"/>
                </a:solidFill>
              </a:rPr>
              <a:t>Step 3</a:t>
            </a:r>
            <a:endParaRPr lang="en-US" sz="3600" dirty="0">
              <a:solidFill>
                <a:schemeClr val="accent2"/>
              </a:solidFill>
            </a:endParaRPr>
          </a:p>
        </p:txBody>
      </p:sp>
    </p:spTree>
    <p:extLst>
      <p:ext uri="{BB962C8B-B14F-4D97-AF65-F5344CB8AC3E}">
        <p14:creationId xmlns:p14="http://schemas.microsoft.com/office/powerpoint/2010/main" val="417259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Freeform 114"/>
          <p:cNvSpPr>
            <a:spLocks noChangeAspect="1"/>
          </p:cNvSpPr>
          <p:nvPr/>
        </p:nvSpPr>
        <p:spPr bwMode="gray">
          <a:xfrm>
            <a:off x="6879895" y="1816667"/>
            <a:ext cx="2199892" cy="1678768"/>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8" name="Content Placeholder 2"/>
          <p:cNvSpPr txBox="1">
            <a:spLocks/>
          </p:cNvSpPr>
          <p:nvPr/>
        </p:nvSpPr>
        <p:spPr>
          <a:xfrm>
            <a:off x="9660153" y="1954437"/>
            <a:ext cx="1969723" cy="7911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800" b="1" dirty="0" smtClean="0">
                <a:solidFill>
                  <a:schemeClr val="bg1"/>
                </a:solidFill>
              </a:rPr>
              <a:t>China</a:t>
            </a:r>
          </a:p>
          <a:p>
            <a:pPr marL="0" indent="0" algn="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sp>
        <p:nvSpPr>
          <p:cNvPr id="9" name="Freeform 268"/>
          <p:cNvSpPr>
            <a:spLocks noChangeAspect="1"/>
          </p:cNvSpPr>
          <p:nvPr/>
        </p:nvSpPr>
        <p:spPr bwMode="gray">
          <a:xfrm>
            <a:off x="835177" y="1959300"/>
            <a:ext cx="2614047" cy="1456664"/>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10" name="Content Placeholder 2"/>
          <p:cNvSpPr txBox="1">
            <a:spLocks/>
          </p:cNvSpPr>
          <p:nvPr/>
        </p:nvSpPr>
        <p:spPr>
          <a:xfrm>
            <a:off x="3757333" y="1954437"/>
            <a:ext cx="1969723" cy="7911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800" b="1" dirty="0" smtClean="0">
                <a:solidFill>
                  <a:schemeClr val="bg1"/>
                </a:solidFill>
              </a:rPr>
              <a:t>Honduras</a:t>
            </a:r>
          </a:p>
          <a:p>
            <a:pPr marL="0" indent="0" algn="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sp>
        <p:nvSpPr>
          <p:cNvPr id="11" name="Subtitle 2"/>
          <p:cNvSpPr txBox="1">
            <a:spLocks/>
          </p:cNvSpPr>
          <p:nvPr/>
        </p:nvSpPr>
        <p:spPr>
          <a:xfrm>
            <a:off x="9025883" y="3188827"/>
            <a:ext cx="1173915"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bg1"/>
                </a:solidFill>
                <a:ea typeface="Franchise" pitchFamily="49" charset="0"/>
              </a:rPr>
              <a:t>Females </a:t>
            </a:r>
          </a:p>
        </p:txBody>
      </p:sp>
      <p:sp>
        <p:nvSpPr>
          <p:cNvPr id="12" name="Content Placeholder 2"/>
          <p:cNvSpPr txBox="1">
            <a:spLocks/>
          </p:cNvSpPr>
          <p:nvPr/>
        </p:nvSpPr>
        <p:spPr>
          <a:xfrm>
            <a:off x="9011128" y="2771732"/>
            <a:ext cx="1180913"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Black" pitchFamily="34" charset="0"/>
              </a:rPr>
              <a:t>64%</a:t>
            </a:r>
            <a:endParaRPr lang="en-US" sz="3200" dirty="0">
              <a:solidFill>
                <a:schemeClr val="accent2"/>
              </a:solidFill>
              <a:latin typeface="Source Sans Pro Black" pitchFamily="34" charset="0"/>
            </a:endParaRPr>
          </a:p>
        </p:txBody>
      </p:sp>
      <p:grpSp>
        <p:nvGrpSpPr>
          <p:cNvPr id="13" name="Group 697"/>
          <p:cNvGrpSpPr/>
          <p:nvPr/>
        </p:nvGrpSpPr>
        <p:grpSpPr>
          <a:xfrm>
            <a:off x="8898585" y="2949377"/>
            <a:ext cx="222699" cy="480291"/>
            <a:chOff x="6084168" y="3828473"/>
            <a:chExt cx="172244" cy="371476"/>
          </a:xfrm>
          <a:solidFill>
            <a:srgbClr val="0CB692"/>
          </a:solidFill>
        </p:grpSpPr>
        <p:sp>
          <p:nvSpPr>
            <p:cNvPr id="14" name="Oval 698"/>
            <p:cNvSpPr>
              <a:spLocks noChangeArrowheads="1"/>
            </p:cNvSpPr>
            <p:nvPr/>
          </p:nvSpPr>
          <p:spPr bwMode="auto">
            <a:xfrm>
              <a:off x="6142112" y="3828473"/>
              <a:ext cx="54769" cy="56357"/>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15"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grpSp>
      <p:grpSp>
        <p:nvGrpSpPr>
          <p:cNvPr id="16" name="Group 700"/>
          <p:cNvGrpSpPr/>
          <p:nvPr/>
        </p:nvGrpSpPr>
        <p:grpSpPr>
          <a:xfrm>
            <a:off x="10377010" y="2949377"/>
            <a:ext cx="188831" cy="480291"/>
            <a:chOff x="7364799" y="3816899"/>
            <a:chExt cx="150666" cy="383216"/>
          </a:xfrm>
          <a:solidFill>
            <a:srgbClr val="0CB692"/>
          </a:solidFill>
        </p:grpSpPr>
        <p:sp>
          <p:nvSpPr>
            <p:cNvPr id="17"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18" name="Oval 13"/>
            <p:cNvSpPr>
              <a:spLocks noChangeArrowheads="1"/>
            </p:cNvSpPr>
            <p:nvPr/>
          </p:nvSpPr>
          <p:spPr bwMode="auto">
            <a:xfrm>
              <a:off x="7410654" y="3816899"/>
              <a:ext cx="59775" cy="59775"/>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grpSp>
      <p:sp>
        <p:nvSpPr>
          <p:cNvPr id="19" name="Subtitle 2"/>
          <p:cNvSpPr txBox="1">
            <a:spLocks/>
          </p:cNvSpPr>
          <p:nvPr/>
        </p:nvSpPr>
        <p:spPr>
          <a:xfrm>
            <a:off x="10495152" y="3188827"/>
            <a:ext cx="1173915"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bg1"/>
                </a:solidFill>
                <a:ea typeface="Franchise" pitchFamily="49" charset="0"/>
              </a:rPr>
              <a:t>Males </a:t>
            </a:r>
          </a:p>
        </p:txBody>
      </p:sp>
      <p:sp>
        <p:nvSpPr>
          <p:cNvPr id="20" name="Content Placeholder 2"/>
          <p:cNvSpPr txBox="1">
            <a:spLocks/>
          </p:cNvSpPr>
          <p:nvPr/>
        </p:nvSpPr>
        <p:spPr>
          <a:xfrm>
            <a:off x="10480397" y="2771732"/>
            <a:ext cx="1180913"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Black" pitchFamily="34" charset="0"/>
              </a:rPr>
              <a:t>36%</a:t>
            </a:r>
            <a:endParaRPr lang="en-US" sz="3200" dirty="0">
              <a:solidFill>
                <a:schemeClr val="accent2"/>
              </a:solidFill>
              <a:latin typeface="Source Sans Pro Black" pitchFamily="34" charset="0"/>
            </a:endParaRPr>
          </a:p>
        </p:txBody>
      </p:sp>
      <p:sp>
        <p:nvSpPr>
          <p:cNvPr id="21" name="Rectangle 1"/>
          <p:cNvSpPr/>
          <p:nvPr/>
        </p:nvSpPr>
        <p:spPr>
          <a:xfrm>
            <a:off x="1162850" y="3827207"/>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22" name="Rectangle 27"/>
          <p:cNvSpPr/>
          <p:nvPr/>
        </p:nvSpPr>
        <p:spPr>
          <a:xfrm>
            <a:off x="1162848" y="3827207"/>
            <a:ext cx="2178803"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3" name="Content Placeholder 2"/>
          <p:cNvSpPr txBox="1">
            <a:spLocks/>
          </p:cNvSpPr>
          <p:nvPr/>
        </p:nvSpPr>
        <p:spPr>
          <a:xfrm>
            <a:off x="1143254" y="3843515"/>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50%</a:t>
            </a:r>
          </a:p>
        </p:txBody>
      </p:sp>
      <p:sp>
        <p:nvSpPr>
          <p:cNvPr id="24" name="Freeform 6"/>
          <p:cNvSpPr>
            <a:spLocks noEditPoints="1"/>
          </p:cNvSpPr>
          <p:nvPr/>
        </p:nvSpPr>
        <p:spPr bwMode="auto">
          <a:xfrm>
            <a:off x="522937" y="3805596"/>
            <a:ext cx="393393"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25" name="Rectangle 42"/>
          <p:cNvSpPr/>
          <p:nvPr/>
        </p:nvSpPr>
        <p:spPr>
          <a:xfrm>
            <a:off x="1162850" y="5976718"/>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26" name="Rectangle 43"/>
          <p:cNvSpPr/>
          <p:nvPr/>
        </p:nvSpPr>
        <p:spPr>
          <a:xfrm>
            <a:off x="1162849" y="5976718"/>
            <a:ext cx="1794308"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7" name="Content Placeholder 2"/>
          <p:cNvSpPr txBox="1">
            <a:spLocks/>
          </p:cNvSpPr>
          <p:nvPr/>
        </p:nvSpPr>
        <p:spPr>
          <a:xfrm>
            <a:off x="1143254" y="5994476"/>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45%</a:t>
            </a:r>
          </a:p>
        </p:txBody>
      </p:sp>
      <p:sp>
        <p:nvSpPr>
          <p:cNvPr id="28" name="Freeform 11"/>
          <p:cNvSpPr>
            <a:spLocks noEditPoints="1"/>
          </p:cNvSpPr>
          <p:nvPr/>
        </p:nvSpPr>
        <p:spPr bwMode="auto">
          <a:xfrm>
            <a:off x="522937" y="5956557"/>
            <a:ext cx="393393"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29" name="Rectangle 39"/>
          <p:cNvSpPr/>
          <p:nvPr/>
        </p:nvSpPr>
        <p:spPr>
          <a:xfrm>
            <a:off x="1162850" y="5442382"/>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0" name="Rectangle 40"/>
          <p:cNvSpPr/>
          <p:nvPr/>
        </p:nvSpPr>
        <p:spPr>
          <a:xfrm>
            <a:off x="1162849" y="5442382"/>
            <a:ext cx="3246844"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31" name="Content Placeholder 2"/>
          <p:cNvSpPr txBox="1">
            <a:spLocks/>
          </p:cNvSpPr>
          <p:nvPr/>
        </p:nvSpPr>
        <p:spPr>
          <a:xfrm>
            <a:off x="1143254" y="5458690"/>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75%</a:t>
            </a:r>
          </a:p>
        </p:txBody>
      </p:sp>
      <p:sp>
        <p:nvSpPr>
          <p:cNvPr id="32" name="Freeform 16"/>
          <p:cNvSpPr>
            <a:spLocks noEditPoints="1"/>
          </p:cNvSpPr>
          <p:nvPr/>
        </p:nvSpPr>
        <p:spPr bwMode="auto">
          <a:xfrm>
            <a:off x="522937" y="5422221"/>
            <a:ext cx="393393" cy="393393"/>
          </a:xfrm>
          <a:custGeom>
            <a:avLst/>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33" name="Rectangle 28"/>
          <p:cNvSpPr/>
          <p:nvPr/>
        </p:nvSpPr>
        <p:spPr>
          <a:xfrm>
            <a:off x="1162850" y="4352652"/>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4" name="Rectangle 31"/>
          <p:cNvSpPr/>
          <p:nvPr/>
        </p:nvSpPr>
        <p:spPr>
          <a:xfrm>
            <a:off x="1162849" y="4352652"/>
            <a:ext cx="2563299"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35" name="Content Placeholder 2"/>
          <p:cNvSpPr txBox="1">
            <a:spLocks/>
          </p:cNvSpPr>
          <p:nvPr/>
        </p:nvSpPr>
        <p:spPr>
          <a:xfrm>
            <a:off x="1143254" y="4368960"/>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62%</a:t>
            </a:r>
          </a:p>
        </p:txBody>
      </p:sp>
      <p:sp>
        <p:nvSpPr>
          <p:cNvPr id="36" name="Freeform 21"/>
          <p:cNvSpPr>
            <a:spLocks noEditPoints="1"/>
          </p:cNvSpPr>
          <p:nvPr/>
        </p:nvSpPr>
        <p:spPr bwMode="auto">
          <a:xfrm>
            <a:off x="522937" y="4353543"/>
            <a:ext cx="393393" cy="393394"/>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37" name="Rectangle 36"/>
          <p:cNvSpPr/>
          <p:nvPr/>
        </p:nvSpPr>
        <p:spPr>
          <a:xfrm>
            <a:off x="1162850" y="4908044"/>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8" name="Rectangle 37"/>
          <p:cNvSpPr/>
          <p:nvPr/>
        </p:nvSpPr>
        <p:spPr>
          <a:xfrm>
            <a:off x="1162848" y="4908044"/>
            <a:ext cx="1089403"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39" name="Content Placeholder 2"/>
          <p:cNvSpPr txBox="1">
            <a:spLocks/>
          </p:cNvSpPr>
          <p:nvPr/>
        </p:nvSpPr>
        <p:spPr>
          <a:xfrm>
            <a:off x="1143254" y="4924352"/>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25%</a:t>
            </a:r>
          </a:p>
        </p:txBody>
      </p:sp>
      <p:sp>
        <p:nvSpPr>
          <p:cNvPr id="40" name="Freeform 30"/>
          <p:cNvSpPr>
            <a:spLocks noEditPoints="1"/>
          </p:cNvSpPr>
          <p:nvPr/>
        </p:nvSpPr>
        <p:spPr bwMode="auto">
          <a:xfrm>
            <a:off x="522937" y="4887883"/>
            <a:ext cx="393393"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41" name="Rectangle 667"/>
          <p:cNvSpPr/>
          <p:nvPr/>
        </p:nvSpPr>
        <p:spPr>
          <a:xfrm>
            <a:off x="7159258" y="3827207"/>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42" name="Rectangle 668"/>
          <p:cNvSpPr/>
          <p:nvPr/>
        </p:nvSpPr>
        <p:spPr>
          <a:xfrm>
            <a:off x="7159257" y="3827207"/>
            <a:ext cx="2178803"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43" name="Content Placeholder 2"/>
          <p:cNvSpPr txBox="1">
            <a:spLocks/>
          </p:cNvSpPr>
          <p:nvPr/>
        </p:nvSpPr>
        <p:spPr>
          <a:xfrm>
            <a:off x="7139663" y="3843515"/>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50%</a:t>
            </a:r>
          </a:p>
        </p:txBody>
      </p:sp>
      <p:sp>
        <p:nvSpPr>
          <p:cNvPr id="44" name="Freeform 670"/>
          <p:cNvSpPr>
            <a:spLocks noEditPoints="1"/>
          </p:cNvSpPr>
          <p:nvPr/>
        </p:nvSpPr>
        <p:spPr bwMode="auto">
          <a:xfrm>
            <a:off x="6519345" y="3805596"/>
            <a:ext cx="393393"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45" name="Rectangle 672"/>
          <p:cNvSpPr/>
          <p:nvPr/>
        </p:nvSpPr>
        <p:spPr>
          <a:xfrm>
            <a:off x="7159258" y="5976718"/>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46" name="Rectangle 673"/>
          <p:cNvSpPr/>
          <p:nvPr/>
        </p:nvSpPr>
        <p:spPr>
          <a:xfrm>
            <a:off x="7159258" y="5976718"/>
            <a:ext cx="1794308"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47" name="Content Placeholder 2"/>
          <p:cNvSpPr txBox="1">
            <a:spLocks/>
          </p:cNvSpPr>
          <p:nvPr/>
        </p:nvSpPr>
        <p:spPr>
          <a:xfrm>
            <a:off x="7139663" y="5994476"/>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45%</a:t>
            </a:r>
          </a:p>
        </p:txBody>
      </p:sp>
      <p:sp>
        <p:nvSpPr>
          <p:cNvPr id="48" name="Freeform 11"/>
          <p:cNvSpPr>
            <a:spLocks noEditPoints="1"/>
          </p:cNvSpPr>
          <p:nvPr/>
        </p:nvSpPr>
        <p:spPr bwMode="auto">
          <a:xfrm>
            <a:off x="6519345" y="5956557"/>
            <a:ext cx="393393"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49" name="Rectangle 677"/>
          <p:cNvSpPr/>
          <p:nvPr/>
        </p:nvSpPr>
        <p:spPr>
          <a:xfrm>
            <a:off x="7159258" y="5442382"/>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50" name="Rectangle 678"/>
          <p:cNvSpPr/>
          <p:nvPr/>
        </p:nvSpPr>
        <p:spPr>
          <a:xfrm>
            <a:off x="7159258" y="5442382"/>
            <a:ext cx="3246844"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51" name="Content Placeholder 2"/>
          <p:cNvSpPr txBox="1">
            <a:spLocks/>
          </p:cNvSpPr>
          <p:nvPr/>
        </p:nvSpPr>
        <p:spPr>
          <a:xfrm>
            <a:off x="7139663" y="5458690"/>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75%</a:t>
            </a:r>
          </a:p>
        </p:txBody>
      </p:sp>
      <p:sp>
        <p:nvSpPr>
          <p:cNvPr id="52" name="Freeform 680"/>
          <p:cNvSpPr>
            <a:spLocks noEditPoints="1"/>
          </p:cNvSpPr>
          <p:nvPr/>
        </p:nvSpPr>
        <p:spPr bwMode="auto">
          <a:xfrm>
            <a:off x="6519345" y="5422221"/>
            <a:ext cx="393393" cy="393393"/>
          </a:xfrm>
          <a:custGeom>
            <a:avLst/>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53" name="Rectangle 682"/>
          <p:cNvSpPr/>
          <p:nvPr/>
        </p:nvSpPr>
        <p:spPr>
          <a:xfrm>
            <a:off x="7159258" y="4352652"/>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54" name="Rectangle 683"/>
          <p:cNvSpPr/>
          <p:nvPr/>
        </p:nvSpPr>
        <p:spPr>
          <a:xfrm>
            <a:off x="7159257" y="4352652"/>
            <a:ext cx="2563299"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55" name="Content Placeholder 2"/>
          <p:cNvSpPr txBox="1">
            <a:spLocks/>
          </p:cNvSpPr>
          <p:nvPr/>
        </p:nvSpPr>
        <p:spPr>
          <a:xfrm>
            <a:off x="7139663" y="4368960"/>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62%</a:t>
            </a:r>
          </a:p>
        </p:txBody>
      </p:sp>
      <p:sp>
        <p:nvSpPr>
          <p:cNvPr id="56" name="Freeform 21"/>
          <p:cNvSpPr>
            <a:spLocks noEditPoints="1"/>
          </p:cNvSpPr>
          <p:nvPr/>
        </p:nvSpPr>
        <p:spPr bwMode="auto">
          <a:xfrm>
            <a:off x="6519345" y="4353543"/>
            <a:ext cx="393393" cy="393394"/>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57" name="Rectangle 687"/>
          <p:cNvSpPr/>
          <p:nvPr/>
        </p:nvSpPr>
        <p:spPr>
          <a:xfrm>
            <a:off x="7159258" y="4908044"/>
            <a:ext cx="4357607"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58" name="Rectangle 688"/>
          <p:cNvSpPr/>
          <p:nvPr/>
        </p:nvSpPr>
        <p:spPr>
          <a:xfrm>
            <a:off x="7159257" y="4912132"/>
            <a:ext cx="1089403"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59" name="Content Placeholder 2"/>
          <p:cNvSpPr txBox="1">
            <a:spLocks/>
          </p:cNvSpPr>
          <p:nvPr/>
        </p:nvSpPr>
        <p:spPr>
          <a:xfrm>
            <a:off x="7139663" y="4924352"/>
            <a:ext cx="619381"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25%</a:t>
            </a:r>
          </a:p>
        </p:txBody>
      </p:sp>
      <p:sp>
        <p:nvSpPr>
          <p:cNvPr id="60" name="Freeform 30"/>
          <p:cNvSpPr>
            <a:spLocks noEditPoints="1"/>
          </p:cNvSpPr>
          <p:nvPr/>
        </p:nvSpPr>
        <p:spPr bwMode="auto">
          <a:xfrm>
            <a:off x="6519345" y="4887883"/>
            <a:ext cx="393393"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61" name="Subtitle 2"/>
          <p:cNvSpPr txBox="1">
            <a:spLocks/>
          </p:cNvSpPr>
          <p:nvPr/>
        </p:nvSpPr>
        <p:spPr>
          <a:xfrm>
            <a:off x="3123063" y="3188827"/>
            <a:ext cx="1173915"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bg1"/>
                </a:solidFill>
                <a:ea typeface="Franchise" pitchFamily="49" charset="0"/>
              </a:rPr>
              <a:t>Females </a:t>
            </a:r>
          </a:p>
        </p:txBody>
      </p:sp>
      <p:sp>
        <p:nvSpPr>
          <p:cNvPr id="62" name="Content Placeholder 2"/>
          <p:cNvSpPr txBox="1">
            <a:spLocks/>
          </p:cNvSpPr>
          <p:nvPr/>
        </p:nvSpPr>
        <p:spPr>
          <a:xfrm>
            <a:off x="3108308" y="2771732"/>
            <a:ext cx="1180913"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Black" pitchFamily="34" charset="0"/>
              </a:rPr>
              <a:t>64%</a:t>
            </a:r>
            <a:endParaRPr lang="en-US" sz="3200" dirty="0">
              <a:solidFill>
                <a:schemeClr val="accent2"/>
              </a:solidFill>
              <a:latin typeface="Source Sans Pro Black" pitchFamily="34" charset="0"/>
            </a:endParaRPr>
          </a:p>
        </p:txBody>
      </p:sp>
      <p:grpSp>
        <p:nvGrpSpPr>
          <p:cNvPr id="63" name="Group 709"/>
          <p:cNvGrpSpPr/>
          <p:nvPr/>
        </p:nvGrpSpPr>
        <p:grpSpPr>
          <a:xfrm>
            <a:off x="2995765" y="2949377"/>
            <a:ext cx="222699" cy="480291"/>
            <a:chOff x="6084168" y="3828473"/>
            <a:chExt cx="172244" cy="371476"/>
          </a:xfrm>
          <a:solidFill>
            <a:srgbClr val="0CB692"/>
          </a:solidFill>
        </p:grpSpPr>
        <p:sp>
          <p:nvSpPr>
            <p:cNvPr id="64" name="Oval 715"/>
            <p:cNvSpPr>
              <a:spLocks noChangeArrowheads="1"/>
            </p:cNvSpPr>
            <p:nvPr/>
          </p:nvSpPr>
          <p:spPr bwMode="auto">
            <a:xfrm>
              <a:off x="6142112" y="3828473"/>
              <a:ext cx="54769" cy="56357"/>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65"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grpSp>
      <p:grpSp>
        <p:nvGrpSpPr>
          <p:cNvPr id="66" name="Group 710"/>
          <p:cNvGrpSpPr/>
          <p:nvPr/>
        </p:nvGrpSpPr>
        <p:grpSpPr>
          <a:xfrm>
            <a:off x="4474190" y="2949377"/>
            <a:ext cx="188831" cy="480291"/>
            <a:chOff x="7364799" y="3816899"/>
            <a:chExt cx="150666" cy="383216"/>
          </a:xfrm>
          <a:solidFill>
            <a:srgbClr val="0CB692"/>
          </a:solidFill>
        </p:grpSpPr>
        <p:sp>
          <p:nvSpPr>
            <p:cNvPr id="67"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68" name="Oval 13"/>
            <p:cNvSpPr>
              <a:spLocks noChangeArrowheads="1"/>
            </p:cNvSpPr>
            <p:nvPr/>
          </p:nvSpPr>
          <p:spPr bwMode="auto">
            <a:xfrm>
              <a:off x="7410654" y="3816899"/>
              <a:ext cx="59775" cy="59775"/>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grpSp>
      <p:sp>
        <p:nvSpPr>
          <p:cNvPr id="69" name="Subtitle 2"/>
          <p:cNvSpPr txBox="1">
            <a:spLocks/>
          </p:cNvSpPr>
          <p:nvPr/>
        </p:nvSpPr>
        <p:spPr>
          <a:xfrm>
            <a:off x="4592332" y="3188827"/>
            <a:ext cx="1173915"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bg1"/>
                </a:solidFill>
                <a:ea typeface="Franchise" pitchFamily="49" charset="0"/>
              </a:rPr>
              <a:t>Males </a:t>
            </a:r>
          </a:p>
        </p:txBody>
      </p:sp>
      <p:sp>
        <p:nvSpPr>
          <p:cNvPr id="70" name="Content Placeholder 2"/>
          <p:cNvSpPr txBox="1">
            <a:spLocks/>
          </p:cNvSpPr>
          <p:nvPr/>
        </p:nvSpPr>
        <p:spPr>
          <a:xfrm>
            <a:off x="4577577" y="2771732"/>
            <a:ext cx="1180913"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Black" pitchFamily="34" charset="0"/>
              </a:rPr>
              <a:t>36%</a:t>
            </a:r>
            <a:endParaRPr lang="en-US" sz="3200" dirty="0">
              <a:solidFill>
                <a:schemeClr val="accent2"/>
              </a:solidFill>
              <a:latin typeface="Source Sans Pro Black" pitchFamily="34" charset="0"/>
            </a:endParaRPr>
          </a:p>
        </p:txBody>
      </p:sp>
    </p:spTree>
    <p:extLst>
      <p:ext uri="{BB962C8B-B14F-4D97-AF65-F5344CB8AC3E}">
        <p14:creationId xmlns:p14="http://schemas.microsoft.com/office/powerpoint/2010/main" val="3294116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pic>
        <p:nvPicPr>
          <p:cNvPr id="7" name="Picture 4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57301" y="1615355"/>
            <a:ext cx="2795939" cy="5467616"/>
          </a:xfrm>
          <a:prstGeom prst="rect">
            <a:avLst/>
          </a:prstGeom>
        </p:spPr>
      </p:pic>
      <p:sp>
        <p:nvSpPr>
          <p:cNvPr id="8" name="Title 13"/>
          <p:cNvSpPr txBox="1">
            <a:spLocks/>
          </p:cNvSpPr>
          <p:nvPr/>
        </p:nvSpPr>
        <p:spPr>
          <a:xfrm>
            <a:off x="4093379" y="1678729"/>
            <a:ext cx="6156837" cy="98048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800" dirty="0" smtClean="0">
                <a:solidFill>
                  <a:schemeClr val="accent2"/>
                </a:solidFill>
              </a:rPr>
              <a:t>App Project Sample</a:t>
            </a:r>
            <a:endParaRPr lang="en-US" sz="4800" dirty="0">
              <a:solidFill>
                <a:schemeClr val="accent2"/>
              </a:solidFill>
            </a:endParaRPr>
          </a:p>
        </p:txBody>
      </p:sp>
      <p:sp>
        <p:nvSpPr>
          <p:cNvPr id="9" name="Content Placeholder 2"/>
          <p:cNvSpPr txBox="1">
            <a:spLocks/>
          </p:cNvSpPr>
          <p:nvPr/>
        </p:nvSpPr>
        <p:spPr>
          <a:xfrm>
            <a:off x="4340457" y="2841274"/>
            <a:ext cx="5160355" cy="16017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Clr>
                <a:schemeClr val="accent1">
                  <a:lumMod val="40000"/>
                  <a:lumOff val="60000"/>
                </a:schemeClr>
              </a:buClr>
              <a:buFont typeface="Calibri" pitchFamily="34" charset="0"/>
              <a:buChar char="↘"/>
            </a:pPr>
            <a:r>
              <a:rPr lang="en-US" sz="1200" dirty="0" smtClean="0">
                <a:solidFill>
                  <a:schemeClr val="accent2"/>
                </a:solidFill>
              </a:rPr>
              <a:t>Lorem ipsum dolor sit amet, </a:t>
            </a:r>
            <a:r>
              <a:rPr lang="en-US" sz="1200" b="1" dirty="0" smtClean="0">
                <a:solidFill>
                  <a:schemeClr val="accent2"/>
                </a:solidFill>
              </a:rPr>
              <a:t>consectetur</a:t>
            </a:r>
            <a:r>
              <a:rPr lang="en-US" sz="1200" dirty="0" smtClean="0">
                <a:solidFill>
                  <a:schemeClr val="accent2"/>
                </a:solidFill>
              </a:rPr>
              <a:t> adipiscing elit.</a:t>
            </a:r>
          </a:p>
          <a:p>
            <a:pPr>
              <a:lnSpc>
                <a:spcPct val="150000"/>
              </a:lnSpc>
              <a:buClr>
                <a:schemeClr val="accent1">
                  <a:lumMod val="40000"/>
                  <a:lumOff val="60000"/>
                </a:schemeClr>
              </a:buClr>
              <a:buFont typeface="Calibri" pitchFamily="34" charset="0"/>
              <a:buChar char="↘"/>
            </a:pPr>
            <a:r>
              <a:rPr lang="en-US" sz="1200" dirty="0" smtClean="0">
                <a:solidFill>
                  <a:schemeClr val="accent2"/>
                </a:solidFill>
              </a:rPr>
              <a:t>Curabitur elementum posuere pretium.</a:t>
            </a:r>
          </a:p>
          <a:p>
            <a:pPr>
              <a:lnSpc>
                <a:spcPct val="150000"/>
              </a:lnSpc>
              <a:buClr>
                <a:schemeClr val="accent1">
                  <a:lumMod val="40000"/>
                  <a:lumOff val="60000"/>
                </a:schemeClr>
              </a:buClr>
              <a:buFont typeface="Calibri" pitchFamily="34" charset="0"/>
              <a:buChar char="↘"/>
            </a:pPr>
            <a:r>
              <a:rPr lang="en-US" sz="1200" dirty="0" smtClean="0">
                <a:solidFill>
                  <a:schemeClr val="accent2"/>
                </a:solidFill>
              </a:rPr>
              <a:t>Quisque nibh dolor, </a:t>
            </a:r>
            <a:r>
              <a:rPr lang="en-US" sz="1200" b="1" dirty="0" smtClean="0">
                <a:solidFill>
                  <a:schemeClr val="accent2"/>
                </a:solidFill>
              </a:rPr>
              <a:t>dignissim ac dignissim ut</a:t>
            </a:r>
            <a:r>
              <a:rPr lang="en-US" sz="1200" dirty="0" smtClean="0">
                <a:solidFill>
                  <a:schemeClr val="accent2"/>
                </a:solidFill>
              </a:rPr>
              <a:t>, luctus ac urna.</a:t>
            </a:r>
          </a:p>
          <a:p>
            <a:pPr>
              <a:lnSpc>
                <a:spcPct val="150000"/>
              </a:lnSpc>
              <a:buClr>
                <a:schemeClr val="accent1">
                  <a:lumMod val="40000"/>
                  <a:lumOff val="60000"/>
                </a:schemeClr>
              </a:buClr>
              <a:buFont typeface="Calibri" pitchFamily="34" charset="0"/>
              <a:buChar char="↘"/>
            </a:pPr>
            <a:r>
              <a:rPr lang="en-US" sz="1200" dirty="0" smtClean="0">
                <a:solidFill>
                  <a:schemeClr val="accent2"/>
                </a:solidFill>
              </a:rPr>
              <a:t>Aliquam aliquet non massa quis tincidunt.</a:t>
            </a:r>
          </a:p>
          <a:p>
            <a:pPr>
              <a:lnSpc>
                <a:spcPct val="150000"/>
              </a:lnSpc>
              <a:buClr>
                <a:schemeClr val="accent1">
                  <a:lumMod val="40000"/>
                  <a:lumOff val="60000"/>
                </a:schemeClr>
              </a:buClr>
              <a:buFont typeface="Calibri" pitchFamily="34" charset="0"/>
              <a:buChar char="↘"/>
            </a:pPr>
            <a:r>
              <a:rPr lang="en-US" sz="1200" dirty="0">
                <a:solidFill>
                  <a:schemeClr val="accent2"/>
                </a:solidFill>
              </a:rPr>
              <a:t>Quisque nibh dolor, </a:t>
            </a:r>
            <a:r>
              <a:rPr lang="en-US" sz="1200" b="1" dirty="0">
                <a:solidFill>
                  <a:schemeClr val="accent2"/>
                </a:solidFill>
              </a:rPr>
              <a:t>dignissim </a:t>
            </a:r>
            <a:r>
              <a:rPr lang="en-US" sz="1200" b="1" dirty="0" smtClean="0">
                <a:solidFill>
                  <a:schemeClr val="accent2"/>
                </a:solidFill>
              </a:rPr>
              <a:t>ac.</a:t>
            </a:r>
            <a:endParaRPr lang="en-US" sz="1200" dirty="0">
              <a:solidFill>
                <a:schemeClr val="accent2"/>
              </a:solidFill>
            </a:endParaRPr>
          </a:p>
        </p:txBody>
      </p:sp>
      <p:grpSp>
        <p:nvGrpSpPr>
          <p:cNvPr id="10" name="Group 47"/>
          <p:cNvGrpSpPr/>
          <p:nvPr/>
        </p:nvGrpSpPr>
        <p:grpSpPr>
          <a:xfrm>
            <a:off x="4536947" y="4882018"/>
            <a:ext cx="671543" cy="671543"/>
            <a:chOff x="3707904" y="1338582"/>
            <a:chExt cx="587140" cy="587140"/>
          </a:xfrm>
          <a:solidFill>
            <a:srgbClr val="0CB692"/>
          </a:solidFill>
        </p:grpSpPr>
        <p:sp>
          <p:nvSpPr>
            <p:cNvPr id="11" name="Freeform 11"/>
            <p:cNvSpPr>
              <a:spLocks noEditPoints="1"/>
            </p:cNvSpPr>
            <p:nvPr/>
          </p:nvSpPr>
          <p:spPr bwMode="auto">
            <a:xfrm>
              <a:off x="3869342" y="1489799"/>
              <a:ext cx="232459" cy="26170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sp>
          <p:nvSpPr>
            <p:cNvPr id="12" name="Freeform 23"/>
            <p:cNvSpPr>
              <a:spLocks noEditPoints="1"/>
            </p:cNvSpPr>
            <p:nvPr/>
          </p:nvSpPr>
          <p:spPr bwMode="auto">
            <a:xfrm>
              <a:off x="3707904" y="1338582"/>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grpSp>
      <p:sp>
        <p:nvSpPr>
          <p:cNvPr id="13" name="Content Placeholder 2"/>
          <p:cNvSpPr txBox="1">
            <a:spLocks/>
          </p:cNvSpPr>
          <p:nvPr/>
        </p:nvSpPr>
        <p:spPr>
          <a:xfrm>
            <a:off x="4093379" y="5554412"/>
            <a:ext cx="1558676"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b="1" dirty="0" smtClean="0">
                <a:solidFill>
                  <a:schemeClr val="bg1"/>
                </a:solidFill>
              </a:rPr>
              <a:t>Analytics</a:t>
            </a:r>
          </a:p>
          <a:p>
            <a:pPr marL="0" indent="0" algn="ct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grpSp>
        <p:nvGrpSpPr>
          <p:cNvPr id="14" name="Group 48"/>
          <p:cNvGrpSpPr/>
          <p:nvPr/>
        </p:nvGrpSpPr>
        <p:grpSpPr>
          <a:xfrm>
            <a:off x="6156681" y="4892664"/>
            <a:ext cx="671543" cy="671543"/>
            <a:chOff x="5607375" y="3562825"/>
            <a:chExt cx="587140" cy="587140"/>
          </a:xfrm>
          <a:solidFill>
            <a:srgbClr val="0CB692"/>
          </a:solidFill>
        </p:grpSpPr>
        <p:sp>
          <p:nvSpPr>
            <p:cNvPr id="15"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sp>
          <p:nvSpPr>
            <p:cNvPr id="16" name="Freeform 23"/>
            <p:cNvSpPr>
              <a:spLocks noEditPoints="1"/>
            </p:cNvSpPr>
            <p:nvPr/>
          </p:nvSpPr>
          <p:spPr bwMode="auto">
            <a:xfrm>
              <a:off x="5607375"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grpSp>
      <p:sp>
        <p:nvSpPr>
          <p:cNvPr id="17" name="Content Placeholder 2"/>
          <p:cNvSpPr txBox="1">
            <a:spLocks/>
          </p:cNvSpPr>
          <p:nvPr/>
        </p:nvSpPr>
        <p:spPr>
          <a:xfrm>
            <a:off x="5713113" y="5554412"/>
            <a:ext cx="1558676"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b="1" dirty="0" smtClean="0">
                <a:solidFill>
                  <a:schemeClr val="bg1"/>
                </a:solidFill>
              </a:rPr>
              <a:t>Support</a:t>
            </a:r>
          </a:p>
          <a:p>
            <a:pPr marL="0" indent="0" algn="ct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grpSp>
        <p:nvGrpSpPr>
          <p:cNvPr id="18" name="Group 49"/>
          <p:cNvGrpSpPr/>
          <p:nvPr/>
        </p:nvGrpSpPr>
        <p:grpSpPr>
          <a:xfrm>
            <a:off x="7776413" y="4892664"/>
            <a:ext cx="671543" cy="671543"/>
            <a:chOff x="6665323" y="3562825"/>
            <a:chExt cx="587140" cy="587140"/>
          </a:xfrm>
          <a:solidFill>
            <a:srgbClr val="0CB692"/>
          </a:solidFill>
        </p:grpSpPr>
        <p:sp>
          <p:nvSpPr>
            <p:cNvPr id="19"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sp>
          <p:nvSpPr>
            <p:cNvPr id="20"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grpSp>
      <p:sp>
        <p:nvSpPr>
          <p:cNvPr id="21" name="Content Placeholder 2"/>
          <p:cNvSpPr txBox="1">
            <a:spLocks/>
          </p:cNvSpPr>
          <p:nvPr/>
        </p:nvSpPr>
        <p:spPr>
          <a:xfrm>
            <a:off x="7332845" y="5554412"/>
            <a:ext cx="1558676"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b="1" dirty="0" smtClean="0">
                <a:solidFill>
                  <a:schemeClr val="bg1"/>
                </a:solidFill>
              </a:rPr>
              <a:t>Locations</a:t>
            </a:r>
          </a:p>
          <a:p>
            <a:pPr marL="0" indent="0" algn="ct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grpSp>
        <p:nvGrpSpPr>
          <p:cNvPr id="22" name="Group 50"/>
          <p:cNvGrpSpPr/>
          <p:nvPr/>
        </p:nvGrpSpPr>
        <p:grpSpPr>
          <a:xfrm>
            <a:off x="9396146" y="4896269"/>
            <a:ext cx="671543" cy="671543"/>
            <a:chOff x="7740352" y="3562825"/>
            <a:chExt cx="587140" cy="587140"/>
          </a:xfrm>
          <a:solidFill>
            <a:srgbClr val="0CB692"/>
          </a:solidFill>
        </p:grpSpPr>
        <p:sp>
          <p:nvSpPr>
            <p:cNvPr id="23" name="Freeform 23"/>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sp>
          <p:nvSpPr>
            <p:cNvPr id="24"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grpSp>
      <p:sp>
        <p:nvSpPr>
          <p:cNvPr id="25" name="Content Placeholder 2"/>
          <p:cNvSpPr txBox="1">
            <a:spLocks/>
          </p:cNvSpPr>
          <p:nvPr/>
        </p:nvSpPr>
        <p:spPr>
          <a:xfrm>
            <a:off x="8952578" y="5554412"/>
            <a:ext cx="1558676"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b="1" dirty="0" smtClean="0">
                <a:solidFill>
                  <a:schemeClr val="bg1"/>
                </a:solidFill>
              </a:rPr>
              <a:t>Setup Guide</a:t>
            </a:r>
          </a:p>
          <a:p>
            <a:pPr marL="0" indent="0" algn="ct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spTree>
    <p:extLst>
      <p:ext uri="{BB962C8B-B14F-4D97-AF65-F5344CB8AC3E}">
        <p14:creationId xmlns:p14="http://schemas.microsoft.com/office/powerpoint/2010/main" val="1730708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16200000">
            <a:off x="-2788624" y="792482"/>
            <a:ext cx="8594767" cy="5273039"/>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39" y="1851645"/>
            <a:ext cx="2496343" cy="3154710"/>
          </a:xfrm>
          <a:prstGeom prst="rect">
            <a:avLst/>
          </a:prstGeom>
          <a:noFill/>
        </p:spPr>
        <p:txBody>
          <a:bodyPr wrap="square" rtlCol="0">
            <a:spAutoFit/>
          </a:bodyPr>
          <a:lstStyle/>
          <a:p>
            <a:pPr algn="ctr"/>
            <a:r>
              <a:rPr lang="en-US" altLang="zh-CN" sz="19900" b="1" dirty="0" smtClean="0">
                <a:solidFill>
                  <a:schemeClr val="bg1"/>
                </a:solidFill>
              </a:rPr>
              <a:t>4</a:t>
            </a:r>
            <a:endParaRPr lang="zh-CN" altLang="en-US" sz="19900" b="1" dirty="0">
              <a:solidFill>
                <a:schemeClr val="bg1"/>
              </a:solidFill>
            </a:endParaRPr>
          </a:p>
        </p:txBody>
      </p:sp>
      <p:sp>
        <p:nvSpPr>
          <p:cNvPr id="16" name="文本框 15"/>
          <p:cNvSpPr txBox="1"/>
          <p:nvPr/>
        </p:nvSpPr>
        <p:spPr>
          <a:xfrm>
            <a:off x="5868860" y="2450425"/>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17" name="文本框 16"/>
          <p:cNvSpPr txBox="1"/>
          <p:nvPr/>
        </p:nvSpPr>
        <p:spPr>
          <a:xfrm>
            <a:off x="5868860" y="3089061"/>
            <a:ext cx="498838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21652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graphicFrame>
        <p:nvGraphicFramePr>
          <p:cNvPr id="7" name="Chart 1"/>
          <p:cNvGraphicFramePr/>
          <p:nvPr>
            <p:extLst>
              <p:ext uri="{D42A27DB-BD31-4B8C-83A1-F6EECF244321}">
                <p14:modId xmlns:p14="http://schemas.microsoft.com/office/powerpoint/2010/main" val="1803880547"/>
              </p:ext>
            </p:extLst>
          </p:nvPr>
        </p:nvGraphicFramePr>
        <p:xfrm>
          <a:off x="281259" y="1971444"/>
          <a:ext cx="5825416" cy="2904072"/>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p:cNvSpPr txBox="1">
            <a:spLocks/>
          </p:cNvSpPr>
          <p:nvPr/>
        </p:nvSpPr>
        <p:spPr>
          <a:xfrm>
            <a:off x="7429656" y="2431391"/>
            <a:ext cx="4481085" cy="8789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a:t>
            </a:r>
            <a:r>
              <a:rPr lang="en-US" sz="1100" b="1" dirty="0" smtClean="0">
                <a:solidFill>
                  <a:schemeClr val="bg1"/>
                </a:solidFill>
              </a:rPr>
              <a:t>consectetur adipiscing elit. </a:t>
            </a:r>
          </a:p>
          <a:p>
            <a:pPr marL="0" indent="0">
              <a:buFont typeface="Arial" pitchFamily="34" charset="0"/>
              <a:buNone/>
            </a:pPr>
            <a:r>
              <a:rPr lang="en-US" sz="1100" dirty="0" smtClean="0">
                <a:solidFill>
                  <a:schemeClr val="bg1"/>
                </a:solidFill>
              </a:rPr>
              <a:t>Curabitur elementum posuere pretium. Quisque nibh dolor, dignissim ac dignissim ut, luctus ac urna. </a:t>
            </a:r>
            <a:endParaRPr lang="en-US" sz="1100" dirty="0">
              <a:solidFill>
                <a:schemeClr val="bg1"/>
              </a:solidFill>
            </a:endParaRPr>
          </a:p>
        </p:txBody>
      </p:sp>
      <p:sp>
        <p:nvSpPr>
          <p:cNvPr id="9" name="Title 13"/>
          <p:cNvSpPr txBox="1">
            <a:spLocks/>
          </p:cNvSpPr>
          <p:nvPr/>
        </p:nvSpPr>
        <p:spPr>
          <a:xfrm>
            <a:off x="7410554" y="1816667"/>
            <a:ext cx="4273783" cy="78867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3600" dirty="0" smtClean="0">
                <a:solidFill>
                  <a:schemeClr val="accent2"/>
                </a:solidFill>
              </a:rPr>
              <a:t>Series 1</a:t>
            </a:r>
            <a:endParaRPr lang="en-US" sz="3600" dirty="0">
              <a:solidFill>
                <a:schemeClr val="accent2"/>
              </a:solidFill>
            </a:endParaRPr>
          </a:p>
        </p:txBody>
      </p:sp>
      <p:sp>
        <p:nvSpPr>
          <p:cNvPr id="10" name="Content Placeholder 2"/>
          <p:cNvSpPr txBox="1">
            <a:spLocks/>
          </p:cNvSpPr>
          <p:nvPr/>
        </p:nvSpPr>
        <p:spPr>
          <a:xfrm>
            <a:off x="7429656" y="3934573"/>
            <a:ext cx="4481085" cy="8789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a:t>
            </a:r>
            <a:r>
              <a:rPr lang="en-US" sz="1100" b="1" dirty="0" smtClean="0">
                <a:solidFill>
                  <a:schemeClr val="bg1"/>
                </a:solidFill>
              </a:rPr>
              <a:t>consectetur adipiscing elit. </a:t>
            </a:r>
          </a:p>
          <a:p>
            <a:pPr marL="0" indent="0">
              <a:buFont typeface="Arial" pitchFamily="34" charset="0"/>
              <a:buNone/>
            </a:pPr>
            <a:r>
              <a:rPr lang="en-US" sz="1100" dirty="0" smtClean="0">
                <a:solidFill>
                  <a:schemeClr val="bg1"/>
                </a:solidFill>
              </a:rPr>
              <a:t>Curabitur elementum posuere pretium. Quisque nibh dolor, dignissim ac dignissim ut, luctus ac urna. </a:t>
            </a:r>
            <a:endParaRPr lang="en-US" sz="1100" dirty="0">
              <a:solidFill>
                <a:schemeClr val="bg1"/>
              </a:solidFill>
            </a:endParaRPr>
          </a:p>
        </p:txBody>
      </p:sp>
      <p:sp>
        <p:nvSpPr>
          <p:cNvPr id="11" name="Title 13"/>
          <p:cNvSpPr txBox="1">
            <a:spLocks/>
          </p:cNvSpPr>
          <p:nvPr/>
        </p:nvSpPr>
        <p:spPr>
          <a:xfrm>
            <a:off x="7410554" y="3319849"/>
            <a:ext cx="4273783" cy="788674"/>
          </a:xfrm>
          <a:prstGeom prst="rect">
            <a:avLst/>
          </a:prstGeom>
        </p:spPr>
        <p:txBody>
          <a:bodyPr vert="horz" lIns="91440" tIns="45720" rIns="91440" bIns="45720" rtlCol="0" anchor="ctr">
            <a:normAutofit/>
          </a:bodyPr>
          <a:lstStyle>
            <a:defPPr>
              <a:defRPr lang="zh-CN"/>
            </a:defPPr>
            <a:lvl1pPr>
              <a:spcBef>
                <a:spcPct val="0"/>
              </a:spcBef>
              <a:buNone/>
              <a:defRPr sz="3600" b="0">
                <a:solidFill>
                  <a:srgbClr val="FA4939"/>
                </a:solidFill>
                <a:latin typeface="Source Sans Pro Light" pitchFamily="34" charset="0"/>
                <a:ea typeface="+mj-ea"/>
                <a:cs typeface="+mj-cs"/>
              </a:defRPr>
            </a:lvl1pPr>
          </a:lstStyle>
          <a:p>
            <a:r>
              <a:rPr lang="en-US" dirty="0">
                <a:solidFill>
                  <a:schemeClr val="accent2"/>
                </a:solidFill>
              </a:rPr>
              <a:t>Series 2</a:t>
            </a:r>
          </a:p>
        </p:txBody>
      </p:sp>
      <p:sp>
        <p:nvSpPr>
          <p:cNvPr id="12" name="Content Placeholder 2"/>
          <p:cNvSpPr txBox="1">
            <a:spLocks/>
          </p:cNvSpPr>
          <p:nvPr/>
        </p:nvSpPr>
        <p:spPr>
          <a:xfrm>
            <a:off x="7429656" y="5456027"/>
            <a:ext cx="4481085" cy="8789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a:t>
            </a:r>
            <a:r>
              <a:rPr lang="en-US" sz="1100" b="1" dirty="0" smtClean="0">
                <a:solidFill>
                  <a:schemeClr val="bg1"/>
                </a:solidFill>
              </a:rPr>
              <a:t>consectetur adipiscing elit. </a:t>
            </a:r>
          </a:p>
          <a:p>
            <a:pPr marL="0" indent="0">
              <a:buFont typeface="Arial" pitchFamily="34" charset="0"/>
              <a:buNone/>
            </a:pPr>
            <a:r>
              <a:rPr lang="en-US" sz="1100" dirty="0" smtClean="0">
                <a:solidFill>
                  <a:schemeClr val="bg1"/>
                </a:solidFill>
              </a:rPr>
              <a:t>Curabitur elementum posuere pretium. Quisque nibh dolor, dignissim ac dignissim ut, luctus ac urna. </a:t>
            </a:r>
            <a:endParaRPr lang="en-US" sz="1100" dirty="0">
              <a:solidFill>
                <a:schemeClr val="bg1"/>
              </a:solidFill>
            </a:endParaRPr>
          </a:p>
        </p:txBody>
      </p:sp>
      <p:sp>
        <p:nvSpPr>
          <p:cNvPr id="13" name="Title 13"/>
          <p:cNvSpPr txBox="1">
            <a:spLocks/>
          </p:cNvSpPr>
          <p:nvPr/>
        </p:nvSpPr>
        <p:spPr>
          <a:xfrm>
            <a:off x="7410554" y="4841303"/>
            <a:ext cx="4273783" cy="788674"/>
          </a:xfrm>
          <a:prstGeom prst="rect">
            <a:avLst/>
          </a:prstGeom>
        </p:spPr>
        <p:txBody>
          <a:bodyPr vert="horz" lIns="91440" tIns="45720" rIns="91440" bIns="45720" rtlCol="0" anchor="ctr">
            <a:normAutofit/>
          </a:bodyPr>
          <a:lstStyle>
            <a:defPPr>
              <a:defRPr lang="zh-CN"/>
            </a:defPPr>
            <a:lvl1pPr>
              <a:spcBef>
                <a:spcPct val="0"/>
              </a:spcBef>
              <a:buNone/>
              <a:defRPr sz="3600" b="0">
                <a:solidFill>
                  <a:srgbClr val="FA4939"/>
                </a:solidFill>
                <a:latin typeface="Source Sans Pro Light" pitchFamily="34" charset="0"/>
                <a:ea typeface="+mj-ea"/>
                <a:cs typeface="+mj-cs"/>
              </a:defRPr>
            </a:lvl1pPr>
          </a:lstStyle>
          <a:p>
            <a:r>
              <a:rPr lang="en-US" dirty="0">
                <a:solidFill>
                  <a:schemeClr val="accent2"/>
                </a:solidFill>
              </a:rPr>
              <a:t>Series 3</a:t>
            </a:r>
          </a:p>
        </p:txBody>
      </p:sp>
      <p:sp>
        <p:nvSpPr>
          <p:cNvPr id="14" name="Oval 11"/>
          <p:cNvSpPr/>
          <p:nvPr/>
        </p:nvSpPr>
        <p:spPr>
          <a:xfrm>
            <a:off x="6705876" y="2015968"/>
            <a:ext cx="704171" cy="704171"/>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5" name="Freeform 6"/>
          <p:cNvSpPr>
            <a:spLocks noEditPoints="1"/>
          </p:cNvSpPr>
          <p:nvPr/>
        </p:nvSpPr>
        <p:spPr bwMode="auto">
          <a:xfrm>
            <a:off x="6963867" y="2209052"/>
            <a:ext cx="188188" cy="317996"/>
          </a:xfrm>
          <a:custGeom>
            <a:avLst/>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dirty="0">
              <a:solidFill>
                <a:schemeClr val="bg1"/>
              </a:solidFill>
            </a:endParaRPr>
          </a:p>
        </p:txBody>
      </p:sp>
      <p:sp>
        <p:nvSpPr>
          <p:cNvPr id="16" name="Oval 22"/>
          <p:cNvSpPr/>
          <p:nvPr/>
        </p:nvSpPr>
        <p:spPr>
          <a:xfrm>
            <a:off x="6705876" y="3519150"/>
            <a:ext cx="704171" cy="704171"/>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7" name="Freeform 11"/>
          <p:cNvSpPr>
            <a:spLocks/>
          </p:cNvSpPr>
          <p:nvPr/>
        </p:nvSpPr>
        <p:spPr bwMode="auto">
          <a:xfrm>
            <a:off x="6913261" y="3726880"/>
            <a:ext cx="289395" cy="288709"/>
          </a:xfrm>
          <a:custGeom>
            <a:avLst/>
            <a:gdLst>
              <a:gd name="T0" fmla="*/ 208 w 358"/>
              <a:gd name="T1" fmla="*/ 207 h 357"/>
              <a:gd name="T2" fmla="*/ 126 w 358"/>
              <a:gd name="T3" fmla="*/ 255 h 357"/>
              <a:gd name="T4" fmla="*/ 46 w 358"/>
              <a:gd name="T5" fmla="*/ 253 h 357"/>
              <a:gd name="T6" fmla="*/ 56 w 358"/>
              <a:gd name="T7" fmla="*/ 334 h 357"/>
              <a:gd name="T8" fmla="*/ 251 w 358"/>
              <a:gd name="T9" fmla="*/ 250 h 357"/>
              <a:gd name="T10" fmla="*/ 335 w 358"/>
              <a:gd name="T11" fmla="*/ 55 h 357"/>
              <a:gd name="T12" fmla="*/ 254 w 358"/>
              <a:gd name="T13" fmla="*/ 45 h 357"/>
              <a:gd name="T14" fmla="*/ 256 w 358"/>
              <a:gd name="T15" fmla="*/ 125 h 357"/>
              <a:gd name="T16" fmla="*/ 208 w 358"/>
              <a:gd name="T17" fmla="*/ 20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8" h="357">
                <a:moveTo>
                  <a:pt x="208" y="207"/>
                </a:moveTo>
                <a:cubicBezTo>
                  <a:pt x="177" y="239"/>
                  <a:pt x="140" y="269"/>
                  <a:pt x="126" y="255"/>
                </a:cubicBezTo>
                <a:cubicBezTo>
                  <a:pt x="105" y="234"/>
                  <a:pt x="92" y="216"/>
                  <a:pt x="46" y="253"/>
                </a:cubicBezTo>
                <a:cubicBezTo>
                  <a:pt x="0" y="290"/>
                  <a:pt x="36" y="314"/>
                  <a:pt x="56" y="334"/>
                </a:cubicBezTo>
                <a:cubicBezTo>
                  <a:pt x="79" y="357"/>
                  <a:pt x="165" y="335"/>
                  <a:pt x="251" y="250"/>
                </a:cubicBezTo>
                <a:cubicBezTo>
                  <a:pt x="336" y="165"/>
                  <a:pt x="358" y="78"/>
                  <a:pt x="335" y="55"/>
                </a:cubicBezTo>
                <a:cubicBezTo>
                  <a:pt x="315" y="35"/>
                  <a:pt x="290" y="0"/>
                  <a:pt x="254" y="45"/>
                </a:cubicBezTo>
                <a:cubicBezTo>
                  <a:pt x="217" y="91"/>
                  <a:pt x="235" y="104"/>
                  <a:pt x="256" y="125"/>
                </a:cubicBezTo>
                <a:cubicBezTo>
                  <a:pt x="270" y="139"/>
                  <a:pt x="240" y="176"/>
                  <a:pt x="208" y="2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dirty="0">
              <a:solidFill>
                <a:schemeClr val="bg1"/>
              </a:solidFill>
            </a:endParaRPr>
          </a:p>
        </p:txBody>
      </p:sp>
      <p:sp>
        <p:nvSpPr>
          <p:cNvPr id="18" name="Oval 27"/>
          <p:cNvSpPr/>
          <p:nvPr/>
        </p:nvSpPr>
        <p:spPr>
          <a:xfrm>
            <a:off x="6705876" y="5040604"/>
            <a:ext cx="704171" cy="704171"/>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9" name="Freeform 16"/>
          <p:cNvSpPr>
            <a:spLocks noEditPoints="1"/>
          </p:cNvSpPr>
          <p:nvPr/>
        </p:nvSpPr>
        <p:spPr bwMode="auto">
          <a:xfrm>
            <a:off x="6913577" y="5281658"/>
            <a:ext cx="283195" cy="249293"/>
          </a:xfrm>
          <a:custGeom>
            <a:avLst/>
            <a:gdLst>
              <a:gd name="T0" fmla="*/ 360 w 400"/>
              <a:gd name="T1" fmla="*/ 0 h 352"/>
              <a:gd name="T2" fmla="*/ 40 w 400"/>
              <a:gd name="T3" fmla="*/ 0 h 352"/>
              <a:gd name="T4" fmla="*/ 0 w 400"/>
              <a:gd name="T5" fmla="*/ 40 h 352"/>
              <a:gd name="T6" fmla="*/ 0 w 400"/>
              <a:gd name="T7" fmla="*/ 260 h 352"/>
              <a:gd name="T8" fmla="*/ 39 w 400"/>
              <a:gd name="T9" fmla="*/ 308 h 352"/>
              <a:gd name="T10" fmla="*/ 126 w 400"/>
              <a:gd name="T11" fmla="*/ 325 h 352"/>
              <a:gd name="T12" fmla="*/ 100 w 400"/>
              <a:gd name="T13" fmla="*/ 352 h 352"/>
              <a:gd name="T14" fmla="*/ 300 w 400"/>
              <a:gd name="T15" fmla="*/ 352 h 352"/>
              <a:gd name="T16" fmla="*/ 273 w 400"/>
              <a:gd name="T17" fmla="*/ 325 h 352"/>
              <a:gd name="T18" fmla="*/ 361 w 400"/>
              <a:gd name="T19" fmla="*/ 308 h 352"/>
              <a:gd name="T20" fmla="*/ 400 w 400"/>
              <a:gd name="T21" fmla="*/ 260 h 352"/>
              <a:gd name="T22" fmla="*/ 400 w 400"/>
              <a:gd name="T23" fmla="*/ 40 h 352"/>
              <a:gd name="T24" fmla="*/ 360 w 400"/>
              <a:gd name="T25" fmla="*/ 0 h 352"/>
              <a:gd name="T26" fmla="*/ 360 w 400"/>
              <a:gd name="T27" fmla="*/ 258 h 352"/>
              <a:gd name="T28" fmla="*/ 40 w 400"/>
              <a:gd name="T29" fmla="*/ 258 h 352"/>
              <a:gd name="T30" fmla="*/ 40 w 400"/>
              <a:gd name="T31" fmla="*/ 36 h 352"/>
              <a:gd name="T32" fmla="*/ 360 w 400"/>
              <a:gd name="T33" fmla="*/ 36 h 352"/>
              <a:gd name="T34" fmla="*/ 360 w 400"/>
              <a:gd name="T35" fmla="*/ 258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352">
                <a:moveTo>
                  <a:pt x="360" y="0"/>
                </a:moveTo>
                <a:cubicBezTo>
                  <a:pt x="40" y="0"/>
                  <a:pt x="40" y="0"/>
                  <a:pt x="40" y="0"/>
                </a:cubicBezTo>
                <a:cubicBezTo>
                  <a:pt x="18" y="0"/>
                  <a:pt x="0" y="18"/>
                  <a:pt x="0" y="40"/>
                </a:cubicBezTo>
                <a:cubicBezTo>
                  <a:pt x="0" y="260"/>
                  <a:pt x="0" y="260"/>
                  <a:pt x="0" y="260"/>
                </a:cubicBezTo>
                <a:cubicBezTo>
                  <a:pt x="0" y="282"/>
                  <a:pt x="17" y="303"/>
                  <a:pt x="39" y="308"/>
                </a:cubicBezTo>
                <a:cubicBezTo>
                  <a:pt x="126" y="325"/>
                  <a:pt x="126" y="325"/>
                  <a:pt x="126" y="325"/>
                </a:cubicBezTo>
                <a:cubicBezTo>
                  <a:pt x="126" y="325"/>
                  <a:pt x="51" y="352"/>
                  <a:pt x="100" y="352"/>
                </a:cubicBezTo>
                <a:cubicBezTo>
                  <a:pt x="300" y="352"/>
                  <a:pt x="300" y="352"/>
                  <a:pt x="300" y="352"/>
                </a:cubicBezTo>
                <a:cubicBezTo>
                  <a:pt x="348" y="352"/>
                  <a:pt x="273" y="325"/>
                  <a:pt x="273" y="325"/>
                </a:cubicBezTo>
                <a:cubicBezTo>
                  <a:pt x="361" y="308"/>
                  <a:pt x="361" y="308"/>
                  <a:pt x="361" y="308"/>
                </a:cubicBezTo>
                <a:cubicBezTo>
                  <a:pt x="382" y="303"/>
                  <a:pt x="400" y="282"/>
                  <a:pt x="400" y="260"/>
                </a:cubicBezTo>
                <a:cubicBezTo>
                  <a:pt x="400" y="40"/>
                  <a:pt x="400" y="40"/>
                  <a:pt x="400" y="40"/>
                </a:cubicBezTo>
                <a:cubicBezTo>
                  <a:pt x="400" y="18"/>
                  <a:pt x="382" y="0"/>
                  <a:pt x="360" y="0"/>
                </a:cubicBezTo>
                <a:close/>
                <a:moveTo>
                  <a:pt x="360" y="258"/>
                </a:moveTo>
                <a:cubicBezTo>
                  <a:pt x="40" y="258"/>
                  <a:pt x="40" y="258"/>
                  <a:pt x="40" y="258"/>
                </a:cubicBezTo>
                <a:cubicBezTo>
                  <a:pt x="40" y="36"/>
                  <a:pt x="40" y="36"/>
                  <a:pt x="40" y="36"/>
                </a:cubicBezTo>
                <a:cubicBezTo>
                  <a:pt x="360" y="36"/>
                  <a:pt x="360" y="36"/>
                  <a:pt x="360" y="36"/>
                </a:cubicBezTo>
                <a:lnTo>
                  <a:pt x="360" y="2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dirty="0">
              <a:solidFill>
                <a:schemeClr val="bg1"/>
              </a:solidFill>
            </a:endParaRPr>
          </a:p>
        </p:txBody>
      </p:sp>
      <p:sp>
        <p:nvSpPr>
          <p:cNvPr id="20" name="Content Placeholder 2"/>
          <p:cNvSpPr txBox="1">
            <a:spLocks/>
          </p:cNvSpPr>
          <p:nvPr/>
        </p:nvSpPr>
        <p:spPr>
          <a:xfrm>
            <a:off x="1648863" y="5259813"/>
            <a:ext cx="4073713" cy="7659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smtClean="0">
                <a:solidFill>
                  <a:schemeClr val="bg1"/>
                </a:solidFill>
              </a:rPr>
              <a:t>Lorem Ipsum has been the industry's standard dummy text ever since the 1500s, when an unknown printer took a galley of type and scrambled it to make a type specimen book.</a:t>
            </a:r>
            <a:endParaRPr lang="en-US" sz="1400" dirty="0">
              <a:solidFill>
                <a:schemeClr val="bg1"/>
              </a:solidFill>
            </a:endParaRPr>
          </a:p>
        </p:txBody>
      </p:sp>
      <p:sp>
        <p:nvSpPr>
          <p:cNvPr id="21" name="Freeform 38"/>
          <p:cNvSpPr>
            <a:spLocks noEditPoints="1"/>
          </p:cNvSpPr>
          <p:nvPr/>
        </p:nvSpPr>
        <p:spPr bwMode="auto">
          <a:xfrm>
            <a:off x="823797" y="5379243"/>
            <a:ext cx="716929" cy="732954"/>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Tree>
    <p:extLst>
      <p:ext uri="{BB962C8B-B14F-4D97-AF65-F5344CB8AC3E}">
        <p14:creationId xmlns:p14="http://schemas.microsoft.com/office/powerpoint/2010/main" val="2196054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291840" y="173102"/>
            <a:ext cx="5608320" cy="3440802"/>
            <a:chOff x="459159" y="1059046"/>
            <a:chExt cx="4757150" cy="2918593"/>
          </a:xfrm>
        </p:grpSpPr>
        <p:grpSp>
          <p:nvGrpSpPr>
            <p:cNvPr id="13" name="组合 12"/>
            <p:cNvGrpSpPr/>
            <p:nvPr/>
          </p:nvGrpSpPr>
          <p:grpSpPr>
            <a:xfrm>
              <a:off x="459159" y="1059046"/>
              <a:ext cx="4757150" cy="2918593"/>
              <a:chOff x="1251204" y="190500"/>
              <a:chExt cx="9675114" cy="5935847"/>
            </a:xfrm>
          </p:grpSpPr>
          <p:sp>
            <p:nvSpPr>
              <p:cNvPr id="2" name="等腰三角形 1"/>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890573" y="1810393"/>
              <a:ext cx="3901440" cy="1488073"/>
            </a:xfrm>
            <a:prstGeom prst="rect">
              <a:avLst/>
            </a:prstGeom>
            <a:noFill/>
          </p:spPr>
          <p:txBody>
            <a:bodyPr wrap="square" rtlCol="0">
              <a:spAutoFit/>
            </a:bodyPr>
            <a:lstStyle/>
            <a:p>
              <a:pPr algn="ctr"/>
              <a:r>
                <a:rPr lang="en-US" altLang="zh-CN" sz="5400" b="1" dirty="0" smtClean="0">
                  <a:solidFill>
                    <a:schemeClr val="bg1"/>
                  </a:solidFill>
                </a:rPr>
                <a:t>CONT</a:t>
              </a:r>
            </a:p>
            <a:p>
              <a:pPr algn="ctr"/>
              <a:r>
                <a:rPr lang="en-US" altLang="zh-CN" sz="5400" b="1" dirty="0" smtClean="0">
                  <a:solidFill>
                    <a:schemeClr val="bg1"/>
                  </a:solidFill>
                </a:rPr>
                <a:t>ENTS</a:t>
              </a:r>
              <a:endParaRPr lang="zh-CN" altLang="en-US" sz="5400" b="1" dirty="0">
                <a:solidFill>
                  <a:schemeClr val="bg1"/>
                </a:solidFill>
              </a:endParaRPr>
            </a:p>
          </p:txBody>
        </p:sp>
      </p:grpSp>
      <p:sp>
        <p:nvSpPr>
          <p:cNvPr id="30" name="文本框 29"/>
          <p:cNvSpPr txBox="1"/>
          <p:nvPr/>
        </p:nvSpPr>
        <p:spPr>
          <a:xfrm>
            <a:off x="947527" y="4627922"/>
            <a:ext cx="5200651" cy="523220"/>
          </a:xfrm>
          <a:prstGeom prst="rect">
            <a:avLst/>
          </a:prstGeom>
          <a:noFill/>
        </p:spPr>
        <p:txBody>
          <a:bodyPr wrap="square" rtlCol="0">
            <a:spAutoFit/>
          </a:bodyPr>
          <a:lstStyle/>
          <a:p>
            <a:pPr algn="ctr"/>
            <a:r>
              <a:rPr lang="en-US" altLang="zh-CN" sz="2800" dirty="0" smtClean="0">
                <a:solidFill>
                  <a:schemeClr val="bg1"/>
                </a:solidFill>
              </a:rPr>
              <a:t>MOMODA POWERPOINT</a:t>
            </a:r>
            <a:endParaRPr lang="zh-CN" altLang="en-US" sz="2800" dirty="0">
              <a:solidFill>
                <a:schemeClr val="bg1"/>
              </a:solidFill>
            </a:endParaRPr>
          </a:p>
        </p:txBody>
      </p:sp>
      <p:sp>
        <p:nvSpPr>
          <p:cNvPr id="31" name="文本框 30"/>
          <p:cNvSpPr txBox="1"/>
          <p:nvPr/>
        </p:nvSpPr>
        <p:spPr>
          <a:xfrm>
            <a:off x="947527" y="5582742"/>
            <a:ext cx="5200651" cy="523220"/>
          </a:xfrm>
          <a:prstGeom prst="rect">
            <a:avLst/>
          </a:prstGeom>
          <a:noFill/>
        </p:spPr>
        <p:txBody>
          <a:bodyPr wrap="square" rtlCol="0">
            <a:spAutoFit/>
          </a:bodyPr>
          <a:lstStyle/>
          <a:p>
            <a:pPr algn="ctr"/>
            <a:r>
              <a:rPr lang="en-US" altLang="zh-CN" sz="2800" dirty="0" smtClean="0">
                <a:solidFill>
                  <a:schemeClr val="bg1"/>
                </a:solidFill>
              </a:rPr>
              <a:t>MOMODA POWERPOINT</a:t>
            </a:r>
            <a:endParaRPr lang="zh-CN" altLang="en-US" sz="2800" dirty="0">
              <a:solidFill>
                <a:schemeClr val="bg1"/>
              </a:solidFill>
            </a:endParaRPr>
          </a:p>
        </p:txBody>
      </p:sp>
      <p:sp>
        <p:nvSpPr>
          <p:cNvPr id="32" name="文本框 31"/>
          <p:cNvSpPr txBox="1"/>
          <p:nvPr/>
        </p:nvSpPr>
        <p:spPr>
          <a:xfrm>
            <a:off x="6043824" y="4627922"/>
            <a:ext cx="5200651" cy="523220"/>
          </a:xfrm>
          <a:prstGeom prst="rect">
            <a:avLst/>
          </a:prstGeom>
          <a:noFill/>
        </p:spPr>
        <p:txBody>
          <a:bodyPr wrap="square" rtlCol="0">
            <a:spAutoFit/>
          </a:bodyPr>
          <a:lstStyle/>
          <a:p>
            <a:pPr algn="ctr"/>
            <a:r>
              <a:rPr lang="en-US" altLang="zh-CN" sz="2800" dirty="0" smtClean="0">
                <a:solidFill>
                  <a:schemeClr val="bg1"/>
                </a:solidFill>
              </a:rPr>
              <a:t>MOMODA POWERPOINT</a:t>
            </a:r>
            <a:endParaRPr lang="zh-CN" altLang="en-US" sz="2800" dirty="0">
              <a:solidFill>
                <a:schemeClr val="bg1"/>
              </a:solidFill>
            </a:endParaRPr>
          </a:p>
        </p:txBody>
      </p:sp>
      <p:sp>
        <p:nvSpPr>
          <p:cNvPr id="33" name="文本框 32"/>
          <p:cNvSpPr txBox="1"/>
          <p:nvPr/>
        </p:nvSpPr>
        <p:spPr>
          <a:xfrm>
            <a:off x="6043824" y="5582742"/>
            <a:ext cx="5200651" cy="523220"/>
          </a:xfrm>
          <a:prstGeom prst="rect">
            <a:avLst/>
          </a:prstGeom>
          <a:noFill/>
        </p:spPr>
        <p:txBody>
          <a:bodyPr wrap="square" rtlCol="0">
            <a:spAutoFit/>
          </a:bodyPr>
          <a:lstStyle/>
          <a:p>
            <a:pPr algn="ctr"/>
            <a:r>
              <a:rPr lang="en-US" altLang="zh-CN" sz="2800" dirty="0" smtClean="0">
                <a:solidFill>
                  <a:schemeClr val="bg1"/>
                </a:solidFill>
              </a:rPr>
              <a:t>MOMODA POWERPOINT</a:t>
            </a:r>
            <a:endParaRPr lang="zh-CN" altLang="en-US" sz="2800" dirty="0">
              <a:solidFill>
                <a:schemeClr val="bg1"/>
              </a:solidFill>
            </a:endParaRPr>
          </a:p>
        </p:txBody>
      </p:sp>
    </p:spTree>
    <p:extLst>
      <p:ext uri="{BB962C8B-B14F-4D97-AF65-F5344CB8AC3E}">
        <p14:creationId xmlns:p14="http://schemas.microsoft.com/office/powerpoint/2010/main" val="15912170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任意多边形 6"/>
          <p:cNvSpPr/>
          <p:nvPr/>
        </p:nvSpPr>
        <p:spPr>
          <a:xfrm>
            <a:off x="717339" y="1971244"/>
            <a:ext cx="10893640" cy="1585999"/>
          </a:xfrm>
          <a:custGeom>
            <a:avLst/>
            <a:gdLst>
              <a:gd name="connsiteX0" fmla="*/ 0 w 10893640"/>
              <a:gd name="connsiteY0" fmla="*/ 396500 h 1585999"/>
              <a:gd name="connsiteX1" fmla="*/ 10100641 w 10893640"/>
              <a:gd name="connsiteY1" fmla="*/ 396500 h 1585999"/>
              <a:gd name="connsiteX2" fmla="*/ 10100641 w 10893640"/>
              <a:gd name="connsiteY2" fmla="*/ 0 h 1585999"/>
              <a:gd name="connsiteX3" fmla="*/ 10893640 w 10893640"/>
              <a:gd name="connsiteY3" fmla="*/ 793000 h 1585999"/>
              <a:gd name="connsiteX4" fmla="*/ 10100641 w 10893640"/>
              <a:gd name="connsiteY4" fmla="*/ 1585999 h 1585999"/>
              <a:gd name="connsiteX5" fmla="*/ 10100641 w 10893640"/>
              <a:gd name="connsiteY5" fmla="*/ 1189499 h 1585999"/>
              <a:gd name="connsiteX6" fmla="*/ 0 w 10893640"/>
              <a:gd name="connsiteY6" fmla="*/ 1189499 h 1585999"/>
              <a:gd name="connsiteX7" fmla="*/ 0 w 10893640"/>
              <a:gd name="connsiteY7" fmla="*/ 396500 h 15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93640" h="1585999">
                <a:moveTo>
                  <a:pt x="0" y="396500"/>
                </a:moveTo>
                <a:lnTo>
                  <a:pt x="10100641" y="396500"/>
                </a:lnTo>
                <a:lnTo>
                  <a:pt x="10100641" y="0"/>
                </a:lnTo>
                <a:lnTo>
                  <a:pt x="10893640" y="793000"/>
                </a:lnTo>
                <a:lnTo>
                  <a:pt x="10100641" y="1585999"/>
                </a:lnTo>
                <a:lnTo>
                  <a:pt x="10100641" y="1189499"/>
                </a:lnTo>
                <a:lnTo>
                  <a:pt x="0" y="1189499"/>
                </a:lnTo>
                <a:lnTo>
                  <a:pt x="0" y="396500"/>
                </a:lnTo>
                <a:close/>
              </a:path>
            </a:pathLst>
          </a:custGeom>
          <a:solidFill>
            <a:schemeClr val="accent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dirty="0">
                <a:solidFill>
                  <a:schemeClr val="tx1"/>
                </a:solidFill>
              </a:rPr>
              <a:t>Brainstorm</a:t>
            </a:r>
          </a:p>
        </p:txBody>
      </p:sp>
      <p:sp>
        <p:nvSpPr>
          <p:cNvPr id="8" name="任意多边形 7"/>
          <p:cNvSpPr/>
          <p:nvPr/>
        </p:nvSpPr>
        <p:spPr>
          <a:xfrm>
            <a:off x="3228325" y="2499593"/>
            <a:ext cx="8382655" cy="1585999"/>
          </a:xfrm>
          <a:custGeom>
            <a:avLst/>
            <a:gdLst>
              <a:gd name="connsiteX0" fmla="*/ 0 w 8382655"/>
              <a:gd name="connsiteY0" fmla="*/ 396500 h 1585999"/>
              <a:gd name="connsiteX1" fmla="*/ 7589656 w 8382655"/>
              <a:gd name="connsiteY1" fmla="*/ 396500 h 1585999"/>
              <a:gd name="connsiteX2" fmla="*/ 7589656 w 8382655"/>
              <a:gd name="connsiteY2" fmla="*/ 0 h 1585999"/>
              <a:gd name="connsiteX3" fmla="*/ 8382655 w 8382655"/>
              <a:gd name="connsiteY3" fmla="*/ 793000 h 1585999"/>
              <a:gd name="connsiteX4" fmla="*/ 7589656 w 8382655"/>
              <a:gd name="connsiteY4" fmla="*/ 1585999 h 1585999"/>
              <a:gd name="connsiteX5" fmla="*/ 7589656 w 8382655"/>
              <a:gd name="connsiteY5" fmla="*/ 1189499 h 1585999"/>
              <a:gd name="connsiteX6" fmla="*/ 0 w 8382655"/>
              <a:gd name="connsiteY6" fmla="*/ 1189499 h 1585999"/>
              <a:gd name="connsiteX7" fmla="*/ 0 w 8382655"/>
              <a:gd name="connsiteY7" fmla="*/ 396500 h 15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82655" h="1585999">
                <a:moveTo>
                  <a:pt x="0" y="396500"/>
                </a:moveTo>
                <a:lnTo>
                  <a:pt x="7589656" y="396500"/>
                </a:lnTo>
                <a:lnTo>
                  <a:pt x="7589656" y="0"/>
                </a:lnTo>
                <a:lnTo>
                  <a:pt x="8382655" y="793000"/>
                </a:lnTo>
                <a:lnTo>
                  <a:pt x="7589656" y="1585999"/>
                </a:lnTo>
                <a:lnTo>
                  <a:pt x="7589656" y="1189499"/>
                </a:lnTo>
                <a:lnTo>
                  <a:pt x="0" y="1189499"/>
                </a:lnTo>
                <a:lnTo>
                  <a:pt x="0" y="396500"/>
                </a:lnTo>
                <a:close/>
              </a:path>
            </a:pathLst>
          </a:cu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dirty="0">
                <a:solidFill>
                  <a:schemeClr val="tx1"/>
                </a:solidFill>
              </a:rPr>
              <a:t>Conceptualization</a:t>
            </a:r>
          </a:p>
        </p:txBody>
      </p:sp>
      <p:sp>
        <p:nvSpPr>
          <p:cNvPr id="9" name="任意多边形 8"/>
          <p:cNvSpPr/>
          <p:nvPr/>
        </p:nvSpPr>
        <p:spPr>
          <a:xfrm>
            <a:off x="5739308" y="3028260"/>
            <a:ext cx="5871671" cy="1585999"/>
          </a:xfrm>
          <a:custGeom>
            <a:avLst/>
            <a:gdLst>
              <a:gd name="connsiteX0" fmla="*/ 0 w 5871671"/>
              <a:gd name="connsiteY0" fmla="*/ 396500 h 1585999"/>
              <a:gd name="connsiteX1" fmla="*/ 5078672 w 5871671"/>
              <a:gd name="connsiteY1" fmla="*/ 396500 h 1585999"/>
              <a:gd name="connsiteX2" fmla="*/ 5078672 w 5871671"/>
              <a:gd name="connsiteY2" fmla="*/ 0 h 1585999"/>
              <a:gd name="connsiteX3" fmla="*/ 5871671 w 5871671"/>
              <a:gd name="connsiteY3" fmla="*/ 793000 h 1585999"/>
              <a:gd name="connsiteX4" fmla="*/ 5078672 w 5871671"/>
              <a:gd name="connsiteY4" fmla="*/ 1585999 h 1585999"/>
              <a:gd name="connsiteX5" fmla="*/ 5078672 w 5871671"/>
              <a:gd name="connsiteY5" fmla="*/ 1189499 h 1585999"/>
              <a:gd name="connsiteX6" fmla="*/ 0 w 5871671"/>
              <a:gd name="connsiteY6" fmla="*/ 1189499 h 1585999"/>
              <a:gd name="connsiteX7" fmla="*/ 0 w 5871671"/>
              <a:gd name="connsiteY7" fmla="*/ 396500 h 15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71671" h="1585999">
                <a:moveTo>
                  <a:pt x="0" y="396500"/>
                </a:moveTo>
                <a:lnTo>
                  <a:pt x="5078672" y="396500"/>
                </a:lnTo>
                <a:lnTo>
                  <a:pt x="5078672" y="0"/>
                </a:lnTo>
                <a:lnTo>
                  <a:pt x="5871671" y="793000"/>
                </a:lnTo>
                <a:lnTo>
                  <a:pt x="5078672" y="1585999"/>
                </a:lnTo>
                <a:lnTo>
                  <a:pt x="5078672" y="1189499"/>
                </a:lnTo>
                <a:lnTo>
                  <a:pt x="0" y="1189499"/>
                </a:lnTo>
                <a:lnTo>
                  <a:pt x="0" y="396500"/>
                </a:lnTo>
                <a:close/>
              </a:path>
            </a:pathLst>
          </a:custGeom>
          <a:solidFill>
            <a:schemeClr val="accent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dirty="0">
                <a:solidFill>
                  <a:schemeClr val="tx1"/>
                </a:solidFill>
              </a:rPr>
              <a:t>Proposal</a:t>
            </a:r>
          </a:p>
        </p:txBody>
      </p:sp>
      <p:sp>
        <p:nvSpPr>
          <p:cNvPr id="10" name="任意多边形 9"/>
          <p:cNvSpPr/>
          <p:nvPr/>
        </p:nvSpPr>
        <p:spPr>
          <a:xfrm>
            <a:off x="8250293" y="3556609"/>
            <a:ext cx="3360687" cy="1585999"/>
          </a:xfrm>
          <a:custGeom>
            <a:avLst/>
            <a:gdLst>
              <a:gd name="connsiteX0" fmla="*/ 0 w 3360687"/>
              <a:gd name="connsiteY0" fmla="*/ 396500 h 1585999"/>
              <a:gd name="connsiteX1" fmla="*/ 2567688 w 3360687"/>
              <a:gd name="connsiteY1" fmla="*/ 396500 h 1585999"/>
              <a:gd name="connsiteX2" fmla="*/ 2567688 w 3360687"/>
              <a:gd name="connsiteY2" fmla="*/ 0 h 1585999"/>
              <a:gd name="connsiteX3" fmla="*/ 3360687 w 3360687"/>
              <a:gd name="connsiteY3" fmla="*/ 793000 h 1585999"/>
              <a:gd name="connsiteX4" fmla="*/ 2567688 w 3360687"/>
              <a:gd name="connsiteY4" fmla="*/ 1585999 h 1585999"/>
              <a:gd name="connsiteX5" fmla="*/ 2567688 w 3360687"/>
              <a:gd name="connsiteY5" fmla="*/ 1189499 h 1585999"/>
              <a:gd name="connsiteX6" fmla="*/ 0 w 3360687"/>
              <a:gd name="connsiteY6" fmla="*/ 1189499 h 1585999"/>
              <a:gd name="connsiteX7" fmla="*/ 0 w 3360687"/>
              <a:gd name="connsiteY7" fmla="*/ 396500 h 15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60687" h="1585999">
                <a:moveTo>
                  <a:pt x="0" y="396500"/>
                </a:moveTo>
                <a:lnTo>
                  <a:pt x="2567688" y="396500"/>
                </a:lnTo>
                <a:lnTo>
                  <a:pt x="2567688" y="0"/>
                </a:lnTo>
                <a:lnTo>
                  <a:pt x="3360687" y="793000"/>
                </a:lnTo>
                <a:lnTo>
                  <a:pt x="2567688" y="1585999"/>
                </a:lnTo>
                <a:lnTo>
                  <a:pt x="2567688" y="1189499"/>
                </a:lnTo>
                <a:lnTo>
                  <a:pt x="0" y="1189499"/>
                </a:lnTo>
                <a:lnTo>
                  <a:pt x="0" y="396500"/>
                </a:lnTo>
                <a:close/>
              </a:path>
            </a:pathLst>
          </a:cu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dirty="0">
                <a:solidFill>
                  <a:schemeClr val="tx1"/>
                </a:solidFill>
              </a:rPr>
              <a:t>Revisions</a:t>
            </a:r>
          </a:p>
        </p:txBody>
      </p:sp>
      <p:sp>
        <p:nvSpPr>
          <p:cNvPr id="11" name="Freeform 6"/>
          <p:cNvSpPr>
            <a:spLocks noEditPoints="1"/>
          </p:cNvSpPr>
          <p:nvPr/>
        </p:nvSpPr>
        <p:spPr bwMode="auto">
          <a:xfrm>
            <a:off x="887539" y="2545449"/>
            <a:ext cx="389335" cy="414736"/>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dirty="0">
              <a:solidFill>
                <a:schemeClr val="bg1"/>
              </a:solidFill>
            </a:endParaRPr>
          </a:p>
        </p:txBody>
      </p:sp>
      <p:sp>
        <p:nvSpPr>
          <p:cNvPr id="12" name="Freeform 11"/>
          <p:cNvSpPr>
            <a:spLocks noEditPoints="1"/>
          </p:cNvSpPr>
          <p:nvPr/>
        </p:nvSpPr>
        <p:spPr bwMode="auto">
          <a:xfrm>
            <a:off x="3361429" y="3043272"/>
            <a:ext cx="501785" cy="50231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dirty="0">
              <a:solidFill>
                <a:schemeClr val="bg1"/>
              </a:solidFill>
            </a:endParaRPr>
          </a:p>
        </p:txBody>
      </p:sp>
      <p:sp>
        <p:nvSpPr>
          <p:cNvPr id="13" name="Freeform 21"/>
          <p:cNvSpPr>
            <a:spLocks noEditPoints="1"/>
          </p:cNvSpPr>
          <p:nvPr/>
        </p:nvSpPr>
        <p:spPr bwMode="auto">
          <a:xfrm>
            <a:off x="5948231" y="3619156"/>
            <a:ext cx="427456" cy="428806"/>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dirty="0">
              <a:solidFill>
                <a:schemeClr val="bg1"/>
              </a:solidFill>
            </a:endParaRPr>
          </a:p>
        </p:txBody>
      </p:sp>
      <p:sp>
        <p:nvSpPr>
          <p:cNvPr id="14" name="Content Placeholder 2"/>
          <p:cNvSpPr txBox="1">
            <a:spLocks/>
          </p:cNvSpPr>
          <p:nvPr/>
        </p:nvSpPr>
        <p:spPr>
          <a:xfrm>
            <a:off x="581021" y="3545574"/>
            <a:ext cx="2463115" cy="3108543"/>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poseur </a:t>
            </a:r>
            <a:r>
              <a:rPr lang="en-US" dirty="0">
                <a:solidFill>
                  <a:schemeClr val="bg1"/>
                </a:solidFill>
              </a:rPr>
              <a:t>tincidunt. Quisque nibh dolor, </a:t>
            </a:r>
            <a:r>
              <a:rPr lang="en-US" dirty="0" smtClean="0">
                <a:solidFill>
                  <a:schemeClr val="bg1"/>
                </a:solidFill>
              </a:rPr>
              <a:t>ac sim </a:t>
            </a:r>
            <a:r>
              <a:rPr lang="en-US" dirty="0">
                <a:solidFill>
                  <a:schemeClr val="bg1"/>
                </a:solidFill>
              </a:rPr>
              <a:t>ut, luctus ac urna. </a:t>
            </a:r>
          </a:p>
        </p:txBody>
      </p:sp>
      <p:sp>
        <p:nvSpPr>
          <p:cNvPr id="15" name="Freeform 26"/>
          <p:cNvSpPr>
            <a:spLocks/>
          </p:cNvSpPr>
          <p:nvPr/>
        </p:nvSpPr>
        <p:spPr bwMode="auto">
          <a:xfrm>
            <a:off x="8470308" y="4154063"/>
            <a:ext cx="351885" cy="364939"/>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dirty="0">
              <a:solidFill>
                <a:schemeClr val="bg1"/>
              </a:solidFill>
            </a:endParaRPr>
          </a:p>
        </p:txBody>
      </p:sp>
      <p:sp>
        <p:nvSpPr>
          <p:cNvPr id="16" name="Content Placeholder 2"/>
          <p:cNvSpPr txBox="1">
            <a:spLocks/>
          </p:cNvSpPr>
          <p:nvPr/>
        </p:nvSpPr>
        <p:spPr>
          <a:xfrm>
            <a:off x="3108601" y="3968626"/>
            <a:ext cx="2463115" cy="2677656"/>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poseur tincidunt.</a:t>
            </a:r>
            <a:endParaRPr lang="en-US" dirty="0">
              <a:solidFill>
                <a:schemeClr val="bg1"/>
              </a:solidFill>
            </a:endParaRPr>
          </a:p>
        </p:txBody>
      </p:sp>
      <p:sp>
        <p:nvSpPr>
          <p:cNvPr id="17" name="Content Placeholder 2"/>
          <p:cNvSpPr txBox="1">
            <a:spLocks/>
          </p:cNvSpPr>
          <p:nvPr/>
        </p:nvSpPr>
        <p:spPr>
          <a:xfrm>
            <a:off x="5593205" y="4503428"/>
            <a:ext cx="2463115" cy="203132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a:t>
            </a:r>
            <a:endParaRPr lang="en-US" dirty="0">
              <a:solidFill>
                <a:schemeClr val="bg1"/>
              </a:solidFill>
            </a:endParaRPr>
          </a:p>
        </p:txBody>
      </p:sp>
      <p:sp>
        <p:nvSpPr>
          <p:cNvPr id="18" name="Content Placeholder 2"/>
          <p:cNvSpPr txBox="1">
            <a:spLocks/>
          </p:cNvSpPr>
          <p:nvPr/>
        </p:nvSpPr>
        <p:spPr>
          <a:xfrm>
            <a:off x="8095941" y="4955482"/>
            <a:ext cx="2463115" cy="1815882"/>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t>
            </a:r>
            <a:endParaRPr lang="en-US" dirty="0">
              <a:solidFill>
                <a:schemeClr val="bg1"/>
              </a:solidFill>
            </a:endParaRPr>
          </a:p>
        </p:txBody>
      </p:sp>
    </p:spTree>
    <p:extLst>
      <p:ext uri="{BB962C8B-B14F-4D97-AF65-F5344CB8AC3E}">
        <p14:creationId xmlns:p14="http://schemas.microsoft.com/office/powerpoint/2010/main" val="3133974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Freeform 332"/>
          <p:cNvSpPr>
            <a:spLocks/>
          </p:cNvSpPr>
          <p:nvPr/>
        </p:nvSpPr>
        <p:spPr bwMode="auto">
          <a:xfrm>
            <a:off x="7345138" y="4166417"/>
            <a:ext cx="1460500" cy="2044700"/>
          </a:xfrm>
          <a:custGeom>
            <a:avLst/>
            <a:gdLst/>
            <a:ahLst/>
            <a:cxnLst>
              <a:cxn ang="0">
                <a:pos x="125" y="0"/>
              </a:cxn>
              <a:cxn ang="0">
                <a:pos x="188" y="175"/>
              </a:cxn>
              <a:cxn ang="0">
                <a:pos x="250" y="350"/>
              </a:cxn>
              <a:cxn ang="0">
                <a:pos x="125" y="350"/>
              </a:cxn>
              <a:cxn ang="0">
                <a:pos x="0" y="350"/>
              </a:cxn>
              <a:cxn ang="0">
                <a:pos x="63" y="175"/>
              </a:cxn>
              <a:cxn ang="0">
                <a:pos x="125" y="0"/>
              </a:cxn>
            </a:cxnLst>
            <a:rect l="0" t="0" r="r" b="b"/>
            <a:pathLst>
              <a:path w="250" h="350">
                <a:moveTo>
                  <a:pt x="125" y="0"/>
                </a:moveTo>
                <a:lnTo>
                  <a:pt x="188" y="175"/>
                </a:lnTo>
                <a:lnTo>
                  <a:pt x="250" y="350"/>
                </a:lnTo>
                <a:lnTo>
                  <a:pt x="125" y="350"/>
                </a:lnTo>
                <a:lnTo>
                  <a:pt x="0" y="350"/>
                </a:lnTo>
                <a:lnTo>
                  <a:pt x="63" y="175"/>
                </a:lnTo>
                <a:lnTo>
                  <a:pt x="125"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8" name="Freeform 335"/>
          <p:cNvSpPr>
            <a:spLocks/>
          </p:cNvSpPr>
          <p:nvPr/>
        </p:nvSpPr>
        <p:spPr bwMode="auto">
          <a:xfrm>
            <a:off x="8583640" y="2980493"/>
            <a:ext cx="1448816" cy="3230628"/>
          </a:xfrm>
          <a:custGeom>
            <a:avLst/>
            <a:gdLst/>
            <a:ahLst/>
            <a:cxnLst>
              <a:cxn ang="0">
                <a:pos x="125" y="0"/>
              </a:cxn>
              <a:cxn ang="0">
                <a:pos x="187" y="277"/>
              </a:cxn>
              <a:cxn ang="0">
                <a:pos x="248" y="553"/>
              </a:cxn>
              <a:cxn ang="0">
                <a:pos x="125" y="553"/>
              </a:cxn>
              <a:cxn ang="0">
                <a:pos x="0" y="553"/>
              </a:cxn>
              <a:cxn ang="0">
                <a:pos x="62" y="277"/>
              </a:cxn>
              <a:cxn ang="0">
                <a:pos x="125" y="0"/>
              </a:cxn>
            </a:cxnLst>
            <a:rect l="0" t="0" r="r" b="b"/>
            <a:pathLst>
              <a:path w="248" h="553">
                <a:moveTo>
                  <a:pt x="125" y="0"/>
                </a:moveTo>
                <a:lnTo>
                  <a:pt x="187" y="277"/>
                </a:lnTo>
                <a:lnTo>
                  <a:pt x="248" y="553"/>
                </a:lnTo>
                <a:lnTo>
                  <a:pt x="125" y="553"/>
                </a:lnTo>
                <a:lnTo>
                  <a:pt x="0" y="553"/>
                </a:lnTo>
                <a:lnTo>
                  <a:pt x="62" y="277"/>
                </a:lnTo>
                <a:lnTo>
                  <a:pt x="125"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9" name="Freeform 336"/>
          <p:cNvSpPr>
            <a:spLocks/>
          </p:cNvSpPr>
          <p:nvPr/>
        </p:nvSpPr>
        <p:spPr bwMode="auto">
          <a:xfrm>
            <a:off x="9810462" y="4721408"/>
            <a:ext cx="1466340" cy="1489712"/>
          </a:xfrm>
          <a:custGeom>
            <a:avLst/>
            <a:gdLst/>
            <a:ahLst/>
            <a:cxnLst>
              <a:cxn ang="0">
                <a:pos x="125" y="0"/>
              </a:cxn>
              <a:cxn ang="0">
                <a:pos x="187" y="128"/>
              </a:cxn>
              <a:cxn ang="0">
                <a:pos x="251" y="255"/>
              </a:cxn>
              <a:cxn ang="0">
                <a:pos x="125" y="255"/>
              </a:cxn>
              <a:cxn ang="0">
                <a:pos x="0" y="255"/>
              </a:cxn>
              <a:cxn ang="0">
                <a:pos x="62" y="128"/>
              </a:cxn>
              <a:cxn ang="0">
                <a:pos x="125" y="0"/>
              </a:cxn>
            </a:cxnLst>
            <a:rect l="0" t="0" r="r" b="b"/>
            <a:pathLst>
              <a:path w="251" h="255">
                <a:moveTo>
                  <a:pt x="125" y="0"/>
                </a:moveTo>
                <a:lnTo>
                  <a:pt x="187" y="128"/>
                </a:lnTo>
                <a:lnTo>
                  <a:pt x="251" y="255"/>
                </a:lnTo>
                <a:lnTo>
                  <a:pt x="125" y="255"/>
                </a:lnTo>
                <a:lnTo>
                  <a:pt x="0" y="255"/>
                </a:lnTo>
                <a:lnTo>
                  <a:pt x="62" y="128"/>
                </a:lnTo>
                <a:lnTo>
                  <a:pt x="125"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10" name="TextBox 7"/>
          <p:cNvSpPr txBox="1"/>
          <p:nvPr/>
        </p:nvSpPr>
        <p:spPr>
          <a:xfrm>
            <a:off x="9909811" y="4172267"/>
            <a:ext cx="1577351"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49%</a:t>
            </a:r>
            <a:endParaRPr lang="zh-CN" altLang="en-US" sz="2133" b="1" i="1" dirty="0">
              <a:solidFill>
                <a:schemeClr val="accent2"/>
              </a:solidFill>
              <a:latin typeface="微软雅黑" pitchFamily="34" charset="-122"/>
              <a:ea typeface="微软雅黑" pitchFamily="34" charset="-122"/>
            </a:endParaRPr>
          </a:p>
        </p:txBody>
      </p:sp>
      <p:sp>
        <p:nvSpPr>
          <p:cNvPr id="11" name="TextBox 8"/>
          <p:cNvSpPr txBox="1"/>
          <p:nvPr/>
        </p:nvSpPr>
        <p:spPr>
          <a:xfrm>
            <a:off x="8595351" y="2332024"/>
            <a:ext cx="1577351"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95%</a:t>
            </a:r>
            <a:endParaRPr lang="zh-CN" altLang="en-US" sz="2133" b="1" i="1" dirty="0">
              <a:solidFill>
                <a:schemeClr val="accent2"/>
              </a:solidFill>
              <a:latin typeface="微软雅黑" pitchFamily="34" charset="-122"/>
              <a:ea typeface="微软雅黑" pitchFamily="34" charset="-122"/>
            </a:endParaRPr>
          </a:p>
        </p:txBody>
      </p:sp>
      <p:sp>
        <p:nvSpPr>
          <p:cNvPr id="12" name="TextBox 9"/>
          <p:cNvSpPr txBox="1"/>
          <p:nvPr/>
        </p:nvSpPr>
        <p:spPr>
          <a:xfrm>
            <a:off x="7465470" y="3367101"/>
            <a:ext cx="1577351"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69%</a:t>
            </a:r>
            <a:endParaRPr lang="zh-CN" altLang="en-US" sz="2133" b="1" i="1" dirty="0">
              <a:solidFill>
                <a:schemeClr val="accent2"/>
              </a:solidFill>
              <a:latin typeface="微软雅黑" pitchFamily="34" charset="-122"/>
              <a:ea typeface="微软雅黑" pitchFamily="34" charset="-122"/>
            </a:endParaRPr>
          </a:p>
        </p:txBody>
      </p:sp>
      <p:sp>
        <p:nvSpPr>
          <p:cNvPr id="13" name="Freeform 333"/>
          <p:cNvSpPr>
            <a:spLocks/>
          </p:cNvSpPr>
          <p:nvPr/>
        </p:nvSpPr>
        <p:spPr bwMode="auto">
          <a:xfrm>
            <a:off x="6112474" y="5247188"/>
            <a:ext cx="1466340" cy="963932"/>
          </a:xfrm>
          <a:custGeom>
            <a:avLst/>
            <a:gdLst/>
            <a:ahLst/>
            <a:cxnLst>
              <a:cxn ang="0">
                <a:pos x="126" y="0"/>
              </a:cxn>
              <a:cxn ang="0">
                <a:pos x="187" y="82"/>
              </a:cxn>
              <a:cxn ang="0">
                <a:pos x="251" y="165"/>
              </a:cxn>
              <a:cxn ang="0">
                <a:pos x="126" y="165"/>
              </a:cxn>
              <a:cxn ang="0">
                <a:pos x="0" y="165"/>
              </a:cxn>
              <a:cxn ang="0">
                <a:pos x="62" y="82"/>
              </a:cxn>
              <a:cxn ang="0">
                <a:pos x="126" y="0"/>
              </a:cxn>
            </a:cxnLst>
            <a:rect l="0" t="0" r="r" b="b"/>
            <a:pathLst>
              <a:path w="251" h="165">
                <a:moveTo>
                  <a:pt x="126" y="0"/>
                </a:moveTo>
                <a:lnTo>
                  <a:pt x="187" y="82"/>
                </a:lnTo>
                <a:lnTo>
                  <a:pt x="251" y="165"/>
                </a:lnTo>
                <a:lnTo>
                  <a:pt x="126" y="165"/>
                </a:lnTo>
                <a:lnTo>
                  <a:pt x="0" y="165"/>
                </a:lnTo>
                <a:lnTo>
                  <a:pt x="62" y="82"/>
                </a:lnTo>
                <a:lnTo>
                  <a:pt x="126"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14" name="TextBox 10"/>
          <p:cNvSpPr txBox="1"/>
          <p:nvPr/>
        </p:nvSpPr>
        <p:spPr>
          <a:xfrm>
            <a:off x="6229325" y="4698051"/>
            <a:ext cx="1577351"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31%</a:t>
            </a:r>
            <a:endParaRPr lang="zh-CN" altLang="en-US" sz="2133" b="1" i="1" dirty="0">
              <a:solidFill>
                <a:schemeClr val="accent2"/>
              </a:solidFill>
              <a:latin typeface="微软雅黑" pitchFamily="34" charset="-122"/>
              <a:ea typeface="微软雅黑" pitchFamily="34" charset="-122"/>
            </a:endParaRPr>
          </a:p>
        </p:txBody>
      </p:sp>
      <p:sp>
        <p:nvSpPr>
          <p:cNvPr id="15" name="Freeform 334"/>
          <p:cNvSpPr>
            <a:spLocks/>
          </p:cNvSpPr>
          <p:nvPr/>
        </p:nvSpPr>
        <p:spPr bwMode="auto">
          <a:xfrm>
            <a:off x="4926550" y="5948228"/>
            <a:ext cx="1466340" cy="262892"/>
          </a:xfrm>
          <a:custGeom>
            <a:avLst/>
            <a:gdLst/>
            <a:ahLst/>
            <a:cxnLst>
              <a:cxn ang="0">
                <a:pos x="126" y="0"/>
              </a:cxn>
              <a:cxn ang="0">
                <a:pos x="187" y="24"/>
              </a:cxn>
              <a:cxn ang="0">
                <a:pos x="251" y="45"/>
              </a:cxn>
              <a:cxn ang="0">
                <a:pos x="126" y="45"/>
              </a:cxn>
              <a:cxn ang="0">
                <a:pos x="0" y="45"/>
              </a:cxn>
              <a:cxn ang="0">
                <a:pos x="62" y="24"/>
              </a:cxn>
              <a:cxn ang="0">
                <a:pos x="126" y="0"/>
              </a:cxn>
            </a:cxnLst>
            <a:rect l="0" t="0" r="r" b="b"/>
            <a:pathLst>
              <a:path w="251" h="45">
                <a:moveTo>
                  <a:pt x="126" y="0"/>
                </a:moveTo>
                <a:lnTo>
                  <a:pt x="187" y="24"/>
                </a:lnTo>
                <a:lnTo>
                  <a:pt x="251" y="45"/>
                </a:lnTo>
                <a:lnTo>
                  <a:pt x="126" y="45"/>
                </a:lnTo>
                <a:lnTo>
                  <a:pt x="0" y="45"/>
                </a:lnTo>
                <a:lnTo>
                  <a:pt x="62" y="24"/>
                </a:lnTo>
                <a:lnTo>
                  <a:pt x="126"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16" name="TextBox 11"/>
          <p:cNvSpPr txBox="1"/>
          <p:nvPr/>
        </p:nvSpPr>
        <p:spPr>
          <a:xfrm>
            <a:off x="4914866" y="5223835"/>
            <a:ext cx="1577351"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15%</a:t>
            </a:r>
            <a:endParaRPr lang="zh-CN" altLang="en-US" sz="2133" b="1" i="1" dirty="0">
              <a:solidFill>
                <a:schemeClr val="accent2"/>
              </a:solidFill>
              <a:latin typeface="微软雅黑" pitchFamily="34" charset="-122"/>
              <a:ea typeface="微软雅黑" pitchFamily="34" charset="-122"/>
            </a:endParaRPr>
          </a:p>
        </p:txBody>
      </p:sp>
      <p:sp>
        <p:nvSpPr>
          <p:cNvPr id="17" name="TextBox 634"/>
          <p:cNvSpPr txBox="1"/>
          <p:nvPr/>
        </p:nvSpPr>
        <p:spPr>
          <a:xfrm>
            <a:off x="651840" y="3092420"/>
            <a:ext cx="4373536" cy="2585323"/>
          </a:xfrm>
          <a:prstGeom prst="rect">
            <a:avLst/>
          </a:prstGeom>
          <a:noFill/>
        </p:spPr>
        <p:txBody>
          <a:bodyPr wrap="square" rtlCol="0">
            <a:spAutoFit/>
          </a:bodyPr>
          <a:lstStyle/>
          <a:p>
            <a:pPr>
              <a:lnSpc>
                <a:spcPct val="150000"/>
              </a:lnSpc>
            </a:pPr>
            <a:r>
              <a:rPr lang="en-US" altLang="zh-CN" dirty="0">
                <a:solidFill>
                  <a:schemeClr val="bg1"/>
                </a:solidFill>
                <a:latin typeface="微软雅黑"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 </a:t>
            </a:r>
            <a:endParaRPr lang="zh-CN" altLang="zh-CN" dirty="0">
              <a:solidFill>
                <a:schemeClr val="bg1"/>
              </a:solidFill>
              <a:latin typeface="微软雅黑" pitchFamily="34" charset="-122"/>
              <a:ea typeface="微软雅黑" panose="020B0503020204020204" pitchFamily="34" charset="-122"/>
            </a:endParaRPr>
          </a:p>
        </p:txBody>
      </p:sp>
      <p:sp>
        <p:nvSpPr>
          <p:cNvPr id="18" name="TextBox 635"/>
          <p:cNvSpPr txBox="1"/>
          <p:nvPr/>
        </p:nvSpPr>
        <p:spPr>
          <a:xfrm>
            <a:off x="637728" y="2414049"/>
            <a:ext cx="3231373" cy="523220"/>
          </a:xfrm>
          <a:prstGeom prst="rect">
            <a:avLst/>
          </a:prstGeom>
          <a:noFill/>
        </p:spPr>
        <p:txBody>
          <a:bodyPr wrap="square" rtlCol="0">
            <a:spAutoFit/>
          </a:bodyPr>
          <a:lstStyle/>
          <a:p>
            <a:r>
              <a:rPr lang="zh-CN" altLang="en-US" sz="2800" dirty="0">
                <a:solidFill>
                  <a:schemeClr val="accent2"/>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81524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p:cNvPicPr>
          <p:nvPr/>
        </p:nvPicPr>
        <p:blipFill>
          <a:blip r:embed="rId2">
            <a:grayscl/>
            <a:extLst>
              <a:ext uri="{28A0092B-C50C-407E-A947-70E740481C1C}">
                <a14:useLocalDpi xmlns:a14="http://schemas.microsoft.com/office/drawing/2010/main"/>
              </a:ext>
            </a:extLst>
          </a:blip>
          <a:stretch>
            <a:fillRect/>
          </a:stretch>
        </p:blipFill>
        <p:spPr>
          <a:xfrm>
            <a:off x="-1" y="-51756"/>
            <a:ext cx="12192001" cy="5035678"/>
          </a:xfrm>
          <a:prstGeom prst="rect">
            <a:avLst/>
          </a:prstGeom>
        </p:spPr>
      </p:pic>
      <p:sp>
        <p:nvSpPr>
          <p:cNvPr id="8" name="Rectangle 16"/>
          <p:cNvSpPr/>
          <p:nvPr/>
        </p:nvSpPr>
        <p:spPr>
          <a:xfrm flipH="1">
            <a:off x="-1" y="3916398"/>
            <a:ext cx="12192001" cy="2941602"/>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800" b="1" dirty="0">
              <a:solidFill>
                <a:schemeClr val="tx1"/>
              </a:solidFill>
            </a:endParaRPr>
          </a:p>
        </p:txBody>
      </p:sp>
      <p:sp>
        <p:nvSpPr>
          <p:cNvPr id="9" name="Title 1"/>
          <p:cNvSpPr txBox="1">
            <a:spLocks/>
          </p:cNvSpPr>
          <p:nvPr/>
        </p:nvSpPr>
        <p:spPr>
          <a:xfrm>
            <a:off x="847217" y="5468907"/>
            <a:ext cx="5630783" cy="369332"/>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800" dirty="0" smtClean="0">
                <a:solidFill>
                  <a:schemeClr val="tx1"/>
                </a:solidFill>
                <a:latin typeface="+mn-lt"/>
              </a:rPr>
              <a:t>Put a relevant subtitle </a:t>
            </a:r>
            <a:r>
              <a:rPr lang="en-US" sz="1800" b="1" dirty="0" smtClean="0">
                <a:solidFill>
                  <a:schemeClr val="tx1"/>
                </a:solidFill>
                <a:latin typeface="+mn-lt"/>
              </a:rPr>
              <a:t>in this line</a:t>
            </a:r>
            <a:endParaRPr lang="en-US" sz="1800" b="1" dirty="0">
              <a:solidFill>
                <a:schemeClr val="tx1"/>
              </a:solidFill>
              <a:latin typeface="+mn-lt"/>
            </a:endParaRPr>
          </a:p>
        </p:txBody>
      </p:sp>
      <p:sp>
        <p:nvSpPr>
          <p:cNvPr id="10" name="Title 13"/>
          <p:cNvSpPr txBox="1">
            <a:spLocks/>
          </p:cNvSpPr>
          <p:nvPr/>
        </p:nvSpPr>
        <p:spPr>
          <a:xfrm>
            <a:off x="815412" y="4789814"/>
            <a:ext cx="5630783" cy="923330"/>
          </a:xfrm>
          <a:prstGeom prst="rect">
            <a:avLst/>
          </a:prstGeom>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smtClean="0">
                <a:solidFill>
                  <a:schemeClr val="bg1"/>
                </a:solidFill>
              </a:rPr>
              <a:t>Get in Touch</a:t>
            </a:r>
            <a:endParaRPr lang="en-US" sz="6000" dirty="0">
              <a:solidFill>
                <a:schemeClr val="bg1"/>
              </a:solidFill>
            </a:endParaRPr>
          </a:p>
        </p:txBody>
      </p:sp>
      <p:sp>
        <p:nvSpPr>
          <p:cNvPr id="11" name="Rectangle 26"/>
          <p:cNvSpPr/>
          <p:nvPr/>
        </p:nvSpPr>
        <p:spPr>
          <a:xfrm>
            <a:off x="7824190" y="4605755"/>
            <a:ext cx="3916137" cy="646331"/>
          </a:xfrm>
          <a:prstGeom prst="rect">
            <a:avLst/>
          </a:prstGeom>
        </p:spPr>
        <p:txBody>
          <a:bodyPr wrap="none">
            <a:spAutoFit/>
          </a:bodyPr>
          <a:lstStyle/>
          <a:p>
            <a:r>
              <a:rPr lang="en-US" b="1" dirty="0" smtClean="0"/>
              <a:t>Center Street, 5 Ave. Pto. Cortes</a:t>
            </a:r>
          </a:p>
          <a:p>
            <a:r>
              <a:rPr lang="en-US" b="1" dirty="0" smtClean="0"/>
              <a:t>Honduras, Central America</a:t>
            </a:r>
            <a:endParaRPr lang="en-US" b="1" dirty="0"/>
          </a:p>
        </p:txBody>
      </p:sp>
      <p:sp>
        <p:nvSpPr>
          <p:cNvPr id="12" name="Subtitle 2"/>
          <p:cNvSpPr txBox="1">
            <a:spLocks/>
          </p:cNvSpPr>
          <p:nvPr/>
        </p:nvSpPr>
        <p:spPr>
          <a:xfrm>
            <a:off x="8104680" y="5180383"/>
            <a:ext cx="2539008" cy="101799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800" b="1" dirty="0" smtClean="0"/>
              <a:t>123.456.7890</a:t>
            </a:r>
          </a:p>
          <a:p>
            <a:pPr marL="0" indent="0">
              <a:lnSpc>
                <a:spcPct val="150000"/>
              </a:lnSpc>
              <a:buNone/>
            </a:pPr>
            <a:r>
              <a:rPr lang="en-US" sz="1800" b="1" dirty="0" smtClean="0"/>
              <a:t>info@domain.com</a:t>
            </a:r>
            <a:endParaRPr lang="en-US" sz="1800" dirty="0" smtClean="0"/>
          </a:p>
          <a:p>
            <a:pPr marL="0" indent="0">
              <a:lnSpc>
                <a:spcPct val="150000"/>
              </a:lnSpc>
              <a:buNone/>
            </a:pPr>
            <a:endParaRPr lang="en-US" sz="1800" dirty="0"/>
          </a:p>
        </p:txBody>
      </p:sp>
      <p:sp>
        <p:nvSpPr>
          <p:cNvPr id="13" name="Freeform 6"/>
          <p:cNvSpPr>
            <a:spLocks noEditPoints="1"/>
          </p:cNvSpPr>
          <p:nvPr/>
        </p:nvSpPr>
        <p:spPr bwMode="auto">
          <a:xfrm>
            <a:off x="7954285" y="5336433"/>
            <a:ext cx="145300" cy="222651"/>
          </a:xfrm>
          <a:custGeom>
            <a:avLst/>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sz="2800"/>
          </a:p>
        </p:txBody>
      </p:sp>
      <p:sp>
        <p:nvSpPr>
          <p:cNvPr id="14" name="Freeform 11"/>
          <p:cNvSpPr>
            <a:spLocks noEditPoints="1"/>
          </p:cNvSpPr>
          <p:nvPr/>
        </p:nvSpPr>
        <p:spPr bwMode="auto">
          <a:xfrm>
            <a:off x="7920201" y="5799828"/>
            <a:ext cx="202387" cy="151603"/>
          </a:xfrm>
          <a:custGeom>
            <a:avLst/>
            <a:gdLst>
              <a:gd name="T0" fmla="*/ 19 w 374"/>
              <a:gd name="T1" fmla="*/ 22 h 232"/>
              <a:gd name="T2" fmla="*/ 169 w 374"/>
              <a:gd name="T3" fmla="*/ 102 h 232"/>
              <a:gd name="T4" fmla="*/ 187 w 374"/>
              <a:gd name="T5" fmla="*/ 106 h 232"/>
              <a:gd name="T6" fmla="*/ 205 w 374"/>
              <a:gd name="T7" fmla="*/ 102 h 232"/>
              <a:gd name="T8" fmla="*/ 355 w 374"/>
              <a:gd name="T9" fmla="*/ 22 h 232"/>
              <a:gd name="T10" fmla="*/ 356 w 374"/>
              <a:gd name="T11" fmla="*/ 0 h 232"/>
              <a:gd name="T12" fmla="*/ 18 w 374"/>
              <a:gd name="T13" fmla="*/ 0 h 232"/>
              <a:gd name="T14" fmla="*/ 19 w 374"/>
              <a:gd name="T15" fmla="*/ 22 h 232"/>
              <a:gd name="T16" fmla="*/ 359 w 374"/>
              <a:gd name="T17" fmla="*/ 62 h 232"/>
              <a:gd name="T18" fmla="*/ 205 w 374"/>
              <a:gd name="T19" fmla="*/ 142 h 232"/>
              <a:gd name="T20" fmla="*/ 187 w 374"/>
              <a:gd name="T21" fmla="*/ 146 h 232"/>
              <a:gd name="T22" fmla="*/ 169 w 374"/>
              <a:gd name="T23" fmla="*/ 142 h 232"/>
              <a:gd name="T24" fmla="*/ 15 w 374"/>
              <a:gd name="T25" fmla="*/ 62 h 232"/>
              <a:gd name="T26" fmla="*/ 7 w 374"/>
              <a:gd name="T27" fmla="*/ 66 h 232"/>
              <a:gd name="T28" fmla="*/ 7 w 374"/>
              <a:gd name="T29" fmla="*/ 213 h 232"/>
              <a:gd name="T30" fmla="*/ 27 w 374"/>
              <a:gd name="T31" fmla="*/ 232 h 232"/>
              <a:gd name="T32" fmla="*/ 347 w 374"/>
              <a:gd name="T33" fmla="*/ 232 h 232"/>
              <a:gd name="T34" fmla="*/ 367 w 374"/>
              <a:gd name="T35" fmla="*/ 213 h 232"/>
              <a:gd name="T36" fmla="*/ 367 w 374"/>
              <a:gd name="T37" fmla="*/ 66 h 232"/>
              <a:gd name="T38" fmla="*/ 359 w 374"/>
              <a:gd name="T39" fmla="*/ 6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4" h="232">
                <a:moveTo>
                  <a:pt x="19" y="22"/>
                </a:moveTo>
                <a:cubicBezTo>
                  <a:pt x="28" y="27"/>
                  <a:pt x="164" y="99"/>
                  <a:pt x="169" y="102"/>
                </a:cubicBezTo>
                <a:cubicBezTo>
                  <a:pt x="174" y="105"/>
                  <a:pt x="180" y="106"/>
                  <a:pt x="187" y="106"/>
                </a:cubicBezTo>
                <a:cubicBezTo>
                  <a:pt x="193" y="106"/>
                  <a:pt x="200" y="105"/>
                  <a:pt x="205" y="102"/>
                </a:cubicBezTo>
                <a:cubicBezTo>
                  <a:pt x="210" y="99"/>
                  <a:pt x="345" y="27"/>
                  <a:pt x="355" y="22"/>
                </a:cubicBezTo>
                <a:cubicBezTo>
                  <a:pt x="365" y="16"/>
                  <a:pt x="374" y="0"/>
                  <a:pt x="356" y="0"/>
                </a:cubicBezTo>
                <a:cubicBezTo>
                  <a:pt x="18" y="0"/>
                  <a:pt x="18" y="0"/>
                  <a:pt x="18" y="0"/>
                </a:cubicBezTo>
                <a:cubicBezTo>
                  <a:pt x="0" y="0"/>
                  <a:pt x="9" y="16"/>
                  <a:pt x="19" y="22"/>
                </a:cubicBezTo>
                <a:close/>
                <a:moveTo>
                  <a:pt x="359" y="62"/>
                </a:moveTo>
                <a:cubicBezTo>
                  <a:pt x="348" y="67"/>
                  <a:pt x="212" y="139"/>
                  <a:pt x="205" y="142"/>
                </a:cubicBezTo>
                <a:cubicBezTo>
                  <a:pt x="198" y="146"/>
                  <a:pt x="193" y="146"/>
                  <a:pt x="187" y="146"/>
                </a:cubicBezTo>
                <a:cubicBezTo>
                  <a:pt x="180" y="146"/>
                  <a:pt x="175" y="146"/>
                  <a:pt x="169" y="142"/>
                </a:cubicBezTo>
                <a:cubicBezTo>
                  <a:pt x="162" y="139"/>
                  <a:pt x="26" y="67"/>
                  <a:pt x="15" y="62"/>
                </a:cubicBezTo>
                <a:cubicBezTo>
                  <a:pt x="7" y="58"/>
                  <a:pt x="7" y="62"/>
                  <a:pt x="7" y="66"/>
                </a:cubicBezTo>
                <a:cubicBezTo>
                  <a:pt x="7" y="70"/>
                  <a:pt x="7" y="213"/>
                  <a:pt x="7" y="213"/>
                </a:cubicBezTo>
                <a:cubicBezTo>
                  <a:pt x="7" y="221"/>
                  <a:pt x="18" y="232"/>
                  <a:pt x="27" y="232"/>
                </a:cubicBezTo>
                <a:cubicBezTo>
                  <a:pt x="347" y="232"/>
                  <a:pt x="347" y="232"/>
                  <a:pt x="347" y="232"/>
                </a:cubicBezTo>
                <a:cubicBezTo>
                  <a:pt x="356" y="232"/>
                  <a:pt x="367" y="221"/>
                  <a:pt x="367" y="213"/>
                </a:cubicBezTo>
                <a:cubicBezTo>
                  <a:pt x="367" y="213"/>
                  <a:pt x="367" y="70"/>
                  <a:pt x="367" y="66"/>
                </a:cubicBezTo>
                <a:cubicBezTo>
                  <a:pt x="367" y="62"/>
                  <a:pt x="367" y="58"/>
                  <a:pt x="359" y="6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a:p>
        </p:txBody>
      </p:sp>
      <p:cxnSp>
        <p:nvCxnSpPr>
          <p:cNvPr id="15" name="Straight Connector 15"/>
          <p:cNvCxnSpPr/>
          <p:nvPr/>
        </p:nvCxnSpPr>
        <p:spPr>
          <a:xfrm>
            <a:off x="7632168" y="4605756"/>
            <a:ext cx="0" cy="15926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2"/>
                </a:solidFill>
              </a:rPr>
              <a:t>Morbi dignissim nisl in diam sagittis, id dapibus nulla pretium. </a:t>
            </a:r>
            <a:endParaRPr lang="zh-CN" altLang="en-US" dirty="0">
              <a:solidFill>
                <a:schemeClr val="accent2"/>
              </a:solidFill>
            </a:endParaRPr>
          </a:p>
        </p:txBody>
      </p:sp>
    </p:spTree>
    <p:extLst>
      <p:ext uri="{BB962C8B-B14F-4D97-AF65-F5344CB8AC3E}">
        <p14:creationId xmlns:p14="http://schemas.microsoft.com/office/powerpoint/2010/main" val="22631556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9"/>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flipV="1">
            <a:off x="1781861"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a:off x="6308496" y="4489277"/>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8461248" y="2307022"/>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a:off x="2668525" y="1170854"/>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flipH="1">
            <a:off x="1251205"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flipH="1" flipV="1">
            <a:off x="10334245"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flipH="1" flipV="1">
            <a:off x="3095245" y="5883822"/>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H="1">
            <a:off x="9520122"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H="1" flipV="1">
            <a:off x="10531603"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265683" y="1632134"/>
            <a:ext cx="9660636" cy="4154984"/>
          </a:xfrm>
          <a:prstGeom prst="rect">
            <a:avLst/>
          </a:prstGeom>
          <a:noFill/>
        </p:spPr>
        <p:txBody>
          <a:bodyPr wrap="square" rtlCol="0">
            <a:spAutoFit/>
          </a:bodyPr>
          <a:lstStyle/>
          <a:p>
            <a:pPr algn="ctr"/>
            <a:r>
              <a:rPr lang="en-US" altLang="zh-CN" sz="6600" b="1" dirty="0" smtClean="0">
                <a:solidFill>
                  <a:schemeClr val="bg1"/>
                </a:solidFill>
              </a:rPr>
              <a:t>THANKS</a:t>
            </a:r>
          </a:p>
          <a:p>
            <a:pPr algn="ctr"/>
            <a:r>
              <a:rPr lang="en-US" altLang="zh-CN" sz="6600" b="1" dirty="0" smtClean="0">
                <a:solidFill>
                  <a:schemeClr val="bg1"/>
                </a:solidFill>
              </a:rPr>
              <a:t>FOR</a:t>
            </a:r>
          </a:p>
          <a:p>
            <a:pPr algn="ctr"/>
            <a:r>
              <a:rPr lang="en-US" altLang="zh-CN" sz="6600" b="1" dirty="0" smtClean="0">
                <a:solidFill>
                  <a:schemeClr val="bg1"/>
                </a:solidFill>
              </a:rPr>
              <a:t>YOUR</a:t>
            </a:r>
          </a:p>
          <a:p>
            <a:pPr algn="ctr"/>
            <a:r>
              <a:rPr lang="en-US" altLang="zh-CN" sz="6600" b="1" dirty="0" smtClean="0">
                <a:solidFill>
                  <a:schemeClr val="bg1"/>
                </a:solidFill>
              </a:rPr>
              <a:t>TIME</a:t>
            </a:r>
            <a:endParaRPr lang="zh-CN" altLang="en-US" sz="6600" b="1" dirty="0">
              <a:solidFill>
                <a:schemeClr val="bg1"/>
              </a:solidFill>
            </a:endParaRPr>
          </a:p>
        </p:txBody>
      </p:sp>
    </p:spTree>
    <p:extLst>
      <p:ext uri="{BB962C8B-B14F-4D97-AF65-F5344CB8AC3E}">
        <p14:creationId xmlns:p14="http://schemas.microsoft.com/office/powerpoint/2010/main" val="3223607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39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16200000">
            <a:off x="-2788624" y="792482"/>
            <a:ext cx="8594767" cy="5273039"/>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39" y="1851645"/>
            <a:ext cx="2496343" cy="3154710"/>
          </a:xfrm>
          <a:prstGeom prst="rect">
            <a:avLst/>
          </a:prstGeom>
          <a:noFill/>
        </p:spPr>
        <p:txBody>
          <a:bodyPr wrap="square" rtlCol="0">
            <a:spAutoFit/>
          </a:bodyPr>
          <a:lstStyle/>
          <a:p>
            <a:pPr algn="ctr"/>
            <a:r>
              <a:rPr lang="en-US" altLang="zh-CN" sz="19900" b="1" dirty="0" smtClean="0">
                <a:solidFill>
                  <a:schemeClr val="bg1"/>
                </a:solidFill>
              </a:rPr>
              <a:t>1</a:t>
            </a:r>
            <a:endParaRPr lang="zh-CN" altLang="en-US" sz="19900" b="1" dirty="0">
              <a:solidFill>
                <a:schemeClr val="bg1"/>
              </a:solidFill>
            </a:endParaRPr>
          </a:p>
        </p:txBody>
      </p:sp>
      <p:sp>
        <p:nvSpPr>
          <p:cNvPr id="16" name="文本框 15"/>
          <p:cNvSpPr txBox="1"/>
          <p:nvPr/>
        </p:nvSpPr>
        <p:spPr>
          <a:xfrm>
            <a:off x="5868860" y="2450425"/>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17" name="文本框 16"/>
          <p:cNvSpPr txBox="1"/>
          <p:nvPr/>
        </p:nvSpPr>
        <p:spPr>
          <a:xfrm>
            <a:off x="5868860" y="3089061"/>
            <a:ext cx="498838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4148886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Title 1"/>
          <p:cNvSpPr txBox="1">
            <a:spLocks/>
          </p:cNvSpPr>
          <p:nvPr/>
        </p:nvSpPr>
        <p:spPr>
          <a:xfrm>
            <a:off x="483535" y="2050952"/>
            <a:ext cx="11087317" cy="48980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b="1" dirty="0" smtClean="0">
                <a:solidFill>
                  <a:schemeClr val="accent2"/>
                </a:solidFill>
                <a:latin typeface="+mn-lt"/>
              </a:rPr>
              <a:t>This slide is perfect for long text descriptions</a:t>
            </a:r>
            <a:endParaRPr lang="en-US" sz="2400" b="1" dirty="0">
              <a:solidFill>
                <a:schemeClr val="accent2"/>
              </a:solidFill>
              <a:latin typeface="+mn-lt"/>
            </a:endParaRPr>
          </a:p>
        </p:txBody>
      </p:sp>
      <p:sp>
        <p:nvSpPr>
          <p:cNvPr id="8" name="TextBox 26"/>
          <p:cNvSpPr txBox="1"/>
          <p:nvPr/>
        </p:nvSpPr>
        <p:spPr>
          <a:xfrm>
            <a:off x="345058" y="2619702"/>
            <a:ext cx="11501887" cy="3389212"/>
          </a:xfrm>
          <a:prstGeom prst="rect">
            <a:avLst/>
          </a:prstGeom>
          <a:noFill/>
        </p:spPr>
        <p:txBody>
          <a:bodyPr wrap="square" rIns="144000" bIns="36000" numCol="3" spcCol="360000" rtlCol="0">
            <a:normAutofit lnSpcReduction="10000"/>
          </a:bodyPr>
          <a:lstStyle/>
          <a:p>
            <a:pPr algn="just"/>
            <a:r>
              <a:rPr lang="en-US" sz="1400" dirty="0" smtClean="0">
                <a:solidFill>
                  <a:schemeClr val="bg1"/>
                </a:solidFill>
              </a:rPr>
              <a:t>Contrary to popular belief, Lorem Ipsum is not simply random text. It has roots in a piece of classical Latin literature from 45 BC.</a:t>
            </a:r>
          </a:p>
          <a:p>
            <a:pPr algn="just"/>
            <a:endParaRPr lang="en-US" sz="1400" b="1" i="1" dirty="0">
              <a:solidFill>
                <a:schemeClr val="bg1"/>
              </a:solidFill>
            </a:endParaRPr>
          </a:p>
          <a:p>
            <a:pPr algn="just"/>
            <a:r>
              <a:rPr lang="en-US" sz="1400" b="1" i="1" dirty="0" smtClean="0">
                <a:solidFill>
                  <a:schemeClr val="bg1"/>
                </a:solidFill>
              </a:rPr>
              <a:t>Contrary to popular belief </a:t>
            </a:r>
            <a:r>
              <a:rPr lang="en-US" sz="1400" dirty="0" smtClean="0">
                <a:solidFill>
                  <a:schemeClr val="bg1"/>
                </a:solidFill>
              </a:rPr>
              <a:t>It has roots in a piece of classical Latin literature from 45 BC. </a:t>
            </a:r>
          </a:p>
          <a:p>
            <a:pPr algn="just"/>
            <a:endParaRPr lang="en-US" sz="1400" dirty="0">
              <a:solidFill>
                <a:schemeClr val="bg1"/>
              </a:solidFill>
            </a:endParaRPr>
          </a:p>
          <a:p>
            <a:pPr algn="just"/>
            <a:r>
              <a:rPr lang="en-US" sz="1400" dirty="0">
                <a:solidFill>
                  <a:schemeClr val="bg1"/>
                </a:solidFill>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r>
              <a:rPr lang="en-US" sz="1400" dirty="0" smtClean="0">
                <a:solidFill>
                  <a:schemeClr val="bg1"/>
                </a:solidFill>
              </a:rPr>
              <a:t>.</a:t>
            </a:r>
          </a:p>
          <a:p>
            <a:pPr algn="just"/>
            <a:endParaRPr lang="en-US" sz="1400" dirty="0">
              <a:solidFill>
                <a:schemeClr val="bg1"/>
              </a:solidFill>
            </a:endParaRPr>
          </a:p>
          <a:p>
            <a:pPr algn="just"/>
            <a:r>
              <a:rPr lang="en-US" sz="1400" dirty="0">
                <a:solidFill>
                  <a:schemeClr val="bg1"/>
                </a:solidFill>
              </a:rPr>
              <a:t>There are many variations of passages of Lorem Ipsum available, but the majority have suffered alteration in some form, by injected humor, or randomized words which don't look even slightly believable. </a:t>
            </a:r>
            <a:endParaRPr lang="en-US" sz="1400" dirty="0" smtClean="0">
              <a:solidFill>
                <a:schemeClr val="bg1"/>
              </a:solidFill>
            </a:endParaRPr>
          </a:p>
          <a:p>
            <a:pPr algn="just"/>
            <a:endParaRPr lang="en-US" sz="1400" dirty="0">
              <a:solidFill>
                <a:schemeClr val="bg1"/>
              </a:solidFill>
            </a:endParaRPr>
          </a:p>
          <a:p>
            <a:pPr algn="just"/>
            <a:endParaRPr lang="en-US" sz="1400" dirty="0">
              <a:solidFill>
                <a:schemeClr val="bg1"/>
              </a:solidFill>
            </a:endParaRPr>
          </a:p>
          <a:p>
            <a:pPr algn="just"/>
            <a:r>
              <a:rPr lang="en-US" sz="1400" dirty="0" smtClean="0">
                <a:solidFill>
                  <a:schemeClr val="bg1"/>
                </a:solidFill>
              </a:rPr>
              <a:t>The </a:t>
            </a:r>
            <a:r>
              <a:rPr lang="en-US" sz="1400" dirty="0">
                <a:solidFill>
                  <a:schemeClr val="bg1"/>
                </a:solidFill>
              </a:rPr>
              <a:t>generated Lorem Ipsum is therefore always free from repetition, injected </a:t>
            </a:r>
            <a:r>
              <a:rPr lang="en-US" sz="1400" dirty="0" smtClean="0">
                <a:solidFill>
                  <a:schemeClr val="bg1"/>
                </a:solidFill>
              </a:rPr>
              <a:t>humor, </a:t>
            </a:r>
            <a:r>
              <a:rPr lang="en-US" sz="1400" dirty="0">
                <a:solidFill>
                  <a:schemeClr val="bg1"/>
                </a:solidFill>
              </a:rPr>
              <a:t>or non-characteristic </a:t>
            </a:r>
            <a:r>
              <a:rPr lang="en-US" sz="1400" dirty="0" smtClean="0">
                <a:solidFill>
                  <a:schemeClr val="bg1"/>
                </a:solidFill>
              </a:rPr>
              <a:t>words. </a:t>
            </a:r>
            <a:r>
              <a:rPr lang="en-US" sz="1400" dirty="0">
                <a:solidFill>
                  <a:schemeClr val="bg1"/>
                </a:solidFill>
              </a:rPr>
              <a:t>Contrary to popular belief It has roots in a piece of classical Latin literature from 45 BC. </a:t>
            </a:r>
          </a:p>
          <a:p>
            <a:pPr algn="just"/>
            <a:r>
              <a:rPr lang="en-US" sz="1400" dirty="0" smtClean="0">
                <a:solidFill>
                  <a:schemeClr val="bg1"/>
                </a:solidFill>
              </a:rPr>
              <a:t>If </a:t>
            </a:r>
            <a:r>
              <a:rPr lang="en-US" sz="1400" dirty="0">
                <a:solidFill>
                  <a:schemeClr val="bg1"/>
                </a:solidFill>
              </a:rPr>
              <a:t>you are going to use a passage of Lorem Ipsum, you need to be sure there isn't anything embarrassing hidden in the middle of text. There are many variations of passages of Lorem Ipsum available, but the majority have suffered alteration in some form, by injected humor, or randomized words which don't look even slightly believable</a:t>
            </a:r>
            <a:r>
              <a:rPr lang="en-US" sz="1400" dirty="0" smtClean="0">
                <a:solidFill>
                  <a:schemeClr val="bg1"/>
                </a:solidFill>
              </a:rPr>
              <a:t>.</a:t>
            </a:r>
          </a:p>
          <a:p>
            <a:pPr algn="just"/>
            <a:endParaRPr lang="es-HN" sz="1400" dirty="0">
              <a:solidFill>
                <a:schemeClr val="bg1"/>
              </a:solidFill>
            </a:endParaRPr>
          </a:p>
          <a:p>
            <a:pPr algn="just"/>
            <a:r>
              <a:rPr lang="en-US" sz="1400" b="1" i="1" dirty="0">
                <a:solidFill>
                  <a:schemeClr val="bg1"/>
                </a:solidFill>
              </a:rPr>
              <a:t>Contrary to popular belief </a:t>
            </a:r>
            <a:r>
              <a:rPr lang="en-US" sz="1400" dirty="0">
                <a:solidFill>
                  <a:schemeClr val="bg1"/>
                </a:solidFill>
              </a:rPr>
              <a:t>It has roots in a piece of classical Latin literature from 45 BC. </a:t>
            </a:r>
          </a:p>
          <a:p>
            <a:pPr algn="just"/>
            <a:endParaRPr lang="en-US" sz="1400" dirty="0">
              <a:solidFill>
                <a:schemeClr val="bg1"/>
              </a:solidFill>
            </a:endParaRPr>
          </a:p>
          <a:p>
            <a:pPr algn="just"/>
            <a:endParaRPr lang="en-US" sz="1400" b="1" dirty="0">
              <a:solidFill>
                <a:schemeClr val="bg1"/>
              </a:solidFill>
              <a:latin typeface="Signika Negative" pitchFamily="2" charset="0"/>
            </a:endParaRPr>
          </a:p>
        </p:txBody>
      </p:sp>
    </p:spTree>
    <p:extLst>
      <p:ext uri="{BB962C8B-B14F-4D97-AF65-F5344CB8AC3E}">
        <p14:creationId xmlns:p14="http://schemas.microsoft.com/office/powerpoint/2010/main" val="1549583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Rectangle 20"/>
          <p:cNvSpPr/>
          <p:nvPr/>
        </p:nvSpPr>
        <p:spPr>
          <a:xfrm flipH="1">
            <a:off x="0" y="2264980"/>
            <a:ext cx="12192000" cy="2667957"/>
          </a:xfrm>
          <a:prstGeom prst="rect">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8" name="Content Placeholder 2"/>
          <p:cNvSpPr txBox="1">
            <a:spLocks/>
          </p:cNvSpPr>
          <p:nvPr/>
        </p:nvSpPr>
        <p:spPr>
          <a:xfrm>
            <a:off x="746699" y="3833368"/>
            <a:ext cx="1829200"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tx1"/>
                </a:solidFill>
              </a:rPr>
              <a:t>Social Media</a:t>
            </a: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9" name="Content Placeholder 2"/>
          <p:cNvSpPr txBox="1">
            <a:spLocks/>
          </p:cNvSpPr>
          <p:nvPr/>
        </p:nvSpPr>
        <p:spPr>
          <a:xfrm>
            <a:off x="2937891" y="3833369"/>
            <a:ext cx="1817032"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000" b="1" dirty="0">
                <a:solidFill>
                  <a:schemeClr val="tx1"/>
                </a:solidFill>
              </a:rPr>
              <a:t>Code</a:t>
            </a: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0" name="Content Placeholder 2"/>
          <p:cNvSpPr txBox="1">
            <a:spLocks/>
          </p:cNvSpPr>
          <p:nvPr/>
        </p:nvSpPr>
        <p:spPr>
          <a:xfrm>
            <a:off x="4898566" y="3833368"/>
            <a:ext cx="2279476"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000" b="1" dirty="0">
                <a:solidFill>
                  <a:schemeClr val="tx1"/>
                </a:solidFill>
              </a:rPr>
              <a:t>Photography</a:t>
            </a: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1" name="Content Placeholder 2"/>
          <p:cNvSpPr txBox="1">
            <a:spLocks/>
          </p:cNvSpPr>
          <p:nvPr/>
        </p:nvSpPr>
        <p:spPr>
          <a:xfrm>
            <a:off x="7321682" y="3833368"/>
            <a:ext cx="1854327"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000" b="1" dirty="0">
                <a:solidFill>
                  <a:schemeClr val="tx1"/>
                </a:solidFill>
              </a:rPr>
              <a:t>Copywriting</a:t>
            </a: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2" name="Content Placeholder 2"/>
          <p:cNvSpPr txBox="1">
            <a:spLocks/>
          </p:cNvSpPr>
          <p:nvPr/>
        </p:nvSpPr>
        <p:spPr>
          <a:xfrm>
            <a:off x="9538002" y="3833369"/>
            <a:ext cx="1865881"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HN" sz="2000" b="1" dirty="0">
                <a:solidFill>
                  <a:schemeClr val="tx1"/>
                </a:solidFill>
              </a:rPr>
              <a:t>Films</a:t>
            </a:r>
            <a:endParaRPr lang="en-US" sz="2000" b="1" dirty="0">
              <a:solidFill>
                <a:schemeClr val="tx1"/>
              </a:solidFill>
            </a:endParaRP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grpSp>
        <p:nvGrpSpPr>
          <p:cNvPr id="13" name="组合 12"/>
          <p:cNvGrpSpPr/>
          <p:nvPr/>
        </p:nvGrpSpPr>
        <p:grpSpPr>
          <a:xfrm>
            <a:off x="1217655" y="2762859"/>
            <a:ext cx="9742767" cy="845280"/>
            <a:chOff x="1217654" y="2497510"/>
            <a:chExt cx="9742767" cy="845280"/>
          </a:xfrm>
          <a:solidFill>
            <a:schemeClr val="bg1"/>
          </a:solidFill>
        </p:grpSpPr>
        <p:sp>
          <p:nvSpPr>
            <p:cNvPr id="14" name="Freeform 7"/>
            <p:cNvSpPr>
              <a:spLocks noEditPoints="1"/>
            </p:cNvSpPr>
            <p:nvPr/>
          </p:nvSpPr>
          <p:spPr bwMode="auto">
            <a:xfrm>
              <a:off x="1217654" y="2497510"/>
              <a:ext cx="845907" cy="84528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5" name="Freeform 12"/>
            <p:cNvSpPr>
              <a:spLocks noEditPoints="1"/>
            </p:cNvSpPr>
            <p:nvPr/>
          </p:nvSpPr>
          <p:spPr bwMode="auto">
            <a:xfrm>
              <a:off x="3262995" y="2609894"/>
              <a:ext cx="1166824" cy="711433"/>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6" name="Freeform 17"/>
            <p:cNvSpPr>
              <a:spLocks noEditPoints="1"/>
            </p:cNvSpPr>
            <p:nvPr/>
          </p:nvSpPr>
          <p:spPr bwMode="auto">
            <a:xfrm>
              <a:off x="5560583" y="2552527"/>
              <a:ext cx="943483" cy="753429"/>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7" name="Freeform 22"/>
            <p:cNvSpPr>
              <a:spLocks noEditPoints="1"/>
            </p:cNvSpPr>
            <p:nvPr/>
          </p:nvSpPr>
          <p:spPr bwMode="auto">
            <a:xfrm>
              <a:off x="7903284" y="2602582"/>
              <a:ext cx="691120" cy="689684"/>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8" name="Freeform 27"/>
            <p:cNvSpPr>
              <a:spLocks noEditPoints="1"/>
            </p:cNvSpPr>
            <p:nvPr/>
          </p:nvSpPr>
          <p:spPr bwMode="auto">
            <a:xfrm>
              <a:off x="9981461" y="2597903"/>
              <a:ext cx="978960" cy="69904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grpSp>
      <p:sp>
        <p:nvSpPr>
          <p:cNvPr id="19" name="Content Placeholder 2"/>
          <p:cNvSpPr txBox="1">
            <a:spLocks/>
          </p:cNvSpPr>
          <p:nvPr/>
        </p:nvSpPr>
        <p:spPr>
          <a:xfrm>
            <a:off x="815413" y="5576947"/>
            <a:ext cx="10657184" cy="813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dirty="0">
              <a:solidFill>
                <a:schemeClr val="bg1"/>
              </a:solidFill>
            </a:endParaRPr>
          </a:p>
        </p:txBody>
      </p:sp>
    </p:spTree>
    <p:extLst>
      <p:ext uri="{BB962C8B-B14F-4D97-AF65-F5344CB8AC3E}">
        <p14:creationId xmlns:p14="http://schemas.microsoft.com/office/powerpoint/2010/main" val="1036362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Oval 5"/>
          <p:cNvSpPr/>
          <p:nvPr/>
        </p:nvSpPr>
        <p:spPr>
          <a:xfrm>
            <a:off x="590228" y="2292503"/>
            <a:ext cx="834368"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8" name="Oval 21"/>
          <p:cNvSpPr/>
          <p:nvPr/>
        </p:nvSpPr>
        <p:spPr>
          <a:xfrm>
            <a:off x="590228" y="3745426"/>
            <a:ext cx="834368"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9" name="Oval 22"/>
          <p:cNvSpPr/>
          <p:nvPr/>
        </p:nvSpPr>
        <p:spPr>
          <a:xfrm>
            <a:off x="590228" y="5198348"/>
            <a:ext cx="834368"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0" name="Oval 24"/>
          <p:cNvSpPr/>
          <p:nvPr/>
        </p:nvSpPr>
        <p:spPr>
          <a:xfrm>
            <a:off x="6221676" y="3745426"/>
            <a:ext cx="834368"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1" name="Oval 25"/>
          <p:cNvSpPr/>
          <p:nvPr/>
        </p:nvSpPr>
        <p:spPr>
          <a:xfrm>
            <a:off x="6227928" y="5191103"/>
            <a:ext cx="834368"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2" name="Oval 26"/>
          <p:cNvSpPr/>
          <p:nvPr/>
        </p:nvSpPr>
        <p:spPr>
          <a:xfrm>
            <a:off x="6221676" y="2292503"/>
            <a:ext cx="834368"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grpSp>
        <p:nvGrpSpPr>
          <p:cNvPr id="13" name="组合 12"/>
          <p:cNvGrpSpPr/>
          <p:nvPr/>
        </p:nvGrpSpPr>
        <p:grpSpPr>
          <a:xfrm>
            <a:off x="725639" y="2443353"/>
            <a:ext cx="6173476" cy="3363283"/>
            <a:chOff x="725638" y="2317373"/>
            <a:chExt cx="6173476" cy="3363283"/>
          </a:xfrm>
          <a:solidFill>
            <a:schemeClr val="bg1"/>
          </a:solidFill>
        </p:grpSpPr>
        <p:sp>
          <p:nvSpPr>
            <p:cNvPr id="14" name="Freeform 7"/>
            <p:cNvSpPr>
              <a:spLocks noEditPoints="1"/>
            </p:cNvSpPr>
            <p:nvPr/>
          </p:nvSpPr>
          <p:spPr bwMode="auto">
            <a:xfrm>
              <a:off x="789244" y="2365541"/>
              <a:ext cx="436335" cy="436335"/>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5" name="Freeform 12"/>
            <p:cNvSpPr>
              <a:spLocks noEditPoints="1"/>
            </p:cNvSpPr>
            <p:nvPr/>
          </p:nvSpPr>
          <p:spPr bwMode="auto">
            <a:xfrm>
              <a:off x="725638" y="3869850"/>
              <a:ext cx="569259" cy="347344"/>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6" name="Freeform 17"/>
            <p:cNvSpPr>
              <a:spLocks noEditPoints="1"/>
            </p:cNvSpPr>
            <p:nvPr/>
          </p:nvSpPr>
          <p:spPr bwMode="auto">
            <a:xfrm>
              <a:off x="768279" y="5298450"/>
              <a:ext cx="478264" cy="382206"/>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7" name="Freeform 22"/>
            <p:cNvSpPr>
              <a:spLocks noEditPoints="1"/>
            </p:cNvSpPr>
            <p:nvPr/>
          </p:nvSpPr>
          <p:spPr bwMode="auto">
            <a:xfrm>
              <a:off x="6439574" y="3844502"/>
              <a:ext cx="398572" cy="398039"/>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8" name="Freeform 27"/>
            <p:cNvSpPr>
              <a:spLocks noEditPoints="1"/>
            </p:cNvSpPr>
            <p:nvPr/>
          </p:nvSpPr>
          <p:spPr bwMode="auto">
            <a:xfrm>
              <a:off x="6415007" y="5324768"/>
              <a:ext cx="460209" cy="328862"/>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9" name="Freeform 6"/>
            <p:cNvSpPr>
              <a:spLocks noEditPoints="1"/>
            </p:cNvSpPr>
            <p:nvPr/>
          </p:nvSpPr>
          <p:spPr bwMode="auto">
            <a:xfrm>
              <a:off x="6378606" y="2317373"/>
              <a:ext cx="520508" cy="5326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grpSp>
      <p:sp>
        <p:nvSpPr>
          <p:cNvPr id="20" name="Content Placeholder 2"/>
          <p:cNvSpPr txBox="1">
            <a:spLocks/>
          </p:cNvSpPr>
          <p:nvPr/>
        </p:nvSpPr>
        <p:spPr>
          <a:xfrm>
            <a:off x="1533820" y="2124558"/>
            <a:ext cx="4227221"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Social Media</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1" name="Content Placeholder 2"/>
          <p:cNvSpPr txBox="1">
            <a:spLocks/>
          </p:cNvSpPr>
          <p:nvPr/>
        </p:nvSpPr>
        <p:spPr>
          <a:xfrm>
            <a:off x="1533820" y="3561758"/>
            <a:ext cx="4227221"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Code</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2" name="Content Placeholder 2"/>
          <p:cNvSpPr txBox="1">
            <a:spLocks/>
          </p:cNvSpPr>
          <p:nvPr/>
        </p:nvSpPr>
        <p:spPr>
          <a:xfrm>
            <a:off x="1533820" y="5014681"/>
            <a:ext cx="4227221"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Photography</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3" name="Content Placeholder 2"/>
          <p:cNvSpPr txBox="1">
            <a:spLocks/>
          </p:cNvSpPr>
          <p:nvPr/>
        </p:nvSpPr>
        <p:spPr>
          <a:xfrm>
            <a:off x="7374552" y="2124558"/>
            <a:ext cx="4227221"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Audio Productions</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4" name="Content Placeholder 2"/>
          <p:cNvSpPr txBox="1">
            <a:spLocks/>
          </p:cNvSpPr>
          <p:nvPr/>
        </p:nvSpPr>
        <p:spPr>
          <a:xfrm>
            <a:off x="7374552" y="3561758"/>
            <a:ext cx="4227221"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Copywriting</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5" name="Content Placeholder 2"/>
          <p:cNvSpPr txBox="1">
            <a:spLocks/>
          </p:cNvSpPr>
          <p:nvPr/>
        </p:nvSpPr>
        <p:spPr>
          <a:xfrm>
            <a:off x="7374552" y="5014681"/>
            <a:ext cx="4227221"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Films</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Tree>
    <p:extLst>
      <p:ext uri="{BB962C8B-B14F-4D97-AF65-F5344CB8AC3E}">
        <p14:creationId xmlns:p14="http://schemas.microsoft.com/office/powerpoint/2010/main" val="1228081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Content Placeholder 2"/>
          <p:cNvSpPr txBox="1">
            <a:spLocks/>
          </p:cNvSpPr>
          <p:nvPr/>
        </p:nvSpPr>
        <p:spPr>
          <a:xfrm>
            <a:off x="428701" y="5249904"/>
            <a:ext cx="1949755"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Consistency </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8" name="Content Placeholder 2"/>
          <p:cNvSpPr txBox="1">
            <a:spLocks/>
          </p:cNvSpPr>
          <p:nvPr/>
        </p:nvSpPr>
        <p:spPr>
          <a:xfrm>
            <a:off x="2764305" y="5249904"/>
            <a:ext cx="1936784"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Coherence</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9" name="Content Placeholder 2"/>
          <p:cNvSpPr txBox="1">
            <a:spLocks/>
          </p:cNvSpPr>
          <p:nvPr/>
        </p:nvSpPr>
        <p:spPr>
          <a:xfrm>
            <a:off x="5086938" y="5249904"/>
            <a:ext cx="1964223"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Text Clarity</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0" name="Content Placeholder 2"/>
          <p:cNvSpPr txBox="1">
            <a:spLocks/>
          </p:cNvSpPr>
          <p:nvPr/>
        </p:nvSpPr>
        <p:spPr>
          <a:xfrm>
            <a:off x="7437011" y="5249904"/>
            <a:ext cx="1976536"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Color</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1" name="Content Placeholder 2"/>
          <p:cNvSpPr txBox="1">
            <a:spLocks/>
          </p:cNvSpPr>
          <p:nvPr/>
        </p:nvSpPr>
        <p:spPr>
          <a:xfrm>
            <a:off x="9799396" y="5249904"/>
            <a:ext cx="1988853"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Information</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2" name="Content Placeholder 2"/>
          <p:cNvSpPr txBox="1">
            <a:spLocks/>
          </p:cNvSpPr>
          <p:nvPr/>
        </p:nvSpPr>
        <p:spPr>
          <a:xfrm>
            <a:off x="1963774" y="2833949"/>
            <a:ext cx="9824475" cy="12389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smtClean="0">
                <a:solidFill>
                  <a:schemeClr val="bg1"/>
                </a:solidFill>
              </a:rPr>
              <a:t>Lorem ipsum dolor sit amet, </a:t>
            </a:r>
            <a:r>
              <a:rPr lang="en-US" sz="1200" b="1" smtClean="0">
                <a:solidFill>
                  <a:schemeClr val="bg1"/>
                </a:solidFill>
              </a:rPr>
              <a:t>consectetur adipiscing elit. </a:t>
            </a:r>
          </a:p>
          <a:p>
            <a:pPr marL="0" indent="0">
              <a:buFont typeface="Arial" panose="020B0604020202020204" pitchFamily="34" charset="0"/>
              <a:buNone/>
            </a:pPr>
            <a:r>
              <a:rPr lang="en-US" sz="1200" smtClean="0">
                <a:solidFill>
                  <a:schemeClr val="bg1"/>
                </a:solidFill>
              </a:rPr>
              <a:t/>
            </a:r>
            <a:br>
              <a:rPr lang="en-US" sz="1200" smtClean="0">
                <a:solidFill>
                  <a:schemeClr val="bg1"/>
                </a:solidFill>
              </a:rPr>
            </a:br>
            <a:r>
              <a:rPr lang="en-US" sz="1200" smtClean="0">
                <a:solidFill>
                  <a:schemeClr val="bg1"/>
                </a:solidFill>
              </a:rPr>
              <a:t>Curabitur elementum posuere pretium. Quisque nibh dolor, dignissim ac dignissim ut, luctus ac urna. Quis tincidunt. Curabitur elementum posuere pretium. Quisque nibh dolor, dignissim ac dignissim ut, luctus ac urna. Aliquam aliquet non massa quis tincidunt. Curabitur elementum posuere pretium. Aliquam aliquet non massa quis tincidunt. Quisque nibh dolor, dignissim ac dignissim ut, luctus ac urna. </a:t>
            </a:r>
          </a:p>
          <a:p>
            <a:pPr marL="0" indent="0">
              <a:buFont typeface="Arial" panose="020B0604020202020204" pitchFamily="34" charset="0"/>
              <a:buNone/>
            </a:pPr>
            <a:endParaRPr lang="en-US" sz="1200" smtClean="0">
              <a:solidFill>
                <a:schemeClr val="bg1"/>
              </a:solidFill>
            </a:endParaRPr>
          </a:p>
          <a:p>
            <a:pPr marL="0" indent="0">
              <a:buFont typeface="Arial" panose="020B0604020202020204" pitchFamily="34" charset="0"/>
              <a:buNone/>
            </a:pPr>
            <a:endParaRPr lang="en-US" sz="1200" dirty="0">
              <a:solidFill>
                <a:schemeClr val="bg1"/>
              </a:solidFill>
            </a:endParaRPr>
          </a:p>
        </p:txBody>
      </p:sp>
      <p:sp>
        <p:nvSpPr>
          <p:cNvPr id="13" name="Title 13"/>
          <p:cNvSpPr txBox="1">
            <a:spLocks/>
          </p:cNvSpPr>
          <p:nvPr/>
        </p:nvSpPr>
        <p:spPr>
          <a:xfrm>
            <a:off x="1963776" y="2144173"/>
            <a:ext cx="4099365" cy="83213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3600" b="1" dirty="0" smtClean="0">
                <a:solidFill>
                  <a:schemeClr val="accent2"/>
                </a:solidFill>
              </a:rPr>
              <a:t>5 Important Keys</a:t>
            </a:r>
            <a:endParaRPr lang="en-US" sz="3600" b="1" dirty="0">
              <a:solidFill>
                <a:schemeClr val="accent2"/>
              </a:solidFill>
            </a:endParaRPr>
          </a:p>
        </p:txBody>
      </p:sp>
      <p:sp>
        <p:nvSpPr>
          <p:cNvPr id="14" name="Freeform 7"/>
          <p:cNvSpPr>
            <a:spLocks noEditPoints="1"/>
          </p:cNvSpPr>
          <p:nvPr/>
        </p:nvSpPr>
        <p:spPr bwMode="auto">
          <a:xfrm>
            <a:off x="606227" y="2362278"/>
            <a:ext cx="1226116" cy="1535074"/>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5" name="Content Placeholder 2"/>
          <p:cNvSpPr txBox="1">
            <a:spLocks/>
          </p:cNvSpPr>
          <p:nvPr/>
        </p:nvSpPr>
        <p:spPr>
          <a:xfrm>
            <a:off x="403753" y="4587130"/>
            <a:ext cx="84365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01</a:t>
            </a:r>
            <a:endParaRPr lang="en-US" sz="4400" dirty="0">
              <a:solidFill>
                <a:schemeClr val="accent2"/>
              </a:solidFill>
              <a:latin typeface="Source Sans Pro Light" pitchFamily="34" charset="0"/>
            </a:endParaRPr>
          </a:p>
        </p:txBody>
      </p:sp>
      <p:sp>
        <p:nvSpPr>
          <p:cNvPr id="16" name="Content Placeholder 2"/>
          <p:cNvSpPr txBox="1">
            <a:spLocks/>
          </p:cNvSpPr>
          <p:nvPr/>
        </p:nvSpPr>
        <p:spPr>
          <a:xfrm>
            <a:off x="2738138" y="4587130"/>
            <a:ext cx="84365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02</a:t>
            </a:r>
            <a:endParaRPr lang="en-US" sz="4400" dirty="0">
              <a:solidFill>
                <a:schemeClr val="accent2"/>
              </a:solidFill>
              <a:latin typeface="Source Sans Pro Light" pitchFamily="34" charset="0"/>
            </a:endParaRPr>
          </a:p>
        </p:txBody>
      </p:sp>
      <p:sp>
        <p:nvSpPr>
          <p:cNvPr id="17" name="Content Placeholder 2"/>
          <p:cNvSpPr txBox="1">
            <a:spLocks/>
          </p:cNvSpPr>
          <p:nvPr/>
        </p:nvSpPr>
        <p:spPr>
          <a:xfrm>
            <a:off x="5078079" y="4587130"/>
            <a:ext cx="84365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03</a:t>
            </a:r>
            <a:endParaRPr lang="en-US" sz="4400" dirty="0">
              <a:solidFill>
                <a:schemeClr val="accent2"/>
              </a:solidFill>
              <a:latin typeface="Source Sans Pro Light" pitchFamily="34" charset="0"/>
            </a:endParaRPr>
          </a:p>
        </p:txBody>
      </p:sp>
      <p:sp>
        <p:nvSpPr>
          <p:cNvPr id="18" name="Content Placeholder 2"/>
          <p:cNvSpPr txBox="1">
            <a:spLocks/>
          </p:cNvSpPr>
          <p:nvPr/>
        </p:nvSpPr>
        <p:spPr>
          <a:xfrm>
            <a:off x="7407917" y="4587130"/>
            <a:ext cx="84365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04</a:t>
            </a:r>
            <a:endParaRPr lang="en-US" sz="4400" dirty="0">
              <a:solidFill>
                <a:schemeClr val="accent2"/>
              </a:solidFill>
              <a:latin typeface="Source Sans Pro Light" pitchFamily="34" charset="0"/>
            </a:endParaRPr>
          </a:p>
        </p:txBody>
      </p:sp>
      <p:sp>
        <p:nvSpPr>
          <p:cNvPr id="19" name="Content Placeholder 2"/>
          <p:cNvSpPr txBox="1">
            <a:spLocks/>
          </p:cNvSpPr>
          <p:nvPr/>
        </p:nvSpPr>
        <p:spPr>
          <a:xfrm>
            <a:off x="9760882" y="4587130"/>
            <a:ext cx="84365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05</a:t>
            </a:r>
            <a:endParaRPr lang="en-US" sz="4400" dirty="0">
              <a:solidFill>
                <a:schemeClr val="accent2"/>
              </a:solidFill>
              <a:latin typeface="Source Sans Pro Light" pitchFamily="34" charset="0"/>
            </a:endParaRPr>
          </a:p>
        </p:txBody>
      </p:sp>
    </p:spTree>
    <p:extLst>
      <p:ext uri="{BB962C8B-B14F-4D97-AF65-F5344CB8AC3E}">
        <p14:creationId xmlns:p14="http://schemas.microsoft.com/office/powerpoint/2010/main" val="2577950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16200000">
            <a:off x="-2788624" y="792482"/>
            <a:ext cx="8594767" cy="5273039"/>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39" y="1851645"/>
            <a:ext cx="2496343" cy="3154710"/>
          </a:xfrm>
          <a:prstGeom prst="rect">
            <a:avLst/>
          </a:prstGeom>
          <a:noFill/>
        </p:spPr>
        <p:txBody>
          <a:bodyPr wrap="square" rtlCol="0">
            <a:spAutoFit/>
          </a:bodyPr>
          <a:lstStyle/>
          <a:p>
            <a:pPr algn="ctr"/>
            <a:r>
              <a:rPr lang="en-US" altLang="zh-CN" sz="19900" b="1" dirty="0" smtClean="0">
                <a:solidFill>
                  <a:schemeClr val="bg1"/>
                </a:solidFill>
              </a:rPr>
              <a:t>2</a:t>
            </a:r>
            <a:endParaRPr lang="zh-CN" altLang="en-US" sz="19900" b="1" dirty="0">
              <a:solidFill>
                <a:schemeClr val="bg1"/>
              </a:solidFill>
            </a:endParaRPr>
          </a:p>
        </p:txBody>
      </p:sp>
      <p:sp>
        <p:nvSpPr>
          <p:cNvPr id="16" name="文本框 15"/>
          <p:cNvSpPr txBox="1"/>
          <p:nvPr/>
        </p:nvSpPr>
        <p:spPr>
          <a:xfrm>
            <a:off x="5868860" y="2450425"/>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17" name="文本框 16"/>
          <p:cNvSpPr txBox="1"/>
          <p:nvPr/>
        </p:nvSpPr>
        <p:spPr>
          <a:xfrm>
            <a:off x="5868860" y="3089061"/>
            <a:ext cx="4988387"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544183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760" y="320040"/>
            <a:ext cx="1889760"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8760" y="445113"/>
            <a:ext cx="118872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20" y="1115147"/>
            <a:ext cx="822960"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49460" y="434272"/>
            <a:ext cx="5200651"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49461" y="960120"/>
            <a:ext cx="86396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cxnSp>
        <p:nvCxnSpPr>
          <p:cNvPr id="7" name="Straight Connector 30"/>
          <p:cNvCxnSpPr/>
          <p:nvPr/>
        </p:nvCxnSpPr>
        <p:spPr>
          <a:xfrm>
            <a:off x="1556444"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cxnSp>
        <p:nvCxnSpPr>
          <p:cNvPr id="8" name="Straight Connector 35"/>
          <p:cNvCxnSpPr/>
          <p:nvPr/>
        </p:nvCxnSpPr>
        <p:spPr>
          <a:xfrm>
            <a:off x="3607128"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txBox="1">
            <a:spLocks/>
          </p:cNvSpPr>
          <p:nvPr/>
        </p:nvSpPr>
        <p:spPr>
          <a:xfrm>
            <a:off x="218030" y="5616819"/>
            <a:ext cx="11755943" cy="8979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accent2"/>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dirty="0">
              <a:solidFill>
                <a:schemeClr val="accent2"/>
              </a:solidFill>
            </a:endParaRPr>
          </a:p>
        </p:txBody>
      </p:sp>
      <p:sp>
        <p:nvSpPr>
          <p:cNvPr id="10" name="Teardrop 36"/>
          <p:cNvSpPr/>
          <p:nvPr/>
        </p:nvSpPr>
        <p:spPr>
          <a:xfrm rot="8100000">
            <a:off x="1248842" y="1982180"/>
            <a:ext cx="615207"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cxnSp>
        <p:nvCxnSpPr>
          <p:cNvPr id="11" name="Straight Connector 52"/>
          <p:cNvCxnSpPr/>
          <p:nvPr/>
        </p:nvCxnSpPr>
        <p:spPr>
          <a:xfrm>
            <a:off x="5740625"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sp>
        <p:nvSpPr>
          <p:cNvPr id="12" name="Teardrop 58"/>
          <p:cNvSpPr/>
          <p:nvPr/>
        </p:nvSpPr>
        <p:spPr>
          <a:xfrm rot="8100000">
            <a:off x="5435447" y="1982180"/>
            <a:ext cx="615207"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3" name="Teardrop 44"/>
          <p:cNvSpPr/>
          <p:nvPr/>
        </p:nvSpPr>
        <p:spPr>
          <a:xfrm rot="8100000">
            <a:off x="3301950" y="1982180"/>
            <a:ext cx="615207"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cxnSp>
        <p:nvCxnSpPr>
          <p:cNvPr id="14" name="Straight Connector 63"/>
          <p:cNvCxnSpPr/>
          <p:nvPr/>
        </p:nvCxnSpPr>
        <p:spPr>
          <a:xfrm>
            <a:off x="7957068"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cxnSp>
        <p:nvCxnSpPr>
          <p:cNvPr id="15" name="Straight Connector 67"/>
          <p:cNvCxnSpPr/>
          <p:nvPr/>
        </p:nvCxnSpPr>
        <p:spPr>
          <a:xfrm>
            <a:off x="10182463"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txBox="1">
            <a:spLocks/>
          </p:cNvSpPr>
          <p:nvPr/>
        </p:nvSpPr>
        <p:spPr>
          <a:xfrm>
            <a:off x="9236935" y="2696301"/>
            <a:ext cx="1891059"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Improvements</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
        <p:nvSpPr>
          <p:cNvPr id="17" name="Teardrop 69"/>
          <p:cNvSpPr/>
          <p:nvPr/>
        </p:nvSpPr>
        <p:spPr>
          <a:xfrm rot="8100000">
            <a:off x="9877285" y="1982180"/>
            <a:ext cx="615207"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pic>
        <p:nvPicPr>
          <p:cNvPr id="18" name="Picture 77" descr="F:\Trabajos\Envato\Graphic River\Mica PPT\mountains.pn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434910" y="4094089"/>
            <a:ext cx="11077313" cy="1066629"/>
          </a:xfrm>
          <a:prstGeom prst="rect">
            <a:avLst/>
          </a:prstGeom>
          <a:noFill/>
          <a:extLst>
            <a:ext uri="{909E8E84-426E-40DD-AFC4-6F175D3DCCD1}">
              <a14:hiddenFill xmlns:a14="http://schemas.microsoft.com/office/drawing/2010/main">
                <a:solidFill>
                  <a:srgbClr val="FFFFFF"/>
                </a:solidFill>
              </a14:hiddenFill>
            </a:ext>
          </a:extLst>
        </p:spPr>
      </p:pic>
      <p:sp>
        <p:nvSpPr>
          <p:cNvPr id="19" name="Teardrop 65"/>
          <p:cNvSpPr/>
          <p:nvPr/>
        </p:nvSpPr>
        <p:spPr>
          <a:xfrm rot="8100000">
            <a:off x="7651891" y="1982180"/>
            <a:ext cx="615207"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grpSp>
        <p:nvGrpSpPr>
          <p:cNvPr id="20" name="组合 19"/>
          <p:cNvGrpSpPr/>
          <p:nvPr/>
        </p:nvGrpSpPr>
        <p:grpSpPr>
          <a:xfrm>
            <a:off x="1409083" y="2109256"/>
            <a:ext cx="8960336" cy="369205"/>
            <a:chOff x="1409083" y="1860624"/>
            <a:chExt cx="8960336" cy="369205"/>
          </a:xfrm>
          <a:solidFill>
            <a:schemeClr val="bg1"/>
          </a:solidFill>
        </p:grpSpPr>
        <p:sp>
          <p:nvSpPr>
            <p:cNvPr id="21" name="Freeform 6"/>
            <p:cNvSpPr>
              <a:spLocks noEditPoints="1"/>
            </p:cNvSpPr>
            <p:nvPr/>
          </p:nvSpPr>
          <p:spPr bwMode="auto">
            <a:xfrm>
              <a:off x="1409083" y="1860624"/>
              <a:ext cx="308541" cy="339396"/>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2" name="Freeform 11"/>
            <p:cNvSpPr>
              <a:spLocks/>
            </p:cNvSpPr>
            <p:nvPr/>
          </p:nvSpPr>
          <p:spPr bwMode="auto">
            <a:xfrm>
              <a:off x="5551874" y="1930011"/>
              <a:ext cx="380556" cy="247402"/>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3" name="Freeform 16"/>
            <p:cNvSpPr>
              <a:spLocks noEditPoints="1"/>
            </p:cNvSpPr>
            <p:nvPr/>
          </p:nvSpPr>
          <p:spPr bwMode="auto">
            <a:xfrm>
              <a:off x="3431114" y="1878205"/>
              <a:ext cx="352026" cy="35162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4" name="Freeform 21"/>
            <p:cNvSpPr>
              <a:spLocks noEditPoints="1"/>
            </p:cNvSpPr>
            <p:nvPr/>
          </p:nvSpPr>
          <p:spPr bwMode="auto">
            <a:xfrm>
              <a:off x="10018894" y="1914750"/>
              <a:ext cx="350525" cy="312030"/>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5" name="Freeform 26"/>
            <p:cNvSpPr>
              <a:spLocks noEditPoints="1"/>
            </p:cNvSpPr>
            <p:nvPr/>
          </p:nvSpPr>
          <p:spPr bwMode="auto">
            <a:xfrm>
              <a:off x="7842074" y="1892368"/>
              <a:ext cx="258228" cy="323298"/>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grpSp>
      <p:sp>
        <p:nvSpPr>
          <p:cNvPr id="26" name="Content Placeholder 2"/>
          <p:cNvSpPr txBox="1">
            <a:spLocks/>
          </p:cNvSpPr>
          <p:nvPr/>
        </p:nvSpPr>
        <p:spPr>
          <a:xfrm>
            <a:off x="7013964" y="2696301"/>
            <a:ext cx="1891059"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Passwords</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
        <p:nvSpPr>
          <p:cNvPr id="27" name="Content Placeholder 2"/>
          <p:cNvSpPr txBox="1">
            <a:spLocks/>
          </p:cNvSpPr>
          <p:nvPr/>
        </p:nvSpPr>
        <p:spPr>
          <a:xfrm>
            <a:off x="4797521" y="2696301"/>
            <a:ext cx="1891059"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Uploads</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
        <p:nvSpPr>
          <p:cNvPr id="28" name="Content Placeholder 2"/>
          <p:cNvSpPr txBox="1">
            <a:spLocks/>
          </p:cNvSpPr>
          <p:nvPr/>
        </p:nvSpPr>
        <p:spPr>
          <a:xfrm>
            <a:off x="2664024" y="2696301"/>
            <a:ext cx="1891059"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Support</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
        <p:nvSpPr>
          <p:cNvPr id="29" name="Content Placeholder 2"/>
          <p:cNvSpPr txBox="1">
            <a:spLocks/>
          </p:cNvSpPr>
          <p:nvPr/>
        </p:nvSpPr>
        <p:spPr>
          <a:xfrm>
            <a:off x="617824" y="2696301"/>
            <a:ext cx="1891059"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Networks</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Tree>
    <p:extLst>
      <p:ext uri="{BB962C8B-B14F-4D97-AF65-F5344CB8AC3E}">
        <p14:creationId xmlns:p14="http://schemas.microsoft.com/office/powerpoint/2010/main" val="3761887558"/>
      </p:ext>
    </p:extLst>
  </p:cSld>
  <p:clrMapOvr>
    <a:masterClrMapping/>
  </p:clrMapOvr>
</p:sld>
</file>

<file path=ppt/theme/theme1.xml><?xml version="1.0" encoding="utf-8"?>
<a:theme xmlns:a="http://schemas.openxmlformats.org/drawingml/2006/main" name="第一PPT，www.1ppt.com">
  <a:themeElements>
    <a:clrScheme name="水绿色">
      <a:dk1>
        <a:sysClr val="windowText" lastClr="000000"/>
      </a:dk1>
      <a:lt1>
        <a:sysClr val="window" lastClr="FFFFFF"/>
      </a:lt1>
      <a:dk2>
        <a:srgbClr val="373545"/>
      </a:dk2>
      <a:lt2>
        <a:srgbClr val="DCD8DC"/>
      </a:lt2>
      <a:accent1>
        <a:srgbClr val="FF684D"/>
      </a:accent1>
      <a:accent2>
        <a:srgbClr val="2BB8AA"/>
      </a:accent2>
      <a:accent3>
        <a:srgbClr val="3F3F3F"/>
      </a:accent3>
      <a:accent4>
        <a:srgbClr val="3F3F3F"/>
      </a:accent4>
      <a:accent5>
        <a:srgbClr val="3F3F3F"/>
      </a:accent5>
      <a:accent6>
        <a:srgbClr val="3F3F3F"/>
      </a:accent6>
      <a:hlink>
        <a:srgbClr val="FFFFFF"/>
      </a:hlink>
      <a:folHlink>
        <a:srgbClr val="8C8C8C"/>
      </a:folHlink>
    </a:clrScheme>
    <a:fontScheme name="微软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293</TotalTime>
  <Words>1938</Words>
  <Application>Microsoft Office PowerPoint</Application>
  <PresentationFormat>自定义</PresentationFormat>
  <Paragraphs>267</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三角形多边形</dc:title>
  <dc:creator>第一PPT</dc:creator>
  <cp:keywords>www.1ppt.com</cp:keywords>
  <cp:lastModifiedBy>Windows User</cp:lastModifiedBy>
  <cp:revision>58</cp:revision>
  <dcterms:created xsi:type="dcterms:W3CDTF">2015-01-21T16:40:03Z</dcterms:created>
  <dcterms:modified xsi:type="dcterms:W3CDTF">2018-06-30T06:00:56Z</dcterms:modified>
</cp:coreProperties>
</file>