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78" r:id="rId4"/>
    <p:sldId id="277" r:id="rId5"/>
    <p:sldId id="276" r:id="rId6"/>
    <p:sldId id="279" r:id="rId7"/>
    <p:sldId id="280" r:id="rId8"/>
    <p:sldId id="281" r:id="rId9"/>
    <p:sldId id="283" r:id="rId10"/>
    <p:sldId id="282" r:id="rId11"/>
    <p:sldId id="285" r:id="rId12"/>
    <p:sldId id="287" r:id="rId13"/>
    <p:sldId id="288" r:id="rId14"/>
    <p:sldId id="291" r:id="rId15"/>
    <p:sldId id="293" r:id="rId16"/>
    <p:sldId id="292" r:id="rId17"/>
    <p:sldId id="294" r:id="rId18"/>
    <p:sldId id="295" r:id="rId19"/>
    <p:sldId id="296" r:id="rId20"/>
    <p:sldId id="297" r:id="rId21"/>
    <p:sldId id="299" r:id="rId22"/>
    <p:sldId id="298" r:id="rId23"/>
    <p:sldId id="300" r:id="rId24"/>
    <p:sldId id="301" r:id="rId25"/>
    <p:sldId id="303" r:id="rId26"/>
    <p:sldId id="305" r:id="rId27"/>
    <p:sldId id="306" r:id="rId28"/>
    <p:sldId id="308" r:id="rId29"/>
    <p:sldId id="307" r:id="rId30"/>
    <p:sldId id="309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1A17"/>
    <a:srgbClr val="EA5F04"/>
    <a:srgbClr val="FA8738"/>
    <a:srgbClr val="ED6206"/>
    <a:srgbClr val="181714"/>
    <a:srgbClr val="F7BD97"/>
    <a:srgbClr val="ED6B32"/>
    <a:srgbClr val="EE6D34"/>
    <a:srgbClr val="161512"/>
    <a:srgbClr val="1C1B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2" autoAdjust="0"/>
    <p:restoredTop sz="94660"/>
  </p:normalViewPr>
  <p:slideViewPr>
    <p:cSldViewPr snapToGrid="0">
      <p:cViewPr>
        <p:scale>
          <a:sx n="33" d="100"/>
          <a:sy n="33" d="100"/>
        </p:scale>
        <p:origin x="-1098" y="-21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A1E53-C466-448C-8BF8-FADD7CC71112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838376-40A9-4CDA-B127-5C57776F2D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300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993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710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913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317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9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190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167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010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53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895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240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038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2104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1052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137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06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29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2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035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796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70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512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3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11320573" y="59962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41163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38630" y="583284"/>
            <a:ext cx="10914743" cy="662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8630" y="1543899"/>
            <a:ext cx="10914743" cy="4493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AAD36-2C31-4D55-A1DF-1904D698FC6A}" type="datetimeFigureOut">
              <a:rPr lang="zh-CN" altLang="en-US" smtClean="0"/>
              <a:t>2018/6/27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C4280-2CB1-4C1C-99B1-17E4BEB5759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10688639" y="650896"/>
            <a:ext cx="990600" cy="615445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9551305" y="693795"/>
            <a:ext cx="2059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ongolian Baiti" panose="03000500000000000000" pitchFamily="66" charset="0"/>
              </a:rPr>
              <a:t>LOGO HERE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29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ED6206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844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0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44.emf"/><Relationship Id="rId7" Type="http://schemas.openxmlformats.org/officeDocument/2006/relationships/image" Target="../media/image48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emf"/><Relationship Id="rId9" Type="http://schemas.openxmlformats.org/officeDocument/2006/relationships/image" Target="../media/image5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5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41163" cy="6858000"/>
          </a:xfrm>
          <a:prstGeom prst="rect">
            <a:avLst/>
          </a:prstGeom>
        </p:spPr>
      </p:pic>
      <p:sp>
        <p:nvSpPr>
          <p:cNvPr id="90" name="矩形 89"/>
          <p:cNvSpPr/>
          <p:nvPr/>
        </p:nvSpPr>
        <p:spPr>
          <a:xfrm>
            <a:off x="5936565" y="4170179"/>
            <a:ext cx="4731435" cy="411733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73900" y="2191341"/>
            <a:ext cx="990600" cy="615445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908429" y="3275430"/>
            <a:ext cx="5584875" cy="894748"/>
          </a:xfrm>
        </p:spPr>
        <p:txBody>
          <a:bodyPr/>
          <a:lstStyle/>
          <a:p>
            <a:pPr algn="l"/>
            <a:r>
              <a:rPr lang="en-US" altLang="zh-CN" dirty="0" smtClean="0">
                <a:solidFill>
                  <a:srgbClr val="ED62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Cloud/Concept</a:t>
            </a:r>
            <a:endParaRPr lang="zh-CN" altLang="en-US" dirty="0">
              <a:solidFill>
                <a:srgbClr val="ED62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36565" y="4170180"/>
            <a:ext cx="4731435" cy="1324429"/>
          </a:xfrm>
        </p:spPr>
        <p:txBody>
          <a:bodyPr/>
          <a:lstStyle/>
          <a:p>
            <a:pPr algn="l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雲概念模板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36565" y="2234238"/>
            <a:ext cx="2221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ongolian Baiti" panose="03000500000000000000" pitchFamily="66" charset="0"/>
              </a:rPr>
              <a:t>LOGO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ongolian Baiti" panose="03000500000000000000" pitchFamily="66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105245" y="2046037"/>
            <a:ext cx="1080535" cy="92599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3099388" y="2876828"/>
            <a:ext cx="2097275" cy="16869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2674933" y="1712155"/>
            <a:ext cx="1074433" cy="16364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373363" y="1712156"/>
            <a:ext cx="1208196" cy="128723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2104041" y="3432005"/>
            <a:ext cx="1797635" cy="17584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373363" y="2927235"/>
            <a:ext cx="730679" cy="12429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391169" y="4211619"/>
            <a:ext cx="945560" cy="14430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093533" y="3584783"/>
            <a:ext cx="199852" cy="75508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132178" y="2927236"/>
            <a:ext cx="785407" cy="190515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009425" y="3722806"/>
            <a:ext cx="1446739" cy="110958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2517" y="3082896"/>
            <a:ext cx="988484" cy="7006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4042" y="4170180"/>
            <a:ext cx="407135" cy="28860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0474" y="3463553"/>
            <a:ext cx="407135" cy="28860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9795" y="4025877"/>
            <a:ext cx="407135" cy="2886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9966" y="2756926"/>
            <a:ext cx="407135" cy="28860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54026" y="1567856"/>
            <a:ext cx="407135" cy="2886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01677" y="1901735"/>
            <a:ext cx="407135" cy="2886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7969" y="2901226"/>
            <a:ext cx="407135" cy="28860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4202" y="2855087"/>
            <a:ext cx="407135" cy="2886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1232" y="2756926"/>
            <a:ext cx="407135" cy="2886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81559" y="4581912"/>
            <a:ext cx="706715" cy="50096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1189" y="3431307"/>
            <a:ext cx="706715" cy="50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094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1500000">
                                      <p:cBhvr>
                                        <p:cTn id="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900000">
                                      <p:cBhvr>
                                        <p:cTn id="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480000">
                                      <p:cBhvr>
                                        <p:cTn id="1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900000">
                                      <p:cBhvr>
                                        <p:cTn id="1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900000">
                                      <p:cBhvr>
                                        <p:cTn id="14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400000">
                                      <p:cBhvr>
                                        <p:cTn id="1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0">
                                      <p:cBhvr>
                                        <p:cTn id="18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40000">
                                      <p:cBhvr>
                                        <p:cTn id="20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960000">
                                      <p:cBhvr>
                                        <p:cTn id="2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600000">
                                      <p:cBhvr>
                                        <p:cTn id="24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25E-6 2.96296E-6 L 0.0043 0.020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01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95833E-6 1.48148E-6 L -0.02032 -0.02431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-122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7.40741E-7 L 0.04245 -0.03287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-164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95833E-6 2.59259E-6 L 0.00481 0.0419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" y="208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8.33333E-7 3.33333E-6 L 0.00859 0.04213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210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66667E-6 -1.48148E-6 L -0.00612 -0.05046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252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25E-6 3.7037E-7 L -0.01667 0.0460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229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0833E-6 3.33333E-6 L -0.01666 0.04652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231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6 2.22222E-6 L -0.00742 0.04352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7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08333E-7 -1.85185E-6 L 0.00794 -0.04861 " pathEditMode="relative" rAng="0" ptsTypes="AA">
                                      <p:cBhvr>
                                        <p:cTn id="4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" y="-24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9167E-6 3.33333E-6 L 0.03112 -0.01111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" y="-55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875E-6 -1.11111E-6 L 0.01979 -0.0463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-231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3.7037E-7 L 0.04193 -0.01019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6" y="-50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25E-6 -7.40741E-7 L 0.03464 -0.00532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" y="-27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29167E-6 4.44444E-6 L 0.02253 0.05023 " pathEditMode="relative" rAng="0" ptsTypes="AA">
                                      <p:cBhvr>
                                        <p:cTn id="54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25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08333E-7 -1.11111E-6 L 0.03516 0.01528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" y="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章节名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192079"/>
            <a:ext cx="4952395" cy="464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7643" y="2818188"/>
            <a:ext cx="517404" cy="366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345" y="4576121"/>
            <a:ext cx="803427" cy="5695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345" y="6288482"/>
            <a:ext cx="803427" cy="5695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7405" y="3730171"/>
            <a:ext cx="1583359" cy="1122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464" y="2133697"/>
            <a:ext cx="1931239" cy="1368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367" y="3742532"/>
            <a:ext cx="634060" cy="449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474" y="5584597"/>
            <a:ext cx="1051843" cy="7456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1034" y="4852553"/>
            <a:ext cx="687236" cy="4871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8270" y="6330209"/>
            <a:ext cx="687236" cy="4871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93472" y="3821209"/>
            <a:ext cx="4731435" cy="605648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365336" y="2926462"/>
            <a:ext cx="4759571" cy="89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 algn="ctr"/>
            <a:r>
              <a:rPr lang="en-US" altLang="zh-CN" sz="7700" dirty="0" smtClean="0"/>
              <a:t>Chapter b</a:t>
            </a:r>
            <a:endParaRPr lang="zh-CN" altLang="en-US" sz="7700" dirty="0"/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5393472" y="3821211"/>
            <a:ext cx="4731435" cy="1324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1000" dirty="0" smtClean="0"/>
              <a:t>雲概念模板</a:t>
            </a:r>
            <a:endParaRPr lang="zh-CN" altLang="en-US" sz="3600" spc="1000" dirty="0"/>
          </a:p>
        </p:txBody>
      </p:sp>
    </p:spTree>
    <p:extLst>
      <p:ext uri="{BB962C8B-B14F-4D97-AF65-F5344CB8AC3E}">
        <p14:creationId xmlns:p14="http://schemas.microsoft.com/office/powerpoint/2010/main" val="42676594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9462215" y="4667378"/>
            <a:ext cx="1906292" cy="1015663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29769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93" r="-1"/>
          <a:stretch/>
        </p:blipFill>
        <p:spPr>
          <a:xfrm>
            <a:off x="3497128" y="3267471"/>
            <a:ext cx="5475423" cy="35714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7127" y="2461886"/>
            <a:ext cx="1717404" cy="12174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0346" y="3281545"/>
            <a:ext cx="1122204" cy="79548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1966" y="2700155"/>
            <a:ext cx="800316" cy="5673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6970" y="4975467"/>
            <a:ext cx="1306983" cy="92647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4443" y="4469340"/>
            <a:ext cx="1427988" cy="10122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8287" y="5901937"/>
            <a:ext cx="713995" cy="5061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4444" y="1583192"/>
            <a:ext cx="936913" cy="664143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3924302" y="2247333"/>
            <a:ext cx="762907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277351" y="4284130"/>
            <a:ext cx="227602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277351" y="6154997"/>
            <a:ext cx="227602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9454200" y="2767937"/>
            <a:ext cx="19223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54200" y="4638803"/>
            <a:ext cx="19223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73605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644986" y="2470426"/>
            <a:ext cx="2039015" cy="624002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29769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肘形连接符 7"/>
          <p:cNvCxnSpPr/>
          <p:nvPr/>
        </p:nvCxnSpPr>
        <p:spPr>
          <a:xfrm flipV="1">
            <a:off x="3562351" y="2289516"/>
            <a:ext cx="7991021" cy="1778916"/>
          </a:xfrm>
          <a:prstGeom prst="bentConnector3">
            <a:avLst>
              <a:gd name="adj1" fmla="val 66687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3313" y="3878279"/>
            <a:ext cx="536503" cy="38030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2822" y="3772358"/>
            <a:ext cx="835351" cy="59214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23292" y="3638606"/>
            <a:ext cx="1212723" cy="85965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2163" y="1683656"/>
            <a:ext cx="1734980" cy="1229862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V="1">
            <a:off x="4221563" y="3178974"/>
            <a:ext cx="0" cy="5933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321316" y="2347979"/>
            <a:ext cx="1800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Subtitle1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376151" y="4364506"/>
            <a:ext cx="0" cy="5933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5475904" y="4892555"/>
            <a:ext cx="1800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Subtitle2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8960491" y="4364506"/>
            <a:ext cx="0" cy="5933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8060244" y="4892555"/>
            <a:ext cx="18004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Subtitle3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636971" y="2441400"/>
            <a:ext cx="19223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24295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29769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3360" y="2240453"/>
            <a:ext cx="8828640" cy="3513454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363360" y="1704195"/>
            <a:ext cx="4795869" cy="884546"/>
            <a:chOff x="3506302" y="4903241"/>
            <a:chExt cx="4795869" cy="884546"/>
          </a:xfrm>
          <a:effectLst>
            <a:outerShdw blurRad="304800" dist="342900" dir="5400000" algn="t" rotWithShape="0">
              <a:prstClr val="black">
                <a:alpha val="72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3506302" y="4903241"/>
              <a:ext cx="4795869" cy="584775"/>
            </a:xfrm>
            <a:prstGeom prst="rect">
              <a:avLst/>
            </a:prstGeom>
            <a:solidFill>
              <a:srgbClr val="ED6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3632906" y="5437496"/>
              <a:ext cx="406338" cy="350291"/>
            </a:xfrm>
            <a:prstGeom prst="triangle">
              <a:avLst>
                <a:gd name="adj" fmla="val 51570"/>
              </a:avLst>
            </a:prstGeom>
            <a:solidFill>
              <a:srgbClr val="ED6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363360" y="1677934"/>
            <a:ext cx="2490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 here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63360" y="1302824"/>
            <a:ext cx="650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IT’S Alternative </a:t>
            </a:r>
            <a:r>
              <a:rPr lang="en-US" altLang="zh-CN" spc="1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63361" y="3422471"/>
            <a:ext cx="421309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Online Service</a:t>
            </a:r>
          </a:p>
          <a:p>
            <a:r>
              <a:rPr lang="en-US" altLang="zh-CN" sz="4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Always online</a:t>
            </a:r>
          </a:p>
        </p:txBody>
      </p:sp>
    </p:spTree>
    <p:extLst>
      <p:ext uri="{BB962C8B-B14F-4D97-AF65-F5344CB8AC3E}">
        <p14:creationId xmlns:p14="http://schemas.microsoft.com/office/powerpoint/2010/main" val="32885824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章节名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192079"/>
            <a:ext cx="4952395" cy="464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7643" y="2818188"/>
            <a:ext cx="517404" cy="366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345" y="4576121"/>
            <a:ext cx="803427" cy="5695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345" y="6288482"/>
            <a:ext cx="803427" cy="5695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7405" y="3730171"/>
            <a:ext cx="1583359" cy="1122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464" y="2133697"/>
            <a:ext cx="1931239" cy="1368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367" y="3742532"/>
            <a:ext cx="634060" cy="449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474" y="5584597"/>
            <a:ext cx="1051843" cy="7456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1034" y="4852553"/>
            <a:ext cx="687236" cy="4871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8270" y="6330209"/>
            <a:ext cx="687236" cy="4871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93472" y="3821209"/>
            <a:ext cx="4731435" cy="605648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365336" y="2926462"/>
            <a:ext cx="4759571" cy="89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 algn="ctr"/>
            <a:r>
              <a:rPr lang="en-US" altLang="zh-CN" sz="7700" dirty="0" smtClean="0"/>
              <a:t>Chapter c</a:t>
            </a:r>
            <a:endParaRPr lang="zh-CN" altLang="en-US" sz="7700" dirty="0"/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5393472" y="3821211"/>
            <a:ext cx="4731435" cy="1324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1000" dirty="0" smtClean="0"/>
              <a:t>雲概念模板</a:t>
            </a:r>
            <a:endParaRPr lang="zh-CN" altLang="en-US" sz="3600" spc="1000" dirty="0"/>
          </a:p>
        </p:txBody>
      </p:sp>
    </p:spTree>
    <p:extLst>
      <p:ext uri="{BB962C8B-B14F-4D97-AF65-F5344CB8AC3E}">
        <p14:creationId xmlns:p14="http://schemas.microsoft.com/office/powerpoint/2010/main" val="11141042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同侧圆角矩形 11"/>
          <p:cNvSpPr/>
          <p:nvPr/>
        </p:nvSpPr>
        <p:spPr>
          <a:xfrm>
            <a:off x="3976258" y="2010712"/>
            <a:ext cx="1269999" cy="830997"/>
          </a:xfrm>
          <a:prstGeom prst="round2Same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63084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18900000">
            <a:off x="3637661" y="2341603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900000">
            <a:off x="3342572" y="2219371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8100000">
            <a:off x="11344712" y="1924282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8100000">
            <a:off x="11049622" y="2636693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976258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1976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68622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1982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60984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53349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21s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89291" y="4179076"/>
            <a:ext cx="64151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616784" y="3795382"/>
            <a:ext cx="65639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Mongolian Baiti" panose="03000500000000000000" pitchFamily="66" charset="0"/>
                <a:ea typeface="微软雅黑 Light" panose="020B0502040204020203" pitchFamily="34" charset="-122"/>
                <a:cs typeface="Mongolian Baiti" panose="03000500000000000000" pitchFamily="66" charset="0"/>
              </a:rPr>
              <a:t>“</a:t>
            </a:r>
            <a:endParaRPr lang="zh-CN" altLang="en-US" sz="6600" dirty="0">
              <a:solidFill>
                <a:schemeClr val="bg1"/>
              </a:solidFill>
              <a:latin typeface="Mongolian Baiti" panose="03000500000000000000" pitchFamily="66" charset="0"/>
              <a:ea typeface="微软雅黑 Light" panose="020B0502040204020203" pitchFamily="34" charset="-122"/>
              <a:cs typeface="Mongolian Baiti" panose="03000500000000000000" pitchFamily="66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0688319" y="3795381"/>
            <a:ext cx="65639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600" dirty="0" smtClean="0">
                <a:solidFill>
                  <a:schemeClr val="bg1"/>
                </a:solidFill>
                <a:latin typeface="Mongolian Baiti" panose="03000500000000000000" pitchFamily="66" charset="0"/>
                <a:ea typeface="微软雅黑 Light" panose="020B0502040204020203" pitchFamily="34" charset="-122"/>
                <a:cs typeface="Mongolian Baiti" panose="03000500000000000000" pitchFamily="66" charset="0"/>
              </a:rPr>
              <a:t>”</a:t>
            </a:r>
            <a:endParaRPr lang="zh-CN" altLang="en-US" sz="6600" dirty="0">
              <a:solidFill>
                <a:schemeClr val="bg1"/>
              </a:solidFill>
              <a:latin typeface="Mongolian Baiti" panose="03000500000000000000" pitchFamily="66" charset="0"/>
              <a:ea typeface="微软雅黑 Light" panose="020B0502040204020203" pitchFamily="34" charset="-122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7132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976258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1976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5889047" y="2010712"/>
            <a:ext cx="1269999" cy="830997"/>
          </a:xfrm>
          <a:prstGeom prst="round2Same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63084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18900000">
            <a:off x="3637661" y="2341603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900000">
            <a:off x="3342572" y="2219371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8100000">
            <a:off x="11344712" y="1924282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8100000">
            <a:off x="11049622" y="2636693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868622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1982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60984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53349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21s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6321" y="3742805"/>
            <a:ext cx="1815835" cy="177003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894021" y="3637885"/>
            <a:ext cx="5659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94021" y="4772205"/>
            <a:ext cx="56593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点击更改图片，替换本照片。</a:t>
            </a:r>
            <a:endParaRPr lang="en-US" altLang="zh-CN" sz="16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注意使用正方形图片进行替换，避免图片变形</a:t>
            </a:r>
            <a:endParaRPr lang="en-US" altLang="zh-CN" sz="16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2609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2690" y="2597963"/>
            <a:ext cx="6970511" cy="42600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21927" y="4391892"/>
            <a:ext cx="5831444" cy="581891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868622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1982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76258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1976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7760983" y="2010712"/>
            <a:ext cx="1269999" cy="830997"/>
          </a:xfrm>
          <a:prstGeom prst="round2Same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63084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18900000">
            <a:off x="3637661" y="2341603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900000">
            <a:off x="3342572" y="2219371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8100000">
            <a:off x="11344712" y="1924282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8100000">
            <a:off x="11049622" y="2636693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760984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53349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21s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45441" y="3820358"/>
            <a:ext cx="1579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45441" y="4405135"/>
            <a:ext cx="5198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</a:t>
            </a:r>
            <a:endParaRPr lang="en-US" altLang="zh-CN" sz="16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I'd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like to do is to save every day</a:t>
            </a:r>
          </a:p>
        </p:txBody>
      </p:sp>
    </p:spTree>
    <p:extLst>
      <p:ext uri="{BB962C8B-B14F-4D97-AF65-F5344CB8AC3E}">
        <p14:creationId xmlns:p14="http://schemas.microsoft.com/office/powerpoint/2010/main" val="1689501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7760984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1992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68622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1982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76258" y="2010710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1976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9653347" y="2010712"/>
            <a:ext cx="1269999" cy="830997"/>
          </a:xfrm>
          <a:prstGeom prst="round2Same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63084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18900000">
            <a:off x="3637661" y="2341603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8900000">
            <a:off x="3342572" y="2219371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8100000">
            <a:off x="11344712" y="1924282"/>
            <a:ext cx="0" cy="5901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8100000">
            <a:off x="11049622" y="2636693"/>
            <a:ext cx="5901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9653349" y="2010711"/>
            <a:ext cx="1269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21s</a:t>
            </a:r>
          </a:p>
          <a:p>
            <a:pPr algn="ctr"/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en-US" altLang="zh-CN" sz="1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1625" y="3352210"/>
            <a:ext cx="2066019" cy="3505793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4786742" y="3593452"/>
            <a:ext cx="4659047" cy="581891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814868" y="3021920"/>
            <a:ext cx="23187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MVB-Award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86743" y="3606694"/>
            <a:ext cx="46355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</a:t>
            </a:r>
            <a:endParaRPr lang="en-US" altLang="zh-CN" sz="16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I'd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like to do is to save every day</a:t>
            </a:r>
          </a:p>
        </p:txBody>
      </p:sp>
    </p:spTree>
    <p:extLst>
      <p:ext uri="{BB962C8B-B14F-4D97-AF65-F5344CB8AC3E}">
        <p14:creationId xmlns:p14="http://schemas.microsoft.com/office/powerpoint/2010/main" val="96301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63084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30500" y="2385819"/>
            <a:ext cx="66773" cy="3217961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273443" y="1543899"/>
            <a:ext cx="980888" cy="980888"/>
          </a:xfrm>
          <a:prstGeom prst="ellipse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3600000">
            <a:off x="5976546" y="2972786"/>
            <a:ext cx="723615" cy="1705900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609612" y="2635469"/>
            <a:ext cx="522947" cy="522946"/>
          </a:xfrm>
          <a:prstGeom prst="ellipse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17100000">
            <a:off x="4819263" y="3325364"/>
            <a:ext cx="3940516" cy="1640212"/>
          </a:xfrm>
          <a:custGeom>
            <a:avLst/>
            <a:gdLst>
              <a:gd name="connsiteX0" fmla="*/ 4230328 w 4248963"/>
              <a:gd name="connsiteY0" fmla="*/ 1606515 h 1768601"/>
              <a:gd name="connsiteX1" fmla="*/ 4248963 w 4248963"/>
              <a:gd name="connsiteY1" fmla="*/ 1676061 h 1768601"/>
              <a:gd name="connsiteX2" fmla="*/ 3933174 w 4248963"/>
              <a:gd name="connsiteY2" fmla="*/ 1760677 h 1768601"/>
              <a:gd name="connsiteX3" fmla="*/ 3931708 w 4248963"/>
              <a:gd name="connsiteY3" fmla="*/ 1755206 h 1768601"/>
              <a:gd name="connsiteX4" fmla="*/ 3858413 w 4248963"/>
              <a:gd name="connsiteY4" fmla="*/ 1768057 h 1768601"/>
              <a:gd name="connsiteX5" fmla="*/ 3629642 w 4248963"/>
              <a:gd name="connsiteY5" fmla="*/ 1700069 h 1768601"/>
              <a:gd name="connsiteX6" fmla="*/ 3573801 w 4248963"/>
              <a:gd name="connsiteY6" fmla="*/ 1643728 h 1768601"/>
              <a:gd name="connsiteX7" fmla="*/ 3570610 w 4248963"/>
              <a:gd name="connsiteY7" fmla="*/ 1646920 h 1768601"/>
              <a:gd name="connsiteX8" fmla="*/ 2109052 w 4248963"/>
              <a:gd name="connsiteY8" fmla="*/ 185362 h 1768601"/>
              <a:gd name="connsiteX9" fmla="*/ 2108745 w 4248963"/>
              <a:gd name="connsiteY9" fmla="*/ 185583 h 1768601"/>
              <a:gd name="connsiteX10" fmla="*/ 2102890 w 4248963"/>
              <a:gd name="connsiteY10" fmla="*/ 179200 h 1768601"/>
              <a:gd name="connsiteX11" fmla="*/ 2082966 w 4248963"/>
              <a:gd name="connsiteY11" fmla="*/ 159276 h 1768601"/>
              <a:gd name="connsiteX12" fmla="*/ 2083826 w 4248963"/>
              <a:gd name="connsiteY12" fmla="*/ 158416 h 1768601"/>
              <a:gd name="connsiteX13" fmla="*/ 2063136 w 4248963"/>
              <a:gd name="connsiteY13" fmla="*/ 135860 h 1768601"/>
              <a:gd name="connsiteX14" fmla="*/ 1882163 w 4248963"/>
              <a:gd name="connsiteY14" fmla="*/ 66483 h 1768601"/>
              <a:gd name="connsiteX15" fmla="*/ 1813461 w 4248963"/>
              <a:gd name="connsiteY15" fmla="*/ 75808 h 1768601"/>
              <a:gd name="connsiteX16" fmla="*/ 1813964 w 4248963"/>
              <a:gd name="connsiteY16" fmla="*/ 77684 h 1768601"/>
              <a:gd name="connsiteX17" fmla="*/ 18635 w 4248963"/>
              <a:gd name="connsiteY17" fmla="*/ 558741 h 1768601"/>
              <a:gd name="connsiteX18" fmla="*/ 0 w 4248963"/>
              <a:gd name="connsiteY18" fmla="*/ 489194 h 1768601"/>
              <a:gd name="connsiteX19" fmla="*/ 1795329 w 4248963"/>
              <a:gd name="connsiteY19" fmla="*/ 8137 h 1768601"/>
              <a:gd name="connsiteX20" fmla="*/ 1795901 w 4248963"/>
              <a:gd name="connsiteY20" fmla="*/ 10274 h 1768601"/>
              <a:gd name="connsiteX21" fmla="*/ 1828970 w 4248963"/>
              <a:gd name="connsiteY21" fmla="*/ 3139 h 1768601"/>
              <a:gd name="connsiteX22" fmla="*/ 2095921 w 4248963"/>
              <a:gd name="connsiteY22" fmla="*/ 76802 h 1768601"/>
              <a:gd name="connsiteX23" fmla="*/ 2129854 w 4248963"/>
              <a:gd name="connsiteY23" fmla="*/ 112388 h 1768601"/>
              <a:gd name="connsiteX24" fmla="*/ 2133878 w 4248963"/>
              <a:gd name="connsiteY24" fmla="*/ 108364 h 1768601"/>
              <a:gd name="connsiteX25" fmla="*/ 3621522 w 4248963"/>
              <a:gd name="connsiteY25" fmla="*/ 1596008 h 1768601"/>
              <a:gd name="connsiteX26" fmla="*/ 3620189 w 4248963"/>
              <a:gd name="connsiteY26" fmla="*/ 1597340 h 1768601"/>
              <a:gd name="connsiteX27" fmla="*/ 3668944 w 4248963"/>
              <a:gd name="connsiteY27" fmla="*/ 1646531 h 1768601"/>
              <a:gd name="connsiteX28" fmla="*/ 3854728 w 4248963"/>
              <a:gd name="connsiteY28" fmla="*/ 1701744 h 1768601"/>
              <a:gd name="connsiteX29" fmla="*/ 3914571 w 4248963"/>
              <a:gd name="connsiteY29" fmla="*/ 1691251 h 1768601"/>
              <a:gd name="connsiteX30" fmla="*/ 3914539 w 4248963"/>
              <a:gd name="connsiteY30" fmla="*/ 1691130 h 176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48963" h="1768601">
                <a:moveTo>
                  <a:pt x="4230328" y="1606515"/>
                </a:moveTo>
                <a:lnTo>
                  <a:pt x="4248963" y="1676061"/>
                </a:lnTo>
                <a:lnTo>
                  <a:pt x="3933174" y="1760677"/>
                </a:lnTo>
                <a:lnTo>
                  <a:pt x="3931708" y="1755206"/>
                </a:lnTo>
                <a:lnTo>
                  <a:pt x="3858413" y="1768057"/>
                </a:lnTo>
                <a:cubicBezTo>
                  <a:pt x="3776404" y="1772621"/>
                  <a:pt x="3695444" y="1748361"/>
                  <a:pt x="3629642" y="1700069"/>
                </a:cubicBezTo>
                <a:lnTo>
                  <a:pt x="3573801" y="1643728"/>
                </a:lnTo>
                <a:lnTo>
                  <a:pt x="3570610" y="1646920"/>
                </a:lnTo>
                <a:lnTo>
                  <a:pt x="2109052" y="185362"/>
                </a:lnTo>
                <a:lnTo>
                  <a:pt x="2108745" y="185583"/>
                </a:lnTo>
                <a:lnTo>
                  <a:pt x="2102890" y="179200"/>
                </a:lnTo>
                <a:lnTo>
                  <a:pt x="2082966" y="159276"/>
                </a:lnTo>
                <a:lnTo>
                  <a:pt x="2083826" y="158416"/>
                </a:lnTo>
                <a:lnTo>
                  <a:pt x="2063136" y="135860"/>
                </a:lnTo>
                <a:cubicBezTo>
                  <a:pt x="2012575" y="92354"/>
                  <a:pt x="1948432" y="67931"/>
                  <a:pt x="1882163" y="66483"/>
                </a:cubicBezTo>
                <a:lnTo>
                  <a:pt x="1813461" y="75808"/>
                </a:lnTo>
                <a:lnTo>
                  <a:pt x="1813964" y="77684"/>
                </a:lnTo>
                <a:lnTo>
                  <a:pt x="18635" y="558741"/>
                </a:lnTo>
                <a:lnTo>
                  <a:pt x="0" y="489194"/>
                </a:lnTo>
                <a:lnTo>
                  <a:pt x="1795329" y="8137"/>
                </a:lnTo>
                <a:lnTo>
                  <a:pt x="1795901" y="10274"/>
                </a:lnTo>
                <a:lnTo>
                  <a:pt x="1828970" y="3139"/>
                </a:lnTo>
                <a:cubicBezTo>
                  <a:pt x="1924716" y="-9727"/>
                  <a:pt x="2021167" y="17364"/>
                  <a:pt x="2095921" y="76802"/>
                </a:cubicBezTo>
                <a:lnTo>
                  <a:pt x="2129854" y="112388"/>
                </a:lnTo>
                <a:lnTo>
                  <a:pt x="2133878" y="108364"/>
                </a:lnTo>
                <a:lnTo>
                  <a:pt x="3621522" y="1596008"/>
                </a:lnTo>
                <a:lnTo>
                  <a:pt x="3620189" y="1597340"/>
                </a:lnTo>
                <a:lnTo>
                  <a:pt x="3668944" y="1646531"/>
                </a:lnTo>
                <a:cubicBezTo>
                  <a:pt x="3722382" y="1685748"/>
                  <a:pt x="3788129" y="1705449"/>
                  <a:pt x="3854728" y="1701744"/>
                </a:cubicBezTo>
                <a:lnTo>
                  <a:pt x="3914571" y="1691251"/>
                </a:lnTo>
                <a:lnTo>
                  <a:pt x="3914539" y="1691130"/>
                </a:lnTo>
                <a:close/>
              </a:path>
            </a:pathLst>
          </a:cu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541902" y="1706094"/>
            <a:ext cx="858637" cy="858637"/>
          </a:xfrm>
          <a:prstGeom prst="ellipse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flipH="1" flipV="1">
            <a:off x="5051445" y="3491936"/>
            <a:ext cx="724491" cy="1706057"/>
          </a:xfrm>
          <a:custGeom>
            <a:avLst/>
            <a:gdLst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554480 h 1839431"/>
              <a:gd name="connsiteX9" fmla="*/ 780257 w 780257"/>
              <a:gd name="connsiteY9" fmla="*/ 1839431 h 1839431"/>
              <a:gd name="connsiteX10" fmla="*/ 744257 w 780257"/>
              <a:gd name="connsiteY10" fmla="*/ 1839431 h 1839431"/>
              <a:gd name="connsiteX11" fmla="*/ 744257 w 780257"/>
              <a:gd name="connsiteY11" fmla="*/ 596763 h 1839431"/>
              <a:gd name="connsiteX12" fmla="*/ 742890 w 780257"/>
              <a:gd name="connsiteY12" fmla="*/ 596722 h 1839431"/>
              <a:gd name="connsiteX13" fmla="*/ 630799 w 780257"/>
              <a:gd name="connsiteY13" fmla="*/ 395587 h 1839431"/>
              <a:gd name="connsiteX14" fmla="*/ 630893 w 780257"/>
              <a:gd name="connsiteY14" fmla="*/ 395424 h 1839431"/>
              <a:gd name="connsiteX0" fmla="*/ 0 w 780257"/>
              <a:gd name="connsiteY0" fmla="*/ 31177 h 1839431"/>
              <a:gd name="connsiteX1" fmla="*/ 18000 w 780257"/>
              <a:gd name="connsiteY1" fmla="*/ 0 h 1839431"/>
              <a:gd name="connsiteX2" fmla="*/ 648893 w 780257"/>
              <a:gd name="connsiteY2" fmla="*/ 364247 h 1839431"/>
              <a:gd name="connsiteX3" fmla="*/ 651643 w 780257"/>
              <a:gd name="connsiteY3" fmla="*/ 365834 h 1839431"/>
              <a:gd name="connsiteX4" fmla="*/ 651426 w 780257"/>
              <a:gd name="connsiteY4" fmla="*/ 366210 h 1839431"/>
              <a:gd name="connsiteX5" fmla="*/ 704688 w 780257"/>
              <a:gd name="connsiteY5" fmla="*/ 407493 h 1839431"/>
              <a:gd name="connsiteX6" fmla="*/ 771633 w 780257"/>
              <a:gd name="connsiteY6" fmla="*/ 527619 h 1839431"/>
              <a:gd name="connsiteX7" fmla="*/ 774476 w 780257"/>
              <a:gd name="connsiteY7" fmla="*/ 554480 h 1839431"/>
              <a:gd name="connsiteX8" fmla="*/ 780257 w 780257"/>
              <a:gd name="connsiteY8" fmla="*/ 1839431 h 1839431"/>
              <a:gd name="connsiteX9" fmla="*/ 744257 w 780257"/>
              <a:gd name="connsiteY9" fmla="*/ 1839431 h 1839431"/>
              <a:gd name="connsiteX10" fmla="*/ 744257 w 780257"/>
              <a:gd name="connsiteY10" fmla="*/ 596763 h 1839431"/>
              <a:gd name="connsiteX11" fmla="*/ 742890 w 780257"/>
              <a:gd name="connsiteY11" fmla="*/ 596722 h 1839431"/>
              <a:gd name="connsiteX12" fmla="*/ 630799 w 780257"/>
              <a:gd name="connsiteY12" fmla="*/ 395587 h 1839431"/>
              <a:gd name="connsiteX13" fmla="*/ 630893 w 780257"/>
              <a:gd name="connsiteY13" fmla="*/ 395424 h 1839431"/>
              <a:gd name="connsiteX14" fmla="*/ 0 w 780257"/>
              <a:gd name="connsiteY14" fmla="*/ 31177 h 183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0257" h="1839431">
                <a:moveTo>
                  <a:pt x="0" y="31177"/>
                </a:moveTo>
                <a:lnTo>
                  <a:pt x="18000" y="0"/>
                </a:lnTo>
                <a:lnTo>
                  <a:pt x="648893" y="364247"/>
                </a:lnTo>
                <a:lnTo>
                  <a:pt x="651643" y="365834"/>
                </a:lnTo>
                <a:lnTo>
                  <a:pt x="651426" y="366210"/>
                </a:lnTo>
                <a:lnTo>
                  <a:pt x="704688" y="407493"/>
                </a:lnTo>
                <a:cubicBezTo>
                  <a:pt x="737338" y="440803"/>
                  <a:pt x="760480" y="482329"/>
                  <a:pt x="771633" y="527619"/>
                </a:cubicBezTo>
                <a:lnTo>
                  <a:pt x="774476" y="554480"/>
                </a:lnTo>
                <a:lnTo>
                  <a:pt x="780257" y="1839431"/>
                </a:lnTo>
                <a:lnTo>
                  <a:pt x="744257" y="1839431"/>
                </a:lnTo>
                <a:lnTo>
                  <a:pt x="744257" y="596763"/>
                </a:lnTo>
                <a:lnTo>
                  <a:pt x="742890" y="596722"/>
                </a:lnTo>
                <a:cubicBezTo>
                  <a:pt x="745395" y="514156"/>
                  <a:pt x="702336" y="436889"/>
                  <a:pt x="630799" y="395587"/>
                </a:cubicBezTo>
                <a:lnTo>
                  <a:pt x="630893" y="395424"/>
                </a:lnTo>
                <a:lnTo>
                  <a:pt x="0" y="31177"/>
                </a:lnTo>
                <a:close/>
              </a:path>
            </a:pathLst>
          </a:cu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/>
          <p:cNvSpPr/>
          <p:nvPr/>
        </p:nvSpPr>
        <p:spPr>
          <a:xfrm>
            <a:off x="4796375" y="3032863"/>
            <a:ext cx="522947" cy="522946"/>
          </a:xfrm>
          <a:prstGeom prst="ellipse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 rot="7200000">
            <a:off x="3930924" y="3070508"/>
            <a:ext cx="2119915" cy="2658947"/>
          </a:xfrm>
          <a:custGeom>
            <a:avLst/>
            <a:gdLst>
              <a:gd name="connsiteX0" fmla="*/ 36000 w 2285853"/>
              <a:gd name="connsiteY0" fmla="*/ 2867077 h 2867077"/>
              <a:gd name="connsiteX1" fmla="*/ 0 w 2285853"/>
              <a:gd name="connsiteY1" fmla="*/ 2804723 h 2867077"/>
              <a:gd name="connsiteX2" fmla="*/ 283129 w 2285853"/>
              <a:gd name="connsiteY2" fmla="*/ 2641259 h 2867077"/>
              <a:gd name="connsiteX3" fmla="*/ 285235 w 2285853"/>
              <a:gd name="connsiteY3" fmla="*/ 2644906 h 2867077"/>
              <a:gd name="connsiteX4" fmla="*/ 331494 w 2285853"/>
              <a:gd name="connsiteY4" fmla="*/ 2620796 h 2867077"/>
              <a:gd name="connsiteX5" fmla="*/ 445346 w 2285853"/>
              <a:gd name="connsiteY5" fmla="*/ 2463946 h 2867077"/>
              <a:gd name="connsiteX6" fmla="*/ 456184 w 2285853"/>
              <a:gd name="connsiteY6" fmla="*/ 2379002 h 2867077"/>
              <a:gd name="connsiteX7" fmla="*/ 454737 w 2285853"/>
              <a:gd name="connsiteY7" fmla="*/ 2379002 h 2867077"/>
              <a:gd name="connsiteX8" fmla="*/ 454737 w 2285853"/>
              <a:gd name="connsiteY8" fmla="*/ 1252826 h 2867077"/>
              <a:gd name="connsiteX9" fmla="*/ 453141 w 2285853"/>
              <a:gd name="connsiteY9" fmla="*/ 1252873 h 2867077"/>
              <a:gd name="connsiteX10" fmla="*/ 454737 w 2285853"/>
              <a:gd name="connsiteY10" fmla="*/ 1240366 h 2867077"/>
              <a:gd name="connsiteX11" fmla="*/ 454737 w 2285853"/>
              <a:gd name="connsiteY11" fmla="*/ 1229290 h 2867077"/>
              <a:gd name="connsiteX12" fmla="*/ 456150 w 2285853"/>
              <a:gd name="connsiteY12" fmla="*/ 1229290 h 2867077"/>
              <a:gd name="connsiteX13" fmla="*/ 467078 w 2285853"/>
              <a:gd name="connsiteY13" fmla="*/ 1143644 h 2867077"/>
              <a:gd name="connsiteX14" fmla="*/ 607272 w 2285853"/>
              <a:gd name="connsiteY14" fmla="*/ 950502 h 2867077"/>
              <a:gd name="connsiteX15" fmla="*/ 641983 w 2285853"/>
              <a:gd name="connsiteY15" fmla="*/ 932410 h 2867077"/>
              <a:gd name="connsiteX16" fmla="*/ 640205 w 2285853"/>
              <a:gd name="connsiteY16" fmla="*/ 929331 h 2867077"/>
              <a:gd name="connsiteX17" fmla="*/ 2249853 w 2285853"/>
              <a:gd name="connsiteY17" fmla="*/ 0 h 2867077"/>
              <a:gd name="connsiteX18" fmla="*/ 2285853 w 2285853"/>
              <a:gd name="connsiteY18" fmla="*/ 62354 h 2867077"/>
              <a:gd name="connsiteX19" fmla="*/ 676205 w 2285853"/>
              <a:gd name="connsiteY19" fmla="*/ 991685 h 2867077"/>
              <a:gd name="connsiteX20" fmla="*/ 674990 w 2285853"/>
              <a:gd name="connsiteY20" fmla="*/ 989580 h 2867077"/>
              <a:gd name="connsiteX21" fmla="*/ 644693 w 2285853"/>
              <a:gd name="connsiteY21" fmla="*/ 1005371 h 2867077"/>
              <a:gd name="connsiteX22" fmla="*/ 530841 w 2285853"/>
              <a:gd name="connsiteY22" fmla="*/ 1162221 h 2867077"/>
              <a:gd name="connsiteX23" fmla="*/ 522284 w 2285853"/>
              <a:gd name="connsiteY23" fmla="*/ 1229290 h 2867077"/>
              <a:gd name="connsiteX24" fmla="*/ 526737 w 2285853"/>
              <a:gd name="connsiteY24" fmla="*/ 1229290 h 2867077"/>
              <a:gd name="connsiteX25" fmla="*/ 526737 w 2285853"/>
              <a:gd name="connsiteY25" fmla="*/ 2379002 h 2867077"/>
              <a:gd name="connsiteX26" fmla="*/ 522318 w 2285853"/>
              <a:gd name="connsiteY26" fmla="*/ 2379002 h 2867077"/>
              <a:gd name="connsiteX27" fmla="*/ 509110 w 2285853"/>
              <a:gd name="connsiteY27" fmla="*/ 2482523 h 2867077"/>
              <a:gd name="connsiteX28" fmla="*/ 368915 w 2285853"/>
              <a:gd name="connsiteY28" fmla="*/ 2675665 h 2867077"/>
              <a:gd name="connsiteX29" fmla="*/ 318242 w 2285853"/>
              <a:gd name="connsiteY29" fmla="*/ 2702076 h 2867077"/>
              <a:gd name="connsiteX30" fmla="*/ 319129 w 2285853"/>
              <a:gd name="connsiteY30" fmla="*/ 2703613 h 286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285853" h="2867077">
                <a:moveTo>
                  <a:pt x="36000" y="2867077"/>
                </a:moveTo>
                <a:lnTo>
                  <a:pt x="0" y="2804723"/>
                </a:lnTo>
                <a:lnTo>
                  <a:pt x="283129" y="2641259"/>
                </a:lnTo>
                <a:lnTo>
                  <a:pt x="285235" y="2644906"/>
                </a:lnTo>
                <a:lnTo>
                  <a:pt x="331494" y="2620796"/>
                </a:lnTo>
                <a:cubicBezTo>
                  <a:pt x="386604" y="2583218"/>
                  <a:pt x="426796" y="2527582"/>
                  <a:pt x="445346" y="2463946"/>
                </a:cubicBezTo>
                <a:lnTo>
                  <a:pt x="456184" y="2379002"/>
                </a:lnTo>
                <a:lnTo>
                  <a:pt x="454737" y="2379002"/>
                </a:lnTo>
                <a:lnTo>
                  <a:pt x="454737" y="1252826"/>
                </a:lnTo>
                <a:lnTo>
                  <a:pt x="453141" y="1252873"/>
                </a:lnTo>
                <a:lnTo>
                  <a:pt x="454737" y="1240366"/>
                </a:lnTo>
                <a:lnTo>
                  <a:pt x="454737" y="1229290"/>
                </a:lnTo>
                <a:lnTo>
                  <a:pt x="456150" y="1229290"/>
                </a:lnTo>
                <a:lnTo>
                  <a:pt x="467078" y="1143644"/>
                </a:lnTo>
                <a:cubicBezTo>
                  <a:pt x="489919" y="1065284"/>
                  <a:pt x="539411" y="996774"/>
                  <a:pt x="607272" y="950502"/>
                </a:cubicBezTo>
                <a:lnTo>
                  <a:pt x="641983" y="932410"/>
                </a:lnTo>
                <a:lnTo>
                  <a:pt x="640205" y="929331"/>
                </a:lnTo>
                <a:lnTo>
                  <a:pt x="2249853" y="0"/>
                </a:lnTo>
                <a:lnTo>
                  <a:pt x="2285853" y="62354"/>
                </a:lnTo>
                <a:lnTo>
                  <a:pt x="676205" y="991685"/>
                </a:lnTo>
                <a:lnTo>
                  <a:pt x="674990" y="989580"/>
                </a:lnTo>
                <a:lnTo>
                  <a:pt x="644693" y="1005371"/>
                </a:lnTo>
                <a:cubicBezTo>
                  <a:pt x="589584" y="1042949"/>
                  <a:pt x="549391" y="1098585"/>
                  <a:pt x="530841" y="1162221"/>
                </a:cubicBezTo>
                <a:lnTo>
                  <a:pt x="522284" y="1229290"/>
                </a:lnTo>
                <a:lnTo>
                  <a:pt x="526737" y="1229290"/>
                </a:lnTo>
                <a:lnTo>
                  <a:pt x="526737" y="2379002"/>
                </a:lnTo>
                <a:lnTo>
                  <a:pt x="522318" y="2379002"/>
                </a:lnTo>
                <a:lnTo>
                  <a:pt x="509110" y="2482523"/>
                </a:lnTo>
                <a:cubicBezTo>
                  <a:pt x="486268" y="2560883"/>
                  <a:pt x="436776" y="2629392"/>
                  <a:pt x="368915" y="2675665"/>
                </a:cubicBezTo>
                <a:lnTo>
                  <a:pt x="318242" y="2702076"/>
                </a:lnTo>
                <a:lnTo>
                  <a:pt x="319129" y="2703613"/>
                </a:lnTo>
                <a:close/>
              </a:path>
            </a:pathLst>
          </a:cu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931306" y="2122918"/>
            <a:ext cx="858637" cy="858637"/>
          </a:xfrm>
          <a:prstGeom prst="ellipse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3428081" y="1698940"/>
            <a:ext cx="522947" cy="522946"/>
          </a:xfrm>
          <a:prstGeom prst="ellipse">
            <a:avLst/>
          </a:prstGeom>
          <a:solidFill>
            <a:srgbClr val="FA8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3678520" y="2077189"/>
            <a:ext cx="1817488" cy="3526591"/>
          </a:xfrm>
          <a:custGeom>
            <a:avLst/>
            <a:gdLst>
              <a:gd name="connsiteX0" fmla="*/ 0 w 1959753"/>
              <a:gd name="connsiteY0" fmla="*/ 0 h 3802638"/>
              <a:gd name="connsiteX1" fmla="*/ 36000 w 1959753"/>
              <a:gd name="connsiteY1" fmla="*/ 0 h 3802638"/>
              <a:gd name="connsiteX2" fmla="*/ 36000 w 1959753"/>
              <a:gd name="connsiteY2" fmla="*/ 1135468 h 3802638"/>
              <a:gd name="connsiteX3" fmla="*/ 39169 w 1959753"/>
              <a:gd name="connsiteY3" fmla="*/ 1135589 h 3802638"/>
              <a:gd name="connsiteX4" fmla="*/ 198106 w 1959753"/>
              <a:gd name="connsiteY4" fmla="*/ 1421425 h 3802638"/>
              <a:gd name="connsiteX5" fmla="*/ 196963 w 1959753"/>
              <a:gd name="connsiteY5" fmla="*/ 1423432 h 3802638"/>
              <a:gd name="connsiteX6" fmla="*/ 1789213 w 1959753"/>
              <a:gd name="connsiteY6" fmla="*/ 2342718 h 3802638"/>
              <a:gd name="connsiteX7" fmla="*/ 1787678 w 1959753"/>
              <a:gd name="connsiteY7" fmla="*/ 2345378 h 3802638"/>
              <a:gd name="connsiteX8" fmla="*/ 1852247 w 1959753"/>
              <a:gd name="connsiteY8" fmla="*/ 2392635 h 3802638"/>
              <a:gd name="connsiteX9" fmla="*/ 1959715 w 1959753"/>
              <a:gd name="connsiteY9" fmla="*/ 2651698 h 3802638"/>
              <a:gd name="connsiteX10" fmla="*/ 1957601 w 1959753"/>
              <a:gd name="connsiteY10" fmla="*/ 2651667 h 3802638"/>
              <a:gd name="connsiteX11" fmla="*/ 1957601 w 1959753"/>
              <a:gd name="connsiteY11" fmla="*/ 3802638 h 3802638"/>
              <a:gd name="connsiteX12" fmla="*/ 1921601 w 1959753"/>
              <a:gd name="connsiteY12" fmla="*/ 3802638 h 3802638"/>
              <a:gd name="connsiteX13" fmla="*/ 1921601 w 1959753"/>
              <a:gd name="connsiteY13" fmla="*/ 2651136 h 3802638"/>
              <a:gd name="connsiteX14" fmla="*/ 1921392 w 1959753"/>
              <a:gd name="connsiteY14" fmla="*/ 2651133 h 3802638"/>
              <a:gd name="connsiteX15" fmla="*/ 1755806 w 1959753"/>
              <a:gd name="connsiteY15" fmla="*/ 2369097 h 3802638"/>
              <a:gd name="connsiteX16" fmla="*/ 1757490 w 1959753"/>
              <a:gd name="connsiteY16" fmla="*/ 2365972 h 3802638"/>
              <a:gd name="connsiteX17" fmla="*/ 179147 w 1959753"/>
              <a:gd name="connsiteY17" fmla="*/ 1454715 h 3802638"/>
              <a:gd name="connsiteX18" fmla="*/ 179139 w 1959753"/>
              <a:gd name="connsiteY18" fmla="*/ 1454730 h 3802638"/>
              <a:gd name="connsiteX19" fmla="*/ 179039 w 1959753"/>
              <a:gd name="connsiteY19" fmla="*/ 1454653 h 3802638"/>
              <a:gd name="connsiteX20" fmla="*/ 170233 w 1959753"/>
              <a:gd name="connsiteY20" fmla="*/ 1449569 h 3802638"/>
              <a:gd name="connsiteX21" fmla="*/ 170906 w 1959753"/>
              <a:gd name="connsiteY21" fmla="*/ 1448403 h 3802638"/>
              <a:gd name="connsiteX22" fmla="*/ 102242 w 1959753"/>
              <a:gd name="connsiteY22" fmla="*/ 1395635 h 3802638"/>
              <a:gd name="connsiteX23" fmla="*/ 10492 w 1959753"/>
              <a:gd name="connsiteY23" fmla="*/ 1230629 h 3802638"/>
              <a:gd name="connsiteX24" fmla="*/ 3066 w 1959753"/>
              <a:gd name="connsiteY24" fmla="*/ 1156146 h 3802638"/>
              <a:gd name="connsiteX25" fmla="*/ 0 w 1959753"/>
              <a:gd name="connsiteY25" fmla="*/ 1156146 h 3802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959753" h="3802638">
                <a:moveTo>
                  <a:pt x="0" y="0"/>
                </a:moveTo>
                <a:lnTo>
                  <a:pt x="36000" y="0"/>
                </a:lnTo>
                <a:lnTo>
                  <a:pt x="36000" y="1135468"/>
                </a:lnTo>
                <a:lnTo>
                  <a:pt x="39169" y="1135589"/>
                </a:lnTo>
                <a:cubicBezTo>
                  <a:pt x="34685" y="1253055"/>
                  <a:pt x="95959" y="1363250"/>
                  <a:pt x="198106" y="1421425"/>
                </a:cubicBezTo>
                <a:lnTo>
                  <a:pt x="196963" y="1423432"/>
                </a:lnTo>
                <a:lnTo>
                  <a:pt x="1789213" y="2342718"/>
                </a:lnTo>
                <a:lnTo>
                  <a:pt x="1787678" y="2345378"/>
                </a:lnTo>
                <a:lnTo>
                  <a:pt x="1852247" y="2392635"/>
                </a:lnTo>
                <a:cubicBezTo>
                  <a:pt x="1921260" y="2459503"/>
                  <a:pt x="1961171" y="2552822"/>
                  <a:pt x="1959715" y="2651698"/>
                </a:cubicBezTo>
                <a:lnTo>
                  <a:pt x="1957601" y="2651667"/>
                </a:lnTo>
                <a:lnTo>
                  <a:pt x="1957601" y="3802638"/>
                </a:lnTo>
                <a:lnTo>
                  <a:pt x="1921601" y="3802638"/>
                </a:lnTo>
                <a:lnTo>
                  <a:pt x="1921601" y="2651136"/>
                </a:lnTo>
                <a:lnTo>
                  <a:pt x="1921392" y="2651133"/>
                </a:lnTo>
                <a:cubicBezTo>
                  <a:pt x="1923124" y="2533595"/>
                  <a:pt x="1859287" y="2424864"/>
                  <a:pt x="1755806" y="2369097"/>
                </a:cubicBezTo>
                <a:lnTo>
                  <a:pt x="1757490" y="2365972"/>
                </a:lnTo>
                <a:lnTo>
                  <a:pt x="179147" y="1454715"/>
                </a:lnTo>
                <a:lnTo>
                  <a:pt x="179139" y="1454730"/>
                </a:lnTo>
                <a:lnTo>
                  <a:pt x="179039" y="1454653"/>
                </a:lnTo>
                <a:lnTo>
                  <a:pt x="170233" y="1449569"/>
                </a:lnTo>
                <a:lnTo>
                  <a:pt x="170906" y="1448403"/>
                </a:lnTo>
                <a:lnTo>
                  <a:pt x="102242" y="1395635"/>
                </a:lnTo>
                <a:cubicBezTo>
                  <a:pt x="57290" y="1349992"/>
                  <a:pt x="25544" y="1292898"/>
                  <a:pt x="10492" y="1230629"/>
                </a:cubicBezTo>
                <a:lnTo>
                  <a:pt x="3066" y="1156146"/>
                </a:lnTo>
                <a:lnTo>
                  <a:pt x="0" y="1156146"/>
                </a:lnTo>
                <a:close/>
              </a:path>
            </a:pathLst>
          </a:custGeom>
          <a:solidFill>
            <a:srgbClr val="FA8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flipH="1">
            <a:off x="6351097" y="3392612"/>
            <a:ext cx="33387" cy="2367710"/>
          </a:xfrm>
          <a:prstGeom prst="rect">
            <a:avLst/>
          </a:prstGeom>
          <a:solidFill>
            <a:srgbClr val="FA8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109224" y="3061895"/>
            <a:ext cx="522947" cy="522946"/>
          </a:xfrm>
          <a:prstGeom prst="ellipse">
            <a:avLst/>
          </a:prstGeom>
          <a:solidFill>
            <a:srgbClr val="FA87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99086" y="5396931"/>
            <a:ext cx="3105823" cy="1461071"/>
          </a:xfrm>
          <a:prstGeom prst="rect">
            <a:avLst/>
          </a:prstGeom>
          <a:effectLst>
            <a:outerShdw blurRad="520700" dist="254000" dir="9840000" sx="102000" sy="102000" algn="ctr" rotWithShape="0">
              <a:prstClr val="black">
                <a:alpha val="5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7119" y="1691482"/>
            <a:ext cx="402391" cy="58869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9672" y="1925301"/>
            <a:ext cx="539363" cy="4563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469" y="3115571"/>
            <a:ext cx="362224" cy="3622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3551" y="2349247"/>
            <a:ext cx="478688" cy="4028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488" y="1784758"/>
            <a:ext cx="312137" cy="3381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4613" y="3170268"/>
            <a:ext cx="377540" cy="3146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5614" y="2773215"/>
            <a:ext cx="376172" cy="276259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9578639" y="2912406"/>
            <a:ext cx="19747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 that I'd like to do is to save every day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578639" y="4459329"/>
            <a:ext cx="19747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点击更改图片，替换图标即可。</a:t>
            </a:r>
            <a:endParaRPr lang="en-US" altLang="zh-CN" sz="1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5552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目录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83485" y="2571771"/>
            <a:ext cx="924423" cy="6552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4845" y="2571771"/>
            <a:ext cx="924423" cy="6552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2477" y="2571771"/>
            <a:ext cx="924423" cy="65528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90109" y="2571771"/>
            <a:ext cx="924423" cy="65528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96766"/>
            <a:ext cx="12192000" cy="27612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48178" y="1507677"/>
            <a:ext cx="5757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60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46111" y="1507677"/>
            <a:ext cx="6367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endParaRPr lang="zh-CN" altLang="en-US" sz="60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98546" y="1507677"/>
            <a:ext cx="5405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60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54800" y="1507677"/>
            <a:ext cx="6383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60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1690" y="3352706"/>
            <a:ext cx="184800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Chapter1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78813" y="3352706"/>
            <a:ext cx="184800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Chapter2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40686" y="3352706"/>
            <a:ext cx="184800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Chapter3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28317" y="3352706"/>
            <a:ext cx="184800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Chapter4</a:t>
            </a: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03039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63084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同侧圆角矩形 32"/>
          <p:cNvSpPr/>
          <p:nvPr/>
        </p:nvSpPr>
        <p:spPr>
          <a:xfrm>
            <a:off x="9495972" y="3189181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0069862" y="3241405"/>
            <a:ext cx="10438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05287" y="4034127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05287" y="4292240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9848849" y="3867271"/>
            <a:ext cx="1390651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 rot="5400000">
            <a:off x="7096511" y="1949596"/>
            <a:ext cx="590181" cy="712411"/>
            <a:chOff x="3461276" y="4610485"/>
            <a:chExt cx="590181" cy="712411"/>
          </a:xfrm>
        </p:grpSpPr>
        <p:cxnSp>
          <p:nvCxnSpPr>
            <p:cNvPr id="62" name="直接连接符 61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 rot="16200000">
            <a:off x="7408662" y="5321052"/>
            <a:ext cx="590181" cy="712411"/>
            <a:chOff x="3461276" y="4610485"/>
            <a:chExt cx="590181" cy="712411"/>
          </a:xfrm>
        </p:grpSpPr>
        <p:cxnSp>
          <p:nvCxnSpPr>
            <p:cNvPr id="67" name="直接连接符 66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同侧圆角矩形 27"/>
          <p:cNvSpPr/>
          <p:nvPr/>
        </p:nvSpPr>
        <p:spPr>
          <a:xfrm>
            <a:off x="3428999" y="2879421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EA5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6223" y="4114158"/>
            <a:ext cx="1974732" cy="928972"/>
          </a:xfrm>
          <a:prstGeom prst="rect">
            <a:avLst/>
          </a:prstGeom>
          <a:effectLst>
            <a:outerShdw blurRad="520700" dist="254000" dir="9840000" sx="102000" sy="102000" algn="ctr" rotWithShape="0">
              <a:prstClr val="black">
                <a:alpha val="50000"/>
              </a:prstClr>
            </a:outerShdw>
          </a:effectLst>
        </p:spPr>
      </p:pic>
      <p:sp>
        <p:nvSpPr>
          <p:cNvPr id="31" name="文本框 30"/>
          <p:cNvSpPr txBox="1"/>
          <p:nvPr/>
        </p:nvSpPr>
        <p:spPr>
          <a:xfrm>
            <a:off x="3860794" y="3102831"/>
            <a:ext cx="1959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</a:p>
        </p:txBody>
      </p:sp>
      <p:sp>
        <p:nvSpPr>
          <p:cNvPr id="34" name="矩形 33"/>
          <p:cNvSpPr/>
          <p:nvPr/>
        </p:nvSpPr>
        <p:spPr>
          <a:xfrm>
            <a:off x="3876223" y="3663743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同侧圆角矩形 50"/>
          <p:cNvSpPr/>
          <p:nvPr/>
        </p:nvSpPr>
        <p:spPr>
          <a:xfrm>
            <a:off x="6523661" y="3170428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6818630" y="3222652"/>
            <a:ext cx="1601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53" name="矩形 52"/>
          <p:cNvSpPr/>
          <p:nvPr/>
        </p:nvSpPr>
        <p:spPr>
          <a:xfrm>
            <a:off x="6584309" y="4015375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6935048" y="3848519"/>
            <a:ext cx="1390651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831" y="4448823"/>
            <a:ext cx="533517" cy="44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3285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同侧圆角矩形 31"/>
          <p:cNvSpPr/>
          <p:nvPr/>
        </p:nvSpPr>
        <p:spPr>
          <a:xfrm>
            <a:off x="6177643" y="2879421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EA5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4867" y="4114158"/>
            <a:ext cx="1974732" cy="928972"/>
          </a:xfrm>
          <a:prstGeom prst="rect">
            <a:avLst/>
          </a:prstGeom>
          <a:effectLst>
            <a:outerShdw blurRad="520700" dist="254000" dir="9840000" sx="102000" sy="102000" algn="ctr" rotWithShape="0">
              <a:prstClr val="black">
                <a:alpha val="5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63084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3541488" y="3189181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同侧圆角矩形 32"/>
          <p:cNvSpPr/>
          <p:nvPr/>
        </p:nvSpPr>
        <p:spPr>
          <a:xfrm>
            <a:off x="9495972" y="3189181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600" y="4417274"/>
            <a:ext cx="445912" cy="471166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6609437" y="3102831"/>
            <a:ext cx="1959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36456" y="3241405"/>
            <a:ext cx="1601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069862" y="3241405"/>
            <a:ext cx="10438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02135" y="4034127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602135" y="4292240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624867" y="3585357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605287" y="4034127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Biz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05287" y="4292240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52874" y="3867271"/>
            <a:ext cx="1390651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848849" y="3867271"/>
            <a:ext cx="1390651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 rot="5400000">
            <a:off x="7096511" y="1949596"/>
            <a:ext cx="590181" cy="712411"/>
            <a:chOff x="3461276" y="4610485"/>
            <a:chExt cx="590181" cy="712411"/>
          </a:xfrm>
        </p:grpSpPr>
        <p:cxnSp>
          <p:nvCxnSpPr>
            <p:cNvPr id="62" name="直接连接符 61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 rot="16200000">
            <a:off x="7408662" y="5321052"/>
            <a:ext cx="590181" cy="712411"/>
            <a:chOff x="3461276" y="4610485"/>
            <a:chExt cx="590181" cy="712411"/>
          </a:xfrm>
        </p:grpSpPr>
        <p:cxnSp>
          <p:nvCxnSpPr>
            <p:cNvPr id="67" name="直接连接符 66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0980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630848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3541488" y="3189181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3836456" y="3241405"/>
            <a:ext cx="1601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423,000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02135" y="4034127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Users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602135" y="4292240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Increasing in 2016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952874" y="3867271"/>
            <a:ext cx="1390651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 rot="5400000">
            <a:off x="7096511" y="1949596"/>
            <a:ext cx="590181" cy="712411"/>
            <a:chOff x="3461276" y="4610485"/>
            <a:chExt cx="590181" cy="712411"/>
          </a:xfrm>
        </p:grpSpPr>
        <p:cxnSp>
          <p:nvCxnSpPr>
            <p:cNvPr id="62" name="直接连接符 61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 rot="16200000">
            <a:off x="7408662" y="5321052"/>
            <a:ext cx="590181" cy="712411"/>
            <a:chOff x="3461276" y="4610485"/>
            <a:chExt cx="590181" cy="712411"/>
          </a:xfrm>
        </p:grpSpPr>
        <p:cxnSp>
          <p:nvCxnSpPr>
            <p:cNvPr id="67" name="直接连接符 66"/>
            <p:cNvCxnSpPr/>
            <p:nvPr/>
          </p:nvCxnSpPr>
          <p:spPr>
            <a:xfrm rot="18900000">
              <a:off x="3756366" y="4732715"/>
              <a:ext cx="0" cy="5901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18900000">
              <a:off x="3461276" y="4610485"/>
              <a:ext cx="59018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同侧圆角矩形 27"/>
          <p:cNvSpPr/>
          <p:nvPr/>
        </p:nvSpPr>
        <p:spPr>
          <a:xfrm>
            <a:off x="6523661" y="3170428"/>
            <a:ext cx="2191657" cy="1654629"/>
          </a:xfrm>
          <a:prstGeom prst="round2SameRect">
            <a:avLst>
              <a:gd name="adj1" fmla="val 8772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6818630" y="3222652"/>
            <a:ext cx="16017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528,000</a:t>
            </a:r>
          </a:p>
        </p:txBody>
      </p:sp>
      <p:sp>
        <p:nvSpPr>
          <p:cNvPr id="30" name="矩形 29"/>
          <p:cNvSpPr/>
          <p:nvPr/>
        </p:nvSpPr>
        <p:spPr>
          <a:xfrm>
            <a:off x="6584309" y="4015375"/>
            <a:ext cx="19747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Downloader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6935048" y="3848519"/>
            <a:ext cx="1390651" cy="0"/>
          </a:xfrm>
          <a:prstGeom prst="line">
            <a:avLst/>
          </a:prstGeom>
          <a:ln>
            <a:solidFill>
              <a:srgbClr val="EA5F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同侧圆角矩形 33"/>
          <p:cNvSpPr/>
          <p:nvPr/>
        </p:nvSpPr>
        <p:spPr>
          <a:xfrm>
            <a:off x="8910102" y="2879421"/>
            <a:ext cx="2873828" cy="2169644"/>
          </a:xfrm>
          <a:prstGeom prst="round2SameRect">
            <a:avLst>
              <a:gd name="adj1" fmla="val 8772"/>
              <a:gd name="adj2" fmla="val 0"/>
            </a:avLst>
          </a:prstGeom>
          <a:solidFill>
            <a:srgbClr val="EA5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57326" y="4114158"/>
            <a:ext cx="1974732" cy="928972"/>
          </a:xfrm>
          <a:prstGeom prst="rect">
            <a:avLst/>
          </a:prstGeom>
          <a:effectLst>
            <a:outerShdw blurRad="520700" dist="254000" dir="9840000" sx="102000" sy="102000" algn="ctr" rotWithShape="0">
              <a:prstClr val="black">
                <a:alpha val="50000"/>
              </a:prstClr>
            </a:outerShdw>
          </a:effectLst>
        </p:spPr>
      </p:pic>
      <p:sp>
        <p:nvSpPr>
          <p:cNvPr id="41" name="文本框 40"/>
          <p:cNvSpPr txBox="1"/>
          <p:nvPr/>
        </p:nvSpPr>
        <p:spPr>
          <a:xfrm>
            <a:off x="9740199" y="3102831"/>
            <a:ext cx="12570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No.1</a:t>
            </a:r>
          </a:p>
        </p:txBody>
      </p:sp>
      <p:sp>
        <p:nvSpPr>
          <p:cNvPr id="42" name="矩形 41"/>
          <p:cNvSpPr/>
          <p:nvPr/>
        </p:nvSpPr>
        <p:spPr>
          <a:xfrm>
            <a:off x="9357326" y="3585357"/>
            <a:ext cx="1974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Cloud of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Biz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Total solution of Corp</a:t>
            </a:r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0963" y="4437518"/>
            <a:ext cx="447455" cy="490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189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章节名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192079"/>
            <a:ext cx="4952395" cy="464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7643" y="2818188"/>
            <a:ext cx="517404" cy="366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345" y="4576121"/>
            <a:ext cx="803427" cy="5695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345" y="6288482"/>
            <a:ext cx="803427" cy="5695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7405" y="3730171"/>
            <a:ext cx="1583359" cy="1122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464" y="2133697"/>
            <a:ext cx="1931239" cy="1368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367" y="3742532"/>
            <a:ext cx="634060" cy="449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474" y="5584597"/>
            <a:ext cx="1051843" cy="7456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1034" y="4852553"/>
            <a:ext cx="687236" cy="4871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8270" y="6330209"/>
            <a:ext cx="687236" cy="4871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93472" y="3821209"/>
            <a:ext cx="4731435" cy="605648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365336" y="2926462"/>
            <a:ext cx="4759571" cy="89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 algn="ctr"/>
            <a:r>
              <a:rPr lang="en-US" altLang="zh-CN" sz="7700" dirty="0" smtClean="0"/>
              <a:t>Chapter d</a:t>
            </a:r>
            <a:endParaRPr lang="zh-CN" altLang="en-US" sz="7700" dirty="0"/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5393472" y="3821211"/>
            <a:ext cx="4731435" cy="1324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1000" dirty="0" smtClean="0"/>
              <a:t>雲概念模板</a:t>
            </a:r>
            <a:endParaRPr lang="zh-CN" altLang="en-US" sz="3600" spc="1000" dirty="0"/>
          </a:p>
        </p:txBody>
      </p:sp>
    </p:spTree>
    <p:extLst>
      <p:ext uri="{BB962C8B-B14F-4D97-AF65-F5344CB8AC3E}">
        <p14:creationId xmlns:p14="http://schemas.microsoft.com/office/powerpoint/2010/main" val="7689706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7037"/>
          <a:stretch/>
        </p:blipFill>
        <p:spPr>
          <a:xfrm>
            <a:off x="-28992" y="4705350"/>
            <a:ext cx="12192000" cy="21526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04110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 flipH="1">
            <a:off x="6876719" y="3041726"/>
            <a:ext cx="876367" cy="5841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8105502" y="2021606"/>
            <a:ext cx="381431" cy="6896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椭圆 90"/>
          <p:cNvSpPr/>
          <p:nvPr/>
        </p:nvSpPr>
        <p:spPr>
          <a:xfrm>
            <a:off x="8251939" y="1463970"/>
            <a:ext cx="629124" cy="629124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flipH="1" flipV="1">
            <a:off x="7974531" y="2755450"/>
            <a:ext cx="444328" cy="10725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椭圆 92"/>
          <p:cNvSpPr/>
          <p:nvPr/>
        </p:nvSpPr>
        <p:spPr>
          <a:xfrm>
            <a:off x="8282156" y="3750630"/>
            <a:ext cx="598907" cy="598906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4886239" y="3853720"/>
            <a:ext cx="1297424" cy="160466"/>
            <a:chOff x="6416918" y="3221363"/>
            <a:chExt cx="1297424" cy="160466"/>
          </a:xfrm>
        </p:grpSpPr>
        <p:cxnSp>
          <p:nvCxnSpPr>
            <p:cNvPr id="96" name="直接连接符 95"/>
            <p:cNvCxnSpPr/>
            <p:nvPr/>
          </p:nvCxnSpPr>
          <p:spPr>
            <a:xfrm flipH="1" flipV="1">
              <a:off x="6416918" y="3221363"/>
              <a:ext cx="645884" cy="87896"/>
            </a:xfrm>
            <a:prstGeom prst="line">
              <a:avLst/>
            </a:prstGeom>
            <a:ln>
              <a:solidFill>
                <a:srgbClr val="1B1A1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 flipV="1">
              <a:off x="7068458" y="3309259"/>
              <a:ext cx="645884" cy="725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椭圆 96"/>
          <p:cNvSpPr/>
          <p:nvPr/>
        </p:nvSpPr>
        <p:spPr>
          <a:xfrm>
            <a:off x="6183661" y="3282181"/>
            <a:ext cx="1386115" cy="1386115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7569776" y="2380945"/>
            <a:ext cx="781008" cy="781008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 rot="10800000">
            <a:off x="3592863" y="2914886"/>
            <a:ext cx="1944915" cy="2198600"/>
          </a:xfrm>
          <a:custGeom>
            <a:avLst/>
            <a:gdLst>
              <a:gd name="connsiteX0" fmla="*/ 1335314 w 2670628"/>
              <a:gd name="connsiteY0" fmla="*/ 2627084 h 3018972"/>
              <a:gd name="connsiteX1" fmla="*/ 2278740 w 2670628"/>
              <a:gd name="connsiteY1" fmla="*/ 1683658 h 3018972"/>
              <a:gd name="connsiteX2" fmla="*/ 1335314 w 2670628"/>
              <a:gd name="connsiteY2" fmla="*/ 740232 h 3018972"/>
              <a:gd name="connsiteX3" fmla="*/ 391888 w 2670628"/>
              <a:gd name="connsiteY3" fmla="*/ 1683658 h 3018972"/>
              <a:gd name="connsiteX4" fmla="*/ 1335314 w 2670628"/>
              <a:gd name="connsiteY4" fmla="*/ 2627084 h 3018972"/>
              <a:gd name="connsiteX5" fmla="*/ 1335314 w 2670628"/>
              <a:gd name="connsiteY5" fmla="*/ 3018972 h 3018972"/>
              <a:gd name="connsiteX6" fmla="*/ 0 w 2670628"/>
              <a:gd name="connsiteY6" fmla="*/ 1683658 h 3018972"/>
              <a:gd name="connsiteX7" fmla="*/ 1066201 w 2670628"/>
              <a:gd name="connsiteY7" fmla="*/ 375473 h 3018972"/>
              <a:gd name="connsiteX8" fmla="*/ 1122526 w 2670628"/>
              <a:gd name="connsiteY8" fmla="*/ 366877 h 3018972"/>
              <a:gd name="connsiteX9" fmla="*/ 1335314 w 2670628"/>
              <a:gd name="connsiteY9" fmla="*/ 0 h 3018972"/>
              <a:gd name="connsiteX10" fmla="*/ 1548103 w 2670628"/>
              <a:gd name="connsiteY10" fmla="*/ 366877 h 3018972"/>
              <a:gd name="connsiteX11" fmla="*/ 1604427 w 2670628"/>
              <a:gd name="connsiteY11" fmla="*/ 375473 h 3018972"/>
              <a:gd name="connsiteX12" fmla="*/ 2670628 w 2670628"/>
              <a:gd name="connsiteY12" fmla="*/ 1683658 h 3018972"/>
              <a:gd name="connsiteX13" fmla="*/ 1335314 w 2670628"/>
              <a:gd name="connsiteY13" fmla="*/ 3018972 h 30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70628" h="3018972">
                <a:moveTo>
                  <a:pt x="1335314" y="2627084"/>
                </a:moveTo>
                <a:cubicBezTo>
                  <a:pt x="1856354" y="2627084"/>
                  <a:pt x="2278740" y="2204698"/>
                  <a:pt x="2278740" y="1683658"/>
                </a:cubicBezTo>
                <a:cubicBezTo>
                  <a:pt x="2278740" y="1162618"/>
                  <a:pt x="1856354" y="740232"/>
                  <a:pt x="1335314" y="740232"/>
                </a:cubicBezTo>
                <a:cubicBezTo>
                  <a:pt x="814274" y="740232"/>
                  <a:pt x="391888" y="1162618"/>
                  <a:pt x="391888" y="1683658"/>
                </a:cubicBezTo>
                <a:cubicBezTo>
                  <a:pt x="391888" y="2204698"/>
                  <a:pt x="814274" y="2627084"/>
                  <a:pt x="1335314" y="2627084"/>
                </a:cubicBezTo>
                <a:close/>
                <a:moveTo>
                  <a:pt x="1335314" y="3018972"/>
                </a:moveTo>
                <a:cubicBezTo>
                  <a:pt x="597840" y="3018972"/>
                  <a:pt x="0" y="2421132"/>
                  <a:pt x="0" y="1683658"/>
                </a:cubicBezTo>
                <a:cubicBezTo>
                  <a:pt x="0" y="1038368"/>
                  <a:pt x="457721" y="499986"/>
                  <a:pt x="1066201" y="375473"/>
                </a:cubicBezTo>
                <a:lnTo>
                  <a:pt x="1122526" y="366877"/>
                </a:lnTo>
                <a:lnTo>
                  <a:pt x="1335314" y="0"/>
                </a:lnTo>
                <a:lnTo>
                  <a:pt x="1548103" y="366877"/>
                </a:lnTo>
                <a:lnTo>
                  <a:pt x="1604427" y="375473"/>
                </a:lnTo>
                <a:cubicBezTo>
                  <a:pt x="2212907" y="499986"/>
                  <a:pt x="2670628" y="1038368"/>
                  <a:pt x="2670628" y="1683658"/>
                </a:cubicBezTo>
                <a:cubicBezTo>
                  <a:pt x="2670628" y="2421132"/>
                  <a:pt x="2072788" y="3018972"/>
                  <a:pt x="1335314" y="3018972"/>
                </a:cubicBezTo>
                <a:close/>
              </a:path>
            </a:pathLst>
          </a:custGeom>
          <a:solidFill>
            <a:srgbClr val="EA5F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999223" y="3714596"/>
            <a:ext cx="1162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223970" y="1479122"/>
            <a:ext cx="1606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223970" y="3836548"/>
            <a:ext cx="1606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640304" y="2486977"/>
            <a:ext cx="1606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0744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2000" accel="50000" decel="50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-1200000">
                                      <p:cBhvr>
                                        <p:cTn id="38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64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3.33333E-6 2.22222E-6 L -0.01159 -0.0555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" y="-277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2000" accel="50000" decel="50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-1500000">
                                      <p:cBhvr>
                                        <p:cTn id="42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5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4.375E-6 3.7037E-6 L -0.01133 0.00486 " pathEditMode="relative" rAng="0" ptsTypes="AA">
                                      <p:cBhvr>
                                        <p:cTn id="44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23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2000" accel="50000" decel="50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900000">
                                      <p:cBhvr>
                                        <p:cTn id="46" dur="5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2000" accel="50000" decel="50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-1500000">
                                      <p:cBhvr>
                                        <p:cTn id="48" dur="5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5E-6 1.11111E-6 L 0.02592 0.03542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1759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2.91667E-6 1.11111E-6 L 0.02461 -0.0287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-143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5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4.375E-6 3.7037E-6 L -0.01133 0.00486 " pathEditMode="relative" rAng="0" ptsTypes="AA">
                                      <p:cBhvr>
                                        <p:cTn id="57" dur="5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23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5E-6 1.11111E-6 L 0.02592 0.03542 " pathEditMode="relative" rAng="0" ptsTypes="AA">
                                      <p:cBhvr>
                                        <p:cTn id="62" dur="5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" y="175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repeatCount="2000" accel="50000" decel="50000" autoRev="1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2.91667E-6 1.11111E-6 L 0.02461 -0.0287 " pathEditMode="relative" rAng="0" ptsTypes="AA">
                                      <p:cBhvr>
                                        <p:cTn id="67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4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1" grpId="1" animBg="1"/>
      <p:bldP spid="93" grpId="0" animBg="1"/>
      <p:bldP spid="93" grpId="1" animBg="1"/>
      <p:bldP spid="97" grpId="0" animBg="1"/>
      <p:bldP spid="97" grpId="1" animBg="1"/>
      <p:bldP spid="98" grpId="0" animBg="1"/>
      <p:bldP spid="98" grpId="1" animBg="1"/>
      <p:bldP spid="81" grpId="0" animBg="1"/>
      <p:bldP spid="82" grpId="0"/>
      <p:bldP spid="99" grpId="0"/>
      <p:bldP spid="99" grpId="1"/>
      <p:bldP spid="100" grpId="0"/>
      <p:bldP spid="100" grpId="1"/>
      <p:bldP spid="101" grpId="0"/>
      <p:bldP spid="10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04110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 rot="2700000">
            <a:off x="7569803" y="2581110"/>
            <a:ext cx="391747" cy="2266683"/>
            <a:chOff x="1088490" y="3232597"/>
            <a:chExt cx="391747" cy="2266682"/>
          </a:xfrm>
          <a:solidFill>
            <a:srgbClr val="C00000"/>
          </a:solidFill>
        </p:grpSpPr>
        <p:sp>
          <p:nvSpPr>
            <p:cNvPr id="58" name="等腰三角形 57"/>
            <p:cNvSpPr/>
            <p:nvPr/>
          </p:nvSpPr>
          <p:spPr>
            <a:xfrm>
              <a:off x="1088491" y="3232597"/>
              <a:ext cx="391746" cy="11333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1088490" y="4365938"/>
              <a:ext cx="391746" cy="1133341"/>
            </a:xfrm>
            <a:prstGeom prst="triangle">
              <a:avLst/>
            </a:prstGeom>
            <a:solidFill>
              <a:srgbClr val="ED6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7544295" y="277455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577956" y="4150077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rot="5400000">
            <a:off x="6302945" y="2438401"/>
            <a:ext cx="444500" cy="383191"/>
          </a:xfrm>
          <a:prstGeom prst="triangle">
            <a:avLst>
              <a:gd name="adj" fmla="val 0"/>
            </a:avLst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5400000">
            <a:off x="6302945" y="3658342"/>
            <a:ext cx="444500" cy="383191"/>
          </a:xfrm>
          <a:prstGeom prst="triangle">
            <a:avLst>
              <a:gd name="adj" fmla="val 4571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5400000">
            <a:off x="6302945" y="4803033"/>
            <a:ext cx="444500" cy="383191"/>
          </a:xfrm>
          <a:prstGeom prst="triangle">
            <a:avLst>
              <a:gd name="adj" fmla="val 100000"/>
            </a:avLst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16200000">
            <a:off x="8758023" y="4803033"/>
            <a:ext cx="444500" cy="383191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6200000">
            <a:off x="8758023" y="3583092"/>
            <a:ext cx="444500" cy="383191"/>
          </a:xfrm>
          <a:prstGeom prst="triangle">
            <a:avLst>
              <a:gd name="adj" fmla="val 45714"/>
            </a:avLst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16200000">
            <a:off x="8758023" y="2438401"/>
            <a:ext cx="444500" cy="383191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3546765" y="1465389"/>
            <a:ext cx="228464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546765" y="3324450"/>
            <a:ext cx="2284641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thing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546765" y="4664823"/>
            <a:ext cx="228464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674065" y="1465389"/>
            <a:ext cx="228464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674065" y="3324450"/>
            <a:ext cx="2284641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thing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674065" y="4664823"/>
            <a:ext cx="228464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3546764" y="3206724"/>
            <a:ext cx="2099293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546764" y="4440438"/>
            <a:ext cx="2099293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9674064" y="3206724"/>
            <a:ext cx="2099293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9674064" y="4440438"/>
            <a:ext cx="2099293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059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04110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3630" y="2737566"/>
            <a:ext cx="733495" cy="519946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390377" y="3479575"/>
            <a:ext cx="0" cy="118861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1458" y="1136821"/>
            <a:ext cx="733495" cy="519946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>
          <a:xfrm flipV="1">
            <a:off x="6620959" y="3474526"/>
            <a:ext cx="0" cy="70954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4213" y="4329613"/>
            <a:ext cx="733495" cy="519946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8788205" y="1726163"/>
            <a:ext cx="0" cy="118861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8602" y="2602279"/>
            <a:ext cx="733495" cy="519946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 flipV="1">
            <a:off x="10965348" y="2010711"/>
            <a:ext cx="0" cy="16643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 2"/>
          <p:cNvSpPr/>
          <p:nvPr/>
        </p:nvSpPr>
        <p:spPr>
          <a:xfrm>
            <a:off x="3752850" y="1866900"/>
            <a:ext cx="7905751" cy="3543300"/>
          </a:xfrm>
          <a:custGeom>
            <a:avLst/>
            <a:gdLst>
              <a:gd name="connsiteX0" fmla="*/ 0 w 7905750"/>
              <a:gd name="connsiteY0" fmla="*/ 3543300 h 3543300"/>
              <a:gd name="connsiteX1" fmla="*/ 1905000 w 7905750"/>
              <a:gd name="connsiteY1" fmla="*/ 1733550 h 3543300"/>
              <a:gd name="connsiteX2" fmla="*/ 4133850 w 7905750"/>
              <a:gd name="connsiteY2" fmla="*/ 1543050 h 3543300"/>
              <a:gd name="connsiteX3" fmla="*/ 6019800 w 7905750"/>
              <a:gd name="connsiteY3" fmla="*/ 438150 h 3543300"/>
              <a:gd name="connsiteX4" fmla="*/ 7905750 w 7905750"/>
              <a:gd name="connsiteY4" fmla="*/ 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05750" h="3543300">
                <a:moveTo>
                  <a:pt x="0" y="3543300"/>
                </a:moveTo>
                <a:cubicBezTo>
                  <a:pt x="608012" y="2805112"/>
                  <a:pt x="1216025" y="2066925"/>
                  <a:pt x="1905000" y="1733550"/>
                </a:cubicBezTo>
                <a:cubicBezTo>
                  <a:pt x="2593975" y="1400175"/>
                  <a:pt x="3448050" y="1758950"/>
                  <a:pt x="4133850" y="1543050"/>
                </a:cubicBezTo>
                <a:cubicBezTo>
                  <a:pt x="4819650" y="1327150"/>
                  <a:pt x="5391150" y="695325"/>
                  <a:pt x="6019800" y="438150"/>
                </a:cubicBezTo>
                <a:cubicBezTo>
                  <a:pt x="6648450" y="180975"/>
                  <a:pt x="7277100" y="90487"/>
                  <a:pt x="7905750" y="0"/>
                </a:cubicBezTo>
              </a:path>
            </a:pathLst>
          </a:custGeom>
          <a:noFill/>
          <a:ln w="38100">
            <a:solidFill>
              <a:srgbClr val="ED6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3688360" y="2071402"/>
            <a:ext cx="1404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18941" y="4765978"/>
            <a:ext cx="1404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108816" y="1495332"/>
            <a:ext cx="1404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319056" y="2180509"/>
            <a:ext cx="1404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2194" y="4222955"/>
            <a:ext cx="1432044" cy="1432044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8825068" y="418820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数据分析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090364" y="4708146"/>
            <a:ext cx="21592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the first thing</a:t>
            </a:r>
          </a:p>
        </p:txBody>
      </p:sp>
    </p:spTree>
    <p:extLst>
      <p:ext uri="{BB962C8B-B14F-4D97-AF65-F5344CB8AC3E}">
        <p14:creationId xmlns:p14="http://schemas.microsoft.com/office/powerpoint/2010/main" val="29059035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2458" y="1539741"/>
            <a:ext cx="8679543" cy="396586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3304110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06303" y="5038070"/>
            <a:ext cx="4795869" cy="935066"/>
            <a:chOff x="3506302" y="4552950"/>
            <a:chExt cx="4795869" cy="935066"/>
          </a:xfrm>
        </p:grpSpPr>
        <p:sp>
          <p:nvSpPr>
            <p:cNvPr id="8" name="矩形 7"/>
            <p:cNvSpPr/>
            <p:nvPr/>
          </p:nvSpPr>
          <p:spPr>
            <a:xfrm>
              <a:off x="3506302" y="4903241"/>
              <a:ext cx="4795869" cy="584775"/>
            </a:xfrm>
            <a:prstGeom prst="rect">
              <a:avLst/>
            </a:prstGeom>
            <a:solidFill>
              <a:srgbClr val="ED6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3632906" y="4552950"/>
              <a:ext cx="406338" cy="350291"/>
            </a:xfrm>
            <a:prstGeom prst="triangle">
              <a:avLst>
                <a:gd name="adj" fmla="val 51570"/>
              </a:avLst>
            </a:prstGeom>
            <a:solidFill>
              <a:srgbClr val="ED6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3506303" y="5388363"/>
            <a:ext cx="2490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 here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506302" y="5954095"/>
            <a:ext cx="650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IT’S Alternative </a:t>
            </a:r>
            <a:r>
              <a:rPr lang="en-US" altLang="zh-CN" spc="1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95599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D:\Users\powerq\Desktop\Nipic_6608733_20111214102842004330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192079"/>
            <a:ext cx="4952395" cy="464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7643" y="2818188"/>
            <a:ext cx="517404" cy="366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345" y="4576121"/>
            <a:ext cx="803427" cy="5695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345" y="6288482"/>
            <a:ext cx="803427" cy="5695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7405" y="3730171"/>
            <a:ext cx="1583359" cy="1122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464" y="2133697"/>
            <a:ext cx="1931239" cy="1368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367" y="3742532"/>
            <a:ext cx="634060" cy="449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474" y="5584597"/>
            <a:ext cx="1051843" cy="7456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1034" y="4852553"/>
            <a:ext cx="687236" cy="4871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8270" y="6330209"/>
            <a:ext cx="687236" cy="4871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93472" y="3821209"/>
            <a:ext cx="4731435" cy="605648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365336" y="2926462"/>
            <a:ext cx="4759571" cy="89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r>
              <a:rPr lang="en-US" altLang="zh-CN" sz="7700" dirty="0" smtClean="0"/>
              <a:t>THANKS</a:t>
            </a:r>
            <a:endParaRPr lang="zh-CN" altLang="en-US" sz="7700" dirty="0"/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5393472" y="3821211"/>
            <a:ext cx="4731435" cy="1324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spc="1000" dirty="0" smtClean="0"/>
              <a:t>雲概念模板</a:t>
            </a:r>
            <a:endParaRPr lang="zh-CN" altLang="en-US" sz="3600" spc="1000" dirty="0"/>
          </a:p>
        </p:txBody>
      </p:sp>
    </p:spTree>
    <p:extLst>
      <p:ext uri="{BB962C8B-B14F-4D97-AF65-F5344CB8AC3E}">
        <p14:creationId xmlns:p14="http://schemas.microsoft.com/office/powerpoint/2010/main" val="30588338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43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章节名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192079"/>
            <a:ext cx="4952395" cy="464687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7643" y="2818188"/>
            <a:ext cx="517404" cy="36676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345" y="4576121"/>
            <a:ext cx="803427" cy="5695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6345" y="6288482"/>
            <a:ext cx="803427" cy="5695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7405" y="3730171"/>
            <a:ext cx="1583359" cy="1122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464" y="2133697"/>
            <a:ext cx="1931239" cy="13689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367" y="3742532"/>
            <a:ext cx="634060" cy="449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474" y="5584597"/>
            <a:ext cx="1051843" cy="7456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1034" y="4852553"/>
            <a:ext cx="687236" cy="4871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8270" y="6330209"/>
            <a:ext cx="687236" cy="48715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93472" y="3821209"/>
            <a:ext cx="4731435" cy="605648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5365336" y="2926462"/>
            <a:ext cx="4759571" cy="8947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defRPr>
            </a:lvl1pPr>
          </a:lstStyle>
          <a:p>
            <a:pPr algn="ctr"/>
            <a:r>
              <a:rPr lang="en-US" altLang="zh-CN" sz="7700" dirty="0" smtClean="0"/>
              <a:t>Chapter a</a:t>
            </a:r>
            <a:endParaRPr lang="zh-CN" altLang="en-US" sz="7700" dirty="0"/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5393472" y="3821211"/>
            <a:ext cx="4731435" cy="1324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spc="1000" dirty="0" smtClean="0"/>
              <a:t>雲概念模板</a:t>
            </a:r>
            <a:endParaRPr lang="zh-CN" altLang="en-US" sz="3600" spc="1000" dirty="0"/>
          </a:p>
        </p:txBody>
      </p:sp>
    </p:spTree>
    <p:extLst>
      <p:ext uri="{BB962C8B-B14F-4D97-AF65-F5344CB8AC3E}">
        <p14:creationId xmlns:p14="http://schemas.microsoft.com/office/powerpoint/2010/main" val="41770857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10720390" y="4449409"/>
            <a:ext cx="832983" cy="239433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8793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3727624" y="5017562"/>
            <a:ext cx="350159" cy="1074057"/>
          </a:xfrm>
          <a:prstGeom prst="round2SameRect">
            <a:avLst/>
          </a:prstGeom>
          <a:pattFill prst="wdUpDiag">
            <a:fgClr>
              <a:srgbClr val="181714"/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同侧圆角矩形 9"/>
          <p:cNvSpPr/>
          <p:nvPr/>
        </p:nvSpPr>
        <p:spPr>
          <a:xfrm>
            <a:off x="4821595" y="3567195"/>
            <a:ext cx="350159" cy="2524422"/>
          </a:xfrm>
          <a:prstGeom prst="round2SameRect">
            <a:avLst/>
          </a:prstGeom>
          <a:pattFill prst="wdUpDiag">
            <a:fgClr>
              <a:srgbClr val="181714"/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同侧圆角矩形 10"/>
          <p:cNvSpPr/>
          <p:nvPr/>
        </p:nvSpPr>
        <p:spPr>
          <a:xfrm>
            <a:off x="5973105" y="4509562"/>
            <a:ext cx="350159" cy="1582057"/>
          </a:xfrm>
          <a:prstGeom prst="round2SameRect">
            <a:avLst/>
          </a:prstGeom>
          <a:pattFill prst="wdUpDiag">
            <a:fgClr>
              <a:srgbClr val="181714"/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/>
        </p:nvSpPr>
        <p:spPr>
          <a:xfrm>
            <a:off x="9359899" y="2456270"/>
            <a:ext cx="350159" cy="3635347"/>
          </a:xfrm>
          <a:prstGeom prst="round2SameRect">
            <a:avLst/>
          </a:prstGeom>
          <a:pattFill prst="wdUpDiag">
            <a:fgClr>
              <a:srgbClr val="EA5F04"/>
            </a:fgClr>
            <a:bgClr>
              <a:srgbClr val="FA873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同侧圆角矩形 17"/>
          <p:cNvSpPr/>
          <p:nvPr/>
        </p:nvSpPr>
        <p:spPr>
          <a:xfrm>
            <a:off x="9359899" y="2456270"/>
            <a:ext cx="350159" cy="3635347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同侧圆角矩形 18"/>
          <p:cNvSpPr/>
          <p:nvPr/>
        </p:nvSpPr>
        <p:spPr>
          <a:xfrm>
            <a:off x="5973105" y="4509562"/>
            <a:ext cx="350159" cy="1582057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同侧圆角矩形 19"/>
          <p:cNvSpPr/>
          <p:nvPr/>
        </p:nvSpPr>
        <p:spPr>
          <a:xfrm>
            <a:off x="4821595" y="3567195"/>
            <a:ext cx="350159" cy="2524422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同侧圆角矩形 20"/>
          <p:cNvSpPr/>
          <p:nvPr/>
        </p:nvSpPr>
        <p:spPr>
          <a:xfrm>
            <a:off x="3727624" y="5017562"/>
            <a:ext cx="350159" cy="1074057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同侧圆角矩形 25"/>
          <p:cNvSpPr/>
          <p:nvPr/>
        </p:nvSpPr>
        <p:spPr>
          <a:xfrm>
            <a:off x="7082709" y="2071162"/>
            <a:ext cx="350159" cy="4020457"/>
          </a:xfrm>
          <a:prstGeom prst="round2SameRect">
            <a:avLst/>
          </a:prstGeom>
          <a:pattFill prst="wdUpDiag">
            <a:fgClr>
              <a:srgbClr val="181714"/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同侧圆角矩形 26"/>
          <p:cNvSpPr/>
          <p:nvPr/>
        </p:nvSpPr>
        <p:spPr>
          <a:xfrm>
            <a:off x="7082709" y="2071162"/>
            <a:ext cx="350159" cy="4020457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同侧圆角矩形 27"/>
          <p:cNvSpPr/>
          <p:nvPr/>
        </p:nvSpPr>
        <p:spPr>
          <a:xfrm>
            <a:off x="8214778" y="3754817"/>
            <a:ext cx="350159" cy="2336800"/>
          </a:xfrm>
          <a:prstGeom prst="round2SameRect">
            <a:avLst/>
          </a:prstGeom>
          <a:pattFill prst="wdUpDiag">
            <a:fgClr>
              <a:srgbClr val="181714"/>
            </a:fgClr>
            <a:bgClr>
              <a:schemeClr val="bg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同侧圆角矩形 28"/>
          <p:cNvSpPr/>
          <p:nvPr/>
        </p:nvSpPr>
        <p:spPr>
          <a:xfrm>
            <a:off x="8214778" y="3754817"/>
            <a:ext cx="350159" cy="2336800"/>
          </a:xfrm>
          <a:prstGeom prst="round2SameRect">
            <a:avLst/>
          </a:prstGeom>
          <a:gradFill flip="none" rotWithShape="1">
            <a:gsLst>
              <a:gs pos="0">
                <a:schemeClr val="bg1"/>
              </a:gs>
              <a:gs pos="24000">
                <a:schemeClr val="bg1">
                  <a:alpha val="58000"/>
                </a:schemeClr>
              </a:gs>
              <a:gs pos="76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3157" y="1798104"/>
            <a:ext cx="843644" cy="59802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3387" y="3307436"/>
            <a:ext cx="573403" cy="40646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6433" y="1220497"/>
            <a:ext cx="1097531" cy="77799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8721" y="4145221"/>
            <a:ext cx="363180" cy="25744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8424" y="2998200"/>
            <a:ext cx="813995" cy="5770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7364" y="4688840"/>
            <a:ext cx="326336" cy="231326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626024" y="6091619"/>
            <a:ext cx="583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Q1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30467" y="6091619"/>
            <a:ext cx="583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Q2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844863" y="6091619"/>
            <a:ext cx="583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Q3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71560" y="6091619"/>
            <a:ext cx="583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Q4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103065" y="6091619"/>
            <a:ext cx="739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Q1E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38557" y="6091619"/>
            <a:ext cx="739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Q2E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697365" y="4920166"/>
            <a:ext cx="891060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756383" y="3510667"/>
            <a:ext cx="891060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986539" y="4449407"/>
            <a:ext cx="891060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082708" y="1996963"/>
            <a:ext cx="965971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172585" y="3713898"/>
            <a:ext cx="965971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359900" y="2390738"/>
            <a:ext cx="2283403" cy="0"/>
          </a:xfrm>
          <a:prstGeom prst="line">
            <a:avLst/>
          </a:prstGeom>
          <a:ln>
            <a:solidFill>
              <a:srgbClr val="ED62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4130885" y="4533706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2.2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394589" y="3122770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3.2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346537" y="4081388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655571" y="3382529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3.0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751911" y="1627633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5.2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985270" y="1773952"/>
            <a:ext cx="11912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5.0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985270" y="2566550"/>
            <a:ext cx="165182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your text here.</a:t>
            </a:r>
          </a:p>
          <a:p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Sample: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 further future, our marketing quote will be grow to 5.0 billion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61935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428999" y="4634299"/>
            <a:ext cx="2269307" cy="724452"/>
          </a:xfrm>
          <a:prstGeom prst="rect">
            <a:avLst/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8793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4133" y="1625602"/>
            <a:ext cx="7406573" cy="37331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03162" y="3492175"/>
            <a:ext cx="970887" cy="68822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04317" y="2307118"/>
            <a:ext cx="710348" cy="50353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94517" y="2288040"/>
            <a:ext cx="710348" cy="50353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3862" y="3451600"/>
            <a:ext cx="375019" cy="26583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0669" y="4335520"/>
            <a:ext cx="203024" cy="14391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2548" y="4144132"/>
            <a:ext cx="371507" cy="26334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1041" y="2810656"/>
            <a:ext cx="371507" cy="26334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6891" y="3348259"/>
            <a:ext cx="203024" cy="14391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8444" y="2558887"/>
            <a:ext cx="203024" cy="14391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3" name="任意多边形 2"/>
          <p:cNvSpPr/>
          <p:nvPr/>
        </p:nvSpPr>
        <p:spPr>
          <a:xfrm>
            <a:off x="4827627" y="2192519"/>
            <a:ext cx="1741356" cy="3051624"/>
          </a:xfrm>
          <a:custGeom>
            <a:avLst/>
            <a:gdLst>
              <a:gd name="connsiteX0" fmla="*/ 0 w 1801091"/>
              <a:gd name="connsiteY0" fmla="*/ 0 h 3103419"/>
              <a:gd name="connsiteX1" fmla="*/ 484909 w 1801091"/>
              <a:gd name="connsiteY1" fmla="*/ 665019 h 3103419"/>
              <a:gd name="connsiteX2" fmla="*/ 595745 w 1801091"/>
              <a:gd name="connsiteY2" fmla="*/ 1357746 h 3103419"/>
              <a:gd name="connsiteX3" fmla="*/ 1274618 w 1801091"/>
              <a:gd name="connsiteY3" fmla="*/ 1704109 h 3103419"/>
              <a:gd name="connsiteX4" fmla="*/ 1454727 w 1801091"/>
              <a:gd name="connsiteY4" fmla="*/ 2133600 h 3103419"/>
              <a:gd name="connsiteX5" fmla="*/ 1496291 w 1801091"/>
              <a:gd name="connsiteY5" fmla="*/ 2729346 h 3103419"/>
              <a:gd name="connsiteX6" fmla="*/ 1801091 w 1801091"/>
              <a:gd name="connsiteY6" fmla="*/ 3103419 h 3103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1091" h="3103419">
                <a:moveTo>
                  <a:pt x="0" y="0"/>
                </a:moveTo>
                <a:cubicBezTo>
                  <a:pt x="192809" y="219364"/>
                  <a:pt x="385618" y="438728"/>
                  <a:pt x="484909" y="665019"/>
                </a:cubicBezTo>
                <a:cubicBezTo>
                  <a:pt x="584200" y="891310"/>
                  <a:pt x="464127" y="1184564"/>
                  <a:pt x="595745" y="1357746"/>
                </a:cubicBezTo>
                <a:cubicBezTo>
                  <a:pt x="727363" y="1530928"/>
                  <a:pt x="1131454" y="1574800"/>
                  <a:pt x="1274618" y="1704109"/>
                </a:cubicBezTo>
                <a:cubicBezTo>
                  <a:pt x="1417782" y="1833418"/>
                  <a:pt x="1417782" y="1962727"/>
                  <a:pt x="1454727" y="2133600"/>
                </a:cubicBezTo>
                <a:cubicBezTo>
                  <a:pt x="1491672" y="2304473"/>
                  <a:pt x="1438564" y="2567710"/>
                  <a:pt x="1496291" y="2729346"/>
                </a:cubicBezTo>
                <a:cubicBezTo>
                  <a:pt x="1554018" y="2890983"/>
                  <a:pt x="1677554" y="2997201"/>
                  <a:pt x="1801091" y="3103419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428999" y="2174567"/>
            <a:ext cx="34928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 were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 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teardrop;In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my 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eye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 fear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losing 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you,I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would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ne-</a:t>
            </a:r>
          </a:p>
          <a:p>
            <a:pPr>
              <a:lnSpc>
                <a:spcPct val="150000"/>
              </a:lnSpc>
            </a:pPr>
            <a:r>
              <a:rPr lang="en-US" altLang="zh-CN" sz="20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ver</a:t>
            </a:r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cry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28999" y="4634300"/>
            <a:ext cx="34928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TITILE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778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429730" y="3638551"/>
            <a:ext cx="816428" cy="1408991"/>
            <a:chOff x="3018971" y="2989943"/>
            <a:chExt cx="816428" cy="1045028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018971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427185" y="2989943"/>
              <a:ext cx="0" cy="73932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835399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3496143" y="3044327"/>
            <a:ext cx="625951" cy="2003215"/>
            <a:chOff x="3018971" y="2989943"/>
            <a:chExt cx="816428" cy="104502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3018971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427185" y="2989943"/>
              <a:ext cx="0" cy="83000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835399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553794" y="2812068"/>
            <a:ext cx="625951" cy="2235473"/>
            <a:chOff x="3018971" y="2989943"/>
            <a:chExt cx="816428" cy="1045028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018971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427185" y="2989943"/>
              <a:ext cx="0" cy="85234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835399" y="2989943"/>
              <a:ext cx="0" cy="104502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6123" y="1841596"/>
            <a:ext cx="1696704" cy="1202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8793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7541" y="1676749"/>
            <a:ext cx="2323352" cy="164693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0958" y="1722986"/>
            <a:ext cx="3493972" cy="2476744"/>
          </a:xfrm>
          <a:prstGeom prst="rect">
            <a:avLst/>
          </a:prstGeom>
          <a:effectLst>
            <a:outerShdw blurRad="520700" dist="254000" dir="9840000" sx="102000" sy="102000" algn="ctr" rotWithShape="0">
              <a:prstClr val="black">
                <a:alpha val="50000"/>
              </a:prstClr>
            </a:outerShdw>
          </a:effectLst>
        </p:spPr>
      </p:pic>
      <p:sp>
        <p:nvSpPr>
          <p:cNvPr id="40" name="文本框 39"/>
          <p:cNvSpPr txBox="1"/>
          <p:nvPr/>
        </p:nvSpPr>
        <p:spPr>
          <a:xfrm>
            <a:off x="2997773" y="5711412"/>
            <a:ext cx="173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Intergrated</a:t>
            </a:r>
            <a:endParaRPr lang="zh-CN" altLang="en-US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271821" y="512663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ONE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56362" y="571141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Media</a:t>
            </a:r>
            <a:endParaRPr lang="zh-CN" altLang="en-US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244621" y="5126637"/>
            <a:ext cx="13293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7218" y="5711412"/>
            <a:ext cx="2302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Communication</a:t>
            </a:r>
            <a:endParaRPr lang="zh-CN" altLang="en-US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70682" y="5126637"/>
            <a:ext cx="16433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28110" y="2058907"/>
            <a:ext cx="2581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spc="3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SUBTITLE</a:t>
            </a:r>
            <a:endParaRPr lang="zh-CN" altLang="en-US" sz="3600" spc="3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028110" y="2685426"/>
            <a:ext cx="25811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整合营销是一种对各种营销工具和手段的系统化结合</a:t>
            </a:r>
            <a:r>
              <a:rPr lang="en-US" altLang="zh-CN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根据环境进行即时性的动态修正</a:t>
            </a:r>
            <a:r>
              <a:rPr lang="en-US" altLang="zh-CN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以使交换双方在交互中实现价值增值的营销理念与方法。</a:t>
            </a:r>
          </a:p>
        </p:txBody>
      </p:sp>
    </p:spTree>
    <p:extLst>
      <p:ext uri="{BB962C8B-B14F-4D97-AF65-F5344CB8AC3E}">
        <p14:creationId xmlns:p14="http://schemas.microsoft.com/office/powerpoint/2010/main" val="27722182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8793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6783" y="3932738"/>
            <a:ext cx="981053" cy="1220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8999" y="2197678"/>
            <a:ext cx="1207408" cy="855882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4561114" y="2282380"/>
            <a:ext cx="18121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506302" y="3066495"/>
            <a:ext cx="650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IT’S Alternative </a:t>
            </a:r>
            <a:r>
              <a:rPr lang="en-US" altLang="zh-CN" spc="1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506303" y="3563405"/>
            <a:ext cx="8047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Replace the texts and set font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506302" y="4097250"/>
            <a:ext cx="650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Alternative </a:t>
            </a:r>
            <a:r>
              <a:rPr lang="en-US" altLang="zh-CN" spc="1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506302" y="4530698"/>
            <a:ext cx="650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Input your text here</a:t>
            </a:r>
            <a:endParaRPr lang="zh-CN" altLang="en-US" spc="1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00167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8793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88230" y="2010710"/>
            <a:ext cx="7881257" cy="3985141"/>
          </a:xfrm>
          <a:prstGeom prst="rect">
            <a:avLst/>
          </a:prstGeom>
        </p:spPr>
      </p:pic>
      <p:sp>
        <p:nvSpPr>
          <p:cNvPr id="16" name="剪去单角的矩形 15"/>
          <p:cNvSpPr/>
          <p:nvPr/>
        </p:nvSpPr>
        <p:spPr>
          <a:xfrm>
            <a:off x="3592287" y="1739293"/>
            <a:ext cx="2246811" cy="542834"/>
          </a:xfrm>
          <a:prstGeom prst="snip1Rect">
            <a:avLst>
              <a:gd name="adj" fmla="val 47950"/>
            </a:avLst>
          </a:pr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904141" y="1715993"/>
            <a:ext cx="144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60654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8999" y="583284"/>
            <a:ext cx="8124372" cy="66244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ADD YOUR TITLE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-292100" y="1625600"/>
            <a:ext cx="287931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rgbClr val="ED620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endParaRPr lang="zh-CN" altLang="en-US" sz="41300" dirty="0">
              <a:solidFill>
                <a:srgbClr val="ED620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-93270" y="5598873"/>
            <a:ext cx="1352398" cy="1165860"/>
          </a:xfrm>
          <a:prstGeom prst="triangle">
            <a:avLst>
              <a:gd name="adj" fmla="val 100000"/>
            </a:avLst>
          </a:prstGeom>
          <a:solidFill>
            <a:srgbClr val="1C1B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C1B1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396" y="435903"/>
            <a:ext cx="28646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pc="-3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794" y="1302824"/>
            <a:ext cx="2215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4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46766" y="1465389"/>
            <a:ext cx="3283527" cy="2244462"/>
          </a:xfrm>
          <a:prstGeom prst="rect">
            <a:avLst/>
          </a:prstGeom>
          <a:noFill/>
          <a:ln>
            <a:solidFill>
              <a:srgbClr val="ED6206"/>
            </a:solidFill>
          </a:ln>
        </p:spPr>
        <p:txBody>
          <a:bodyPr wrap="square" rtlCol="0" anchor="t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46766" y="4004264"/>
            <a:ext cx="3283527" cy="2249590"/>
          </a:xfrm>
          <a:prstGeom prst="rect">
            <a:avLst/>
          </a:prstGeom>
          <a:noFill/>
          <a:ln>
            <a:solidFill>
              <a:srgbClr val="ED6206"/>
            </a:solidFill>
          </a:ln>
        </p:spPr>
        <p:txBody>
          <a:bodyPr wrap="square" rtlCol="0" anchor="b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91056" y="1465389"/>
            <a:ext cx="3551595" cy="2244462"/>
          </a:xfrm>
          <a:prstGeom prst="rect">
            <a:avLst/>
          </a:prstGeom>
          <a:noFill/>
          <a:ln>
            <a:solidFill>
              <a:srgbClr val="ED6206"/>
            </a:solidFill>
          </a:ln>
        </p:spPr>
        <p:txBody>
          <a:bodyPr wrap="square" rtlCol="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91056" y="4004264"/>
            <a:ext cx="3551595" cy="2249590"/>
          </a:xfrm>
          <a:prstGeom prst="rect">
            <a:avLst/>
          </a:prstGeom>
          <a:noFill/>
          <a:ln>
            <a:solidFill>
              <a:srgbClr val="ED6206"/>
            </a:solidFill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If I could save time in a bottle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first thing that I'd like to do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is 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 save every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5442269" y="2114550"/>
            <a:ext cx="4097832" cy="2534556"/>
          </a:xfrm>
          <a:custGeom>
            <a:avLst/>
            <a:gdLst>
              <a:gd name="connsiteX0" fmla="*/ 425450 w 1701800"/>
              <a:gd name="connsiteY0" fmla="*/ 231775 h 1066800"/>
              <a:gd name="connsiteX1" fmla="*/ 660400 w 1701800"/>
              <a:gd name="connsiteY1" fmla="*/ 0 h 1066800"/>
              <a:gd name="connsiteX2" fmla="*/ 1019175 w 1701800"/>
              <a:gd name="connsiteY2" fmla="*/ 142875 h 1066800"/>
              <a:gd name="connsiteX3" fmla="*/ 1320800 w 1701800"/>
              <a:gd name="connsiteY3" fmla="*/ 184150 h 1066800"/>
              <a:gd name="connsiteX4" fmla="*/ 1403350 w 1701800"/>
              <a:gd name="connsiteY4" fmla="*/ 390525 h 1066800"/>
              <a:gd name="connsiteX5" fmla="*/ 1701800 w 1701800"/>
              <a:gd name="connsiteY5" fmla="*/ 565150 h 1066800"/>
              <a:gd name="connsiteX6" fmla="*/ 1520825 w 1701800"/>
              <a:gd name="connsiteY6" fmla="*/ 838200 h 1066800"/>
              <a:gd name="connsiteX7" fmla="*/ 1425575 w 1701800"/>
              <a:gd name="connsiteY7" fmla="*/ 914400 h 1066800"/>
              <a:gd name="connsiteX8" fmla="*/ 1285875 w 1701800"/>
              <a:gd name="connsiteY8" fmla="*/ 908050 h 1066800"/>
              <a:gd name="connsiteX9" fmla="*/ 1009650 w 1701800"/>
              <a:gd name="connsiteY9" fmla="*/ 1066800 h 1066800"/>
              <a:gd name="connsiteX10" fmla="*/ 736600 w 1701800"/>
              <a:gd name="connsiteY10" fmla="*/ 920750 h 1066800"/>
              <a:gd name="connsiteX11" fmla="*/ 482600 w 1701800"/>
              <a:gd name="connsiteY11" fmla="*/ 1022350 h 1066800"/>
              <a:gd name="connsiteX12" fmla="*/ 342900 w 1701800"/>
              <a:gd name="connsiteY12" fmla="*/ 841375 h 1066800"/>
              <a:gd name="connsiteX13" fmla="*/ 0 w 1701800"/>
              <a:gd name="connsiteY13" fmla="*/ 742950 h 1066800"/>
              <a:gd name="connsiteX14" fmla="*/ 190500 w 1701800"/>
              <a:gd name="connsiteY14" fmla="*/ 365125 h 1066800"/>
              <a:gd name="connsiteX15" fmla="*/ 301625 w 1701800"/>
              <a:gd name="connsiteY15" fmla="*/ 244475 h 1066800"/>
              <a:gd name="connsiteX16" fmla="*/ 425450 w 1701800"/>
              <a:gd name="connsiteY16" fmla="*/ 231775 h 1066800"/>
              <a:gd name="connsiteX0" fmla="*/ 425450 w 1701800"/>
              <a:gd name="connsiteY0" fmla="*/ 232972 h 1067997"/>
              <a:gd name="connsiteX1" fmla="*/ 660400 w 1701800"/>
              <a:gd name="connsiteY1" fmla="*/ 1197 h 1067997"/>
              <a:gd name="connsiteX2" fmla="*/ 1019175 w 1701800"/>
              <a:gd name="connsiteY2" fmla="*/ 144072 h 1067997"/>
              <a:gd name="connsiteX3" fmla="*/ 1320800 w 1701800"/>
              <a:gd name="connsiteY3" fmla="*/ 185347 h 1067997"/>
              <a:gd name="connsiteX4" fmla="*/ 1403350 w 1701800"/>
              <a:gd name="connsiteY4" fmla="*/ 391722 h 1067997"/>
              <a:gd name="connsiteX5" fmla="*/ 1701800 w 1701800"/>
              <a:gd name="connsiteY5" fmla="*/ 566347 h 1067997"/>
              <a:gd name="connsiteX6" fmla="*/ 1520825 w 1701800"/>
              <a:gd name="connsiteY6" fmla="*/ 839397 h 1067997"/>
              <a:gd name="connsiteX7" fmla="*/ 1425575 w 1701800"/>
              <a:gd name="connsiteY7" fmla="*/ 915597 h 1067997"/>
              <a:gd name="connsiteX8" fmla="*/ 1285875 w 1701800"/>
              <a:gd name="connsiteY8" fmla="*/ 909247 h 1067997"/>
              <a:gd name="connsiteX9" fmla="*/ 1009650 w 1701800"/>
              <a:gd name="connsiteY9" fmla="*/ 1067997 h 1067997"/>
              <a:gd name="connsiteX10" fmla="*/ 736600 w 1701800"/>
              <a:gd name="connsiteY10" fmla="*/ 921947 h 1067997"/>
              <a:gd name="connsiteX11" fmla="*/ 482600 w 1701800"/>
              <a:gd name="connsiteY11" fmla="*/ 1023547 h 1067997"/>
              <a:gd name="connsiteX12" fmla="*/ 342900 w 1701800"/>
              <a:gd name="connsiteY12" fmla="*/ 842572 h 1067997"/>
              <a:gd name="connsiteX13" fmla="*/ 0 w 1701800"/>
              <a:gd name="connsiteY13" fmla="*/ 744147 h 1067997"/>
              <a:gd name="connsiteX14" fmla="*/ 190500 w 1701800"/>
              <a:gd name="connsiteY14" fmla="*/ 366322 h 1067997"/>
              <a:gd name="connsiteX15" fmla="*/ 301625 w 1701800"/>
              <a:gd name="connsiteY15" fmla="*/ 245672 h 1067997"/>
              <a:gd name="connsiteX16" fmla="*/ 425450 w 1701800"/>
              <a:gd name="connsiteY16" fmla="*/ 232972 h 1067997"/>
              <a:gd name="connsiteX0" fmla="*/ 425450 w 1701800"/>
              <a:gd name="connsiteY0" fmla="*/ 241197 h 1076222"/>
              <a:gd name="connsiteX1" fmla="*/ 660400 w 1701800"/>
              <a:gd name="connsiteY1" fmla="*/ 9422 h 1076222"/>
              <a:gd name="connsiteX2" fmla="*/ 1019175 w 1701800"/>
              <a:gd name="connsiteY2" fmla="*/ 152297 h 1076222"/>
              <a:gd name="connsiteX3" fmla="*/ 1320800 w 1701800"/>
              <a:gd name="connsiteY3" fmla="*/ 193572 h 1076222"/>
              <a:gd name="connsiteX4" fmla="*/ 1403350 w 1701800"/>
              <a:gd name="connsiteY4" fmla="*/ 399947 h 1076222"/>
              <a:gd name="connsiteX5" fmla="*/ 1701800 w 1701800"/>
              <a:gd name="connsiteY5" fmla="*/ 574572 h 1076222"/>
              <a:gd name="connsiteX6" fmla="*/ 1520825 w 1701800"/>
              <a:gd name="connsiteY6" fmla="*/ 847622 h 1076222"/>
              <a:gd name="connsiteX7" fmla="*/ 1425575 w 1701800"/>
              <a:gd name="connsiteY7" fmla="*/ 923822 h 1076222"/>
              <a:gd name="connsiteX8" fmla="*/ 1285875 w 1701800"/>
              <a:gd name="connsiteY8" fmla="*/ 917472 h 1076222"/>
              <a:gd name="connsiteX9" fmla="*/ 1009650 w 1701800"/>
              <a:gd name="connsiteY9" fmla="*/ 1076222 h 1076222"/>
              <a:gd name="connsiteX10" fmla="*/ 736600 w 1701800"/>
              <a:gd name="connsiteY10" fmla="*/ 930172 h 1076222"/>
              <a:gd name="connsiteX11" fmla="*/ 482600 w 1701800"/>
              <a:gd name="connsiteY11" fmla="*/ 1031772 h 1076222"/>
              <a:gd name="connsiteX12" fmla="*/ 342900 w 1701800"/>
              <a:gd name="connsiteY12" fmla="*/ 850797 h 1076222"/>
              <a:gd name="connsiteX13" fmla="*/ 0 w 1701800"/>
              <a:gd name="connsiteY13" fmla="*/ 752372 h 1076222"/>
              <a:gd name="connsiteX14" fmla="*/ 190500 w 1701800"/>
              <a:gd name="connsiteY14" fmla="*/ 374547 h 1076222"/>
              <a:gd name="connsiteX15" fmla="*/ 301625 w 1701800"/>
              <a:gd name="connsiteY15" fmla="*/ 253897 h 1076222"/>
              <a:gd name="connsiteX16" fmla="*/ 425450 w 1701800"/>
              <a:gd name="connsiteY16" fmla="*/ 241197 h 1076222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11512"/>
              <a:gd name="connsiteY0" fmla="*/ 241763 h 1076788"/>
              <a:gd name="connsiteX1" fmla="*/ 660400 w 1711512"/>
              <a:gd name="connsiteY1" fmla="*/ 9988 h 1076788"/>
              <a:gd name="connsiteX2" fmla="*/ 1019175 w 1711512"/>
              <a:gd name="connsiteY2" fmla="*/ 152863 h 1076788"/>
              <a:gd name="connsiteX3" fmla="*/ 1320800 w 1711512"/>
              <a:gd name="connsiteY3" fmla="*/ 194138 h 1076788"/>
              <a:gd name="connsiteX4" fmla="*/ 1403350 w 1711512"/>
              <a:gd name="connsiteY4" fmla="*/ 400513 h 1076788"/>
              <a:gd name="connsiteX5" fmla="*/ 1701800 w 1711512"/>
              <a:gd name="connsiteY5" fmla="*/ 575138 h 1076788"/>
              <a:gd name="connsiteX6" fmla="*/ 1520825 w 1711512"/>
              <a:gd name="connsiteY6" fmla="*/ 848188 h 1076788"/>
              <a:gd name="connsiteX7" fmla="*/ 1425575 w 1711512"/>
              <a:gd name="connsiteY7" fmla="*/ 924388 h 1076788"/>
              <a:gd name="connsiteX8" fmla="*/ 1285875 w 1711512"/>
              <a:gd name="connsiteY8" fmla="*/ 918038 h 1076788"/>
              <a:gd name="connsiteX9" fmla="*/ 1009650 w 1711512"/>
              <a:gd name="connsiteY9" fmla="*/ 1076788 h 1076788"/>
              <a:gd name="connsiteX10" fmla="*/ 736600 w 1711512"/>
              <a:gd name="connsiteY10" fmla="*/ 930738 h 1076788"/>
              <a:gd name="connsiteX11" fmla="*/ 482600 w 1711512"/>
              <a:gd name="connsiteY11" fmla="*/ 1032338 h 1076788"/>
              <a:gd name="connsiteX12" fmla="*/ 342900 w 1711512"/>
              <a:gd name="connsiteY12" fmla="*/ 851363 h 1076788"/>
              <a:gd name="connsiteX13" fmla="*/ 0 w 1711512"/>
              <a:gd name="connsiteY13" fmla="*/ 752938 h 1076788"/>
              <a:gd name="connsiteX14" fmla="*/ 190500 w 1711512"/>
              <a:gd name="connsiteY14" fmla="*/ 375113 h 1076788"/>
              <a:gd name="connsiteX15" fmla="*/ 301625 w 1711512"/>
              <a:gd name="connsiteY15" fmla="*/ 254463 h 1076788"/>
              <a:gd name="connsiteX16" fmla="*/ 425450 w 1711512"/>
              <a:gd name="connsiteY16" fmla="*/ 241763 h 1076788"/>
              <a:gd name="connsiteX0" fmla="*/ 425450 w 1707687"/>
              <a:gd name="connsiteY0" fmla="*/ 241763 h 1076788"/>
              <a:gd name="connsiteX1" fmla="*/ 660400 w 1707687"/>
              <a:gd name="connsiteY1" fmla="*/ 9988 h 1076788"/>
              <a:gd name="connsiteX2" fmla="*/ 1019175 w 1707687"/>
              <a:gd name="connsiteY2" fmla="*/ 152863 h 1076788"/>
              <a:gd name="connsiteX3" fmla="*/ 1320800 w 1707687"/>
              <a:gd name="connsiteY3" fmla="*/ 194138 h 1076788"/>
              <a:gd name="connsiteX4" fmla="*/ 1403350 w 1707687"/>
              <a:gd name="connsiteY4" fmla="*/ 400513 h 1076788"/>
              <a:gd name="connsiteX5" fmla="*/ 1701800 w 1707687"/>
              <a:gd name="connsiteY5" fmla="*/ 575138 h 1076788"/>
              <a:gd name="connsiteX6" fmla="*/ 1520825 w 1707687"/>
              <a:gd name="connsiteY6" fmla="*/ 848188 h 1076788"/>
              <a:gd name="connsiteX7" fmla="*/ 1425575 w 1707687"/>
              <a:gd name="connsiteY7" fmla="*/ 924388 h 1076788"/>
              <a:gd name="connsiteX8" fmla="*/ 1285875 w 1707687"/>
              <a:gd name="connsiteY8" fmla="*/ 918038 h 1076788"/>
              <a:gd name="connsiteX9" fmla="*/ 1009650 w 1707687"/>
              <a:gd name="connsiteY9" fmla="*/ 1076788 h 1076788"/>
              <a:gd name="connsiteX10" fmla="*/ 736600 w 1707687"/>
              <a:gd name="connsiteY10" fmla="*/ 930738 h 1076788"/>
              <a:gd name="connsiteX11" fmla="*/ 482600 w 1707687"/>
              <a:gd name="connsiteY11" fmla="*/ 1032338 h 1076788"/>
              <a:gd name="connsiteX12" fmla="*/ 342900 w 1707687"/>
              <a:gd name="connsiteY12" fmla="*/ 851363 h 1076788"/>
              <a:gd name="connsiteX13" fmla="*/ 0 w 1707687"/>
              <a:gd name="connsiteY13" fmla="*/ 752938 h 1076788"/>
              <a:gd name="connsiteX14" fmla="*/ 190500 w 1707687"/>
              <a:gd name="connsiteY14" fmla="*/ 375113 h 1076788"/>
              <a:gd name="connsiteX15" fmla="*/ 301625 w 1707687"/>
              <a:gd name="connsiteY15" fmla="*/ 254463 h 1076788"/>
              <a:gd name="connsiteX16" fmla="*/ 425450 w 1707687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89659"/>
              <a:gd name="connsiteX1" fmla="*/ 660400 w 1705551"/>
              <a:gd name="connsiteY1" fmla="*/ 9988 h 1089659"/>
              <a:gd name="connsiteX2" fmla="*/ 1019175 w 1705551"/>
              <a:gd name="connsiteY2" fmla="*/ 152863 h 1089659"/>
              <a:gd name="connsiteX3" fmla="*/ 1320800 w 1705551"/>
              <a:gd name="connsiteY3" fmla="*/ 194138 h 1089659"/>
              <a:gd name="connsiteX4" fmla="*/ 1403350 w 1705551"/>
              <a:gd name="connsiteY4" fmla="*/ 400513 h 1089659"/>
              <a:gd name="connsiteX5" fmla="*/ 1701800 w 1705551"/>
              <a:gd name="connsiteY5" fmla="*/ 575138 h 1089659"/>
              <a:gd name="connsiteX6" fmla="*/ 1520825 w 1705551"/>
              <a:gd name="connsiteY6" fmla="*/ 848188 h 1089659"/>
              <a:gd name="connsiteX7" fmla="*/ 1425575 w 1705551"/>
              <a:gd name="connsiteY7" fmla="*/ 924388 h 1089659"/>
              <a:gd name="connsiteX8" fmla="*/ 1285875 w 1705551"/>
              <a:gd name="connsiteY8" fmla="*/ 918038 h 1089659"/>
              <a:gd name="connsiteX9" fmla="*/ 1009650 w 1705551"/>
              <a:gd name="connsiteY9" fmla="*/ 1076788 h 1089659"/>
              <a:gd name="connsiteX10" fmla="*/ 736600 w 1705551"/>
              <a:gd name="connsiteY10" fmla="*/ 930738 h 1089659"/>
              <a:gd name="connsiteX11" fmla="*/ 482600 w 1705551"/>
              <a:gd name="connsiteY11" fmla="*/ 1032338 h 1089659"/>
              <a:gd name="connsiteX12" fmla="*/ 342900 w 1705551"/>
              <a:gd name="connsiteY12" fmla="*/ 851363 h 1089659"/>
              <a:gd name="connsiteX13" fmla="*/ 0 w 1705551"/>
              <a:gd name="connsiteY13" fmla="*/ 752938 h 1089659"/>
              <a:gd name="connsiteX14" fmla="*/ 190500 w 1705551"/>
              <a:gd name="connsiteY14" fmla="*/ 375113 h 1089659"/>
              <a:gd name="connsiteX15" fmla="*/ 301625 w 1705551"/>
              <a:gd name="connsiteY15" fmla="*/ 254463 h 1089659"/>
              <a:gd name="connsiteX16" fmla="*/ 425450 w 1705551"/>
              <a:gd name="connsiteY16" fmla="*/ 241763 h 1089659"/>
              <a:gd name="connsiteX0" fmla="*/ 425450 w 1705551"/>
              <a:gd name="connsiteY0" fmla="*/ 241763 h 1083101"/>
              <a:gd name="connsiteX1" fmla="*/ 660400 w 1705551"/>
              <a:gd name="connsiteY1" fmla="*/ 9988 h 1083101"/>
              <a:gd name="connsiteX2" fmla="*/ 1019175 w 1705551"/>
              <a:gd name="connsiteY2" fmla="*/ 152863 h 1083101"/>
              <a:gd name="connsiteX3" fmla="*/ 1320800 w 1705551"/>
              <a:gd name="connsiteY3" fmla="*/ 194138 h 1083101"/>
              <a:gd name="connsiteX4" fmla="*/ 1403350 w 1705551"/>
              <a:gd name="connsiteY4" fmla="*/ 400513 h 1083101"/>
              <a:gd name="connsiteX5" fmla="*/ 1701800 w 1705551"/>
              <a:gd name="connsiteY5" fmla="*/ 575138 h 1083101"/>
              <a:gd name="connsiteX6" fmla="*/ 1520825 w 1705551"/>
              <a:gd name="connsiteY6" fmla="*/ 848188 h 1083101"/>
              <a:gd name="connsiteX7" fmla="*/ 1425575 w 1705551"/>
              <a:gd name="connsiteY7" fmla="*/ 924388 h 1083101"/>
              <a:gd name="connsiteX8" fmla="*/ 1285875 w 1705551"/>
              <a:gd name="connsiteY8" fmla="*/ 918038 h 1083101"/>
              <a:gd name="connsiteX9" fmla="*/ 1009650 w 1705551"/>
              <a:gd name="connsiteY9" fmla="*/ 1076788 h 1083101"/>
              <a:gd name="connsiteX10" fmla="*/ 736600 w 1705551"/>
              <a:gd name="connsiteY10" fmla="*/ 930738 h 1083101"/>
              <a:gd name="connsiteX11" fmla="*/ 482600 w 1705551"/>
              <a:gd name="connsiteY11" fmla="*/ 1032338 h 1083101"/>
              <a:gd name="connsiteX12" fmla="*/ 342900 w 1705551"/>
              <a:gd name="connsiteY12" fmla="*/ 851363 h 1083101"/>
              <a:gd name="connsiteX13" fmla="*/ 0 w 1705551"/>
              <a:gd name="connsiteY13" fmla="*/ 752938 h 1083101"/>
              <a:gd name="connsiteX14" fmla="*/ 190500 w 1705551"/>
              <a:gd name="connsiteY14" fmla="*/ 375113 h 1083101"/>
              <a:gd name="connsiteX15" fmla="*/ 301625 w 1705551"/>
              <a:gd name="connsiteY15" fmla="*/ 254463 h 1083101"/>
              <a:gd name="connsiteX16" fmla="*/ 425450 w 1705551"/>
              <a:gd name="connsiteY16" fmla="*/ 241763 h 1083101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61168 w 1741269"/>
              <a:gd name="connsiteY0" fmla="*/ 241763 h 1077209"/>
              <a:gd name="connsiteX1" fmla="*/ 696118 w 1741269"/>
              <a:gd name="connsiteY1" fmla="*/ 9988 h 1077209"/>
              <a:gd name="connsiteX2" fmla="*/ 1054893 w 1741269"/>
              <a:gd name="connsiteY2" fmla="*/ 152863 h 1077209"/>
              <a:gd name="connsiteX3" fmla="*/ 1356518 w 1741269"/>
              <a:gd name="connsiteY3" fmla="*/ 194138 h 1077209"/>
              <a:gd name="connsiteX4" fmla="*/ 1439068 w 1741269"/>
              <a:gd name="connsiteY4" fmla="*/ 400513 h 1077209"/>
              <a:gd name="connsiteX5" fmla="*/ 1737518 w 1741269"/>
              <a:gd name="connsiteY5" fmla="*/ 575138 h 1077209"/>
              <a:gd name="connsiteX6" fmla="*/ 1556543 w 1741269"/>
              <a:gd name="connsiteY6" fmla="*/ 848188 h 1077209"/>
              <a:gd name="connsiteX7" fmla="*/ 1461293 w 1741269"/>
              <a:gd name="connsiteY7" fmla="*/ 924388 h 1077209"/>
              <a:gd name="connsiteX8" fmla="*/ 1321593 w 1741269"/>
              <a:gd name="connsiteY8" fmla="*/ 918038 h 1077209"/>
              <a:gd name="connsiteX9" fmla="*/ 1045368 w 1741269"/>
              <a:gd name="connsiteY9" fmla="*/ 1076788 h 1077209"/>
              <a:gd name="connsiteX10" fmla="*/ 772318 w 1741269"/>
              <a:gd name="connsiteY10" fmla="*/ 930738 h 1077209"/>
              <a:gd name="connsiteX11" fmla="*/ 518318 w 1741269"/>
              <a:gd name="connsiteY11" fmla="*/ 1032338 h 1077209"/>
              <a:gd name="connsiteX12" fmla="*/ 378618 w 1741269"/>
              <a:gd name="connsiteY12" fmla="*/ 851363 h 1077209"/>
              <a:gd name="connsiteX13" fmla="*/ 0 w 1741269"/>
              <a:gd name="connsiteY13" fmla="*/ 688644 h 1077209"/>
              <a:gd name="connsiteX14" fmla="*/ 226218 w 1741269"/>
              <a:gd name="connsiteY14" fmla="*/ 375113 h 1077209"/>
              <a:gd name="connsiteX15" fmla="*/ 337343 w 1741269"/>
              <a:gd name="connsiteY15" fmla="*/ 254463 h 1077209"/>
              <a:gd name="connsiteX16" fmla="*/ 461168 w 1741269"/>
              <a:gd name="connsiteY16" fmla="*/ 241763 h 1077209"/>
              <a:gd name="connsiteX0" fmla="*/ 470184 w 1750285"/>
              <a:gd name="connsiteY0" fmla="*/ 241763 h 1077209"/>
              <a:gd name="connsiteX1" fmla="*/ 705134 w 1750285"/>
              <a:gd name="connsiteY1" fmla="*/ 9988 h 1077209"/>
              <a:gd name="connsiteX2" fmla="*/ 1063909 w 1750285"/>
              <a:gd name="connsiteY2" fmla="*/ 152863 h 1077209"/>
              <a:gd name="connsiteX3" fmla="*/ 1365534 w 1750285"/>
              <a:gd name="connsiteY3" fmla="*/ 194138 h 1077209"/>
              <a:gd name="connsiteX4" fmla="*/ 1448084 w 1750285"/>
              <a:gd name="connsiteY4" fmla="*/ 400513 h 1077209"/>
              <a:gd name="connsiteX5" fmla="*/ 1746534 w 1750285"/>
              <a:gd name="connsiteY5" fmla="*/ 575138 h 1077209"/>
              <a:gd name="connsiteX6" fmla="*/ 1565559 w 1750285"/>
              <a:gd name="connsiteY6" fmla="*/ 848188 h 1077209"/>
              <a:gd name="connsiteX7" fmla="*/ 1470309 w 1750285"/>
              <a:gd name="connsiteY7" fmla="*/ 924388 h 1077209"/>
              <a:gd name="connsiteX8" fmla="*/ 1330609 w 1750285"/>
              <a:gd name="connsiteY8" fmla="*/ 918038 h 1077209"/>
              <a:gd name="connsiteX9" fmla="*/ 1054384 w 1750285"/>
              <a:gd name="connsiteY9" fmla="*/ 1076788 h 1077209"/>
              <a:gd name="connsiteX10" fmla="*/ 781334 w 1750285"/>
              <a:gd name="connsiteY10" fmla="*/ 930738 h 1077209"/>
              <a:gd name="connsiteX11" fmla="*/ 527334 w 1750285"/>
              <a:gd name="connsiteY11" fmla="*/ 1032338 h 1077209"/>
              <a:gd name="connsiteX12" fmla="*/ 387634 w 1750285"/>
              <a:gd name="connsiteY12" fmla="*/ 851363 h 1077209"/>
              <a:gd name="connsiteX13" fmla="*/ 9016 w 1750285"/>
              <a:gd name="connsiteY13" fmla="*/ 688644 h 1077209"/>
              <a:gd name="connsiteX14" fmla="*/ 235234 w 1750285"/>
              <a:gd name="connsiteY14" fmla="*/ 375113 h 1077209"/>
              <a:gd name="connsiteX15" fmla="*/ 346359 w 1750285"/>
              <a:gd name="connsiteY15" fmla="*/ 254463 h 1077209"/>
              <a:gd name="connsiteX16" fmla="*/ 470184 w 1750285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41614" h="1077209">
                <a:moveTo>
                  <a:pt x="461513" y="241763"/>
                </a:moveTo>
                <a:cubicBezTo>
                  <a:pt x="502259" y="189111"/>
                  <a:pt x="435584" y="59730"/>
                  <a:pt x="696463" y="9988"/>
                </a:cubicBezTo>
                <a:cubicBezTo>
                  <a:pt x="957342" y="-39754"/>
                  <a:pt x="1014227" y="110265"/>
                  <a:pt x="1055238" y="152863"/>
                </a:cubicBezTo>
                <a:cubicBezTo>
                  <a:pt x="1146255" y="147571"/>
                  <a:pt x="1246796" y="85130"/>
                  <a:pt x="1356863" y="194138"/>
                </a:cubicBezTo>
                <a:cubicBezTo>
                  <a:pt x="1466930" y="303146"/>
                  <a:pt x="1430682" y="341776"/>
                  <a:pt x="1439413" y="400513"/>
                </a:cubicBezTo>
                <a:cubicBezTo>
                  <a:pt x="1562709" y="399190"/>
                  <a:pt x="1717225" y="460308"/>
                  <a:pt x="1737863" y="575138"/>
                </a:cubicBezTo>
                <a:cubicBezTo>
                  <a:pt x="1758501" y="689968"/>
                  <a:pt x="1693413" y="850040"/>
                  <a:pt x="1556888" y="848188"/>
                </a:cubicBezTo>
                <a:cubicBezTo>
                  <a:pt x="1529900" y="899782"/>
                  <a:pt x="1512968" y="902692"/>
                  <a:pt x="1461638" y="924388"/>
                </a:cubicBezTo>
                <a:cubicBezTo>
                  <a:pt x="1410308" y="946084"/>
                  <a:pt x="1380411" y="941586"/>
                  <a:pt x="1321938" y="918038"/>
                </a:cubicBezTo>
                <a:cubicBezTo>
                  <a:pt x="1284631" y="1028105"/>
                  <a:pt x="1208167" y="1082609"/>
                  <a:pt x="1045713" y="1076788"/>
                </a:cubicBezTo>
                <a:cubicBezTo>
                  <a:pt x="883259" y="1070967"/>
                  <a:pt x="811293" y="1043715"/>
                  <a:pt x="772663" y="930738"/>
                </a:cubicBezTo>
                <a:cubicBezTo>
                  <a:pt x="747528" y="1014611"/>
                  <a:pt x="612855" y="1068850"/>
                  <a:pt x="518663" y="1032338"/>
                </a:cubicBezTo>
                <a:cubicBezTo>
                  <a:pt x="424471" y="995826"/>
                  <a:pt x="358855" y="966457"/>
                  <a:pt x="378963" y="851363"/>
                </a:cubicBezTo>
                <a:cubicBezTo>
                  <a:pt x="224182" y="925711"/>
                  <a:pt x="5901" y="850305"/>
                  <a:pt x="345" y="688644"/>
                </a:cubicBezTo>
                <a:cubicBezTo>
                  <a:pt x="-5211" y="526983"/>
                  <a:pt x="55907" y="372467"/>
                  <a:pt x="226563" y="375113"/>
                </a:cubicBezTo>
                <a:cubicBezTo>
                  <a:pt x="263605" y="311083"/>
                  <a:pt x="264927" y="273249"/>
                  <a:pt x="337688" y="254463"/>
                </a:cubicBezTo>
                <a:cubicBezTo>
                  <a:pt x="410449" y="235677"/>
                  <a:pt x="375523" y="242027"/>
                  <a:pt x="461513" y="241763"/>
                </a:cubicBezTo>
                <a:close/>
              </a:path>
            </a:pathLst>
          </a:custGeom>
          <a:solidFill>
            <a:srgbClr val="181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179901" y="2594503"/>
            <a:ext cx="2622568" cy="1622088"/>
          </a:xfrm>
          <a:custGeom>
            <a:avLst/>
            <a:gdLst>
              <a:gd name="connsiteX0" fmla="*/ 425450 w 1701800"/>
              <a:gd name="connsiteY0" fmla="*/ 231775 h 1066800"/>
              <a:gd name="connsiteX1" fmla="*/ 660400 w 1701800"/>
              <a:gd name="connsiteY1" fmla="*/ 0 h 1066800"/>
              <a:gd name="connsiteX2" fmla="*/ 1019175 w 1701800"/>
              <a:gd name="connsiteY2" fmla="*/ 142875 h 1066800"/>
              <a:gd name="connsiteX3" fmla="*/ 1320800 w 1701800"/>
              <a:gd name="connsiteY3" fmla="*/ 184150 h 1066800"/>
              <a:gd name="connsiteX4" fmla="*/ 1403350 w 1701800"/>
              <a:gd name="connsiteY4" fmla="*/ 390525 h 1066800"/>
              <a:gd name="connsiteX5" fmla="*/ 1701800 w 1701800"/>
              <a:gd name="connsiteY5" fmla="*/ 565150 h 1066800"/>
              <a:gd name="connsiteX6" fmla="*/ 1520825 w 1701800"/>
              <a:gd name="connsiteY6" fmla="*/ 838200 h 1066800"/>
              <a:gd name="connsiteX7" fmla="*/ 1425575 w 1701800"/>
              <a:gd name="connsiteY7" fmla="*/ 914400 h 1066800"/>
              <a:gd name="connsiteX8" fmla="*/ 1285875 w 1701800"/>
              <a:gd name="connsiteY8" fmla="*/ 908050 h 1066800"/>
              <a:gd name="connsiteX9" fmla="*/ 1009650 w 1701800"/>
              <a:gd name="connsiteY9" fmla="*/ 1066800 h 1066800"/>
              <a:gd name="connsiteX10" fmla="*/ 736600 w 1701800"/>
              <a:gd name="connsiteY10" fmla="*/ 920750 h 1066800"/>
              <a:gd name="connsiteX11" fmla="*/ 482600 w 1701800"/>
              <a:gd name="connsiteY11" fmla="*/ 1022350 h 1066800"/>
              <a:gd name="connsiteX12" fmla="*/ 342900 w 1701800"/>
              <a:gd name="connsiteY12" fmla="*/ 841375 h 1066800"/>
              <a:gd name="connsiteX13" fmla="*/ 0 w 1701800"/>
              <a:gd name="connsiteY13" fmla="*/ 742950 h 1066800"/>
              <a:gd name="connsiteX14" fmla="*/ 190500 w 1701800"/>
              <a:gd name="connsiteY14" fmla="*/ 365125 h 1066800"/>
              <a:gd name="connsiteX15" fmla="*/ 301625 w 1701800"/>
              <a:gd name="connsiteY15" fmla="*/ 244475 h 1066800"/>
              <a:gd name="connsiteX16" fmla="*/ 425450 w 1701800"/>
              <a:gd name="connsiteY16" fmla="*/ 231775 h 1066800"/>
              <a:gd name="connsiteX0" fmla="*/ 425450 w 1701800"/>
              <a:gd name="connsiteY0" fmla="*/ 232972 h 1067997"/>
              <a:gd name="connsiteX1" fmla="*/ 660400 w 1701800"/>
              <a:gd name="connsiteY1" fmla="*/ 1197 h 1067997"/>
              <a:gd name="connsiteX2" fmla="*/ 1019175 w 1701800"/>
              <a:gd name="connsiteY2" fmla="*/ 144072 h 1067997"/>
              <a:gd name="connsiteX3" fmla="*/ 1320800 w 1701800"/>
              <a:gd name="connsiteY3" fmla="*/ 185347 h 1067997"/>
              <a:gd name="connsiteX4" fmla="*/ 1403350 w 1701800"/>
              <a:gd name="connsiteY4" fmla="*/ 391722 h 1067997"/>
              <a:gd name="connsiteX5" fmla="*/ 1701800 w 1701800"/>
              <a:gd name="connsiteY5" fmla="*/ 566347 h 1067997"/>
              <a:gd name="connsiteX6" fmla="*/ 1520825 w 1701800"/>
              <a:gd name="connsiteY6" fmla="*/ 839397 h 1067997"/>
              <a:gd name="connsiteX7" fmla="*/ 1425575 w 1701800"/>
              <a:gd name="connsiteY7" fmla="*/ 915597 h 1067997"/>
              <a:gd name="connsiteX8" fmla="*/ 1285875 w 1701800"/>
              <a:gd name="connsiteY8" fmla="*/ 909247 h 1067997"/>
              <a:gd name="connsiteX9" fmla="*/ 1009650 w 1701800"/>
              <a:gd name="connsiteY9" fmla="*/ 1067997 h 1067997"/>
              <a:gd name="connsiteX10" fmla="*/ 736600 w 1701800"/>
              <a:gd name="connsiteY10" fmla="*/ 921947 h 1067997"/>
              <a:gd name="connsiteX11" fmla="*/ 482600 w 1701800"/>
              <a:gd name="connsiteY11" fmla="*/ 1023547 h 1067997"/>
              <a:gd name="connsiteX12" fmla="*/ 342900 w 1701800"/>
              <a:gd name="connsiteY12" fmla="*/ 842572 h 1067997"/>
              <a:gd name="connsiteX13" fmla="*/ 0 w 1701800"/>
              <a:gd name="connsiteY13" fmla="*/ 744147 h 1067997"/>
              <a:gd name="connsiteX14" fmla="*/ 190500 w 1701800"/>
              <a:gd name="connsiteY14" fmla="*/ 366322 h 1067997"/>
              <a:gd name="connsiteX15" fmla="*/ 301625 w 1701800"/>
              <a:gd name="connsiteY15" fmla="*/ 245672 h 1067997"/>
              <a:gd name="connsiteX16" fmla="*/ 425450 w 1701800"/>
              <a:gd name="connsiteY16" fmla="*/ 232972 h 1067997"/>
              <a:gd name="connsiteX0" fmla="*/ 425450 w 1701800"/>
              <a:gd name="connsiteY0" fmla="*/ 241197 h 1076222"/>
              <a:gd name="connsiteX1" fmla="*/ 660400 w 1701800"/>
              <a:gd name="connsiteY1" fmla="*/ 9422 h 1076222"/>
              <a:gd name="connsiteX2" fmla="*/ 1019175 w 1701800"/>
              <a:gd name="connsiteY2" fmla="*/ 152297 h 1076222"/>
              <a:gd name="connsiteX3" fmla="*/ 1320800 w 1701800"/>
              <a:gd name="connsiteY3" fmla="*/ 193572 h 1076222"/>
              <a:gd name="connsiteX4" fmla="*/ 1403350 w 1701800"/>
              <a:gd name="connsiteY4" fmla="*/ 399947 h 1076222"/>
              <a:gd name="connsiteX5" fmla="*/ 1701800 w 1701800"/>
              <a:gd name="connsiteY5" fmla="*/ 574572 h 1076222"/>
              <a:gd name="connsiteX6" fmla="*/ 1520825 w 1701800"/>
              <a:gd name="connsiteY6" fmla="*/ 847622 h 1076222"/>
              <a:gd name="connsiteX7" fmla="*/ 1425575 w 1701800"/>
              <a:gd name="connsiteY7" fmla="*/ 923822 h 1076222"/>
              <a:gd name="connsiteX8" fmla="*/ 1285875 w 1701800"/>
              <a:gd name="connsiteY8" fmla="*/ 917472 h 1076222"/>
              <a:gd name="connsiteX9" fmla="*/ 1009650 w 1701800"/>
              <a:gd name="connsiteY9" fmla="*/ 1076222 h 1076222"/>
              <a:gd name="connsiteX10" fmla="*/ 736600 w 1701800"/>
              <a:gd name="connsiteY10" fmla="*/ 930172 h 1076222"/>
              <a:gd name="connsiteX11" fmla="*/ 482600 w 1701800"/>
              <a:gd name="connsiteY11" fmla="*/ 1031772 h 1076222"/>
              <a:gd name="connsiteX12" fmla="*/ 342900 w 1701800"/>
              <a:gd name="connsiteY12" fmla="*/ 850797 h 1076222"/>
              <a:gd name="connsiteX13" fmla="*/ 0 w 1701800"/>
              <a:gd name="connsiteY13" fmla="*/ 752372 h 1076222"/>
              <a:gd name="connsiteX14" fmla="*/ 190500 w 1701800"/>
              <a:gd name="connsiteY14" fmla="*/ 374547 h 1076222"/>
              <a:gd name="connsiteX15" fmla="*/ 301625 w 1701800"/>
              <a:gd name="connsiteY15" fmla="*/ 253897 h 1076222"/>
              <a:gd name="connsiteX16" fmla="*/ 425450 w 1701800"/>
              <a:gd name="connsiteY16" fmla="*/ 241197 h 1076222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01800"/>
              <a:gd name="connsiteY0" fmla="*/ 241763 h 1076788"/>
              <a:gd name="connsiteX1" fmla="*/ 660400 w 1701800"/>
              <a:gd name="connsiteY1" fmla="*/ 9988 h 1076788"/>
              <a:gd name="connsiteX2" fmla="*/ 1019175 w 1701800"/>
              <a:gd name="connsiteY2" fmla="*/ 152863 h 1076788"/>
              <a:gd name="connsiteX3" fmla="*/ 1320800 w 1701800"/>
              <a:gd name="connsiteY3" fmla="*/ 194138 h 1076788"/>
              <a:gd name="connsiteX4" fmla="*/ 1403350 w 1701800"/>
              <a:gd name="connsiteY4" fmla="*/ 400513 h 1076788"/>
              <a:gd name="connsiteX5" fmla="*/ 1701800 w 1701800"/>
              <a:gd name="connsiteY5" fmla="*/ 575138 h 1076788"/>
              <a:gd name="connsiteX6" fmla="*/ 1520825 w 1701800"/>
              <a:gd name="connsiteY6" fmla="*/ 848188 h 1076788"/>
              <a:gd name="connsiteX7" fmla="*/ 1425575 w 1701800"/>
              <a:gd name="connsiteY7" fmla="*/ 924388 h 1076788"/>
              <a:gd name="connsiteX8" fmla="*/ 1285875 w 1701800"/>
              <a:gd name="connsiteY8" fmla="*/ 918038 h 1076788"/>
              <a:gd name="connsiteX9" fmla="*/ 1009650 w 1701800"/>
              <a:gd name="connsiteY9" fmla="*/ 1076788 h 1076788"/>
              <a:gd name="connsiteX10" fmla="*/ 736600 w 1701800"/>
              <a:gd name="connsiteY10" fmla="*/ 930738 h 1076788"/>
              <a:gd name="connsiteX11" fmla="*/ 482600 w 1701800"/>
              <a:gd name="connsiteY11" fmla="*/ 1032338 h 1076788"/>
              <a:gd name="connsiteX12" fmla="*/ 342900 w 1701800"/>
              <a:gd name="connsiteY12" fmla="*/ 851363 h 1076788"/>
              <a:gd name="connsiteX13" fmla="*/ 0 w 1701800"/>
              <a:gd name="connsiteY13" fmla="*/ 752938 h 1076788"/>
              <a:gd name="connsiteX14" fmla="*/ 190500 w 1701800"/>
              <a:gd name="connsiteY14" fmla="*/ 375113 h 1076788"/>
              <a:gd name="connsiteX15" fmla="*/ 301625 w 1701800"/>
              <a:gd name="connsiteY15" fmla="*/ 254463 h 1076788"/>
              <a:gd name="connsiteX16" fmla="*/ 425450 w 1701800"/>
              <a:gd name="connsiteY16" fmla="*/ 241763 h 1076788"/>
              <a:gd name="connsiteX0" fmla="*/ 425450 w 1711512"/>
              <a:gd name="connsiteY0" fmla="*/ 241763 h 1076788"/>
              <a:gd name="connsiteX1" fmla="*/ 660400 w 1711512"/>
              <a:gd name="connsiteY1" fmla="*/ 9988 h 1076788"/>
              <a:gd name="connsiteX2" fmla="*/ 1019175 w 1711512"/>
              <a:gd name="connsiteY2" fmla="*/ 152863 h 1076788"/>
              <a:gd name="connsiteX3" fmla="*/ 1320800 w 1711512"/>
              <a:gd name="connsiteY3" fmla="*/ 194138 h 1076788"/>
              <a:gd name="connsiteX4" fmla="*/ 1403350 w 1711512"/>
              <a:gd name="connsiteY4" fmla="*/ 400513 h 1076788"/>
              <a:gd name="connsiteX5" fmla="*/ 1701800 w 1711512"/>
              <a:gd name="connsiteY5" fmla="*/ 575138 h 1076788"/>
              <a:gd name="connsiteX6" fmla="*/ 1520825 w 1711512"/>
              <a:gd name="connsiteY6" fmla="*/ 848188 h 1076788"/>
              <a:gd name="connsiteX7" fmla="*/ 1425575 w 1711512"/>
              <a:gd name="connsiteY7" fmla="*/ 924388 h 1076788"/>
              <a:gd name="connsiteX8" fmla="*/ 1285875 w 1711512"/>
              <a:gd name="connsiteY8" fmla="*/ 918038 h 1076788"/>
              <a:gd name="connsiteX9" fmla="*/ 1009650 w 1711512"/>
              <a:gd name="connsiteY9" fmla="*/ 1076788 h 1076788"/>
              <a:gd name="connsiteX10" fmla="*/ 736600 w 1711512"/>
              <a:gd name="connsiteY10" fmla="*/ 930738 h 1076788"/>
              <a:gd name="connsiteX11" fmla="*/ 482600 w 1711512"/>
              <a:gd name="connsiteY11" fmla="*/ 1032338 h 1076788"/>
              <a:gd name="connsiteX12" fmla="*/ 342900 w 1711512"/>
              <a:gd name="connsiteY12" fmla="*/ 851363 h 1076788"/>
              <a:gd name="connsiteX13" fmla="*/ 0 w 1711512"/>
              <a:gd name="connsiteY13" fmla="*/ 752938 h 1076788"/>
              <a:gd name="connsiteX14" fmla="*/ 190500 w 1711512"/>
              <a:gd name="connsiteY14" fmla="*/ 375113 h 1076788"/>
              <a:gd name="connsiteX15" fmla="*/ 301625 w 1711512"/>
              <a:gd name="connsiteY15" fmla="*/ 254463 h 1076788"/>
              <a:gd name="connsiteX16" fmla="*/ 425450 w 1711512"/>
              <a:gd name="connsiteY16" fmla="*/ 241763 h 1076788"/>
              <a:gd name="connsiteX0" fmla="*/ 425450 w 1707687"/>
              <a:gd name="connsiteY0" fmla="*/ 241763 h 1076788"/>
              <a:gd name="connsiteX1" fmla="*/ 660400 w 1707687"/>
              <a:gd name="connsiteY1" fmla="*/ 9988 h 1076788"/>
              <a:gd name="connsiteX2" fmla="*/ 1019175 w 1707687"/>
              <a:gd name="connsiteY2" fmla="*/ 152863 h 1076788"/>
              <a:gd name="connsiteX3" fmla="*/ 1320800 w 1707687"/>
              <a:gd name="connsiteY3" fmla="*/ 194138 h 1076788"/>
              <a:gd name="connsiteX4" fmla="*/ 1403350 w 1707687"/>
              <a:gd name="connsiteY4" fmla="*/ 400513 h 1076788"/>
              <a:gd name="connsiteX5" fmla="*/ 1701800 w 1707687"/>
              <a:gd name="connsiteY5" fmla="*/ 575138 h 1076788"/>
              <a:gd name="connsiteX6" fmla="*/ 1520825 w 1707687"/>
              <a:gd name="connsiteY6" fmla="*/ 848188 h 1076788"/>
              <a:gd name="connsiteX7" fmla="*/ 1425575 w 1707687"/>
              <a:gd name="connsiteY7" fmla="*/ 924388 h 1076788"/>
              <a:gd name="connsiteX8" fmla="*/ 1285875 w 1707687"/>
              <a:gd name="connsiteY8" fmla="*/ 918038 h 1076788"/>
              <a:gd name="connsiteX9" fmla="*/ 1009650 w 1707687"/>
              <a:gd name="connsiteY9" fmla="*/ 1076788 h 1076788"/>
              <a:gd name="connsiteX10" fmla="*/ 736600 w 1707687"/>
              <a:gd name="connsiteY10" fmla="*/ 930738 h 1076788"/>
              <a:gd name="connsiteX11" fmla="*/ 482600 w 1707687"/>
              <a:gd name="connsiteY11" fmla="*/ 1032338 h 1076788"/>
              <a:gd name="connsiteX12" fmla="*/ 342900 w 1707687"/>
              <a:gd name="connsiteY12" fmla="*/ 851363 h 1076788"/>
              <a:gd name="connsiteX13" fmla="*/ 0 w 1707687"/>
              <a:gd name="connsiteY13" fmla="*/ 752938 h 1076788"/>
              <a:gd name="connsiteX14" fmla="*/ 190500 w 1707687"/>
              <a:gd name="connsiteY14" fmla="*/ 375113 h 1076788"/>
              <a:gd name="connsiteX15" fmla="*/ 301625 w 1707687"/>
              <a:gd name="connsiteY15" fmla="*/ 254463 h 1076788"/>
              <a:gd name="connsiteX16" fmla="*/ 425450 w 1707687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76788"/>
              <a:gd name="connsiteX1" fmla="*/ 660400 w 1705551"/>
              <a:gd name="connsiteY1" fmla="*/ 9988 h 1076788"/>
              <a:gd name="connsiteX2" fmla="*/ 1019175 w 1705551"/>
              <a:gd name="connsiteY2" fmla="*/ 152863 h 1076788"/>
              <a:gd name="connsiteX3" fmla="*/ 1320800 w 1705551"/>
              <a:gd name="connsiteY3" fmla="*/ 194138 h 1076788"/>
              <a:gd name="connsiteX4" fmla="*/ 1403350 w 1705551"/>
              <a:gd name="connsiteY4" fmla="*/ 400513 h 1076788"/>
              <a:gd name="connsiteX5" fmla="*/ 1701800 w 1705551"/>
              <a:gd name="connsiteY5" fmla="*/ 575138 h 1076788"/>
              <a:gd name="connsiteX6" fmla="*/ 1520825 w 1705551"/>
              <a:gd name="connsiteY6" fmla="*/ 848188 h 1076788"/>
              <a:gd name="connsiteX7" fmla="*/ 1425575 w 1705551"/>
              <a:gd name="connsiteY7" fmla="*/ 924388 h 1076788"/>
              <a:gd name="connsiteX8" fmla="*/ 1285875 w 1705551"/>
              <a:gd name="connsiteY8" fmla="*/ 918038 h 1076788"/>
              <a:gd name="connsiteX9" fmla="*/ 1009650 w 1705551"/>
              <a:gd name="connsiteY9" fmla="*/ 1076788 h 1076788"/>
              <a:gd name="connsiteX10" fmla="*/ 736600 w 1705551"/>
              <a:gd name="connsiteY10" fmla="*/ 930738 h 1076788"/>
              <a:gd name="connsiteX11" fmla="*/ 482600 w 1705551"/>
              <a:gd name="connsiteY11" fmla="*/ 1032338 h 1076788"/>
              <a:gd name="connsiteX12" fmla="*/ 342900 w 1705551"/>
              <a:gd name="connsiteY12" fmla="*/ 851363 h 1076788"/>
              <a:gd name="connsiteX13" fmla="*/ 0 w 1705551"/>
              <a:gd name="connsiteY13" fmla="*/ 752938 h 1076788"/>
              <a:gd name="connsiteX14" fmla="*/ 190500 w 1705551"/>
              <a:gd name="connsiteY14" fmla="*/ 375113 h 1076788"/>
              <a:gd name="connsiteX15" fmla="*/ 301625 w 1705551"/>
              <a:gd name="connsiteY15" fmla="*/ 254463 h 1076788"/>
              <a:gd name="connsiteX16" fmla="*/ 425450 w 1705551"/>
              <a:gd name="connsiteY16" fmla="*/ 241763 h 1076788"/>
              <a:gd name="connsiteX0" fmla="*/ 425450 w 1705551"/>
              <a:gd name="connsiteY0" fmla="*/ 241763 h 1089659"/>
              <a:gd name="connsiteX1" fmla="*/ 660400 w 1705551"/>
              <a:gd name="connsiteY1" fmla="*/ 9988 h 1089659"/>
              <a:gd name="connsiteX2" fmla="*/ 1019175 w 1705551"/>
              <a:gd name="connsiteY2" fmla="*/ 152863 h 1089659"/>
              <a:gd name="connsiteX3" fmla="*/ 1320800 w 1705551"/>
              <a:gd name="connsiteY3" fmla="*/ 194138 h 1089659"/>
              <a:gd name="connsiteX4" fmla="*/ 1403350 w 1705551"/>
              <a:gd name="connsiteY4" fmla="*/ 400513 h 1089659"/>
              <a:gd name="connsiteX5" fmla="*/ 1701800 w 1705551"/>
              <a:gd name="connsiteY5" fmla="*/ 575138 h 1089659"/>
              <a:gd name="connsiteX6" fmla="*/ 1520825 w 1705551"/>
              <a:gd name="connsiteY6" fmla="*/ 848188 h 1089659"/>
              <a:gd name="connsiteX7" fmla="*/ 1425575 w 1705551"/>
              <a:gd name="connsiteY7" fmla="*/ 924388 h 1089659"/>
              <a:gd name="connsiteX8" fmla="*/ 1285875 w 1705551"/>
              <a:gd name="connsiteY8" fmla="*/ 918038 h 1089659"/>
              <a:gd name="connsiteX9" fmla="*/ 1009650 w 1705551"/>
              <a:gd name="connsiteY9" fmla="*/ 1076788 h 1089659"/>
              <a:gd name="connsiteX10" fmla="*/ 736600 w 1705551"/>
              <a:gd name="connsiteY10" fmla="*/ 930738 h 1089659"/>
              <a:gd name="connsiteX11" fmla="*/ 482600 w 1705551"/>
              <a:gd name="connsiteY11" fmla="*/ 1032338 h 1089659"/>
              <a:gd name="connsiteX12" fmla="*/ 342900 w 1705551"/>
              <a:gd name="connsiteY12" fmla="*/ 851363 h 1089659"/>
              <a:gd name="connsiteX13" fmla="*/ 0 w 1705551"/>
              <a:gd name="connsiteY13" fmla="*/ 752938 h 1089659"/>
              <a:gd name="connsiteX14" fmla="*/ 190500 w 1705551"/>
              <a:gd name="connsiteY14" fmla="*/ 375113 h 1089659"/>
              <a:gd name="connsiteX15" fmla="*/ 301625 w 1705551"/>
              <a:gd name="connsiteY15" fmla="*/ 254463 h 1089659"/>
              <a:gd name="connsiteX16" fmla="*/ 425450 w 1705551"/>
              <a:gd name="connsiteY16" fmla="*/ 241763 h 1089659"/>
              <a:gd name="connsiteX0" fmla="*/ 425450 w 1705551"/>
              <a:gd name="connsiteY0" fmla="*/ 241763 h 1083101"/>
              <a:gd name="connsiteX1" fmla="*/ 660400 w 1705551"/>
              <a:gd name="connsiteY1" fmla="*/ 9988 h 1083101"/>
              <a:gd name="connsiteX2" fmla="*/ 1019175 w 1705551"/>
              <a:gd name="connsiteY2" fmla="*/ 152863 h 1083101"/>
              <a:gd name="connsiteX3" fmla="*/ 1320800 w 1705551"/>
              <a:gd name="connsiteY3" fmla="*/ 194138 h 1083101"/>
              <a:gd name="connsiteX4" fmla="*/ 1403350 w 1705551"/>
              <a:gd name="connsiteY4" fmla="*/ 400513 h 1083101"/>
              <a:gd name="connsiteX5" fmla="*/ 1701800 w 1705551"/>
              <a:gd name="connsiteY5" fmla="*/ 575138 h 1083101"/>
              <a:gd name="connsiteX6" fmla="*/ 1520825 w 1705551"/>
              <a:gd name="connsiteY6" fmla="*/ 848188 h 1083101"/>
              <a:gd name="connsiteX7" fmla="*/ 1425575 w 1705551"/>
              <a:gd name="connsiteY7" fmla="*/ 924388 h 1083101"/>
              <a:gd name="connsiteX8" fmla="*/ 1285875 w 1705551"/>
              <a:gd name="connsiteY8" fmla="*/ 918038 h 1083101"/>
              <a:gd name="connsiteX9" fmla="*/ 1009650 w 1705551"/>
              <a:gd name="connsiteY9" fmla="*/ 1076788 h 1083101"/>
              <a:gd name="connsiteX10" fmla="*/ 736600 w 1705551"/>
              <a:gd name="connsiteY10" fmla="*/ 930738 h 1083101"/>
              <a:gd name="connsiteX11" fmla="*/ 482600 w 1705551"/>
              <a:gd name="connsiteY11" fmla="*/ 1032338 h 1083101"/>
              <a:gd name="connsiteX12" fmla="*/ 342900 w 1705551"/>
              <a:gd name="connsiteY12" fmla="*/ 851363 h 1083101"/>
              <a:gd name="connsiteX13" fmla="*/ 0 w 1705551"/>
              <a:gd name="connsiteY13" fmla="*/ 752938 h 1083101"/>
              <a:gd name="connsiteX14" fmla="*/ 190500 w 1705551"/>
              <a:gd name="connsiteY14" fmla="*/ 375113 h 1083101"/>
              <a:gd name="connsiteX15" fmla="*/ 301625 w 1705551"/>
              <a:gd name="connsiteY15" fmla="*/ 254463 h 1083101"/>
              <a:gd name="connsiteX16" fmla="*/ 425450 w 1705551"/>
              <a:gd name="connsiteY16" fmla="*/ 241763 h 1083101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25450 w 1705551"/>
              <a:gd name="connsiteY0" fmla="*/ 241763 h 1077209"/>
              <a:gd name="connsiteX1" fmla="*/ 660400 w 1705551"/>
              <a:gd name="connsiteY1" fmla="*/ 9988 h 1077209"/>
              <a:gd name="connsiteX2" fmla="*/ 1019175 w 1705551"/>
              <a:gd name="connsiteY2" fmla="*/ 152863 h 1077209"/>
              <a:gd name="connsiteX3" fmla="*/ 1320800 w 1705551"/>
              <a:gd name="connsiteY3" fmla="*/ 194138 h 1077209"/>
              <a:gd name="connsiteX4" fmla="*/ 1403350 w 1705551"/>
              <a:gd name="connsiteY4" fmla="*/ 400513 h 1077209"/>
              <a:gd name="connsiteX5" fmla="*/ 1701800 w 1705551"/>
              <a:gd name="connsiteY5" fmla="*/ 575138 h 1077209"/>
              <a:gd name="connsiteX6" fmla="*/ 1520825 w 1705551"/>
              <a:gd name="connsiteY6" fmla="*/ 848188 h 1077209"/>
              <a:gd name="connsiteX7" fmla="*/ 1425575 w 1705551"/>
              <a:gd name="connsiteY7" fmla="*/ 924388 h 1077209"/>
              <a:gd name="connsiteX8" fmla="*/ 1285875 w 1705551"/>
              <a:gd name="connsiteY8" fmla="*/ 918038 h 1077209"/>
              <a:gd name="connsiteX9" fmla="*/ 1009650 w 1705551"/>
              <a:gd name="connsiteY9" fmla="*/ 1076788 h 1077209"/>
              <a:gd name="connsiteX10" fmla="*/ 736600 w 1705551"/>
              <a:gd name="connsiteY10" fmla="*/ 930738 h 1077209"/>
              <a:gd name="connsiteX11" fmla="*/ 482600 w 1705551"/>
              <a:gd name="connsiteY11" fmla="*/ 1032338 h 1077209"/>
              <a:gd name="connsiteX12" fmla="*/ 342900 w 1705551"/>
              <a:gd name="connsiteY12" fmla="*/ 851363 h 1077209"/>
              <a:gd name="connsiteX13" fmla="*/ 0 w 1705551"/>
              <a:gd name="connsiteY13" fmla="*/ 752938 h 1077209"/>
              <a:gd name="connsiteX14" fmla="*/ 190500 w 1705551"/>
              <a:gd name="connsiteY14" fmla="*/ 375113 h 1077209"/>
              <a:gd name="connsiteX15" fmla="*/ 301625 w 1705551"/>
              <a:gd name="connsiteY15" fmla="*/ 254463 h 1077209"/>
              <a:gd name="connsiteX16" fmla="*/ 425450 w 1705551"/>
              <a:gd name="connsiteY16" fmla="*/ 241763 h 1077209"/>
              <a:gd name="connsiteX0" fmla="*/ 461168 w 1741269"/>
              <a:gd name="connsiteY0" fmla="*/ 241763 h 1077209"/>
              <a:gd name="connsiteX1" fmla="*/ 696118 w 1741269"/>
              <a:gd name="connsiteY1" fmla="*/ 9988 h 1077209"/>
              <a:gd name="connsiteX2" fmla="*/ 1054893 w 1741269"/>
              <a:gd name="connsiteY2" fmla="*/ 152863 h 1077209"/>
              <a:gd name="connsiteX3" fmla="*/ 1356518 w 1741269"/>
              <a:gd name="connsiteY3" fmla="*/ 194138 h 1077209"/>
              <a:gd name="connsiteX4" fmla="*/ 1439068 w 1741269"/>
              <a:gd name="connsiteY4" fmla="*/ 400513 h 1077209"/>
              <a:gd name="connsiteX5" fmla="*/ 1737518 w 1741269"/>
              <a:gd name="connsiteY5" fmla="*/ 575138 h 1077209"/>
              <a:gd name="connsiteX6" fmla="*/ 1556543 w 1741269"/>
              <a:gd name="connsiteY6" fmla="*/ 848188 h 1077209"/>
              <a:gd name="connsiteX7" fmla="*/ 1461293 w 1741269"/>
              <a:gd name="connsiteY7" fmla="*/ 924388 h 1077209"/>
              <a:gd name="connsiteX8" fmla="*/ 1321593 w 1741269"/>
              <a:gd name="connsiteY8" fmla="*/ 918038 h 1077209"/>
              <a:gd name="connsiteX9" fmla="*/ 1045368 w 1741269"/>
              <a:gd name="connsiteY9" fmla="*/ 1076788 h 1077209"/>
              <a:gd name="connsiteX10" fmla="*/ 772318 w 1741269"/>
              <a:gd name="connsiteY10" fmla="*/ 930738 h 1077209"/>
              <a:gd name="connsiteX11" fmla="*/ 518318 w 1741269"/>
              <a:gd name="connsiteY11" fmla="*/ 1032338 h 1077209"/>
              <a:gd name="connsiteX12" fmla="*/ 378618 w 1741269"/>
              <a:gd name="connsiteY12" fmla="*/ 851363 h 1077209"/>
              <a:gd name="connsiteX13" fmla="*/ 0 w 1741269"/>
              <a:gd name="connsiteY13" fmla="*/ 688644 h 1077209"/>
              <a:gd name="connsiteX14" fmla="*/ 226218 w 1741269"/>
              <a:gd name="connsiteY14" fmla="*/ 375113 h 1077209"/>
              <a:gd name="connsiteX15" fmla="*/ 337343 w 1741269"/>
              <a:gd name="connsiteY15" fmla="*/ 254463 h 1077209"/>
              <a:gd name="connsiteX16" fmla="*/ 461168 w 1741269"/>
              <a:gd name="connsiteY16" fmla="*/ 241763 h 1077209"/>
              <a:gd name="connsiteX0" fmla="*/ 470184 w 1750285"/>
              <a:gd name="connsiteY0" fmla="*/ 241763 h 1077209"/>
              <a:gd name="connsiteX1" fmla="*/ 705134 w 1750285"/>
              <a:gd name="connsiteY1" fmla="*/ 9988 h 1077209"/>
              <a:gd name="connsiteX2" fmla="*/ 1063909 w 1750285"/>
              <a:gd name="connsiteY2" fmla="*/ 152863 h 1077209"/>
              <a:gd name="connsiteX3" fmla="*/ 1365534 w 1750285"/>
              <a:gd name="connsiteY3" fmla="*/ 194138 h 1077209"/>
              <a:gd name="connsiteX4" fmla="*/ 1448084 w 1750285"/>
              <a:gd name="connsiteY4" fmla="*/ 400513 h 1077209"/>
              <a:gd name="connsiteX5" fmla="*/ 1746534 w 1750285"/>
              <a:gd name="connsiteY5" fmla="*/ 575138 h 1077209"/>
              <a:gd name="connsiteX6" fmla="*/ 1565559 w 1750285"/>
              <a:gd name="connsiteY6" fmla="*/ 848188 h 1077209"/>
              <a:gd name="connsiteX7" fmla="*/ 1470309 w 1750285"/>
              <a:gd name="connsiteY7" fmla="*/ 924388 h 1077209"/>
              <a:gd name="connsiteX8" fmla="*/ 1330609 w 1750285"/>
              <a:gd name="connsiteY8" fmla="*/ 918038 h 1077209"/>
              <a:gd name="connsiteX9" fmla="*/ 1054384 w 1750285"/>
              <a:gd name="connsiteY9" fmla="*/ 1076788 h 1077209"/>
              <a:gd name="connsiteX10" fmla="*/ 781334 w 1750285"/>
              <a:gd name="connsiteY10" fmla="*/ 930738 h 1077209"/>
              <a:gd name="connsiteX11" fmla="*/ 527334 w 1750285"/>
              <a:gd name="connsiteY11" fmla="*/ 1032338 h 1077209"/>
              <a:gd name="connsiteX12" fmla="*/ 387634 w 1750285"/>
              <a:gd name="connsiteY12" fmla="*/ 851363 h 1077209"/>
              <a:gd name="connsiteX13" fmla="*/ 9016 w 1750285"/>
              <a:gd name="connsiteY13" fmla="*/ 688644 h 1077209"/>
              <a:gd name="connsiteX14" fmla="*/ 235234 w 1750285"/>
              <a:gd name="connsiteY14" fmla="*/ 375113 h 1077209"/>
              <a:gd name="connsiteX15" fmla="*/ 346359 w 1750285"/>
              <a:gd name="connsiteY15" fmla="*/ 254463 h 1077209"/>
              <a:gd name="connsiteX16" fmla="*/ 470184 w 1750285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  <a:gd name="connsiteX0" fmla="*/ 461513 w 1741614"/>
              <a:gd name="connsiteY0" fmla="*/ 241763 h 1077209"/>
              <a:gd name="connsiteX1" fmla="*/ 696463 w 1741614"/>
              <a:gd name="connsiteY1" fmla="*/ 9988 h 1077209"/>
              <a:gd name="connsiteX2" fmla="*/ 1055238 w 1741614"/>
              <a:gd name="connsiteY2" fmla="*/ 152863 h 1077209"/>
              <a:gd name="connsiteX3" fmla="*/ 1356863 w 1741614"/>
              <a:gd name="connsiteY3" fmla="*/ 194138 h 1077209"/>
              <a:gd name="connsiteX4" fmla="*/ 1439413 w 1741614"/>
              <a:gd name="connsiteY4" fmla="*/ 400513 h 1077209"/>
              <a:gd name="connsiteX5" fmla="*/ 1737863 w 1741614"/>
              <a:gd name="connsiteY5" fmla="*/ 575138 h 1077209"/>
              <a:gd name="connsiteX6" fmla="*/ 1556888 w 1741614"/>
              <a:gd name="connsiteY6" fmla="*/ 848188 h 1077209"/>
              <a:gd name="connsiteX7" fmla="*/ 1461638 w 1741614"/>
              <a:gd name="connsiteY7" fmla="*/ 924388 h 1077209"/>
              <a:gd name="connsiteX8" fmla="*/ 1321938 w 1741614"/>
              <a:gd name="connsiteY8" fmla="*/ 918038 h 1077209"/>
              <a:gd name="connsiteX9" fmla="*/ 1045713 w 1741614"/>
              <a:gd name="connsiteY9" fmla="*/ 1076788 h 1077209"/>
              <a:gd name="connsiteX10" fmla="*/ 772663 w 1741614"/>
              <a:gd name="connsiteY10" fmla="*/ 930738 h 1077209"/>
              <a:gd name="connsiteX11" fmla="*/ 518663 w 1741614"/>
              <a:gd name="connsiteY11" fmla="*/ 1032338 h 1077209"/>
              <a:gd name="connsiteX12" fmla="*/ 378963 w 1741614"/>
              <a:gd name="connsiteY12" fmla="*/ 851363 h 1077209"/>
              <a:gd name="connsiteX13" fmla="*/ 345 w 1741614"/>
              <a:gd name="connsiteY13" fmla="*/ 688644 h 1077209"/>
              <a:gd name="connsiteX14" fmla="*/ 226563 w 1741614"/>
              <a:gd name="connsiteY14" fmla="*/ 375113 h 1077209"/>
              <a:gd name="connsiteX15" fmla="*/ 337688 w 1741614"/>
              <a:gd name="connsiteY15" fmla="*/ 254463 h 1077209"/>
              <a:gd name="connsiteX16" fmla="*/ 461513 w 1741614"/>
              <a:gd name="connsiteY16" fmla="*/ 241763 h 1077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41614" h="1077209">
                <a:moveTo>
                  <a:pt x="461513" y="241763"/>
                </a:moveTo>
                <a:cubicBezTo>
                  <a:pt x="502259" y="189111"/>
                  <a:pt x="435584" y="59730"/>
                  <a:pt x="696463" y="9988"/>
                </a:cubicBezTo>
                <a:cubicBezTo>
                  <a:pt x="957342" y="-39754"/>
                  <a:pt x="1014227" y="110265"/>
                  <a:pt x="1055238" y="152863"/>
                </a:cubicBezTo>
                <a:cubicBezTo>
                  <a:pt x="1146255" y="147571"/>
                  <a:pt x="1246796" y="85130"/>
                  <a:pt x="1356863" y="194138"/>
                </a:cubicBezTo>
                <a:cubicBezTo>
                  <a:pt x="1466930" y="303146"/>
                  <a:pt x="1430682" y="341776"/>
                  <a:pt x="1439413" y="400513"/>
                </a:cubicBezTo>
                <a:cubicBezTo>
                  <a:pt x="1562709" y="399190"/>
                  <a:pt x="1717225" y="460308"/>
                  <a:pt x="1737863" y="575138"/>
                </a:cubicBezTo>
                <a:cubicBezTo>
                  <a:pt x="1758501" y="689968"/>
                  <a:pt x="1693413" y="850040"/>
                  <a:pt x="1556888" y="848188"/>
                </a:cubicBezTo>
                <a:cubicBezTo>
                  <a:pt x="1529900" y="899782"/>
                  <a:pt x="1512968" y="902692"/>
                  <a:pt x="1461638" y="924388"/>
                </a:cubicBezTo>
                <a:cubicBezTo>
                  <a:pt x="1410308" y="946084"/>
                  <a:pt x="1380411" y="941586"/>
                  <a:pt x="1321938" y="918038"/>
                </a:cubicBezTo>
                <a:cubicBezTo>
                  <a:pt x="1284631" y="1028105"/>
                  <a:pt x="1208167" y="1082609"/>
                  <a:pt x="1045713" y="1076788"/>
                </a:cubicBezTo>
                <a:cubicBezTo>
                  <a:pt x="883259" y="1070967"/>
                  <a:pt x="811293" y="1043715"/>
                  <a:pt x="772663" y="930738"/>
                </a:cubicBezTo>
                <a:cubicBezTo>
                  <a:pt x="747528" y="1014611"/>
                  <a:pt x="612855" y="1068850"/>
                  <a:pt x="518663" y="1032338"/>
                </a:cubicBezTo>
                <a:cubicBezTo>
                  <a:pt x="424471" y="995826"/>
                  <a:pt x="358855" y="966457"/>
                  <a:pt x="378963" y="851363"/>
                </a:cubicBezTo>
                <a:cubicBezTo>
                  <a:pt x="224182" y="925711"/>
                  <a:pt x="5901" y="850305"/>
                  <a:pt x="345" y="688644"/>
                </a:cubicBezTo>
                <a:cubicBezTo>
                  <a:pt x="-5211" y="526983"/>
                  <a:pt x="55907" y="372467"/>
                  <a:pt x="226563" y="375113"/>
                </a:cubicBezTo>
                <a:cubicBezTo>
                  <a:pt x="263605" y="311083"/>
                  <a:pt x="264927" y="273249"/>
                  <a:pt x="337688" y="254463"/>
                </a:cubicBezTo>
                <a:cubicBezTo>
                  <a:pt x="410449" y="235677"/>
                  <a:pt x="375523" y="242027"/>
                  <a:pt x="461513" y="241763"/>
                </a:cubicBezTo>
                <a:close/>
              </a:path>
            </a:pathLst>
          </a:custGeom>
          <a:solidFill>
            <a:srgbClr val="ED6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546766" y="3239003"/>
            <a:ext cx="3283527" cy="618055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trength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52081" y="3239003"/>
            <a:ext cx="3283527" cy="618055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</a:t>
            </a:r>
            <a:r>
              <a:rPr lang="en-US" altLang="zh-CN" sz="2800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ickness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52081" y="3961083"/>
            <a:ext cx="3283527" cy="618055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pportunity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46766" y="3991251"/>
            <a:ext cx="3283527" cy="618055"/>
          </a:xfrm>
          <a:prstGeom prst="rect">
            <a:avLst/>
          </a:prstGeom>
          <a:noFill/>
          <a:ln>
            <a:noFill/>
          </a:ln>
        </p:spPr>
        <p:txBody>
          <a:bodyPr wrap="square" rtlCol="0" anchor="b">
            <a:no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4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hreat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6433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1096</Words>
  <Application>Microsoft Office PowerPoint</Application>
  <PresentationFormat>自定义</PresentationFormat>
  <Paragraphs>278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第一PPT，www.1ppt.com</vt:lpstr>
      <vt:lpstr>1_Office 主题</vt:lpstr>
      <vt:lpstr>Cloud/Concept</vt:lpstr>
      <vt:lpstr>目录</vt:lpstr>
      <vt:lpstr>章节名</vt:lpstr>
      <vt:lpstr>ADD YOUR TITLE</vt:lpstr>
      <vt:lpstr>ADD YOUR TITLE</vt:lpstr>
      <vt:lpstr>ADD YOUR TITLE</vt:lpstr>
      <vt:lpstr>ADD YOUR TITLE</vt:lpstr>
      <vt:lpstr>ADD YOUR TITLE</vt:lpstr>
      <vt:lpstr>ADD YOUR TITLE</vt:lpstr>
      <vt:lpstr>章节名</vt:lpstr>
      <vt:lpstr>ADD YOUR TITLE</vt:lpstr>
      <vt:lpstr>ADD YOUR TITLE</vt:lpstr>
      <vt:lpstr>ADD YOUR TITLE</vt:lpstr>
      <vt:lpstr>章节名</vt:lpstr>
      <vt:lpstr>ADD YOUR TITLE</vt:lpstr>
      <vt:lpstr>ADD YOUR TITLE</vt:lpstr>
      <vt:lpstr>ADD YOUR TITLE</vt:lpstr>
      <vt:lpstr>ADD YOUR TITLE</vt:lpstr>
      <vt:lpstr>ADD YOUR TITLE</vt:lpstr>
      <vt:lpstr>ADD YOUR TITLE</vt:lpstr>
      <vt:lpstr>ADD YOUR TITLE</vt:lpstr>
      <vt:lpstr>ADD YOUR TITLE</vt:lpstr>
      <vt:lpstr>章节名</vt:lpstr>
      <vt:lpstr>ADD YOUR TITLE</vt:lpstr>
      <vt:lpstr>ADD YOUR TITLE</vt:lpstr>
      <vt:lpstr>ADD YOUR TITLE</vt:lpstr>
      <vt:lpstr>ADD YOUR TITLE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云计算</dc:title>
  <dc:creator>第一PPT</dc:creator>
  <cp:keywords>www.1ppt.com</cp:keywords>
  <cp:lastModifiedBy>Windows User</cp:lastModifiedBy>
  <cp:revision>79</cp:revision>
  <dcterms:created xsi:type="dcterms:W3CDTF">2015-05-14T08:33:11Z</dcterms:created>
  <dcterms:modified xsi:type="dcterms:W3CDTF">2018-06-27T14:51:34Z</dcterms:modified>
</cp:coreProperties>
</file>