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1.xml" ContentType="application/vnd.openxmlformats-officedocument.presentationml.notesSlide+xml"/>
  <Override PartName="/ppt/tags/tag40.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
  </p:notesMasterIdLst>
  <p:sldIdLst>
    <p:sldId id="257" r:id="rId3"/>
    <p:sldId id="258" r:id="rId4"/>
    <p:sldId id="259" r:id="rId5"/>
    <p:sldId id="260" r:id="rId6"/>
    <p:sldId id="291" r:id="rId7"/>
    <p:sldId id="292" r:id="rId8"/>
    <p:sldId id="293" r:id="rId9"/>
    <p:sldId id="294" r:id="rId10"/>
    <p:sldId id="295" r:id="rId11"/>
    <p:sldId id="298" r:id="rId12"/>
    <p:sldId id="302" r:id="rId13"/>
    <p:sldId id="303" r:id="rId14"/>
    <p:sldId id="304" r:id="rId15"/>
    <p:sldId id="296" r:id="rId16"/>
    <p:sldId id="299" r:id="rId17"/>
    <p:sldId id="305" r:id="rId18"/>
    <p:sldId id="306" r:id="rId19"/>
    <p:sldId id="307" r:id="rId20"/>
    <p:sldId id="297" r:id="rId21"/>
    <p:sldId id="300" r:id="rId22"/>
    <p:sldId id="309" r:id="rId23"/>
    <p:sldId id="308" r:id="rId24"/>
    <p:sldId id="310" r:id="rId25"/>
    <p:sldId id="287" r:id="rId26"/>
    <p:sldId id="311" r:id="rId27"/>
  </p:sldIdLst>
  <p:sldSz cx="9144000" cy="5143500" type="screen16x9"/>
  <p:notesSz cx="6858000" cy="9144000"/>
  <p:custDataLst>
    <p:tags r:id="rId29"/>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C41"/>
    <a:srgbClr val="CECCCC"/>
    <a:srgbClr val="009900"/>
    <a:srgbClr val="00382E"/>
    <a:srgbClr val="8CC3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21E4B3-EC4C-453A-9EA7-43FCD1B5DA28}" type="datetimeFigureOut">
              <a:rPr lang="zh-CN" altLang="en-US" smtClean="0"/>
              <a:t>2018/6/28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12A2F4-AB12-47ED-9A6B-E61F9EF43DC8}" type="slidenum">
              <a:rPr lang="zh-CN" altLang="en-US" smtClean="0"/>
              <a:t>‹#›</a:t>
            </a:fld>
            <a:endParaRPr lang="zh-CN" altLang="en-US"/>
          </a:p>
        </p:txBody>
      </p:sp>
    </p:spTree>
    <p:extLst>
      <p:ext uri="{BB962C8B-B14F-4D97-AF65-F5344CB8AC3E}">
        <p14:creationId xmlns:p14="http://schemas.microsoft.com/office/powerpoint/2010/main" val="50698647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A6B9D0F-9225-4952-8434-38C29095FB54}" type="slidenum">
              <a:rPr lang="zh-CN" altLang="en-US" smtClean="0"/>
              <a:t>1</a:t>
            </a:fld>
            <a:endParaRPr lang="zh-CN" altLang="en-US"/>
          </a:p>
        </p:txBody>
      </p:sp>
    </p:spTree>
    <p:extLst>
      <p:ext uri="{BB962C8B-B14F-4D97-AF65-F5344CB8AC3E}">
        <p14:creationId xmlns:p14="http://schemas.microsoft.com/office/powerpoint/2010/main" val="2456704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10</a:t>
            </a:fld>
            <a:endParaRPr lang="zh-CN" altLang="en-US"/>
          </a:p>
        </p:txBody>
      </p:sp>
    </p:spTree>
    <p:extLst>
      <p:ext uri="{BB962C8B-B14F-4D97-AF65-F5344CB8AC3E}">
        <p14:creationId xmlns:p14="http://schemas.microsoft.com/office/powerpoint/2010/main" val="1925065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11</a:t>
            </a:fld>
            <a:endParaRPr lang="zh-CN" altLang="en-US"/>
          </a:p>
        </p:txBody>
      </p:sp>
    </p:spTree>
    <p:extLst>
      <p:ext uri="{BB962C8B-B14F-4D97-AF65-F5344CB8AC3E}">
        <p14:creationId xmlns:p14="http://schemas.microsoft.com/office/powerpoint/2010/main" val="41484371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12</a:t>
            </a:fld>
            <a:endParaRPr lang="zh-CN" altLang="en-US"/>
          </a:p>
        </p:txBody>
      </p:sp>
    </p:spTree>
    <p:extLst>
      <p:ext uri="{BB962C8B-B14F-4D97-AF65-F5344CB8AC3E}">
        <p14:creationId xmlns:p14="http://schemas.microsoft.com/office/powerpoint/2010/main" val="6848131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13</a:t>
            </a:fld>
            <a:endParaRPr lang="zh-CN" altLang="en-US"/>
          </a:p>
        </p:txBody>
      </p:sp>
    </p:spTree>
    <p:extLst>
      <p:ext uri="{BB962C8B-B14F-4D97-AF65-F5344CB8AC3E}">
        <p14:creationId xmlns:p14="http://schemas.microsoft.com/office/powerpoint/2010/main" val="32410826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14</a:t>
            </a:fld>
            <a:endParaRPr lang="zh-CN" altLang="en-US"/>
          </a:p>
        </p:txBody>
      </p:sp>
    </p:spTree>
    <p:extLst>
      <p:ext uri="{BB962C8B-B14F-4D97-AF65-F5344CB8AC3E}">
        <p14:creationId xmlns:p14="http://schemas.microsoft.com/office/powerpoint/2010/main" val="32086547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15</a:t>
            </a:fld>
            <a:endParaRPr lang="zh-CN" altLang="en-US"/>
          </a:p>
        </p:txBody>
      </p:sp>
    </p:spTree>
    <p:extLst>
      <p:ext uri="{BB962C8B-B14F-4D97-AF65-F5344CB8AC3E}">
        <p14:creationId xmlns:p14="http://schemas.microsoft.com/office/powerpoint/2010/main" val="479343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16</a:t>
            </a:fld>
            <a:endParaRPr lang="zh-CN" altLang="en-US"/>
          </a:p>
        </p:txBody>
      </p:sp>
    </p:spTree>
    <p:extLst>
      <p:ext uri="{BB962C8B-B14F-4D97-AF65-F5344CB8AC3E}">
        <p14:creationId xmlns:p14="http://schemas.microsoft.com/office/powerpoint/2010/main" val="273473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17</a:t>
            </a:fld>
            <a:endParaRPr lang="zh-CN" altLang="en-US"/>
          </a:p>
        </p:txBody>
      </p:sp>
    </p:spTree>
    <p:extLst>
      <p:ext uri="{BB962C8B-B14F-4D97-AF65-F5344CB8AC3E}">
        <p14:creationId xmlns:p14="http://schemas.microsoft.com/office/powerpoint/2010/main" val="15699968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18</a:t>
            </a:fld>
            <a:endParaRPr lang="zh-CN" altLang="en-US"/>
          </a:p>
        </p:txBody>
      </p:sp>
    </p:spTree>
    <p:extLst>
      <p:ext uri="{BB962C8B-B14F-4D97-AF65-F5344CB8AC3E}">
        <p14:creationId xmlns:p14="http://schemas.microsoft.com/office/powerpoint/2010/main" val="2498723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19</a:t>
            </a:fld>
            <a:endParaRPr lang="zh-CN" altLang="en-US"/>
          </a:p>
        </p:txBody>
      </p:sp>
    </p:spTree>
    <p:extLst>
      <p:ext uri="{BB962C8B-B14F-4D97-AF65-F5344CB8AC3E}">
        <p14:creationId xmlns:p14="http://schemas.microsoft.com/office/powerpoint/2010/main" val="4038778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2</a:t>
            </a:fld>
            <a:endParaRPr lang="zh-CN" altLang="en-US"/>
          </a:p>
        </p:txBody>
      </p:sp>
    </p:spTree>
    <p:extLst>
      <p:ext uri="{BB962C8B-B14F-4D97-AF65-F5344CB8AC3E}">
        <p14:creationId xmlns:p14="http://schemas.microsoft.com/office/powerpoint/2010/main" val="13145440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20</a:t>
            </a:fld>
            <a:endParaRPr lang="zh-CN" altLang="en-US"/>
          </a:p>
        </p:txBody>
      </p:sp>
    </p:spTree>
    <p:extLst>
      <p:ext uri="{BB962C8B-B14F-4D97-AF65-F5344CB8AC3E}">
        <p14:creationId xmlns:p14="http://schemas.microsoft.com/office/powerpoint/2010/main" val="20594768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21</a:t>
            </a:fld>
            <a:endParaRPr lang="zh-CN" altLang="en-US"/>
          </a:p>
        </p:txBody>
      </p:sp>
    </p:spTree>
    <p:extLst>
      <p:ext uri="{BB962C8B-B14F-4D97-AF65-F5344CB8AC3E}">
        <p14:creationId xmlns:p14="http://schemas.microsoft.com/office/powerpoint/2010/main" val="3253491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22</a:t>
            </a:fld>
            <a:endParaRPr lang="zh-CN" altLang="en-US"/>
          </a:p>
        </p:txBody>
      </p:sp>
    </p:spTree>
    <p:extLst>
      <p:ext uri="{BB962C8B-B14F-4D97-AF65-F5344CB8AC3E}">
        <p14:creationId xmlns:p14="http://schemas.microsoft.com/office/powerpoint/2010/main" val="182936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23</a:t>
            </a:fld>
            <a:endParaRPr lang="zh-CN" altLang="en-US"/>
          </a:p>
        </p:txBody>
      </p:sp>
    </p:spTree>
    <p:extLst>
      <p:ext uri="{BB962C8B-B14F-4D97-AF65-F5344CB8AC3E}">
        <p14:creationId xmlns:p14="http://schemas.microsoft.com/office/powerpoint/2010/main" val="38856216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24</a:t>
            </a:fld>
            <a:endParaRPr lang="zh-CN" altLang="en-US"/>
          </a:p>
        </p:txBody>
      </p:sp>
    </p:spTree>
    <p:extLst>
      <p:ext uri="{BB962C8B-B14F-4D97-AF65-F5344CB8AC3E}">
        <p14:creationId xmlns:p14="http://schemas.microsoft.com/office/powerpoint/2010/main" val="3283478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3</a:t>
            </a:fld>
            <a:endParaRPr lang="zh-CN" altLang="en-US"/>
          </a:p>
        </p:txBody>
      </p:sp>
    </p:spTree>
    <p:extLst>
      <p:ext uri="{BB962C8B-B14F-4D97-AF65-F5344CB8AC3E}">
        <p14:creationId xmlns:p14="http://schemas.microsoft.com/office/powerpoint/2010/main" val="3927636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4</a:t>
            </a:fld>
            <a:endParaRPr lang="zh-CN" altLang="en-US"/>
          </a:p>
        </p:txBody>
      </p:sp>
    </p:spTree>
    <p:extLst>
      <p:ext uri="{BB962C8B-B14F-4D97-AF65-F5344CB8AC3E}">
        <p14:creationId xmlns:p14="http://schemas.microsoft.com/office/powerpoint/2010/main" val="1019508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5</a:t>
            </a:fld>
            <a:endParaRPr lang="zh-CN" altLang="en-US"/>
          </a:p>
        </p:txBody>
      </p:sp>
    </p:spTree>
    <p:extLst>
      <p:ext uri="{BB962C8B-B14F-4D97-AF65-F5344CB8AC3E}">
        <p14:creationId xmlns:p14="http://schemas.microsoft.com/office/powerpoint/2010/main" val="2600681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6</a:t>
            </a:fld>
            <a:endParaRPr lang="zh-CN" altLang="en-US"/>
          </a:p>
        </p:txBody>
      </p:sp>
    </p:spTree>
    <p:extLst>
      <p:ext uri="{BB962C8B-B14F-4D97-AF65-F5344CB8AC3E}">
        <p14:creationId xmlns:p14="http://schemas.microsoft.com/office/powerpoint/2010/main" val="870644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7</a:t>
            </a:fld>
            <a:endParaRPr lang="zh-CN" altLang="en-US"/>
          </a:p>
        </p:txBody>
      </p:sp>
    </p:spTree>
    <p:extLst>
      <p:ext uri="{BB962C8B-B14F-4D97-AF65-F5344CB8AC3E}">
        <p14:creationId xmlns:p14="http://schemas.microsoft.com/office/powerpoint/2010/main" val="892386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8</a:t>
            </a:fld>
            <a:endParaRPr lang="zh-CN" altLang="en-US"/>
          </a:p>
        </p:txBody>
      </p:sp>
    </p:spTree>
    <p:extLst>
      <p:ext uri="{BB962C8B-B14F-4D97-AF65-F5344CB8AC3E}">
        <p14:creationId xmlns:p14="http://schemas.microsoft.com/office/powerpoint/2010/main" val="1888359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6B9D0F-9225-4952-8434-38C29095FB54}" type="slidenum">
              <a:rPr lang="zh-CN" altLang="en-US" smtClean="0"/>
              <a:t>9</a:t>
            </a:fld>
            <a:endParaRPr lang="zh-CN" altLang="en-US"/>
          </a:p>
        </p:txBody>
      </p:sp>
    </p:spTree>
    <p:extLst>
      <p:ext uri="{BB962C8B-B14F-4D97-AF65-F5344CB8AC3E}">
        <p14:creationId xmlns:p14="http://schemas.microsoft.com/office/powerpoint/2010/main" val="3117970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533825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22475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4033391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1032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6032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98317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9735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3820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05864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70406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174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5211666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3019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3114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66033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1305449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19156039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542746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2719358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1695739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3622964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338D311F-5273-49D9-8923-B0334C2356D8}" type="datetimeFigureOut">
              <a:rPr lang="zh-CN" altLang="en-US" smtClean="0"/>
              <a:t>2018/6/28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32352909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38D311F-5273-49D9-8923-B0334C2356D8}" type="datetimeFigureOut">
              <a:rPr lang="zh-CN" altLang="en-US" smtClean="0"/>
              <a:t>2018/6/28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2952373-7980-4DA7-9ADE-54D716DB38BB}" type="slidenum">
              <a:rPr lang="zh-CN" altLang="en-US" smtClean="0"/>
              <a:t>‹#›</a:t>
            </a:fld>
            <a:endParaRPr lang="zh-CN" altLang="en-US"/>
          </a:p>
        </p:txBody>
      </p:sp>
    </p:spTree>
    <p:extLst>
      <p:ext uri="{BB962C8B-B14F-4D97-AF65-F5344CB8AC3E}">
        <p14:creationId xmlns:p14="http://schemas.microsoft.com/office/powerpoint/2010/main" val="4269343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2018/6/28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543759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notesSlide" Target="../notesSlides/notesSlide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1.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26" Type="http://schemas.openxmlformats.org/officeDocument/2006/relationships/tags" Target="../tags/tag32.xml"/><Relationship Id="rId3" Type="http://schemas.openxmlformats.org/officeDocument/2006/relationships/tags" Target="../tags/tag9.xml"/><Relationship Id="rId21" Type="http://schemas.openxmlformats.org/officeDocument/2006/relationships/tags" Target="../tags/tag27.xml"/><Relationship Id="rId34" Type="http://schemas.openxmlformats.org/officeDocument/2006/relationships/slideLayout" Target="../slideLayouts/slideLayout2.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5" Type="http://schemas.openxmlformats.org/officeDocument/2006/relationships/tags" Target="../tags/tag31.xml"/><Relationship Id="rId33" Type="http://schemas.openxmlformats.org/officeDocument/2006/relationships/tags" Target="../tags/tag39.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tags" Target="../tags/tag26.xml"/><Relationship Id="rId29" Type="http://schemas.openxmlformats.org/officeDocument/2006/relationships/tags" Target="../tags/tag35.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24" Type="http://schemas.openxmlformats.org/officeDocument/2006/relationships/tags" Target="../tags/tag30.xml"/><Relationship Id="rId32" Type="http://schemas.openxmlformats.org/officeDocument/2006/relationships/tags" Target="../tags/tag38.xml"/><Relationship Id="rId5" Type="http://schemas.openxmlformats.org/officeDocument/2006/relationships/tags" Target="../tags/tag11.xml"/><Relationship Id="rId15" Type="http://schemas.openxmlformats.org/officeDocument/2006/relationships/tags" Target="../tags/tag21.xml"/><Relationship Id="rId23" Type="http://schemas.openxmlformats.org/officeDocument/2006/relationships/tags" Target="../tags/tag29.xml"/><Relationship Id="rId28" Type="http://schemas.openxmlformats.org/officeDocument/2006/relationships/tags" Target="../tags/tag34.xml"/><Relationship Id="rId10" Type="http://schemas.openxmlformats.org/officeDocument/2006/relationships/tags" Target="../tags/tag16.xml"/><Relationship Id="rId19" Type="http://schemas.openxmlformats.org/officeDocument/2006/relationships/tags" Target="../tags/tag25.xml"/><Relationship Id="rId31" Type="http://schemas.openxmlformats.org/officeDocument/2006/relationships/tags" Target="../tags/tag37.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 Id="rId22" Type="http://schemas.openxmlformats.org/officeDocument/2006/relationships/tags" Target="../tags/tag28.xml"/><Relationship Id="rId27" Type="http://schemas.openxmlformats.org/officeDocument/2006/relationships/tags" Target="../tags/tag33.xml"/><Relationship Id="rId30" Type="http://schemas.openxmlformats.org/officeDocument/2006/relationships/tags" Target="../tags/tag36.xml"/><Relationship Id="rId35"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40.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sucai/" TargetMode="External"/><Relationship Id="rId13" Type="http://schemas.openxmlformats.org/officeDocument/2006/relationships/hyperlink" Target="http://www.1ppt.com/word/" TargetMode="External"/><Relationship Id="rId18" Type="http://schemas.openxmlformats.org/officeDocument/2006/relationships/hyperlink" Target="http://www.1ppt.com/shiti/" TargetMode="External"/><Relationship Id="rId3" Type="http://schemas.openxmlformats.org/officeDocument/2006/relationships/image" Target="../media/image13.png"/><Relationship Id="rId7" Type="http://schemas.openxmlformats.org/officeDocument/2006/relationships/hyperlink" Target="http://www.1ppt.com/jieri/" TargetMode="External"/><Relationship Id="rId12" Type="http://schemas.openxmlformats.org/officeDocument/2006/relationships/hyperlink" Target="http://www.1ppt.com/powerpoint/" TargetMode="External"/><Relationship Id="rId17" Type="http://schemas.openxmlformats.org/officeDocument/2006/relationships/hyperlink" Target="http://www.1ppt.com/fanwen/" TargetMode="External"/><Relationship Id="rId2" Type="http://schemas.openxmlformats.org/officeDocument/2006/relationships/image" Target="../media/image12.png"/><Relationship Id="rId16" Type="http://schemas.openxmlformats.org/officeDocument/2006/relationships/hyperlink" Target="http://www.1ppt.com/kejian/" TargetMode="External"/><Relationship Id="rId20" Type="http://schemas.openxmlformats.org/officeDocument/2006/relationships/hyperlink" Target="http://www.1ppt.com/ziti/" TargetMode="External"/><Relationship Id="rId1" Type="http://schemas.openxmlformats.org/officeDocument/2006/relationships/slideLayout" Target="../slideLayouts/slideLayout13.xml"/><Relationship Id="rId6" Type="http://schemas.openxmlformats.org/officeDocument/2006/relationships/hyperlink" Target="http://www.1ppt.com/hangye/" TargetMode="External"/><Relationship Id="rId11" Type="http://schemas.openxmlformats.org/officeDocument/2006/relationships/hyperlink" Target="http://www.1ppt.com/xiazai/" TargetMode="External"/><Relationship Id="rId5" Type="http://schemas.openxmlformats.org/officeDocument/2006/relationships/hyperlink" Target="http://www.1ppt.com/moban/" TargetMode="External"/><Relationship Id="rId15" Type="http://schemas.openxmlformats.org/officeDocument/2006/relationships/hyperlink" Target="http://www.1ppt.com/ziliao/" TargetMode="External"/><Relationship Id="rId10" Type="http://schemas.openxmlformats.org/officeDocument/2006/relationships/hyperlink" Target="http://www.1ppt.com/tubiao/" TargetMode="External"/><Relationship Id="rId19" Type="http://schemas.openxmlformats.org/officeDocument/2006/relationships/hyperlink" Target="http://www.1ppt.com/jiaoan/" TargetMode="External"/><Relationship Id="rId4" Type="http://schemas.openxmlformats.org/officeDocument/2006/relationships/image" Target="../media/image14.png"/><Relationship Id="rId9" Type="http://schemas.openxmlformats.org/officeDocument/2006/relationships/hyperlink" Target="http://www.1ppt.com/beijing/" TargetMode="External"/><Relationship Id="rId14" Type="http://schemas.openxmlformats.org/officeDocument/2006/relationships/hyperlink" Target="http://www.1ppt.com/exce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6"/>
          <p:cNvSpPr>
            <a:spLocks/>
          </p:cNvSpPr>
          <p:nvPr/>
        </p:nvSpPr>
        <p:spPr bwMode="auto">
          <a:xfrm>
            <a:off x="-18236" y="-13064"/>
            <a:ext cx="3275488" cy="3802152"/>
          </a:xfrm>
          <a:custGeom>
            <a:avLst/>
            <a:gdLst>
              <a:gd name="connsiteX0" fmla="*/ 3873521 w 4367317"/>
              <a:gd name="connsiteY0" fmla="*/ 0 h 5069536"/>
              <a:gd name="connsiteX1" fmla="*/ 4367317 w 4367317"/>
              <a:gd name="connsiteY1" fmla="*/ 0 h 5069536"/>
              <a:gd name="connsiteX2" fmla="*/ 0 w 4367317"/>
              <a:gd name="connsiteY2" fmla="*/ 5069536 h 5069536"/>
              <a:gd name="connsiteX3" fmla="*/ 0 w 4367317"/>
              <a:gd name="connsiteY3" fmla="*/ 1974215 h 5069536"/>
            </a:gdLst>
            <a:ahLst/>
            <a:cxnLst>
              <a:cxn ang="0">
                <a:pos x="connsiteX0" y="connsiteY0"/>
              </a:cxn>
              <a:cxn ang="0">
                <a:pos x="connsiteX1" y="connsiteY1"/>
              </a:cxn>
              <a:cxn ang="0">
                <a:pos x="connsiteX2" y="connsiteY2"/>
              </a:cxn>
              <a:cxn ang="0">
                <a:pos x="connsiteX3" y="connsiteY3"/>
              </a:cxn>
            </a:cxnLst>
            <a:rect l="l" t="t" r="r" b="b"/>
            <a:pathLst>
              <a:path w="4367317" h="5069536">
                <a:moveTo>
                  <a:pt x="3873521" y="0"/>
                </a:moveTo>
                <a:lnTo>
                  <a:pt x="4367317" y="0"/>
                </a:lnTo>
                <a:lnTo>
                  <a:pt x="0" y="5069536"/>
                </a:lnTo>
                <a:lnTo>
                  <a:pt x="0" y="1974215"/>
                </a:lnTo>
                <a:close/>
              </a:path>
            </a:pathLst>
          </a:custGeom>
          <a:solidFill>
            <a:srgbClr val="EFEF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37" name="5"/>
          <p:cNvSpPr>
            <a:spLocks/>
          </p:cNvSpPr>
          <p:nvPr/>
        </p:nvSpPr>
        <p:spPr bwMode="auto">
          <a:xfrm>
            <a:off x="-18237" y="-32659"/>
            <a:ext cx="2966363" cy="1735930"/>
          </a:xfrm>
          <a:custGeom>
            <a:avLst/>
            <a:gdLst>
              <a:gd name="connsiteX0" fmla="*/ 0 w 3955151"/>
              <a:gd name="connsiteY0" fmla="*/ 0 h 2314573"/>
              <a:gd name="connsiteX1" fmla="*/ 3541893 w 3955151"/>
              <a:gd name="connsiteY1" fmla="*/ 0 h 2314573"/>
              <a:gd name="connsiteX2" fmla="*/ 3955151 w 3955151"/>
              <a:gd name="connsiteY2" fmla="*/ 10116 h 2314573"/>
              <a:gd name="connsiteX3" fmla="*/ 0 w 3955151"/>
              <a:gd name="connsiteY3" fmla="*/ 2314573 h 2314573"/>
            </a:gdLst>
            <a:ahLst/>
            <a:cxnLst>
              <a:cxn ang="0">
                <a:pos x="connsiteX0" y="connsiteY0"/>
              </a:cxn>
              <a:cxn ang="0">
                <a:pos x="connsiteX1" y="connsiteY1"/>
              </a:cxn>
              <a:cxn ang="0">
                <a:pos x="connsiteX2" y="connsiteY2"/>
              </a:cxn>
              <a:cxn ang="0">
                <a:pos x="connsiteX3" y="connsiteY3"/>
              </a:cxn>
            </a:cxnLst>
            <a:rect l="l" t="t" r="r" b="b"/>
            <a:pathLst>
              <a:path w="3955151" h="2314573">
                <a:moveTo>
                  <a:pt x="0" y="0"/>
                </a:moveTo>
                <a:lnTo>
                  <a:pt x="3541893" y="0"/>
                </a:lnTo>
                <a:lnTo>
                  <a:pt x="3955151" y="10116"/>
                </a:lnTo>
                <a:lnTo>
                  <a:pt x="0" y="2314573"/>
                </a:lnTo>
                <a:close/>
              </a:path>
            </a:pathLst>
          </a:custGeom>
          <a:solidFill>
            <a:srgbClr val="004C41"/>
          </a:solidFill>
          <a:ln>
            <a:no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36" name="4"/>
          <p:cNvSpPr>
            <a:spLocks/>
          </p:cNvSpPr>
          <p:nvPr/>
        </p:nvSpPr>
        <p:spPr bwMode="auto">
          <a:xfrm>
            <a:off x="-18237" y="-13063"/>
            <a:ext cx="2986517" cy="2303852"/>
          </a:xfrm>
          <a:custGeom>
            <a:avLst/>
            <a:gdLst>
              <a:gd name="connsiteX0" fmla="*/ 3934942 w 3982022"/>
              <a:gd name="connsiteY0" fmla="*/ 0 h 3071803"/>
              <a:gd name="connsiteX1" fmla="*/ 3982022 w 3982022"/>
              <a:gd name="connsiteY1" fmla="*/ 0 h 3071803"/>
              <a:gd name="connsiteX2" fmla="*/ 0 w 3982022"/>
              <a:gd name="connsiteY2" fmla="*/ 3071803 h 3071803"/>
              <a:gd name="connsiteX3" fmla="*/ 0 w 3982022"/>
              <a:gd name="connsiteY3" fmla="*/ 1848528 h 3071803"/>
            </a:gdLst>
            <a:ahLst/>
            <a:cxnLst>
              <a:cxn ang="0">
                <a:pos x="connsiteX0" y="connsiteY0"/>
              </a:cxn>
              <a:cxn ang="0">
                <a:pos x="connsiteX1" y="connsiteY1"/>
              </a:cxn>
              <a:cxn ang="0">
                <a:pos x="connsiteX2" y="connsiteY2"/>
              </a:cxn>
              <a:cxn ang="0">
                <a:pos x="connsiteX3" y="connsiteY3"/>
              </a:cxn>
            </a:cxnLst>
            <a:rect l="l" t="t" r="r" b="b"/>
            <a:pathLst>
              <a:path w="3982022" h="3071803">
                <a:moveTo>
                  <a:pt x="3934942" y="0"/>
                </a:moveTo>
                <a:lnTo>
                  <a:pt x="3982022" y="0"/>
                </a:lnTo>
                <a:lnTo>
                  <a:pt x="0" y="3071803"/>
                </a:lnTo>
                <a:lnTo>
                  <a:pt x="0" y="1848528"/>
                </a:lnTo>
                <a:close/>
              </a:path>
            </a:pathLst>
          </a:custGeom>
          <a:solidFill>
            <a:srgbClr val="8CC345"/>
          </a:solidFill>
          <a:ln>
            <a:noFill/>
          </a:ln>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44" name="3"/>
          <p:cNvSpPr>
            <a:spLocks/>
          </p:cNvSpPr>
          <p:nvPr/>
        </p:nvSpPr>
        <p:spPr bwMode="auto">
          <a:xfrm>
            <a:off x="6967698" y="2015967"/>
            <a:ext cx="2193928" cy="2607469"/>
          </a:xfrm>
          <a:custGeom>
            <a:avLst/>
            <a:gdLst>
              <a:gd name="connsiteX0" fmla="*/ 2919413 w 2925237"/>
              <a:gd name="connsiteY0" fmla="*/ 0 h 3476625"/>
              <a:gd name="connsiteX1" fmla="*/ 2925237 w 2925237"/>
              <a:gd name="connsiteY1" fmla="*/ 163915 h 3476625"/>
              <a:gd name="connsiteX2" fmla="*/ 2925237 w 2925237"/>
              <a:gd name="connsiteY2" fmla="*/ 3398721 h 3476625"/>
              <a:gd name="connsiteX3" fmla="*/ 0 w 2925237"/>
              <a:gd name="connsiteY3" fmla="*/ 3476625 h 3476625"/>
            </a:gdLst>
            <a:ahLst/>
            <a:cxnLst>
              <a:cxn ang="0">
                <a:pos x="connsiteX0" y="connsiteY0"/>
              </a:cxn>
              <a:cxn ang="0">
                <a:pos x="connsiteX1" y="connsiteY1"/>
              </a:cxn>
              <a:cxn ang="0">
                <a:pos x="connsiteX2" y="connsiteY2"/>
              </a:cxn>
              <a:cxn ang="0">
                <a:pos x="connsiteX3" y="connsiteY3"/>
              </a:cxn>
            </a:cxnLst>
            <a:rect l="l" t="t" r="r" b="b"/>
            <a:pathLst>
              <a:path w="2925237" h="3476625">
                <a:moveTo>
                  <a:pt x="2919413" y="0"/>
                </a:moveTo>
                <a:lnTo>
                  <a:pt x="2925237" y="163915"/>
                </a:lnTo>
                <a:lnTo>
                  <a:pt x="2925237" y="3398721"/>
                </a:lnTo>
                <a:lnTo>
                  <a:pt x="0" y="3476625"/>
                </a:lnTo>
                <a:close/>
              </a:path>
            </a:pathLst>
          </a:custGeom>
          <a:solidFill>
            <a:srgbClr val="EFEF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42" name="2"/>
          <p:cNvSpPr>
            <a:spLocks/>
          </p:cNvSpPr>
          <p:nvPr/>
        </p:nvSpPr>
        <p:spPr bwMode="auto">
          <a:xfrm>
            <a:off x="6178314" y="3098667"/>
            <a:ext cx="2983312" cy="2069021"/>
          </a:xfrm>
          <a:custGeom>
            <a:avLst/>
            <a:gdLst>
              <a:gd name="connsiteX0" fmla="*/ 3977749 w 3977749"/>
              <a:gd name="connsiteY0" fmla="*/ 0 h 2758695"/>
              <a:gd name="connsiteX1" fmla="*/ 3977749 w 3977749"/>
              <a:gd name="connsiteY1" fmla="*/ 2758695 h 2758695"/>
              <a:gd name="connsiteX2" fmla="*/ 626774 w 3977749"/>
              <a:gd name="connsiteY2" fmla="*/ 2758695 h 2758695"/>
              <a:gd name="connsiteX3" fmla="*/ 0 w 3977749"/>
              <a:gd name="connsiteY3" fmla="*/ 2734703 h 2758695"/>
            </a:gdLst>
            <a:ahLst/>
            <a:cxnLst>
              <a:cxn ang="0">
                <a:pos x="connsiteX0" y="connsiteY0"/>
              </a:cxn>
              <a:cxn ang="0">
                <a:pos x="connsiteX1" y="connsiteY1"/>
              </a:cxn>
              <a:cxn ang="0">
                <a:pos x="connsiteX2" y="connsiteY2"/>
              </a:cxn>
              <a:cxn ang="0">
                <a:pos x="connsiteX3" y="connsiteY3"/>
              </a:cxn>
            </a:cxnLst>
            <a:rect l="l" t="t" r="r" b="b"/>
            <a:pathLst>
              <a:path w="3977749" h="2758695">
                <a:moveTo>
                  <a:pt x="3977749" y="0"/>
                </a:moveTo>
                <a:lnTo>
                  <a:pt x="3977749" y="2758695"/>
                </a:lnTo>
                <a:lnTo>
                  <a:pt x="626774" y="2758695"/>
                </a:lnTo>
                <a:lnTo>
                  <a:pt x="0" y="2734703"/>
                </a:lnTo>
                <a:close/>
              </a:path>
            </a:pathLst>
          </a:custGeom>
          <a:solidFill>
            <a:srgbClr val="004C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43" name="1"/>
          <p:cNvSpPr>
            <a:spLocks/>
          </p:cNvSpPr>
          <p:nvPr/>
        </p:nvSpPr>
        <p:spPr bwMode="auto">
          <a:xfrm>
            <a:off x="5906682" y="3674391"/>
            <a:ext cx="3254944" cy="1493297"/>
          </a:xfrm>
          <a:custGeom>
            <a:avLst/>
            <a:gdLst>
              <a:gd name="connsiteX0" fmla="*/ 4339925 w 4339925"/>
              <a:gd name="connsiteY0" fmla="*/ 0 h 1991063"/>
              <a:gd name="connsiteX1" fmla="*/ 4339925 w 4339925"/>
              <a:gd name="connsiteY1" fmla="*/ 913141 h 1991063"/>
              <a:gd name="connsiteX2" fmla="*/ 305017 w 4339925"/>
              <a:gd name="connsiteY2" fmla="*/ 1991063 h 1991063"/>
              <a:gd name="connsiteX3" fmla="*/ 0 w 4339925"/>
              <a:gd name="connsiteY3" fmla="*/ 1991063 h 1991063"/>
            </a:gdLst>
            <a:ahLst/>
            <a:cxnLst>
              <a:cxn ang="0">
                <a:pos x="connsiteX0" y="connsiteY0"/>
              </a:cxn>
              <a:cxn ang="0">
                <a:pos x="connsiteX1" y="connsiteY1"/>
              </a:cxn>
              <a:cxn ang="0">
                <a:pos x="connsiteX2" y="connsiteY2"/>
              </a:cxn>
              <a:cxn ang="0">
                <a:pos x="connsiteX3" y="connsiteY3"/>
              </a:cxn>
            </a:cxnLst>
            <a:rect l="l" t="t" r="r" b="b"/>
            <a:pathLst>
              <a:path w="4339925" h="1991063">
                <a:moveTo>
                  <a:pt x="4339925" y="0"/>
                </a:moveTo>
                <a:lnTo>
                  <a:pt x="4339925" y="913141"/>
                </a:lnTo>
                <a:lnTo>
                  <a:pt x="305017" y="1991063"/>
                </a:lnTo>
                <a:lnTo>
                  <a:pt x="0" y="1991063"/>
                </a:lnTo>
                <a:close/>
              </a:path>
            </a:pathLst>
          </a:custGeom>
          <a:solidFill>
            <a:srgbClr val="8CC3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cs typeface="+mn-ea"/>
              <a:sym typeface="+mn-lt"/>
            </a:endParaRPr>
          </a:p>
        </p:txBody>
      </p:sp>
      <p:sp>
        <p:nvSpPr>
          <p:cNvPr id="14" name="PA_矩形 3"/>
          <p:cNvSpPr txBox="1">
            <a:spLocks noChangeArrowheads="1"/>
          </p:cNvSpPr>
          <p:nvPr>
            <p:custDataLst>
              <p:tags r:id="rId1"/>
            </p:custDataLst>
          </p:nvPr>
        </p:nvSpPr>
        <p:spPr bwMode="auto">
          <a:xfrm>
            <a:off x="1861046" y="1746357"/>
            <a:ext cx="6502858" cy="9585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zh-CN" altLang="en-US" sz="4800" b="1" dirty="0" smtClean="0">
                <a:solidFill>
                  <a:srgbClr val="004C41"/>
                </a:solidFill>
                <a:latin typeface="+mn-lt"/>
                <a:ea typeface="+mn-ea"/>
                <a:cs typeface="+mn-ea"/>
                <a:sym typeface="+mn-lt"/>
              </a:rPr>
              <a:t>简约</a:t>
            </a:r>
            <a:r>
              <a:rPr lang="zh-CN" altLang="en-US" sz="4800" b="1" dirty="0">
                <a:solidFill>
                  <a:srgbClr val="004C41"/>
                </a:solidFill>
                <a:latin typeface="+mn-lt"/>
                <a:ea typeface="+mn-ea"/>
                <a:cs typeface="+mn-ea"/>
                <a:sym typeface="+mn-lt"/>
              </a:rPr>
              <a:t>工</a:t>
            </a:r>
            <a:r>
              <a:rPr lang="zh-CN" altLang="en-US" sz="4800" b="1" dirty="0" smtClean="0">
                <a:solidFill>
                  <a:srgbClr val="004C41"/>
                </a:solidFill>
                <a:latin typeface="+mn-lt"/>
                <a:ea typeface="+mn-ea"/>
                <a:cs typeface="+mn-ea"/>
                <a:sym typeface="+mn-lt"/>
              </a:rPr>
              <a:t>作汇报</a:t>
            </a:r>
            <a:r>
              <a:rPr kumimoji="0" lang="en-US" altLang="zh-CN" sz="4800" b="1" i="0" u="none" strike="noStrike" kern="1200" cap="none" spc="0" normalizeH="0" baseline="0" noProof="0" dirty="0" smtClean="0">
                <a:ln>
                  <a:noFill/>
                </a:ln>
                <a:solidFill>
                  <a:srgbClr val="004C41"/>
                </a:solidFill>
                <a:effectLst/>
                <a:uLnTx/>
                <a:uFillTx/>
                <a:latin typeface="+mn-lt"/>
                <a:ea typeface="+mn-ea"/>
                <a:cs typeface="+mn-ea"/>
                <a:sym typeface="+mn-lt"/>
              </a:rPr>
              <a:t>PPT</a:t>
            </a:r>
            <a:r>
              <a:rPr kumimoji="0" lang="zh-CN" altLang="en-US" sz="4800" b="1" i="0" u="none" strike="noStrike" kern="1200" cap="none" spc="0" normalizeH="0" baseline="0" noProof="0" dirty="0" smtClean="0">
                <a:ln>
                  <a:noFill/>
                </a:ln>
                <a:solidFill>
                  <a:srgbClr val="004C41"/>
                </a:solidFill>
                <a:effectLst/>
                <a:uLnTx/>
                <a:uFillTx/>
                <a:latin typeface="+mn-lt"/>
                <a:ea typeface="+mn-ea"/>
                <a:cs typeface="+mn-ea"/>
                <a:sym typeface="+mn-lt"/>
              </a:rPr>
              <a:t>模板</a:t>
            </a:r>
            <a:endParaRPr kumimoji="0" lang="zh-CN" altLang="en-US" sz="4800" b="1" i="0" u="none" strike="noStrike" kern="1200" cap="none" spc="0" normalizeH="0" baseline="0" noProof="0" dirty="0">
              <a:ln>
                <a:noFill/>
              </a:ln>
              <a:solidFill>
                <a:srgbClr val="004C41"/>
              </a:solidFill>
              <a:effectLst/>
              <a:uLnTx/>
              <a:uFillTx/>
              <a:latin typeface="+mn-lt"/>
              <a:ea typeface="+mn-ea"/>
              <a:cs typeface="+mn-ea"/>
              <a:sym typeface="+mn-lt"/>
            </a:endParaRPr>
          </a:p>
        </p:txBody>
      </p:sp>
      <p:sp>
        <p:nvSpPr>
          <p:cNvPr id="19" name="PA_矩形 4"/>
          <p:cNvSpPr txBox="1">
            <a:spLocks noChangeArrowheads="1"/>
          </p:cNvSpPr>
          <p:nvPr>
            <p:custDataLst>
              <p:tags r:id="rId2"/>
            </p:custDataLst>
          </p:nvPr>
        </p:nvSpPr>
        <p:spPr bwMode="auto">
          <a:xfrm>
            <a:off x="3656440" y="1008034"/>
            <a:ext cx="2562934" cy="7035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7200" b="0" i="0" u="none" strike="noStrike" kern="1200" cap="none" spc="0" normalizeH="0" baseline="0" noProof="0" dirty="0" smtClean="0">
                <a:ln>
                  <a:noFill/>
                </a:ln>
                <a:solidFill>
                  <a:srgbClr val="004C41"/>
                </a:solidFill>
                <a:effectLst>
                  <a:outerShdw blurRad="50800" dist="38100" dir="18900000" algn="bl" rotWithShape="0">
                    <a:prstClr val="black">
                      <a:alpha val="40000"/>
                    </a:prstClr>
                  </a:outerShdw>
                </a:effectLst>
                <a:uLnTx/>
                <a:uFillTx/>
                <a:latin typeface="Impact" panose="020B0806030902050204" pitchFamily="34" charset="0"/>
                <a:ea typeface="+mn-ea"/>
                <a:cs typeface="+mn-ea"/>
                <a:sym typeface="+mn-lt"/>
              </a:rPr>
              <a:t>201X</a:t>
            </a:r>
            <a:endParaRPr kumimoji="0" lang="zh-CN" altLang="zh-CN" sz="7200" b="0" i="0" u="none" strike="noStrike" kern="1200" cap="none" spc="0" normalizeH="0" baseline="0" noProof="0" dirty="0">
              <a:ln>
                <a:noFill/>
              </a:ln>
              <a:solidFill>
                <a:srgbClr val="004C41"/>
              </a:solidFill>
              <a:effectLst>
                <a:outerShdw blurRad="50800" dist="38100" dir="18900000" algn="bl" rotWithShape="0">
                  <a:prstClr val="black">
                    <a:alpha val="40000"/>
                  </a:prstClr>
                </a:outerShdw>
              </a:effectLst>
              <a:uLnTx/>
              <a:uFillTx/>
              <a:latin typeface="Impact" panose="020B0806030902050204" pitchFamily="34" charset="0"/>
              <a:ea typeface="+mn-ea"/>
              <a:cs typeface="+mn-ea"/>
              <a:sym typeface="+mn-lt"/>
            </a:endParaRPr>
          </a:p>
        </p:txBody>
      </p:sp>
      <p:sp>
        <p:nvSpPr>
          <p:cNvPr id="20" name="PA_文本框 22"/>
          <p:cNvSpPr txBox="1"/>
          <p:nvPr>
            <p:custDataLst>
              <p:tags r:id="rId3"/>
            </p:custDataLst>
          </p:nvPr>
        </p:nvSpPr>
        <p:spPr>
          <a:xfrm>
            <a:off x="3071587" y="3618300"/>
            <a:ext cx="1813317"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3F3F3F"/>
                </a:solidFill>
                <a:effectLst/>
                <a:uLnTx/>
                <a:uFillTx/>
                <a:cs typeface="+mn-ea"/>
                <a:sym typeface="+mn-lt"/>
              </a:rPr>
              <a:t>汇报</a:t>
            </a:r>
            <a:r>
              <a:rPr kumimoji="0" lang="zh-CN" altLang="en-US" sz="1600" b="0" i="0" u="none" strike="noStrike" kern="1200" cap="none" spc="0" normalizeH="0" baseline="0" noProof="0" dirty="0" smtClean="0">
                <a:ln>
                  <a:noFill/>
                </a:ln>
                <a:solidFill>
                  <a:srgbClr val="3F3F3F"/>
                </a:solidFill>
                <a:effectLst/>
                <a:uLnTx/>
                <a:uFillTx/>
                <a:cs typeface="+mn-ea"/>
                <a:sym typeface="+mn-lt"/>
              </a:rPr>
              <a:t>人</a:t>
            </a:r>
            <a:r>
              <a:rPr kumimoji="0" lang="zh-CN" altLang="en-US" sz="1600" b="0" i="0" u="none" strike="noStrike" kern="1200" cap="none" spc="0" normalizeH="0" baseline="0" noProof="0" dirty="0" smtClean="0">
                <a:ln>
                  <a:noFill/>
                </a:ln>
                <a:solidFill>
                  <a:srgbClr val="3F3F3F"/>
                </a:solidFill>
                <a:effectLst/>
                <a:uLnTx/>
                <a:uFillTx/>
                <a:cs typeface="+mn-ea"/>
                <a:sym typeface="+mn-lt"/>
              </a:rPr>
              <a:t>：第一</a:t>
            </a:r>
            <a:r>
              <a:rPr kumimoji="0" lang="en-US" altLang="zh-CN" sz="1600" b="0" i="0" u="none" strike="noStrike" kern="1200" cap="none" spc="0" normalizeH="0" baseline="0" noProof="0" dirty="0" smtClean="0">
                <a:ln>
                  <a:noFill/>
                </a:ln>
                <a:solidFill>
                  <a:srgbClr val="3F3F3F"/>
                </a:solidFill>
                <a:effectLst/>
                <a:uLnTx/>
                <a:uFillTx/>
                <a:cs typeface="+mn-ea"/>
                <a:sym typeface="+mn-lt"/>
              </a:rPr>
              <a:t>PPT</a:t>
            </a:r>
            <a:endParaRPr kumimoji="0" lang="zh-CN" altLang="en-US" sz="1600" b="0" i="0" u="none" strike="noStrike" kern="1200" cap="none" spc="0" normalizeH="0" baseline="0" noProof="0" dirty="0">
              <a:ln>
                <a:noFill/>
              </a:ln>
              <a:solidFill>
                <a:srgbClr val="3F3F3F"/>
              </a:solidFill>
              <a:effectLst/>
              <a:uLnTx/>
              <a:uFillTx/>
              <a:cs typeface="+mn-ea"/>
              <a:sym typeface="+mn-lt"/>
            </a:endParaRPr>
          </a:p>
        </p:txBody>
      </p:sp>
      <p:sp>
        <p:nvSpPr>
          <p:cNvPr id="21" name="PA_文本框 23"/>
          <p:cNvSpPr txBox="1"/>
          <p:nvPr>
            <p:custDataLst>
              <p:tags r:id="rId4"/>
            </p:custDataLst>
          </p:nvPr>
        </p:nvSpPr>
        <p:spPr>
          <a:xfrm>
            <a:off x="2572539" y="2757838"/>
            <a:ext cx="4961615"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3F3F3F"/>
                </a:solidFill>
                <a:effectLst/>
                <a:uLnTx/>
                <a:uFillTx/>
                <a:cs typeface="+mn-ea"/>
                <a:sym typeface="+mn-lt"/>
              </a:rPr>
              <a:t>总结汇报 </a:t>
            </a:r>
            <a:r>
              <a:rPr kumimoji="0" lang="en-US" altLang="zh-CN" sz="1600" b="0" i="0" u="none" strike="noStrike" kern="1200" cap="none" spc="0" normalizeH="0" baseline="0" noProof="0" dirty="0" smtClean="0">
                <a:ln>
                  <a:noFill/>
                </a:ln>
                <a:solidFill>
                  <a:srgbClr val="3F3F3F"/>
                </a:solidFill>
                <a:effectLst/>
                <a:uLnTx/>
                <a:uFillTx/>
                <a:cs typeface="+mn-ea"/>
                <a:sym typeface="+mn-lt"/>
              </a:rPr>
              <a:t>| </a:t>
            </a:r>
            <a:r>
              <a:rPr kumimoji="0" lang="zh-CN" altLang="en-US" sz="1600" b="0" i="0" u="none" strike="noStrike" kern="1200" cap="none" spc="0" normalizeH="0" baseline="0" noProof="0" dirty="0" smtClean="0">
                <a:ln>
                  <a:noFill/>
                </a:ln>
                <a:solidFill>
                  <a:srgbClr val="3F3F3F"/>
                </a:solidFill>
                <a:effectLst/>
                <a:uLnTx/>
                <a:uFillTx/>
                <a:cs typeface="+mn-ea"/>
                <a:sym typeface="+mn-lt"/>
              </a:rPr>
              <a:t>计划报告 </a:t>
            </a:r>
            <a:r>
              <a:rPr kumimoji="0" lang="en-US" altLang="zh-CN" sz="1600" b="0" i="0" u="none" strike="noStrike" kern="1200" cap="none" spc="0" normalizeH="0" baseline="0" noProof="0" dirty="0" smtClean="0">
                <a:ln>
                  <a:noFill/>
                </a:ln>
                <a:solidFill>
                  <a:srgbClr val="3F3F3F"/>
                </a:solidFill>
                <a:effectLst/>
                <a:uLnTx/>
                <a:uFillTx/>
                <a:cs typeface="+mn-ea"/>
                <a:sym typeface="+mn-lt"/>
              </a:rPr>
              <a:t>| </a:t>
            </a:r>
            <a:r>
              <a:rPr kumimoji="0" lang="zh-CN" altLang="en-US" sz="1600" b="0" i="0" u="none" strike="noStrike" kern="1200" cap="none" spc="0" normalizeH="0" baseline="0" noProof="0" dirty="0" smtClean="0">
                <a:ln>
                  <a:noFill/>
                </a:ln>
                <a:solidFill>
                  <a:srgbClr val="3F3F3F"/>
                </a:solidFill>
                <a:effectLst/>
                <a:uLnTx/>
                <a:uFillTx/>
                <a:cs typeface="+mn-ea"/>
                <a:sym typeface="+mn-lt"/>
              </a:rPr>
              <a:t>框架完整</a:t>
            </a:r>
            <a:r>
              <a:rPr kumimoji="0" lang="en-US" altLang="zh-CN" sz="1600" b="0" i="0" u="none" strike="noStrike" kern="1200" cap="none" spc="0" normalizeH="0" baseline="0" noProof="0" dirty="0">
                <a:ln>
                  <a:noFill/>
                </a:ln>
                <a:solidFill>
                  <a:srgbClr val="3F3F3F"/>
                </a:solidFill>
                <a:effectLst/>
                <a:uLnTx/>
                <a:uFillTx/>
                <a:cs typeface="+mn-ea"/>
                <a:sym typeface="+mn-lt"/>
              </a:rPr>
              <a:t> </a:t>
            </a:r>
            <a:r>
              <a:rPr kumimoji="0" lang="en-US" altLang="zh-CN" sz="1600" b="0" i="0" u="none" strike="noStrike" kern="1200" cap="none" spc="0" normalizeH="0" baseline="0" noProof="0" dirty="0" smtClean="0">
                <a:ln>
                  <a:noFill/>
                </a:ln>
                <a:solidFill>
                  <a:srgbClr val="3F3F3F"/>
                </a:solidFill>
                <a:effectLst/>
                <a:uLnTx/>
                <a:uFillTx/>
                <a:cs typeface="+mn-ea"/>
                <a:sym typeface="+mn-lt"/>
              </a:rPr>
              <a:t>| </a:t>
            </a:r>
            <a:r>
              <a:rPr kumimoji="0" lang="zh-CN" altLang="en-US" sz="1600" b="0" i="0" u="none" strike="noStrike" kern="1200" cap="none" spc="0" normalizeH="0" baseline="0" noProof="0" dirty="0" smtClean="0">
                <a:ln>
                  <a:noFill/>
                </a:ln>
                <a:solidFill>
                  <a:srgbClr val="3F3F3F"/>
                </a:solidFill>
                <a:effectLst/>
                <a:uLnTx/>
                <a:uFillTx/>
                <a:cs typeface="+mn-ea"/>
                <a:sym typeface="+mn-lt"/>
              </a:rPr>
              <a:t>行业通用 </a:t>
            </a:r>
            <a:r>
              <a:rPr kumimoji="0" lang="en-US" altLang="zh-CN" sz="1600" b="0" i="0" u="none" strike="noStrike" kern="1200" cap="none" spc="0" normalizeH="0" baseline="0" noProof="0" dirty="0" smtClean="0">
                <a:ln>
                  <a:noFill/>
                </a:ln>
                <a:solidFill>
                  <a:srgbClr val="3F3F3F"/>
                </a:solidFill>
                <a:effectLst/>
                <a:uLnTx/>
                <a:uFillTx/>
                <a:cs typeface="+mn-ea"/>
                <a:sym typeface="+mn-lt"/>
              </a:rPr>
              <a:t>| </a:t>
            </a:r>
            <a:r>
              <a:rPr kumimoji="0" lang="zh-CN" altLang="en-US" sz="1600" b="0" i="0" u="none" strike="noStrike" kern="1200" cap="none" spc="0" normalizeH="0" baseline="0" noProof="0" dirty="0" smtClean="0">
                <a:ln>
                  <a:noFill/>
                </a:ln>
                <a:solidFill>
                  <a:srgbClr val="3F3F3F"/>
                </a:solidFill>
                <a:effectLst/>
                <a:uLnTx/>
                <a:uFillTx/>
                <a:cs typeface="+mn-ea"/>
                <a:sym typeface="+mn-lt"/>
              </a:rPr>
              <a:t>动态模版</a:t>
            </a:r>
            <a:endParaRPr kumimoji="0" lang="zh-CN" altLang="en-US" sz="1600" b="0" i="0" u="none" strike="noStrike" kern="1200" cap="none" spc="0" normalizeH="0" baseline="0" noProof="0" dirty="0">
              <a:ln>
                <a:noFill/>
              </a:ln>
              <a:solidFill>
                <a:srgbClr val="3F3F3F"/>
              </a:solidFill>
              <a:effectLst/>
              <a:uLnTx/>
              <a:uFillTx/>
              <a:cs typeface="+mn-ea"/>
              <a:sym typeface="+mn-lt"/>
            </a:endParaRPr>
          </a:p>
        </p:txBody>
      </p:sp>
      <p:sp>
        <p:nvSpPr>
          <p:cNvPr id="22" name="PA_文本框 22"/>
          <p:cNvSpPr txBox="1"/>
          <p:nvPr>
            <p:custDataLst>
              <p:tags r:id="rId5"/>
            </p:custDataLst>
          </p:nvPr>
        </p:nvSpPr>
        <p:spPr>
          <a:xfrm>
            <a:off x="4948694" y="3618300"/>
            <a:ext cx="1802096"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srgbClr val="3F3F3F"/>
                </a:solidFill>
                <a:effectLst/>
                <a:uLnTx/>
                <a:uFillTx/>
                <a:cs typeface="+mn-ea"/>
                <a:sym typeface="+mn-lt"/>
              </a:rPr>
              <a:t>日期</a:t>
            </a:r>
            <a:r>
              <a:rPr kumimoji="0" lang="zh-CN" altLang="en-US" sz="1600" b="0" i="0" u="none" strike="noStrike" kern="1200" cap="none" spc="0" normalizeH="0" baseline="0" noProof="0" dirty="0" smtClean="0">
                <a:ln>
                  <a:noFill/>
                </a:ln>
                <a:solidFill>
                  <a:srgbClr val="3F3F3F"/>
                </a:solidFill>
                <a:effectLst/>
                <a:uLnTx/>
                <a:uFillTx/>
                <a:cs typeface="+mn-ea"/>
                <a:sym typeface="+mn-lt"/>
              </a:rPr>
              <a:t>：</a:t>
            </a:r>
            <a:r>
              <a:rPr kumimoji="0" lang="en-US" altLang="zh-CN" sz="1600" b="0" i="0" u="none" strike="noStrike" kern="1200" cap="none" spc="0" normalizeH="0" baseline="0" noProof="0" dirty="0" smtClean="0">
                <a:ln>
                  <a:noFill/>
                </a:ln>
                <a:solidFill>
                  <a:srgbClr val="3F3F3F"/>
                </a:solidFill>
                <a:effectLst/>
                <a:uLnTx/>
                <a:uFillTx/>
                <a:cs typeface="+mn-ea"/>
                <a:sym typeface="+mn-lt"/>
              </a:rPr>
              <a:t>201X</a:t>
            </a:r>
            <a:r>
              <a:rPr kumimoji="0" lang="zh-CN" altLang="en-US" sz="1600" b="0" i="0" u="none" strike="noStrike" kern="1200" cap="none" spc="0" normalizeH="0" baseline="0" noProof="0" dirty="0" smtClean="0">
                <a:ln>
                  <a:noFill/>
                </a:ln>
                <a:solidFill>
                  <a:srgbClr val="3F3F3F"/>
                </a:solidFill>
                <a:effectLst/>
                <a:uLnTx/>
                <a:uFillTx/>
                <a:cs typeface="+mn-ea"/>
                <a:sym typeface="+mn-lt"/>
              </a:rPr>
              <a:t>年</a:t>
            </a:r>
            <a:r>
              <a:rPr lang="en-US" altLang="zh-CN" sz="1600" dirty="0">
                <a:solidFill>
                  <a:srgbClr val="3F3F3F"/>
                </a:solidFill>
                <a:cs typeface="+mn-ea"/>
                <a:sym typeface="+mn-lt"/>
              </a:rPr>
              <a:t>6</a:t>
            </a:r>
            <a:r>
              <a:rPr kumimoji="0" lang="zh-CN" altLang="en-US" sz="1600" b="0" i="0" u="none" strike="noStrike" kern="1200" cap="none" spc="0" normalizeH="0" baseline="0" noProof="0" dirty="0" smtClean="0">
                <a:ln>
                  <a:noFill/>
                </a:ln>
                <a:solidFill>
                  <a:srgbClr val="3F3F3F"/>
                </a:solidFill>
                <a:effectLst/>
                <a:uLnTx/>
                <a:uFillTx/>
                <a:cs typeface="+mn-ea"/>
                <a:sym typeface="+mn-lt"/>
              </a:rPr>
              <a:t>月</a:t>
            </a:r>
            <a:endParaRPr kumimoji="0" lang="zh-CN" altLang="en-US" sz="1600" b="0" i="0" u="none" strike="noStrike" kern="1200" cap="none" spc="0" normalizeH="0" baseline="0" noProof="0" dirty="0">
              <a:ln>
                <a:noFill/>
              </a:ln>
              <a:solidFill>
                <a:srgbClr val="3F3F3F"/>
              </a:solidFill>
              <a:effectLst/>
              <a:uLnTx/>
              <a:uFillTx/>
              <a:cs typeface="+mn-ea"/>
              <a:sym typeface="+mn-lt"/>
            </a:endParaRPr>
          </a:p>
        </p:txBody>
      </p:sp>
      <p:sp>
        <p:nvSpPr>
          <p:cNvPr id="23" name="任意多边形 22"/>
          <p:cNvSpPr/>
          <p:nvPr/>
        </p:nvSpPr>
        <p:spPr>
          <a:xfrm>
            <a:off x="1778413" y="1202083"/>
            <a:ext cx="6585492" cy="2171406"/>
          </a:xfrm>
          <a:custGeom>
            <a:avLst/>
            <a:gdLst>
              <a:gd name="connsiteX0" fmla="*/ 0 w 6585492"/>
              <a:gd name="connsiteY0" fmla="*/ 0 h 2171406"/>
              <a:gd name="connsiteX1" fmla="*/ 1849289 w 6585492"/>
              <a:gd name="connsiteY1" fmla="*/ 0 h 2171406"/>
              <a:gd name="connsiteX2" fmla="*/ 1849289 w 6585492"/>
              <a:gd name="connsiteY2" fmla="*/ 149501 h 2171406"/>
              <a:gd name="connsiteX3" fmla="*/ 149501 w 6585492"/>
              <a:gd name="connsiteY3" fmla="*/ 149501 h 2171406"/>
              <a:gd name="connsiteX4" fmla="*/ 149501 w 6585492"/>
              <a:gd name="connsiteY4" fmla="*/ 2021905 h 2171406"/>
              <a:gd name="connsiteX5" fmla="*/ 6435991 w 6585492"/>
              <a:gd name="connsiteY5" fmla="*/ 2021905 h 2171406"/>
              <a:gd name="connsiteX6" fmla="*/ 6435991 w 6585492"/>
              <a:gd name="connsiteY6" fmla="*/ 149501 h 2171406"/>
              <a:gd name="connsiteX7" fmla="*/ 4399901 w 6585492"/>
              <a:gd name="connsiteY7" fmla="*/ 149501 h 2171406"/>
              <a:gd name="connsiteX8" fmla="*/ 4399901 w 6585492"/>
              <a:gd name="connsiteY8" fmla="*/ 0 h 2171406"/>
              <a:gd name="connsiteX9" fmla="*/ 6585492 w 6585492"/>
              <a:gd name="connsiteY9" fmla="*/ 0 h 2171406"/>
              <a:gd name="connsiteX10" fmla="*/ 6585492 w 6585492"/>
              <a:gd name="connsiteY10" fmla="*/ 2171406 h 2171406"/>
              <a:gd name="connsiteX11" fmla="*/ 0 w 6585492"/>
              <a:gd name="connsiteY11" fmla="*/ 2171406 h 2171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85492" h="2171406">
                <a:moveTo>
                  <a:pt x="0" y="0"/>
                </a:moveTo>
                <a:lnTo>
                  <a:pt x="1849289" y="0"/>
                </a:lnTo>
                <a:lnTo>
                  <a:pt x="1849289" y="149501"/>
                </a:lnTo>
                <a:lnTo>
                  <a:pt x="149501" y="149501"/>
                </a:lnTo>
                <a:lnTo>
                  <a:pt x="149501" y="2021905"/>
                </a:lnTo>
                <a:lnTo>
                  <a:pt x="6435991" y="2021905"/>
                </a:lnTo>
                <a:lnTo>
                  <a:pt x="6435991" y="149501"/>
                </a:lnTo>
                <a:lnTo>
                  <a:pt x="4399901" y="149501"/>
                </a:lnTo>
                <a:lnTo>
                  <a:pt x="4399901" y="0"/>
                </a:lnTo>
                <a:lnTo>
                  <a:pt x="6585492" y="0"/>
                </a:lnTo>
                <a:lnTo>
                  <a:pt x="6585492" y="2171406"/>
                </a:lnTo>
                <a:lnTo>
                  <a:pt x="0" y="2171406"/>
                </a:lnTo>
                <a:close/>
              </a:path>
            </a:pathLst>
          </a:cu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Tree>
    <p:extLst>
      <p:ext uri="{BB962C8B-B14F-4D97-AF65-F5344CB8AC3E}">
        <p14:creationId xmlns:p14="http://schemas.microsoft.com/office/powerpoint/2010/main" val="2395053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0-#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0-#ppt_w/2"/>
                                          </p:val>
                                        </p:tav>
                                        <p:tav tm="100000">
                                          <p:val>
                                            <p:strVal val="#ppt_x"/>
                                          </p:val>
                                        </p:tav>
                                      </p:tavLst>
                                    </p:anim>
                                    <p:anim calcmode="lin" valueType="num">
                                      <p:cBhvr additive="base">
                                        <p:cTn id="24" dur="500" fill="hold"/>
                                        <p:tgtEl>
                                          <p:spTgt spid="43"/>
                                        </p:tgtEl>
                                        <p:attrNameLst>
                                          <p:attrName>ppt_y</p:attrName>
                                        </p:attrNameLst>
                                      </p:cBhvr>
                                      <p:tavLst>
                                        <p:tav tm="0">
                                          <p:val>
                                            <p:strVal val="#ppt_y"/>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0-#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childTnLst>
                          </p:cTn>
                        </p:par>
                        <p:par>
                          <p:cTn id="33" fill="hold">
                            <p:stCondLst>
                              <p:cond delay="1000"/>
                            </p:stCondLst>
                            <p:childTnLst>
                              <p:par>
                                <p:cTn id="34" presetID="16" presetClass="entr" presetSubtype="21"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barn(inVertical)">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1500"/>
                            </p:stCondLst>
                            <p:childTnLst>
                              <p:par>
                                <p:cTn id="41" presetID="47"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500"/>
                                        <p:tgtEl>
                                          <p:spTgt spid="21"/>
                                        </p:tgtEl>
                                      </p:cBhvr>
                                    </p:animEffect>
                                    <p:anim calcmode="lin" valueType="num">
                                      <p:cBhvr>
                                        <p:cTn id="44" dur="500" fill="hold"/>
                                        <p:tgtEl>
                                          <p:spTgt spid="21"/>
                                        </p:tgtEl>
                                        <p:attrNameLst>
                                          <p:attrName>ppt_x</p:attrName>
                                        </p:attrNameLst>
                                      </p:cBhvr>
                                      <p:tavLst>
                                        <p:tav tm="0">
                                          <p:val>
                                            <p:strVal val="#ppt_x"/>
                                          </p:val>
                                        </p:tav>
                                        <p:tav tm="100000">
                                          <p:val>
                                            <p:strVal val="#ppt_x"/>
                                          </p:val>
                                        </p:tav>
                                      </p:tavLst>
                                    </p:anim>
                                    <p:anim calcmode="lin" valueType="num">
                                      <p:cBhvr>
                                        <p:cTn id="45" dur="500" fill="hold"/>
                                        <p:tgtEl>
                                          <p:spTgt spid="21"/>
                                        </p:tgtEl>
                                        <p:attrNameLst>
                                          <p:attrName>ppt_y</p:attrName>
                                        </p:attrNameLst>
                                      </p:cBhvr>
                                      <p:tavLst>
                                        <p:tav tm="0">
                                          <p:val>
                                            <p:strVal val="#ppt_y-.1"/>
                                          </p:val>
                                        </p:tav>
                                        <p:tav tm="100000">
                                          <p:val>
                                            <p:strVal val="#ppt_y"/>
                                          </p:val>
                                        </p:tav>
                                      </p:tavLst>
                                    </p:anim>
                                  </p:childTnLst>
                                </p:cTn>
                              </p:par>
                              <p:par>
                                <p:cTn id="46" presetID="6" presetClass="emph" presetSubtype="0" fill="hold" grpId="1" nodeType="withEffect">
                                  <p:stCondLst>
                                    <p:cond delay="0"/>
                                  </p:stCondLst>
                                  <p:childTnLst>
                                    <p:animScale>
                                      <p:cBhvr>
                                        <p:cTn id="47" dur="10" fill="hold"/>
                                        <p:tgtEl>
                                          <p:spTgt spid="21"/>
                                        </p:tgtEl>
                                      </p:cBhvr>
                                      <p:by x="2000" y="100000"/>
                                    </p:animScale>
                                  </p:childTnLst>
                                </p:cTn>
                              </p:par>
                              <p:par>
                                <p:cTn id="48" presetID="6" presetClass="emph" presetSubtype="0" fill="hold" grpId="2" nodeType="withEffect">
                                  <p:stCondLst>
                                    <p:cond delay="250"/>
                                  </p:stCondLst>
                                  <p:childTnLst>
                                    <p:animScale>
                                      <p:cBhvr>
                                        <p:cTn id="49" dur="500" fill="hold"/>
                                        <p:tgtEl>
                                          <p:spTgt spid="21"/>
                                        </p:tgtEl>
                                      </p:cBhvr>
                                      <p:by x="5000000" y="100000"/>
                                    </p:animScale>
                                  </p:childTnLst>
                                </p:cTn>
                              </p:par>
                            </p:childTnLst>
                          </p:cTn>
                        </p:par>
                        <p:par>
                          <p:cTn id="50" fill="hold">
                            <p:stCondLst>
                              <p:cond delay="2250"/>
                            </p:stCondLst>
                            <p:childTnLst>
                              <p:par>
                                <p:cTn id="51" presetID="16" presetClass="entr" presetSubtype="26" fill="hold" grpId="0" nodeType="afterEffect">
                                  <p:stCondLst>
                                    <p:cond delay="0"/>
                                  </p:stCondLst>
                                  <p:iterate type="lt">
                                    <p:tmPct val="10000"/>
                                  </p:iterate>
                                  <p:childTnLst>
                                    <p:set>
                                      <p:cBhvr>
                                        <p:cTn id="52" dur="1" fill="hold">
                                          <p:stCondLst>
                                            <p:cond delay="0"/>
                                          </p:stCondLst>
                                        </p:cTn>
                                        <p:tgtEl>
                                          <p:spTgt spid="20"/>
                                        </p:tgtEl>
                                        <p:attrNameLst>
                                          <p:attrName>style.visibility</p:attrName>
                                        </p:attrNameLst>
                                      </p:cBhvr>
                                      <p:to>
                                        <p:strVal val="visible"/>
                                      </p:to>
                                    </p:set>
                                    <p:animEffect transition="in" filter="barn(inHorizontal)">
                                      <p:cBhvr>
                                        <p:cTn id="53" dur="300"/>
                                        <p:tgtEl>
                                          <p:spTgt spid="20"/>
                                        </p:tgtEl>
                                      </p:cBhvr>
                                    </p:animEffect>
                                  </p:childTnLst>
                                </p:cTn>
                              </p:par>
                            </p:childTnLst>
                          </p:cTn>
                        </p:par>
                        <p:par>
                          <p:cTn id="54" fill="hold">
                            <p:stCondLst>
                              <p:cond delay="2790"/>
                            </p:stCondLst>
                            <p:childTnLst>
                              <p:par>
                                <p:cTn id="55" presetID="16" presetClass="entr" presetSubtype="26" fill="hold" grpId="0" nodeType="afterEffect">
                                  <p:stCondLst>
                                    <p:cond delay="0"/>
                                  </p:stCondLst>
                                  <p:iterate type="lt">
                                    <p:tmPct val="10000"/>
                                  </p:iterate>
                                  <p:childTnLst>
                                    <p:set>
                                      <p:cBhvr>
                                        <p:cTn id="56" dur="1" fill="hold">
                                          <p:stCondLst>
                                            <p:cond delay="0"/>
                                          </p:stCondLst>
                                        </p:cTn>
                                        <p:tgtEl>
                                          <p:spTgt spid="22"/>
                                        </p:tgtEl>
                                        <p:attrNameLst>
                                          <p:attrName>style.visibility</p:attrName>
                                        </p:attrNameLst>
                                      </p:cBhvr>
                                      <p:to>
                                        <p:strVal val="visible"/>
                                      </p:to>
                                    </p:set>
                                    <p:animEffect transition="in" filter="barn(inHorizontal)">
                                      <p:cBhvr>
                                        <p:cTn id="57" dur="3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animBg="1"/>
      <p:bldP spid="36" grpId="0" animBg="1"/>
      <p:bldP spid="44" grpId="0" animBg="1"/>
      <p:bldP spid="42" grpId="0" animBg="1"/>
      <p:bldP spid="43" grpId="0" animBg="1"/>
      <p:bldP spid="14" grpId="0"/>
      <p:bldP spid="19" grpId="0"/>
      <p:bldP spid="20" grpId="0"/>
      <p:bldP spid="21" grpId="0"/>
      <p:bldP spid="21" grpId="1"/>
      <p:bldP spid="21" grpId="2"/>
      <p:bldP spid="22" grpId="0"/>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工作中不足之处</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p:cNvGrpSpPr/>
          <p:nvPr/>
        </p:nvGrpSpPr>
        <p:grpSpPr>
          <a:xfrm>
            <a:off x="1539419" y="2089723"/>
            <a:ext cx="872615" cy="1310879"/>
            <a:chOff x="2052030" y="3002321"/>
            <a:chExt cx="1163638" cy="1747838"/>
          </a:xfrm>
        </p:grpSpPr>
        <p:sp>
          <p:nvSpPr>
            <p:cNvPr id="54" name="任意多边形 53"/>
            <p:cNvSpPr/>
            <p:nvPr/>
          </p:nvSpPr>
          <p:spPr>
            <a:xfrm rot="12966304">
              <a:off x="2052030" y="3718284"/>
              <a:ext cx="1163638" cy="1031875"/>
            </a:xfrm>
            <a:custGeom>
              <a:avLst/>
              <a:gdLst>
                <a:gd name="connsiteX0" fmla="*/ 1052874 w 1164173"/>
                <a:gd name="connsiteY0" fmla="*/ 962340 h 1031654"/>
                <a:gd name="connsiteX1" fmla="*/ 1069057 w 1164173"/>
                <a:gd name="connsiteY1" fmla="*/ 858943 h 1031654"/>
                <a:gd name="connsiteX2" fmla="*/ 965659 w 1164173"/>
                <a:gd name="connsiteY2" fmla="*/ 842761 h 1031654"/>
                <a:gd name="connsiteX3" fmla="*/ 949477 w 1164173"/>
                <a:gd name="connsiteY3" fmla="*/ 946158 h 1031654"/>
                <a:gd name="connsiteX4" fmla="*/ 1052874 w 1164173"/>
                <a:gd name="connsiteY4" fmla="*/ 962340 h 1031654"/>
                <a:gd name="connsiteX5" fmla="*/ 1135899 w 1164173"/>
                <a:gd name="connsiteY5" fmla="*/ 1003380 h 1031654"/>
                <a:gd name="connsiteX6" fmla="*/ 1067640 w 1164173"/>
                <a:gd name="connsiteY6" fmla="*/ 1031654 h 1031654"/>
                <a:gd name="connsiteX7" fmla="*/ 102307 w 1164173"/>
                <a:gd name="connsiteY7" fmla="*/ 1031654 h 1031654"/>
                <a:gd name="connsiteX8" fmla="*/ 64732 w 1164173"/>
                <a:gd name="connsiteY8" fmla="*/ 1024068 h 1031654"/>
                <a:gd name="connsiteX9" fmla="*/ 59198 w 1164173"/>
                <a:gd name="connsiteY9" fmla="*/ 1020337 h 1031654"/>
                <a:gd name="connsiteX10" fmla="*/ 48283 w 1164173"/>
                <a:gd name="connsiteY10" fmla="*/ 1015422 h 1031654"/>
                <a:gd name="connsiteX11" fmla="*/ 36524 w 1164173"/>
                <a:gd name="connsiteY11" fmla="*/ 1005050 h 1031654"/>
                <a:gd name="connsiteX12" fmla="*/ 34048 w 1164173"/>
                <a:gd name="connsiteY12" fmla="*/ 1003380 h 1031654"/>
                <a:gd name="connsiteX13" fmla="*/ 33191 w 1164173"/>
                <a:gd name="connsiteY13" fmla="*/ 1002110 h 1031654"/>
                <a:gd name="connsiteX14" fmla="*/ 19535 w 1164173"/>
                <a:gd name="connsiteY14" fmla="*/ 990064 h 1031654"/>
                <a:gd name="connsiteX15" fmla="*/ 12949 w 1164173"/>
                <a:gd name="connsiteY15" fmla="*/ 883555 h 1031654"/>
                <a:gd name="connsiteX16" fmla="*/ 495615 w 1164173"/>
                <a:gd name="connsiteY16" fmla="*/ 47552 h 1031654"/>
                <a:gd name="connsiteX17" fmla="*/ 520972 w 1164173"/>
                <a:gd name="connsiteY17" fmla="*/ 18805 h 1031654"/>
                <a:gd name="connsiteX18" fmla="*/ 534039 w 1164173"/>
                <a:gd name="connsiteY18" fmla="*/ 12428 h 1031654"/>
                <a:gd name="connsiteX19" fmla="*/ 534278 w 1164173"/>
                <a:gd name="connsiteY19" fmla="*/ 12218 h 1031654"/>
                <a:gd name="connsiteX20" fmla="*/ 536772 w 1164173"/>
                <a:gd name="connsiteY20" fmla="*/ 11095 h 1031654"/>
                <a:gd name="connsiteX21" fmla="*/ 554231 w 1164173"/>
                <a:gd name="connsiteY21" fmla="*/ 2574 h 1031654"/>
                <a:gd name="connsiteX22" fmla="*/ 561466 w 1164173"/>
                <a:gd name="connsiteY22" fmla="*/ 2070 h 1031654"/>
                <a:gd name="connsiteX23" fmla="*/ 570612 w 1164173"/>
                <a:gd name="connsiteY23" fmla="*/ 0 h 1031654"/>
                <a:gd name="connsiteX24" fmla="*/ 580884 w 1164173"/>
                <a:gd name="connsiteY24" fmla="*/ 716 h 1031654"/>
                <a:gd name="connsiteX25" fmla="*/ 591149 w 1164173"/>
                <a:gd name="connsiteY25" fmla="*/ 1 h 1031654"/>
                <a:gd name="connsiteX26" fmla="*/ 600288 w 1164173"/>
                <a:gd name="connsiteY26" fmla="*/ 2070 h 1031654"/>
                <a:gd name="connsiteX27" fmla="*/ 607528 w 1164173"/>
                <a:gd name="connsiteY27" fmla="*/ 2574 h 1031654"/>
                <a:gd name="connsiteX28" fmla="*/ 625016 w 1164173"/>
                <a:gd name="connsiteY28" fmla="*/ 11107 h 1031654"/>
                <a:gd name="connsiteX29" fmla="*/ 627483 w 1164173"/>
                <a:gd name="connsiteY29" fmla="*/ 12218 h 1031654"/>
                <a:gd name="connsiteX30" fmla="*/ 627718 w 1164173"/>
                <a:gd name="connsiteY30" fmla="*/ 12426 h 1031654"/>
                <a:gd name="connsiteX31" fmla="*/ 640787 w 1164173"/>
                <a:gd name="connsiteY31" fmla="*/ 18804 h 1031654"/>
                <a:gd name="connsiteX32" fmla="*/ 666144 w 1164173"/>
                <a:gd name="connsiteY32" fmla="*/ 47552 h 1031654"/>
                <a:gd name="connsiteX33" fmla="*/ 1148811 w 1164173"/>
                <a:gd name="connsiteY33" fmla="*/ 883554 h 1031654"/>
                <a:gd name="connsiteX34" fmla="*/ 1150460 w 1164173"/>
                <a:gd name="connsiteY34" fmla="*/ 888458 h 1031654"/>
                <a:gd name="connsiteX35" fmla="*/ 1156587 w 1164173"/>
                <a:gd name="connsiteY35" fmla="*/ 897546 h 1031654"/>
                <a:gd name="connsiteX36" fmla="*/ 1164173 w 1164173"/>
                <a:gd name="connsiteY36" fmla="*/ 935121 h 1031654"/>
                <a:gd name="connsiteX37" fmla="*/ 1135899 w 1164173"/>
                <a:gd name="connsiteY37" fmla="*/ 1003380 h 1031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164173" h="1031654">
                  <a:moveTo>
                    <a:pt x="1052874" y="962340"/>
                  </a:moveTo>
                  <a:cubicBezTo>
                    <a:pt x="1085896" y="938256"/>
                    <a:pt x="1093141" y="891964"/>
                    <a:pt x="1069057" y="858943"/>
                  </a:cubicBezTo>
                  <a:cubicBezTo>
                    <a:pt x="1044973" y="825922"/>
                    <a:pt x="998680" y="818677"/>
                    <a:pt x="965659" y="842761"/>
                  </a:cubicBezTo>
                  <a:cubicBezTo>
                    <a:pt x="932638" y="866845"/>
                    <a:pt x="925393" y="913137"/>
                    <a:pt x="949477" y="946158"/>
                  </a:cubicBezTo>
                  <a:cubicBezTo>
                    <a:pt x="973561" y="979179"/>
                    <a:pt x="1019853" y="986424"/>
                    <a:pt x="1052874" y="962340"/>
                  </a:cubicBezTo>
                  <a:close/>
                  <a:moveTo>
                    <a:pt x="1135899" y="1003380"/>
                  </a:moveTo>
                  <a:cubicBezTo>
                    <a:pt x="1118430" y="1020849"/>
                    <a:pt x="1094297" y="1031654"/>
                    <a:pt x="1067640" y="1031654"/>
                  </a:cubicBezTo>
                  <a:lnTo>
                    <a:pt x="102307" y="1031654"/>
                  </a:lnTo>
                  <a:cubicBezTo>
                    <a:pt x="88978" y="1031654"/>
                    <a:pt x="76281" y="1028953"/>
                    <a:pt x="64732" y="1024068"/>
                  </a:cubicBezTo>
                  <a:lnTo>
                    <a:pt x="59198" y="1020337"/>
                  </a:lnTo>
                  <a:lnTo>
                    <a:pt x="48283" y="1015422"/>
                  </a:lnTo>
                  <a:lnTo>
                    <a:pt x="36524" y="1005050"/>
                  </a:lnTo>
                  <a:lnTo>
                    <a:pt x="34048" y="1003380"/>
                  </a:lnTo>
                  <a:lnTo>
                    <a:pt x="33191" y="1002110"/>
                  </a:lnTo>
                  <a:lnTo>
                    <a:pt x="19535" y="990064"/>
                  </a:lnTo>
                  <a:cubicBezTo>
                    <a:pt x="-3144" y="960050"/>
                    <a:pt x="-7044" y="918183"/>
                    <a:pt x="12949" y="883555"/>
                  </a:cubicBezTo>
                  <a:lnTo>
                    <a:pt x="495615" y="47552"/>
                  </a:lnTo>
                  <a:cubicBezTo>
                    <a:pt x="502280" y="36009"/>
                    <a:pt x="510968" y="26364"/>
                    <a:pt x="520972" y="18805"/>
                  </a:cubicBezTo>
                  <a:lnTo>
                    <a:pt x="534039" y="12428"/>
                  </a:lnTo>
                  <a:lnTo>
                    <a:pt x="534278" y="12218"/>
                  </a:lnTo>
                  <a:lnTo>
                    <a:pt x="536772" y="11095"/>
                  </a:lnTo>
                  <a:lnTo>
                    <a:pt x="554231" y="2574"/>
                  </a:lnTo>
                  <a:lnTo>
                    <a:pt x="561466" y="2070"/>
                  </a:lnTo>
                  <a:lnTo>
                    <a:pt x="570612" y="0"/>
                  </a:lnTo>
                  <a:lnTo>
                    <a:pt x="580884" y="716"/>
                  </a:lnTo>
                  <a:lnTo>
                    <a:pt x="591149" y="1"/>
                  </a:lnTo>
                  <a:lnTo>
                    <a:pt x="600288" y="2070"/>
                  </a:lnTo>
                  <a:lnTo>
                    <a:pt x="607528" y="2574"/>
                  </a:lnTo>
                  <a:lnTo>
                    <a:pt x="625016" y="11107"/>
                  </a:lnTo>
                  <a:lnTo>
                    <a:pt x="627483" y="12218"/>
                  </a:lnTo>
                  <a:lnTo>
                    <a:pt x="627718" y="12426"/>
                  </a:lnTo>
                  <a:lnTo>
                    <a:pt x="640787" y="18804"/>
                  </a:lnTo>
                  <a:cubicBezTo>
                    <a:pt x="650792" y="26363"/>
                    <a:pt x="659480" y="36009"/>
                    <a:pt x="666144" y="47552"/>
                  </a:cubicBezTo>
                  <a:lnTo>
                    <a:pt x="1148811" y="883554"/>
                  </a:lnTo>
                  <a:lnTo>
                    <a:pt x="1150460" y="888458"/>
                  </a:lnTo>
                  <a:lnTo>
                    <a:pt x="1156587" y="897546"/>
                  </a:lnTo>
                  <a:cubicBezTo>
                    <a:pt x="1161472" y="909095"/>
                    <a:pt x="1164173" y="921792"/>
                    <a:pt x="1164173" y="935121"/>
                  </a:cubicBezTo>
                  <a:cubicBezTo>
                    <a:pt x="1164173" y="961778"/>
                    <a:pt x="1153368" y="985911"/>
                    <a:pt x="1135899" y="1003380"/>
                  </a:cubicBezTo>
                  <a:close/>
                </a:path>
              </a:pathLst>
            </a:cu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cxnSp>
          <p:nvCxnSpPr>
            <p:cNvPr id="55" name="直接箭头连接符 54"/>
            <p:cNvCxnSpPr/>
            <p:nvPr/>
          </p:nvCxnSpPr>
          <p:spPr>
            <a:xfrm flipV="1">
              <a:off x="2494943" y="3002321"/>
              <a:ext cx="0" cy="504825"/>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6" name="文本框 5"/>
            <p:cNvSpPr txBox="1">
              <a:spLocks noChangeArrowheads="1"/>
            </p:cNvSpPr>
            <p:nvPr/>
          </p:nvSpPr>
          <p:spPr bwMode="auto">
            <a:xfrm>
              <a:off x="2531455" y="3975459"/>
              <a:ext cx="48566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1200">
                  <a:solidFill>
                    <a:schemeClr val="bg1"/>
                  </a:solidFill>
                  <a:latin typeface="+mn-lt"/>
                  <a:ea typeface="+mn-ea"/>
                  <a:cs typeface="+mn-ea"/>
                  <a:sym typeface="+mn-lt"/>
                </a:rPr>
                <a:t>01</a:t>
              </a:r>
              <a:endParaRPr lang="zh-CN" altLang="en-US" sz="1200">
                <a:solidFill>
                  <a:schemeClr val="bg1"/>
                </a:solidFill>
                <a:latin typeface="+mn-lt"/>
                <a:ea typeface="+mn-ea"/>
                <a:cs typeface="+mn-ea"/>
                <a:sym typeface="+mn-lt"/>
              </a:endParaRPr>
            </a:p>
          </p:txBody>
        </p:sp>
      </p:grpSp>
      <p:grpSp>
        <p:nvGrpSpPr>
          <p:cNvPr id="57" name="组合 56"/>
          <p:cNvGrpSpPr/>
          <p:nvPr/>
        </p:nvGrpSpPr>
        <p:grpSpPr>
          <a:xfrm>
            <a:off x="2890602" y="2338564"/>
            <a:ext cx="1009519" cy="1479947"/>
            <a:chOff x="3853843" y="3334109"/>
            <a:chExt cx="1346200" cy="1973262"/>
          </a:xfrm>
          <a:solidFill>
            <a:srgbClr val="004C41"/>
          </a:solidFill>
        </p:grpSpPr>
        <p:sp>
          <p:nvSpPr>
            <p:cNvPr id="58" name="任意多边形 57"/>
            <p:cNvSpPr/>
            <p:nvPr/>
          </p:nvSpPr>
          <p:spPr>
            <a:xfrm>
              <a:off x="3853843" y="3334109"/>
              <a:ext cx="1346200" cy="1446212"/>
            </a:xfrm>
            <a:custGeom>
              <a:avLst/>
              <a:gdLst>
                <a:gd name="connsiteX0" fmla="*/ 170487 w 1345719"/>
                <a:gd name="connsiteY0" fmla="*/ 1152570 h 1446325"/>
                <a:gd name="connsiteX1" fmla="*/ 75237 w 1345719"/>
                <a:gd name="connsiteY1" fmla="*/ 1245439 h 1446325"/>
                <a:gd name="connsiteX2" fmla="*/ 170487 w 1345719"/>
                <a:gd name="connsiteY2" fmla="*/ 1338308 h 1446325"/>
                <a:gd name="connsiteX3" fmla="*/ 265737 w 1345719"/>
                <a:gd name="connsiteY3" fmla="*/ 1245439 h 1446325"/>
                <a:gd name="connsiteX4" fmla="*/ 170487 w 1345719"/>
                <a:gd name="connsiteY4" fmla="*/ 1152570 h 1446325"/>
                <a:gd name="connsiteX5" fmla="*/ 229941 w 1345719"/>
                <a:gd name="connsiteY5" fmla="*/ 1457 h 1446325"/>
                <a:gd name="connsiteX6" fmla="*/ 319553 w 1345719"/>
                <a:gd name="connsiteY6" fmla="*/ 23145 h 1446325"/>
                <a:gd name="connsiteX7" fmla="*/ 1292832 w 1345719"/>
                <a:gd name="connsiteY7" fmla="*/ 733005 h 1446325"/>
                <a:gd name="connsiteX8" fmla="*/ 1325137 w 1345719"/>
                <a:gd name="connsiteY8" fmla="*/ 768284 h 1446325"/>
                <a:gd name="connsiteX9" fmla="*/ 1327973 w 1345719"/>
                <a:gd name="connsiteY9" fmla="*/ 776116 h 1446325"/>
                <a:gd name="connsiteX10" fmla="*/ 1335364 w 1345719"/>
                <a:gd name="connsiteY10" fmla="*/ 789097 h 1446325"/>
                <a:gd name="connsiteX11" fmla="*/ 1339593 w 1345719"/>
                <a:gd name="connsiteY11" fmla="*/ 808201 h 1446325"/>
                <a:gd name="connsiteX12" fmla="*/ 1340862 w 1345719"/>
                <a:gd name="connsiteY12" fmla="*/ 811706 h 1446325"/>
                <a:gd name="connsiteX13" fmla="*/ 1340792 w 1345719"/>
                <a:gd name="connsiteY13" fmla="*/ 813617 h 1446325"/>
                <a:gd name="connsiteX14" fmla="*/ 1345702 w 1345719"/>
                <a:gd name="connsiteY14" fmla="*/ 835803 h 1446325"/>
                <a:gd name="connsiteX15" fmla="*/ 1274021 w 1345719"/>
                <a:gd name="connsiteY15" fmla="*/ 948033 h 1446325"/>
                <a:gd name="connsiteX16" fmla="*/ 172626 w 1345719"/>
                <a:gd name="connsiteY16" fmla="*/ 1435987 h 1446325"/>
                <a:gd name="connsiteX17" fmla="*/ 125921 w 1345719"/>
                <a:gd name="connsiteY17" fmla="*/ 1446325 h 1446325"/>
                <a:gd name="connsiteX18" fmla="*/ 108057 w 1345719"/>
                <a:gd name="connsiteY18" fmla="*/ 1443146 h 1446325"/>
                <a:gd name="connsiteX19" fmla="*/ 107662 w 1345719"/>
                <a:gd name="connsiteY19" fmla="*/ 1443182 h 1446325"/>
                <a:gd name="connsiteX20" fmla="*/ 104321 w 1345719"/>
                <a:gd name="connsiteY20" fmla="*/ 1442479 h 1446325"/>
                <a:gd name="connsiteX21" fmla="*/ 80452 w 1345719"/>
                <a:gd name="connsiteY21" fmla="*/ 1438232 h 1446325"/>
                <a:gd name="connsiteX22" fmla="*/ 72788 w 1345719"/>
                <a:gd name="connsiteY22" fmla="*/ 1433421 h 1446325"/>
                <a:gd name="connsiteX23" fmla="*/ 62044 w 1345719"/>
                <a:gd name="connsiteY23" fmla="*/ 1428782 h 1446325"/>
                <a:gd name="connsiteX24" fmla="*/ 52214 w 1345719"/>
                <a:gd name="connsiteY24" fmla="*/ 1420507 h 1446325"/>
                <a:gd name="connsiteX25" fmla="*/ 41338 w 1345719"/>
                <a:gd name="connsiteY25" fmla="*/ 1413679 h 1446325"/>
                <a:gd name="connsiteX26" fmla="*/ 33645 w 1345719"/>
                <a:gd name="connsiteY26" fmla="*/ 1404872 h 1446325"/>
                <a:gd name="connsiteX27" fmla="*/ 26716 w 1345719"/>
                <a:gd name="connsiteY27" fmla="*/ 1399040 h 1446325"/>
                <a:gd name="connsiteX28" fmla="*/ 15359 w 1345719"/>
                <a:gd name="connsiteY28" fmla="*/ 1377578 h 1446325"/>
                <a:gd name="connsiteX29" fmla="*/ 13689 w 1345719"/>
                <a:gd name="connsiteY29" fmla="*/ 1374643 h 1446325"/>
                <a:gd name="connsiteX30" fmla="*/ 13605 w 1345719"/>
                <a:gd name="connsiteY30" fmla="*/ 1374261 h 1446325"/>
                <a:gd name="connsiteX31" fmla="*/ 5119 w 1345719"/>
                <a:gd name="connsiteY31" fmla="*/ 1358219 h 1446325"/>
                <a:gd name="connsiteX32" fmla="*/ 693 w 1345719"/>
                <a:gd name="connsiteY32" fmla="*/ 1310588 h 1446325"/>
                <a:gd name="connsiteX33" fmla="*/ 25982 w 1345719"/>
                <a:gd name="connsiteY33" fmla="*/ 1074146 h 1446325"/>
                <a:gd name="connsiteX34" fmla="*/ 332057 w 1345719"/>
                <a:gd name="connsiteY34" fmla="*/ 938546 h 1446325"/>
                <a:gd name="connsiteX35" fmla="*/ 389498 w 1345719"/>
                <a:gd name="connsiteY35" fmla="*/ 848612 h 1446325"/>
                <a:gd name="connsiteX36" fmla="*/ 385563 w 1345719"/>
                <a:gd name="connsiteY36" fmla="*/ 830832 h 1446325"/>
                <a:gd name="connsiteX37" fmla="*/ 385619 w 1345719"/>
                <a:gd name="connsiteY37" fmla="*/ 829301 h 1446325"/>
                <a:gd name="connsiteX38" fmla="*/ 384602 w 1345719"/>
                <a:gd name="connsiteY38" fmla="*/ 826493 h 1446325"/>
                <a:gd name="connsiteX39" fmla="*/ 381214 w 1345719"/>
                <a:gd name="connsiteY39" fmla="*/ 811184 h 1446325"/>
                <a:gd name="connsiteX40" fmla="*/ 375291 w 1345719"/>
                <a:gd name="connsiteY40" fmla="*/ 800781 h 1446325"/>
                <a:gd name="connsiteX41" fmla="*/ 373019 w 1345719"/>
                <a:gd name="connsiteY41" fmla="*/ 794506 h 1446325"/>
                <a:gd name="connsiteX42" fmla="*/ 347131 w 1345719"/>
                <a:gd name="connsiteY42" fmla="*/ 766235 h 1446325"/>
                <a:gd name="connsiteX43" fmla="*/ 79772 w 1345719"/>
                <a:gd name="connsiteY43" fmla="*/ 571237 h 1446325"/>
                <a:gd name="connsiteX44" fmla="*/ 128808 w 1345719"/>
                <a:gd name="connsiteY44" fmla="*/ 112775 h 1446325"/>
                <a:gd name="connsiteX45" fmla="*/ 130751 w 1345719"/>
                <a:gd name="connsiteY45" fmla="*/ 106618 h 1446325"/>
                <a:gd name="connsiteX46" fmla="*/ 131257 w 1345719"/>
                <a:gd name="connsiteY46" fmla="*/ 92950 h 1446325"/>
                <a:gd name="connsiteX47" fmla="*/ 151240 w 1345719"/>
                <a:gd name="connsiteY47" fmla="*/ 49487 h 1446325"/>
                <a:gd name="connsiteX48" fmla="*/ 229941 w 1345719"/>
                <a:gd name="connsiteY48" fmla="*/ 1457 h 144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45719" h="1446325">
                  <a:moveTo>
                    <a:pt x="170487" y="1152570"/>
                  </a:moveTo>
                  <a:cubicBezTo>
                    <a:pt x="117882" y="1152570"/>
                    <a:pt x="75237" y="1194149"/>
                    <a:pt x="75237" y="1245439"/>
                  </a:cubicBezTo>
                  <a:cubicBezTo>
                    <a:pt x="75237" y="1296729"/>
                    <a:pt x="117882" y="1338308"/>
                    <a:pt x="170487" y="1338308"/>
                  </a:cubicBezTo>
                  <a:cubicBezTo>
                    <a:pt x="223092" y="1338308"/>
                    <a:pt x="265737" y="1296729"/>
                    <a:pt x="265737" y="1245439"/>
                  </a:cubicBezTo>
                  <a:cubicBezTo>
                    <a:pt x="265737" y="1194149"/>
                    <a:pt x="223092" y="1152570"/>
                    <a:pt x="170487" y="1152570"/>
                  </a:cubicBezTo>
                  <a:close/>
                  <a:moveTo>
                    <a:pt x="229941" y="1457"/>
                  </a:moveTo>
                  <a:cubicBezTo>
                    <a:pt x="260400" y="-3310"/>
                    <a:pt x="292677" y="3543"/>
                    <a:pt x="319553" y="23145"/>
                  </a:cubicBezTo>
                  <a:lnTo>
                    <a:pt x="1292832" y="733005"/>
                  </a:lnTo>
                  <a:cubicBezTo>
                    <a:pt x="1306271" y="742807"/>
                    <a:pt x="1317086" y="754866"/>
                    <a:pt x="1325137" y="768284"/>
                  </a:cubicBezTo>
                  <a:lnTo>
                    <a:pt x="1327973" y="776116"/>
                  </a:lnTo>
                  <a:lnTo>
                    <a:pt x="1335364" y="789097"/>
                  </a:lnTo>
                  <a:lnTo>
                    <a:pt x="1339593" y="808201"/>
                  </a:lnTo>
                  <a:lnTo>
                    <a:pt x="1340862" y="811706"/>
                  </a:lnTo>
                  <a:lnTo>
                    <a:pt x="1340792" y="813617"/>
                  </a:lnTo>
                  <a:lnTo>
                    <a:pt x="1345702" y="835803"/>
                  </a:lnTo>
                  <a:cubicBezTo>
                    <a:pt x="1346497" y="882742"/>
                    <a:pt x="1319642" y="927821"/>
                    <a:pt x="1274021" y="948033"/>
                  </a:cubicBezTo>
                  <a:lnTo>
                    <a:pt x="172626" y="1435987"/>
                  </a:lnTo>
                  <a:cubicBezTo>
                    <a:pt x="157418" y="1442724"/>
                    <a:pt x="141565" y="1446060"/>
                    <a:pt x="125921" y="1446325"/>
                  </a:cubicBezTo>
                  <a:lnTo>
                    <a:pt x="108057" y="1443146"/>
                  </a:lnTo>
                  <a:lnTo>
                    <a:pt x="107662" y="1443182"/>
                  </a:lnTo>
                  <a:lnTo>
                    <a:pt x="104321" y="1442479"/>
                  </a:lnTo>
                  <a:lnTo>
                    <a:pt x="80452" y="1438232"/>
                  </a:lnTo>
                  <a:lnTo>
                    <a:pt x="72788" y="1433421"/>
                  </a:lnTo>
                  <a:lnTo>
                    <a:pt x="62044" y="1428782"/>
                  </a:lnTo>
                  <a:lnTo>
                    <a:pt x="52214" y="1420507"/>
                  </a:lnTo>
                  <a:lnTo>
                    <a:pt x="41338" y="1413679"/>
                  </a:lnTo>
                  <a:lnTo>
                    <a:pt x="33645" y="1404872"/>
                  </a:lnTo>
                  <a:lnTo>
                    <a:pt x="26716" y="1399040"/>
                  </a:lnTo>
                  <a:lnTo>
                    <a:pt x="15359" y="1377578"/>
                  </a:lnTo>
                  <a:lnTo>
                    <a:pt x="13689" y="1374643"/>
                  </a:lnTo>
                  <a:lnTo>
                    <a:pt x="13605" y="1374261"/>
                  </a:lnTo>
                  <a:lnTo>
                    <a:pt x="5119" y="1358219"/>
                  </a:lnTo>
                  <a:cubicBezTo>
                    <a:pt x="590" y="1343241"/>
                    <a:pt x="-1076" y="1327127"/>
                    <a:pt x="693" y="1310588"/>
                  </a:cubicBezTo>
                  <a:lnTo>
                    <a:pt x="25982" y="1074146"/>
                  </a:lnTo>
                  <a:lnTo>
                    <a:pt x="332057" y="938546"/>
                  </a:lnTo>
                  <a:cubicBezTo>
                    <a:pt x="368615" y="922349"/>
                    <a:pt x="390135" y="886225"/>
                    <a:pt x="389498" y="848612"/>
                  </a:cubicBezTo>
                  <a:lnTo>
                    <a:pt x="385563" y="830832"/>
                  </a:lnTo>
                  <a:lnTo>
                    <a:pt x="385619" y="829301"/>
                  </a:lnTo>
                  <a:lnTo>
                    <a:pt x="384602" y="826493"/>
                  </a:lnTo>
                  <a:lnTo>
                    <a:pt x="381214" y="811184"/>
                  </a:lnTo>
                  <a:lnTo>
                    <a:pt x="375291" y="800781"/>
                  </a:lnTo>
                  <a:lnTo>
                    <a:pt x="373019" y="794506"/>
                  </a:lnTo>
                  <a:cubicBezTo>
                    <a:pt x="366567" y="783753"/>
                    <a:pt x="357900" y="774089"/>
                    <a:pt x="347131" y="766235"/>
                  </a:cubicBezTo>
                  <a:lnTo>
                    <a:pt x="79772" y="571237"/>
                  </a:lnTo>
                  <a:lnTo>
                    <a:pt x="128808" y="112775"/>
                  </a:lnTo>
                  <a:lnTo>
                    <a:pt x="130751" y="106618"/>
                  </a:lnTo>
                  <a:lnTo>
                    <a:pt x="131257" y="92950"/>
                  </a:lnTo>
                  <a:cubicBezTo>
                    <a:pt x="134825" y="77714"/>
                    <a:pt x="141438" y="62926"/>
                    <a:pt x="151240" y="49487"/>
                  </a:cubicBezTo>
                  <a:cubicBezTo>
                    <a:pt x="170842" y="22611"/>
                    <a:pt x="199482" y="6225"/>
                    <a:pt x="229941" y="145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cxnSp>
          <p:nvCxnSpPr>
            <p:cNvPr id="59" name="直接箭头连接符 58"/>
            <p:cNvCxnSpPr/>
            <p:nvPr/>
          </p:nvCxnSpPr>
          <p:spPr>
            <a:xfrm>
              <a:off x="3999893" y="4780321"/>
              <a:ext cx="0" cy="527050"/>
            </a:xfrm>
            <a:prstGeom prst="straightConnector1">
              <a:avLst/>
            </a:prstGeom>
            <a:grpFill/>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0" name="文本框 6"/>
            <p:cNvSpPr txBox="1">
              <a:spLocks noChangeArrowheads="1"/>
            </p:cNvSpPr>
            <p:nvPr/>
          </p:nvSpPr>
          <p:spPr bwMode="auto">
            <a:xfrm>
              <a:off x="4379305" y="3945295"/>
              <a:ext cx="545519" cy="4308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1500">
                  <a:solidFill>
                    <a:schemeClr val="bg1"/>
                  </a:solidFill>
                  <a:latin typeface="+mn-lt"/>
                  <a:ea typeface="+mn-ea"/>
                  <a:cs typeface="+mn-ea"/>
                  <a:sym typeface="+mn-lt"/>
                </a:rPr>
                <a:t>02</a:t>
              </a:r>
              <a:endParaRPr lang="zh-CN" altLang="en-US" sz="1500">
                <a:solidFill>
                  <a:schemeClr val="bg1"/>
                </a:solidFill>
                <a:latin typeface="+mn-lt"/>
                <a:ea typeface="+mn-ea"/>
                <a:cs typeface="+mn-ea"/>
                <a:sym typeface="+mn-lt"/>
              </a:endParaRPr>
            </a:p>
          </p:txBody>
        </p:sp>
      </p:grpSp>
      <p:grpSp>
        <p:nvGrpSpPr>
          <p:cNvPr id="61" name="组合 60"/>
          <p:cNvGrpSpPr/>
          <p:nvPr/>
        </p:nvGrpSpPr>
        <p:grpSpPr>
          <a:xfrm>
            <a:off x="4014406" y="1953992"/>
            <a:ext cx="1089280" cy="1543050"/>
            <a:chOff x="5352443" y="2821346"/>
            <a:chExt cx="1452562" cy="2057400"/>
          </a:xfrm>
        </p:grpSpPr>
        <p:sp>
          <p:nvSpPr>
            <p:cNvPr id="62" name="任意多边形 61"/>
            <p:cNvSpPr/>
            <p:nvPr/>
          </p:nvSpPr>
          <p:spPr>
            <a:xfrm rot="12966304">
              <a:off x="5352443" y="3591284"/>
              <a:ext cx="1452562" cy="1287462"/>
            </a:xfrm>
            <a:custGeom>
              <a:avLst/>
              <a:gdLst>
                <a:gd name="connsiteX0" fmla="*/ 1313889 w 1452780"/>
                <a:gd name="connsiteY0" fmla="*/ 1200911 h 1287408"/>
                <a:gd name="connsiteX1" fmla="*/ 1334084 w 1452780"/>
                <a:gd name="connsiteY1" fmla="*/ 1071881 h 1287408"/>
                <a:gd name="connsiteX2" fmla="*/ 1205053 w 1452780"/>
                <a:gd name="connsiteY2" fmla="*/ 1051687 h 1287408"/>
                <a:gd name="connsiteX3" fmla="*/ 1184859 w 1452780"/>
                <a:gd name="connsiteY3" fmla="*/ 1180717 h 1287408"/>
                <a:gd name="connsiteX4" fmla="*/ 1313889 w 1452780"/>
                <a:gd name="connsiteY4" fmla="*/ 1200911 h 1287408"/>
                <a:gd name="connsiteX5" fmla="*/ 1417497 w 1452780"/>
                <a:gd name="connsiteY5" fmla="*/ 1252125 h 1287408"/>
                <a:gd name="connsiteX6" fmla="*/ 1332316 w 1452780"/>
                <a:gd name="connsiteY6" fmla="*/ 1287408 h 1287408"/>
                <a:gd name="connsiteX7" fmla="*/ 127670 w 1452780"/>
                <a:gd name="connsiteY7" fmla="*/ 1287408 h 1287408"/>
                <a:gd name="connsiteX8" fmla="*/ 80780 w 1452780"/>
                <a:gd name="connsiteY8" fmla="*/ 1277941 h 1287408"/>
                <a:gd name="connsiteX9" fmla="*/ 73874 w 1452780"/>
                <a:gd name="connsiteY9" fmla="*/ 1273285 h 1287408"/>
                <a:gd name="connsiteX10" fmla="*/ 60253 w 1452780"/>
                <a:gd name="connsiteY10" fmla="*/ 1267152 h 1287408"/>
                <a:gd name="connsiteX11" fmla="*/ 45579 w 1452780"/>
                <a:gd name="connsiteY11" fmla="*/ 1254209 h 1287408"/>
                <a:gd name="connsiteX12" fmla="*/ 42489 w 1452780"/>
                <a:gd name="connsiteY12" fmla="*/ 1252125 h 1287408"/>
                <a:gd name="connsiteX13" fmla="*/ 41419 w 1452780"/>
                <a:gd name="connsiteY13" fmla="*/ 1250540 h 1287408"/>
                <a:gd name="connsiteX14" fmla="*/ 24378 w 1452780"/>
                <a:gd name="connsiteY14" fmla="*/ 1235508 h 1287408"/>
                <a:gd name="connsiteX15" fmla="*/ 16159 w 1452780"/>
                <a:gd name="connsiteY15" fmla="*/ 1102594 h 1287408"/>
                <a:gd name="connsiteX16" fmla="*/ 618482 w 1452780"/>
                <a:gd name="connsiteY16" fmla="*/ 59341 h 1287408"/>
                <a:gd name="connsiteX17" fmla="*/ 650125 w 1452780"/>
                <a:gd name="connsiteY17" fmla="*/ 23467 h 1287408"/>
                <a:gd name="connsiteX18" fmla="*/ 666431 w 1452780"/>
                <a:gd name="connsiteY18" fmla="*/ 15509 h 1287408"/>
                <a:gd name="connsiteX19" fmla="*/ 666729 w 1452780"/>
                <a:gd name="connsiteY19" fmla="*/ 15247 h 1287408"/>
                <a:gd name="connsiteX20" fmla="*/ 669842 w 1452780"/>
                <a:gd name="connsiteY20" fmla="*/ 13846 h 1287408"/>
                <a:gd name="connsiteX21" fmla="*/ 691629 w 1452780"/>
                <a:gd name="connsiteY21" fmla="*/ 3212 h 1287408"/>
                <a:gd name="connsiteX22" fmla="*/ 700657 w 1452780"/>
                <a:gd name="connsiteY22" fmla="*/ 2583 h 1287408"/>
                <a:gd name="connsiteX23" fmla="*/ 712071 w 1452780"/>
                <a:gd name="connsiteY23" fmla="*/ 0 h 1287408"/>
                <a:gd name="connsiteX24" fmla="*/ 724889 w 1452780"/>
                <a:gd name="connsiteY24" fmla="*/ 893 h 1287408"/>
                <a:gd name="connsiteX25" fmla="*/ 737699 w 1452780"/>
                <a:gd name="connsiteY25" fmla="*/ 1 h 1287408"/>
                <a:gd name="connsiteX26" fmla="*/ 749104 w 1452780"/>
                <a:gd name="connsiteY26" fmla="*/ 2583 h 1287408"/>
                <a:gd name="connsiteX27" fmla="*/ 758139 w 1452780"/>
                <a:gd name="connsiteY27" fmla="*/ 3212 h 1287408"/>
                <a:gd name="connsiteX28" fmla="*/ 779962 w 1452780"/>
                <a:gd name="connsiteY28" fmla="*/ 13860 h 1287408"/>
                <a:gd name="connsiteX29" fmla="*/ 783041 w 1452780"/>
                <a:gd name="connsiteY29" fmla="*/ 15247 h 1287408"/>
                <a:gd name="connsiteX30" fmla="*/ 783334 w 1452780"/>
                <a:gd name="connsiteY30" fmla="*/ 15506 h 1287408"/>
                <a:gd name="connsiteX31" fmla="*/ 799643 w 1452780"/>
                <a:gd name="connsiteY31" fmla="*/ 23466 h 1287408"/>
                <a:gd name="connsiteX32" fmla="*/ 831286 w 1452780"/>
                <a:gd name="connsiteY32" fmla="*/ 59341 h 1287408"/>
                <a:gd name="connsiteX33" fmla="*/ 950182 w 1452780"/>
                <a:gd name="connsiteY33" fmla="*/ 265273 h 1287408"/>
                <a:gd name="connsiteX34" fmla="*/ 782798 w 1452780"/>
                <a:gd name="connsiteY34" fmla="*/ 555190 h 1287408"/>
                <a:gd name="connsiteX35" fmla="*/ 789384 w 1452780"/>
                <a:gd name="connsiteY35" fmla="*/ 661699 h 1287408"/>
                <a:gd name="connsiteX36" fmla="*/ 803040 w 1452780"/>
                <a:gd name="connsiteY36" fmla="*/ 673745 h 1287408"/>
                <a:gd name="connsiteX37" fmla="*/ 803897 w 1452780"/>
                <a:gd name="connsiteY37" fmla="*/ 675015 h 1287408"/>
                <a:gd name="connsiteX38" fmla="*/ 806373 w 1452780"/>
                <a:gd name="connsiteY38" fmla="*/ 676685 h 1287408"/>
                <a:gd name="connsiteX39" fmla="*/ 818132 w 1452780"/>
                <a:gd name="connsiteY39" fmla="*/ 687057 h 1287408"/>
                <a:gd name="connsiteX40" fmla="*/ 829047 w 1452780"/>
                <a:gd name="connsiteY40" fmla="*/ 691972 h 1287408"/>
                <a:gd name="connsiteX41" fmla="*/ 834581 w 1452780"/>
                <a:gd name="connsiteY41" fmla="*/ 695703 h 1287408"/>
                <a:gd name="connsiteX42" fmla="*/ 872156 w 1452780"/>
                <a:gd name="connsiteY42" fmla="*/ 703289 h 1287408"/>
                <a:gd name="connsiteX43" fmla="*/ 1203071 w 1452780"/>
                <a:gd name="connsiteY43" fmla="*/ 703289 h 1287408"/>
                <a:gd name="connsiteX44" fmla="*/ 1433610 w 1452780"/>
                <a:gd name="connsiteY44" fmla="*/ 1102593 h 1287408"/>
                <a:gd name="connsiteX45" fmla="*/ 1435668 w 1452780"/>
                <a:gd name="connsiteY45" fmla="*/ 1108713 h 1287408"/>
                <a:gd name="connsiteX46" fmla="*/ 1443313 w 1452780"/>
                <a:gd name="connsiteY46" fmla="*/ 1120054 h 1287408"/>
                <a:gd name="connsiteX47" fmla="*/ 1452780 w 1452780"/>
                <a:gd name="connsiteY47" fmla="*/ 1166944 h 1287408"/>
                <a:gd name="connsiteX48" fmla="*/ 1417497 w 1452780"/>
                <a:gd name="connsiteY48" fmla="*/ 1252125 h 1287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452780" h="1287408">
                  <a:moveTo>
                    <a:pt x="1313889" y="1200911"/>
                  </a:moveTo>
                  <a:cubicBezTo>
                    <a:pt x="1355097" y="1170856"/>
                    <a:pt x="1364139" y="1113088"/>
                    <a:pt x="1334084" y="1071881"/>
                  </a:cubicBezTo>
                  <a:cubicBezTo>
                    <a:pt x="1304030" y="1030674"/>
                    <a:pt x="1246260" y="1021633"/>
                    <a:pt x="1205053" y="1051687"/>
                  </a:cubicBezTo>
                  <a:cubicBezTo>
                    <a:pt x="1163846" y="1081742"/>
                    <a:pt x="1154805" y="1139510"/>
                    <a:pt x="1184859" y="1180717"/>
                  </a:cubicBezTo>
                  <a:cubicBezTo>
                    <a:pt x="1214914" y="1221924"/>
                    <a:pt x="1272682" y="1230965"/>
                    <a:pt x="1313889" y="1200911"/>
                  </a:cubicBezTo>
                  <a:close/>
                  <a:moveTo>
                    <a:pt x="1417497" y="1252125"/>
                  </a:moveTo>
                  <a:cubicBezTo>
                    <a:pt x="1395697" y="1273925"/>
                    <a:pt x="1365581" y="1287408"/>
                    <a:pt x="1332316" y="1287408"/>
                  </a:cubicBezTo>
                  <a:lnTo>
                    <a:pt x="127670" y="1287408"/>
                  </a:lnTo>
                  <a:cubicBezTo>
                    <a:pt x="111036" y="1287408"/>
                    <a:pt x="95192" y="1284038"/>
                    <a:pt x="80780" y="1277941"/>
                  </a:cubicBezTo>
                  <a:lnTo>
                    <a:pt x="73874" y="1273285"/>
                  </a:lnTo>
                  <a:lnTo>
                    <a:pt x="60253" y="1267152"/>
                  </a:lnTo>
                  <a:lnTo>
                    <a:pt x="45579" y="1254209"/>
                  </a:lnTo>
                  <a:lnTo>
                    <a:pt x="42489" y="1252125"/>
                  </a:lnTo>
                  <a:lnTo>
                    <a:pt x="41419" y="1250540"/>
                  </a:lnTo>
                  <a:lnTo>
                    <a:pt x="24378" y="1235508"/>
                  </a:lnTo>
                  <a:cubicBezTo>
                    <a:pt x="-3923" y="1198053"/>
                    <a:pt x="-8790" y="1145807"/>
                    <a:pt x="16159" y="1102594"/>
                  </a:cubicBezTo>
                  <a:lnTo>
                    <a:pt x="618482" y="59341"/>
                  </a:lnTo>
                  <a:cubicBezTo>
                    <a:pt x="626799" y="44936"/>
                    <a:pt x="637641" y="32900"/>
                    <a:pt x="650125" y="23467"/>
                  </a:cubicBezTo>
                  <a:lnTo>
                    <a:pt x="666431" y="15509"/>
                  </a:lnTo>
                  <a:lnTo>
                    <a:pt x="666729" y="15247"/>
                  </a:lnTo>
                  <a:lnTo>
                    <a:pt x="669842" y="13846"/>
                  </a:lnTo>
                  <a:lnTo>
                    <a:pt x="691629" y="3212"/>
                  </a:lnTo>
                  <a:lnTo>
                    <a:pt x="700657" y="2583"/>
                  </a:lnTo>
                  <a:lnTo>
                    <a:pt x="712071" y="0"/>
                  </a:lnTo>
                  <a:lnTo>
                    <a:pt x="724889" y="893"/>
                  </a:lnTo>
                  <a:lnTo>
                    <a:pt x="737699" y="1"/>
                  </a:lnTo>
                  <a:lnTo>
                    <a:pt x="749104" y="2583"/>
                  </a:lnTo>
                  <a:lnTo>
                    <a:pt x="758139" y="3212"/>
                  </a:lnTo>
                  <a:lnTo>
                    <a:pt x="779962" y="13860"/>
                  </a:lnTo>
                  <a:lnTo>
                    <a:pt x="783041" y="15247"/>
                  </a:lnTo>
                  <a:lnTo>
                    <a:pt x="783334" y="15506"/>
                  </a:lnTo>
                  <a:lnTo>
                    <a:pt x="799643" y="23466"/>
                  </a:lnTo>
                  <a:cubicBezTo>
                    <a:pt x="812128" y="32899"/>
                    <a:pt x="822970" y="44936"/>
                    <a:pt x="831286" y="59341"/>
                  </a:cubicBezTo>
                  <a:lnTo>
                    <a:pt x="950182" y="265273"/>
                  </a:lnTo>
                  <a:lnTo>
                    <a:pt x="782798" y="555190"/>
                  </a:lnTo>
                  <a:cubicBezTo>
                    <a:pt x="762805" y="589818"/>
                    <a:pt x="766705" y="631685"/>
                    <a:pt x="789384" y="661699"/>
                  </a:cubicBezTo>
                  <a:lnTo>
                    <a:pt x="803040" y="673745"/>
                  </a:lnTo>
                  <a:lnTo>
                    <a:pt x="803897" y="675015"/>
                  </a:lnTo>
                  <a:lnTo>
                    <a:pt x="806373" y="676685"/>
                  </a:lnTo>
                  <a:lnTo>
                    <a:pt x="818132" y="687057"/>
                  </a:lnTo>
                  <a:lnTo>
                    <a:pt x="829047" y="691972"/>
                  </a:lnTo>
                  <a:lnTo>
                    <a:pt x="834581" y="695703"/>
                  </a:lnTo>
                  <a:cubicBezTo>
                    <a:pt x="846130" y="700588"/>
                    <a:pt x="858827" y="703289"/>
                    <a:pt x="872156" y="703289"/>
                  </a:cubicBezTo>
                  <a:lnTo>
                    <a:pt x="1203071" y="703289"/>
                  </a:lnTo>
                  <a:lnTo>
                    <a:pt x="1433610" y="1102593"/>
                  </a:lnTo>
                  <a:lnTo>
                    <a:pt x="1435668" y="1108713"/>
                  </a:lnTo>
                  <a:lnTo>
                    <a:pt x="1443313" y="1120054"/>
                  </a:lnTo>
                  <a:cubicBezTo>
                    <a:pt x="1449409" y="1134466"/>
                    <a:pt x="1452780" y="1150311"/>
                    <a:pt x="1452780" y="1166944"/>
                  </a:cubicBezTo>
                  <a:cubicBezTo>
                    <a:pt x="1452780" y="1200209"/>
                    <a:pt x="1439296" y="1230325"/>
                    <a:pt x="1417497" y="1252125"/>
                  </a:cubicBezTo>
                  <a:close/>
                </a:path>
              </a:pathLst>
            </a:cu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cxnSp>
          <p:nvCxnSpPr>
            <p:cNvPr id="63" name="直接箭头连接符 62"/>
            <p:cNvCxnSpPr/>
            <p:nvPr/>
          </p:nvCxnSpPr>
          <p:spPr>
            <a:xfrm flipV="1">
              <a:off x="5914418" y="2821346"/>
              <a:ext cx="0" cy="504825"/>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4" name="文本框 7"/>
            <p:cNvSpPr txBox="1">
              <a:spLocks noChangeArrowheads="1"/>
            </p:cNvSpPr>
            <p:nvPr/>
          </p:nvSpPr>
          <p:spPr bwMode="auto">
            <a:xfrm>
              <a:off x="6143018" y="3913546"/>
              <a:ext cx="60537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1800">
                  <a:solidFill>
                    <a:schemeClr val="bg1"/>
                  </a:solidFill>
                  <a:latin typeface="+mn-lt"/>
                  <a:ea typeface="+mn-ea"/>
                  <a:cs typeface="+mn-ea"/>
                  <a:sym typeface="+mn-lt"/>
                </a:rPr>
                <a:t>03</a:t>
              </a:r>
              <a:endParaRPr lang="zh-CN" altLang="en-US" sz="1800">
                <a:solidFill>
                  <a:schemeClr val="bg1"/>
                </a:solidFill>
                <a:latin typeface="+mn-lt"/>
                <a:ea typeface="+mn-ea"/>
                <a:cs typeface="+mn-ea"/>
                <a:sym typeface="+mn-lt"/>
              </a:endParaRPr>
            </a:p>
          </p:txBody>
        </p:sp>
      </p:grpSp>
      <p:grpSp>
        <p:nvGrpSpPr>
          <p:cNvPr id="65" name="组合 64"/>
          <p:cNvGrpSpPr/>
          <p:nvPr/>
        </p:nvGrpSpPr>
        <p:grpSpPr>
          <a:xfrm>
            <a:off x="5583446" y="2338564"/>
            <a:ext cx="1008328" cy="1584722"/>
            <a:chOff x="7444768" y="3334109"/>
            <a:chExt cx="1344612" cy="2112962"/>
          </a:xfrm>
        </p:grpSpPr>
        <p:sp>
          <p:nvSpPr>
            <p:cNvPr id="66" name="任意多边形 65"/>
            <p:cNvSpPr/>
            <p:nvPr/>
          </p:nvSpPr>
          <p:spPr>
            <a:xfrm>
              <a:off x="7444768" y="3334109"/>
              <a:ext cx="1344612" cy="1446212"/>
            </a:xfrm>
            <a:custGeom>
              <a:avLst/>
              <a:gdLst>
                <a:gd name="connsiteX0" fmla="*/ 174959 w 1345719"/>
                <a:gd name="connsiteY0" fmla="*/ 1164949 h 1446325"/>
                <a:gd name="connsiteX1" fmla="*/ 77328 w 1345719"/>
                <a:gd name="connsiteY1" fmla="*/ 1262580 h 1446325"/>
                <a:gd name="connsiteX2" fmla="*/ 174959 w 1345719"/>
                <a:gd name="connsiteY2" fmla="*/ 1360211 h 1446325"/>
                <a:gd name="connsiteX3" fmla="*/ 272590 w 1345719"/>
                <a:gd name="connsiteY3" fmla="*/ 1262580 h 1446325"/>
                <a:gd name="connsiteX4" fmla="*/ 174959 w 1345719"/>
                <a:gd name="connsiteY4" fmla="*/ 1164949 h 1446325"/>
                <a:gd name="connsiteX5" fmla="*/ 229941 w 1345719"/>
                <a:gd name="connsiteY5" fmla="*/ 1457 h 1446325"/>
                <a:gd name="connsiteX6" fmla="*/ 319553 w 1345719"/>
                <a:gd name="connsiteY6" fmla="*/ 23145 h 1446325"/>
                <a:gd name="connsiteX7" fmla="*/ 1292832 w 1345719"/>
                <a:gd name="connsiteY7" fmla="*/ 733005 h 1446325"/>
                <a:gd name="connsiteX8" fmla="*/ 1325137 w 1345719"/>
                <a:gd name="connsiteY8" fmla="*/ 768284 h 1446325"/>
                <a:gd name="connsiteX9" fmla="*/ 1327973 w 1345719"/>
                <a:gd name="connsiteY9" fmla="*/ 776116 h 1446325"/>
                <a:gd name="connsiteX10" fmla="*/ 1335364 w 1345719"/>
                <a:gd name="connsiteY10" fmla="*/ 789097 h 1446325"/>
                <a:gd name="connsiteX11" fmla="*/ 1339593 w 1345719"/>
                <a:gd name="connsiteY11" fmla="*/ 808201 h 1446325"/>
                <a:gd name="connsiteX12" fmla="*/ 1340862 w 1345719"/>
                <a:gd name="connsiteY12" fmla="*/ 811706 h 1446325"/>
                <a:gd name="connsiteX13" fmla="*/ 1340792 w 1345719"/>
                <a:gd name="connsiteY13" fmla="*/ 813617 h 1446325"/>
                <a:gd name="connsiteX14" fmla="*/ 1345702 w 1345719"/>
                <a:gd name="connsiteY14" fmla="*/ 835803 h 1446325"/>
                <a:gd name="connsiteX15" fmla="*/ 1274021 w 1345719"/>
                <a:gd name="connsiteY15" fmla="*/ 948033 h 1446325"/>
                <a:gd name="connsiteX16" fmla="*/ 172626 w 1345719"/>
                <a:gd name="connsiteY16" fmla="*/ 1435987 h 1446325"/>
                <a:gd name="connsiteX17" fmla="*/ 125920 w 1345719"/>
                <a:gd name="connsiteY17" fmla="*/ 1446325 h 1446325"/>
                <a:gd name="connsiteX18" fmla="*/ 108057 w 1345719"/>
                <a:gd name="connsiteY18" fmla="*/ 1443146 h 1446325"/>
                <a:gd name="connsiteX19" fmla="*/ 107662 w 1345719"/>
                <a:gd name="connsiteY19" fmla="*/ 1443182 h 1446325"/>
                <a:gd name="connsiteX20" fmla="*/ 104321 w 1345719"/>
                <a:gd name="connsiteY20" fmla="*/ 1442479 h 1446325"/>
                <a:gd name="connsiteX21" fmla="*/ 80452 w 1345719"/>
                <a:gd name="connsiteY21" fmla="*/ 1438232 h 1446325"/>
                <a:gd name="connsiteX22" fmla="*/ 72787 w 1345719"/>
                <a:gd name="connsiteY22" fmla="*/ 1433421 h 1446325"/>
                <a:gd name="connsiteX23" fmla="*/ 62044 w 1345719"/>
                <a:gd name="connsiteY23" fmla="*/ 1428782 h 1446325"/>
                <a:gd name="connsiteX24" fmla="*/ 52214 w 1345719"/>
                <a:gd name="connsiteY24" fmla="*/ 1420507 h 1446325"/>
                <a:gd name="connsiteX25" fmla="*/ 41338 w 1345719"/>
                <a:gd name="connsiteY25" fmla="*/ 1413679 h 1446325"/>
                <a:gd name="connsiteX26" fmla="*/ 33645 w 1345719"/>
                <a:gd name="connsiteY26" fmla="*/ 1404872 h 1446325"/>
                <a:gd name="connsiteX27" fmla="*/ 26716 w 1345719"/>
                <a:gd name="connsiteY27" fmla="*/ 1399040 h 1446325"/>
                <a:gd name="connsiteX28" fmla="*/ 15359 w 1345719"/>
                <a:gd name="connsiteY28" fmla="*/ 1377578 h 1446325"/>
                <a:gd name="connsiteX29" fmla="*/ 13689 w 1345719"/>
                <a:gd name="connsiteY29" fmla="*/ 1374643 h 1446325"/>
                <a:gd name="connsiteX30" fmla="*/ 13605 w 1345719"/>
                <a:gd name="connsiteY30" fmla="*/ 1374261 h 1446325"/>
                <a:gd name="connsiteX31" fmla="*/ 5119 w 1345719"/>
                <a:gd name="connsiteY31" fmla="*/ 1358219 h 1446325"/>
                <a:gd name="connsiteX32" fmla="*/ 693 w 1345719"/>
                <a:gd name="connsiteY32" fmla="*/ 1310588 h 1446325"/>
                <a:gd name="connsiteX33" fmla="*/ 25982 w 1345719"/>
                <a:gd name="connsiteY33" fmla="*/ 1074146 h 1446325"/>
                <a:gd name="connsiteX34" fmla="*/ 332057 w 1345719"/>
                <a:gd name="connsiteY34" fmla="*/ 938546 h 1446325"/>
                <a:gd name="connsiteX35" fmla="*/ 389498 w 1345719"/>
                <a:gd name="connsiteY35" fmla="*/ 848612 h 1446325"/>
                <a:gd name="connsiteX36" fmla="*/ 385563 w 1345719"/>
                <a:gd name="connsiteY36" fmla="*/ 830832 h 1446325"/>
                <a:gd name="connsiteX37" fmla="*/ 385619 w 1345719"/>
                <a:gd name="connsiteY37" fmla="*/ 829301 h 1446325"/>
                <a:gd name="connsiteX38" fmla="*/ 384603 w 1345719"/>
                <a:gd name="connsiteY38" fmla="*/ 826493 h 1446325"/>
                <a:gd name="connsiteX39" fmla="*/ 381214 w 1345719"/>
                <a:gd name="connsiteY39" fmla="*/ 811184 h 1446325"/>
                <a:gd name="connsiteX40" fmla="*/ 375292 w 1345719"/>
                <a:gd name="connsiteY40" fmla="*/ 800781 h 1446325"/>
                <a:gd name="connsiteX41" fmla="*/ 373019 w 1345719"/>
                <a:gd name="connsiteY41" fmla="*/ 794506 h 1446325"/>
                <a:gd name="connsiteX42" fmla="*/ 347131 w 1345719"/>
                <a:gd name="connsiteY42" fmla="*/ 766235 h 1446325"/>
                <a:gd name="connsiteX43" fmla="*/ 79772 w 1345719"/>
                <a:gd name="connsiteY43" fmla="*/ 571237 h 1446325"/>
                <a:gd name="connsiteX44" fmla="*/ 128808 w 1345719"/>
                <a:gd name="connsiteY44" fmla="*/ 112775 h 1446325"/>
                <a:gd name="connsiteX45" fmla="*/ 130751 w 1345719"/>
                <a:gd name="connsiteY45" fmla="*/ 106618 h 1446325"/>
                <a:gd name="connsiteX46" fmla="*/ 131257 w 1345719"/>
                <a:gd name="connsiteY46" fmla="*/ 92950 h 1446325"/>
                <a:gd name="connsiteX47" fmla="*/ 151240 w 1345719"/>
                <a:gd name="connsiteY47" fmla="*/ 49487 h 1446325"/>
                <a:gd name="connsiteX48" fmla="*/ 229941 w 1345719"/>
                <a:gd name="connsiteY48" fmla="*/ 1457 h 144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345719" h="1446325">
                  <a:moveTo>
                    <a:pt x="174959" y="1164949"/>
                  </a:moveTo>
                  <a:cubicBezTo>
                    <a:pt x="121039" y="1164949"/>
                    <a:pt x="77328" y="1208660"/>
                    <a:pt x="77328" y="1262580"/>
                  </a:cubicBezTo>
                  <a:cubicBezTo>
                    <a:pt x="77328" y="1316500"/>
                    <a:pt x="121039" y="1360211"/>
                    <a:pt x="174959" y="1360211"/>
                  </a:cubicBezTo>
                  <a:cubicBezTo>
                    <a:pt x="228879" y="1360211"/>
                    <a:pt x="272590" y="1316500"/>
                    <a:pt x="272590" y="1262580"/>
                  </a:cubicBezTo>
                  <a:cubicBezTo>
                    <a:pt x="272590" y="1208660"/>
                    <a:pt x="228879" y="1164949"/>
                    <a:pt x="174959" y="1164949"/>
                  </a:cubicBezTo>
                  <a:close/>
                  <a:moveTo>
                    <a:pt x="229941" y="1457"/>
                  </a:moveTo>
                  <a:cubicBezTo>
                    <a:pt x="260400" y="-3310"/>
                    <a:pt x="292677" y="3543"/>
                    <a:pt x="319553" y="23145"/>
                  </a:cubicBezTo>
                  <a:lnTo>
                    <a:pt x="1292832" y="733005"/>
                  </a:lnTo>
                  <a:cubicBezTo>
                    <a:pt x="1306271" y="742807"/>
                    <a:pt x="1317086" y="754866"/>
                    <a:pt x="1325137" y="768284"/>
                  </a:cubicBezTo>
                  <a:lnTo>
                    <a:pt x="1327973" y="776116"/>
                  </a:lnTo>
                  <a:lnTo>
                    <a:pt x="1335364" y="789097"/>
                  </a:lnTo>
                  <a:lnTo>
                    <a:pt x="1339593" y="808201"/>
                  </a:lnTo>
                  <a:lnTo>
                    <a:pt x="1340862" y="811706"/>
                  </a:lnTo>
                  <a:lnTo>
                    <a:pt x="1340792" y="813617"/>
                  </a:lnTo>
                  <a:lnTo>
                    <a:pt x="1345702" y="835803"/>
                  </a:lnTo>
                  <a:cubicBezTo>
                    <a:pt x="1346497" y="882742"/>
                    <a:pt x="1319642" y="927821"/>
                    <a:pt x="1274021" y="948033"/>
                  </a:cubicBezTo>
                  <a:lnTo>
                    <a:pt x="172626" y="1435987"/>
                  </a:lnTo>
                  <a:cubicBezTo>
                    <a:pt x="157418" y="1442724"/>
                    <a:pt x="141565" y="1446060"/>
                    <a:pt x="125920" y="1446325"/>
                  </a:cubicBezTo>
                  <a:lnTo>
                    <a:pt x="108057" y="1443146"/>
                  </a:lnTo>
                  <a:lnTo>
                    <a:pt x="107662" y="1443182"/>
                  </a:lnTo>
                  <a:lnTo>
                    <a:pt x="104321" y="1442479"/>
                  </a:lnTo>
                  <a:lnTo>
                    <a:pt x="80452" y="1438232"/>
                  </a:lnTo>
                  <a:lnTo>
                    <a:pt x="72787" y="1433421"/>
                  </a:lnTo>
                  <a:lnTo>
                    <a:pt x="62044" y="1428782"/>
                  </a:lnTo>
                  <a:lnTo>
                    <a:pt x="52214" y="1420507"/>
                  </a:lnTo>
                  <a:lnTo>
                    <a:pt x="41338" y="1413679"/>
                  </a:lnTo>
                  <a:lnTo>
                    <a:pt x="33645" y="1404872"/>
                  </a:lnTo>
                  <a:lnTo>
                    <a:pt x="26716" y="1399040"/>
                  </a:lnTo>
                  <a:lnTo>
                    <a:pt x="15359" y="1377578"/>
                  </a:lnTo>
                  <a:lnTo>
                    <a:pt x="13689" y="1374643"/>
                  </a:lnTo>
                  <a:lnTo>
                    <a:pt x="13605" y="1374261"/>
                  </a:lnTo>
                  <a:lnTo>
                    <a:pt x="5119" y="1358219"/>
                  </a:lnTo>
                  <a:cubicBezTo>
                    <a:pt x="590" y="1343241"/>
                    <a:pt x="-1077" y="1327127"/>
                    <a:pt x="693" y="1310588"/>
                  </a:cubicBezTo>
                  <a:lnTo>
                    <a:pt x="25982" y="1074146"/>
                  </a:lnTo>
                  <a:lnTo>
                    <a:pt x="332057" y="938546"/>
                  </a:lnTo>
                  <a:cubicBezTo>
                    <a:pt x="368615" y="922349"/>
                    <a:pt x="390135" y="886225"/>
                    <a:pt x="389498" y="848612"/>
                  </a:cubicBezTo>
                  <a:lnTo>
                    <a:pt x="385563" y="830832"/>
                  </a:lnTo>
                  <a:lnTo>
                    <a:pt x="385619" y="829301"/>
                  </a:lnTo>
                  <a:lnTo>
                    <a:pt x="384603" y="826493"/>
                  </a:lnTo>
                  <a:lnTo>
                    <a:pt x="381214" y="811184"/>
                  </a:lnTo>
                  <a:lnTo>
                    <a:pt x="375292" y="800781"/>
                  </a:lnTo>
                  <a:lnTo>
                    <a:pt x="373019" y="794506"/>
                  </a:lnTo>
                  <a:cubicBezTo>
                    <a:pt x="366567" y="783753"/>
                    <a:pt x="357900" y="774089"/>
                    <a:pt x="347131" y="766235"/>
                  </a:cubicBezTo>
                  <a:lnTo>
                    <a:pt x="79772" y="571237"/>
                  </a:lnTo>
                  <a:lnTo>
                    <a:pt x="128808" y="112775"/>
                  </a:lnTo>
                  <a:lnTo>
                    <a:pt x="130751" y="106618"/>
                  </a:lnTo>
                  <a:lnTo>
                    <a:pt x="131257" y="92950"/>
                  </a:lnTo>
                  <a:cubicBezTo>
                    <a:pt x="134825" y="77714"/>
                    <a:pt x="141438" y="62926"/>
                    <a:pt x="151240" y="49487"/>
                  </a:cubicBezTo>
                  <a:cubicBezTo>
                    <a:pt x="170842" y="22611"/>
                    <a:pt x="199482" y="6225"/>
                    <a:pt x="229941" y="1457"/>
                  </a:cubicBezTo>
                  <a:close/>
                </a:path>
              </a:pathLst>
            </a:custGeom>
            <a:solidFill>
              <a:srgbClr val="CEC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cxnSp>
          <p:nvCxnSpPr>
            <p:cNvPr id="67" name="直接箭头连接符 66"/>
            <p:cNvCxnSpPr/>
            <p:nvPr/>
          </p:nvCxnSpPr>
          <p:spPr>
            <a:xfrm>
              <a:off x="7574943" y="4780321"/>
              <a:ext cx="4762" cy="666750"/>
            </a:xfrm>
            <a:prstGeom prst="straightConnector1">
              <a:avLst/>
            </a:prstGeom>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68" name="文本框 8"/>
            <p:cNvSpPr txBox="1">
              <a:spLocks noChangeArrowheads="1"/>
            </p:cNvSpPr>
            <p:nvPr/>
          </p:nvSpPr>
          <p:spPr bwMode="auto">
            <a:xfrm>
              <a:off x="7886093" y="3883383"/>
              <a:ext cx="669502"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2100">
                  <a:solidFill>
                    <a:schemeClr val="bg1"/>
                  </a:solidFill>
                  <a:latin typeface="+mn-lt"/>
                  <a:ea typeface="+mn-ea"/>
                  <a:cs typeface="+mn-ea"/>
                  <a:sym typeface="+mn-lt"/>
                </a:rPr>
                <a:t>04</a:t>
              </a:r>
              <a:endParaRPr lang="zh-CN" altLang="en-US" sz="2100">
                <a:solidFill>
                  <a:schemeClr val="bg1"/>
                </a:solidFill>
                <a:latin typeface="+mn-lt"/>
                <a:ea typeface="+mn-ea"/>
                <a:cs typeface="+mn-ea"/>
                <a:sym typeface="+mn-lt"/>
              </a:endParaRPr>
            </a:p>
          </p:txBody>
        </p:sp>
      </p:grpSp>
      <p:grpSp>
        <p:nvGrpSpPr>
          <p:cNvPr id="69" name="组合 68"/>
          <p:cNvGrpSpPr/>
          <p:nvPr/>
        </p:nvGrpSpPr>
        <p:grpSpPr>
          <a:xfrm>
            <a:off x="6997723" y="1746824"/>
            <a:ext cx="1322612" cy="1803797"/>
            <a:chOff x="9330718" y="2545121"/>
            <a:chExt cx="1763712" cy="2405063"/>
          </a:xfrm>
          <a:solidFill>
            <a:srgbClr val="8CC345"/>
          </a:solidFill>
        </p:grpSpPr>
        <p:sp>
          <p:nvSpPr>
            <p:cNvPr id="70" name="任意多边形 69"/>
            <p:cNvSpPr/>
            <p:nvPr/>
          </p:nvSpPr>
          <p:spPr>
            <a:xfrm>
              <a:off x="9330718" y="3054709"/>
              <a:ext cx="1763712" cy="1895475"/>
            </a:xfrm>
            <a:custGeom>
              <a:avLst/>
              <a:gdLst>
                <a:gd name="connsiteX0" fmla="*/ 362129 w 1763666"/>
                <a:gd name="connsiteY0" fmla="*/ 111774 h 1895518"/>
                <a:gd name="connsiteX1" fmla="*/ 235922 w 1763666"/>
                <a:gd name="connsiteY1" fmla="*/ 237981 h 1895518"/>
                <a:gd name="connsiteX2" fmla="*/ 362129 w 1763666"/>
                <a:gd name="connsiteY2" fmla="*/ 364188 h 1895518"/>
                <a:gd name="connsiteX3" fmla="*/ 488336 w 1763666"/>
                <a:gd name="connsiteY3" fmla="*/ 237981 h 1895518"/>
                <a:gd name="connsiteX4" fmla="*/ 362129 w 1763666"/>
                <a:gd name="connsiteY4" fmla="*/ 111774 h 1895518"/>
                <a:gd name="connsiteX5" fmla="*/ 301354 w 1763666"/>
                <a:gd name="connsiteY5" fmla="*/ 1909 h 1895518"/>
                <a:gd name="connsiteX6" fmla="*/ 418797 w 1763666"/>
                <a:gd name="connsiteY6" fmla="*/ 30333 h 1895518"/>
                <a:gd name="connsiteX7" fmla="*/ 1694353 w 1763666"/>
                <a:gd name="connsiteY7" fmla="*/ 960658 h 1895518"/>
                <a:gd name="connsiteX8" fmla="*/ 1736692 w 1763666"/>
                <a:gd name="connsiteY8" fmla="*/ 1006894 h 1895518"/>
                <a:gd name="connsiteX9" fmla="*/ 1740409 w 1763666"/>
                <a:gd name="connsiteY9" fmla="*/ 1017158 h 1895518"/>
                <a:gd name="connsiteX10" fmla="*/ 1750096 w 1763666"/>
                <a:gd name="connsiteY10" fmla="*/ 1034171 h 1895518"/>
                <a:gd name="connsiteX11" fmla="*/ 1755638 w 1763666"/>
                <a:gd name="connsiteY11" fmla="*/ 1059208 h 1895518"/>
                <a:gd name="connsiteX12" fmla="*/ 1757300 w 1763666"/>
                <a:gd name="connsiteY12" fmla="*/ 1063801 h 1895518"/>
                <a:gd name="connsiteX13" fmla="*/ 1757209 w 1763666"/>
                <a:gd name="connsiteY13" fmla="*/ 1066306 h 1895518"/>
                <a:gd name="connsiteX14" fmla="*/ 1763644 w 1763666"/>
                <a:gd name="connsiteY14" fmla="*/ 1095383 h 1895518"/>
                <a:gd name="connsiteX15" fmla="*/ 1669700 w 1763666"/>
                <a:gd name="connsiteY15" fmla="*/ 1242469 h 1895518"/>
                <a:gd name="connsiteX16" fmla="*/ 226238 w 1763666"/>
                <a:gd name="connsiteY16" fmla="*/ 1881969 h 1895518"/>
                <a:gd name="connsiteX17" fmla="*/ 165028 w 1763666"/>
                <a:gd name="connsiteY17" fmla="*/ 1895518 h 1895518"/>
                <a:gd name="connsiteX18" fmla="*/ 141616 w 1763666"/>
                <a:gd name="connsiteY18" fmla="*/ 1891351 h 1895518"/>
                <a:gd name="connsiteX19" fmla="*/ 141098 w 1763666"/>
                <a:gd name="connsiteY19" fmla="*/ 1891399 h 1895518"/>
                <a:gd name="connsiteX20" fmla="*/ 136720 w 1763666"/>
                <a:gd name="connsiteY20" fmla="*/ 1890478 h 1895518"/>
                <a:gd name="connsiteX21" fmla="*/ 105438 w 1763666"/>
                <a:gd name="connsiteY21" fmla="*/ 1884912 h 1895518"/>
                <a:gd name="connsiteX22" fmla="*/ 95393 w 1763666"/>
                <a:gd name="connsiteY22" fmla="*/ 1878606 h 1895518"/>
                <a:gd name="connsiteX23" fmla="*/ 81312 w 1763666"/>
                <a:gd name="connsiteY23" fmla="*/ 1872526 h 1895518"/>
                <a:gd name="connsiteX24" fmla="*/ 68430 w 1763666"/>
                <a:gd name="connsiteY24" fmla="*/ 1861682 h 1895518"/>
                <a:gd name="connsiteX25" fmla="*/ 54177 w 1763666"/>
                <a:gd name="connsiteY25" fmla="*/ 1852733 h 1895518"/>
                <a:gd name="connsiteX26" fmla="*/ 44094 w 1763666"/>
                <a:gd name="connsiteY26" fmla="*/ 1841192 h 1895518"/>
                <a:gd name="connsiteX27" fmla="*/ 35013 w 1763666"/>
                <a:gd name="connsiteY27" fmla="*/ 1833548 h 1895518"/>
                <a:gd name="connsiteX28" fmla="*/ 20129 w 1763666"/>
                <a:gd name="connsiteY28" fmla="*/ 1805420 h 1895518"/>
                <a:gd name="connsiteX29" fmla="*/ 17940 w 1763666"/>
                <a:gd name="connsiteY29" fmla="*/ 1801573 h 1895518"/>
                <a:gd name="connsiteX30" fmla="*/ 17830 w 1763666"/>
                <a:gd name="connsiteY30" fmla="*/ 1801073 h 1895518"/>
                <a:gd name="connsiteX31" fmla="*/ 6708 w 1763666"/>
                <a:gd name="connsiteY31" fmla="*/ 1780049 h 1895518"/>
                <a:gd name="connsiteX32" fmla="*/ 908 w 1763666"/>
                <a:gd name="connsiteY32" fmla="*/ 1717625 h 1895518"/>
                <a:gd name="connsiteX33" fmla="*/ 34050 w 1763666"/>
                <a:gd name="connsiteY33" fmla="*/ 1407750 h 1895518"/>
                <a:gd name="connsiteX34" fmla="*/ 435184 w 1763666"/>
                <a:gd name="connsiteY34" fmla="*/ 1230035 h 1895518"/>
                <a:gd name="connsiteX35" fmla="*/ 510466 w 1763666"/>
                <a:gd name="connsiteY35" fmla="*/ 1112170 h 1895518"/>
                <a:gd name="connsiteX36" fmla="*/ 505309 w 1763666"/>
                <a:gd name="connsiteY36" fmla="*/ 1088869 h 1895518"/>
                <a:gd name="connsiteX37" fmla="*/ 505382 w 1763666"/>
                <a:gd name="connsiteY37" fmla="*/ 1086862 h 1895518"/>
                <a:gd name="connsiteX38" fmla="*/ 504050 w 1763666"/>
                <a:gd name="connsiteY38" fmla="*/ 1083181 h 1895518"/>
                <a:gd name="connsiteX39" fmla="*/ 499609 w 1763666"/>
                <a:gd name="connsiteY39" fmla="*/ 1063118 h 1895518"/>
                <a:gd name="connsiteX40" fmla="*/ 491847 w 1763666"/>
                <a:gd name="connsiteY40" fmla="*/ 1049484 h 1895518"/>
                <a:gd name="connsiteX41" fmla="*/ 488869 w 1763666"/>
                <a:gd name="connsiteY41" fmla="*/ 1041260 h 1895518"/>
                <a:gd name="connsiteX42" fmla="*/ 454940 w 1763666"/>
                <a:gd name="connsiteY42" fmla="*/ 1004208 h 1895518"/>
                <a:gd name="connsiteX43" fmla="*/ 104546 w 1763666"/>
                <a:gd name="connsiteY43" fmla="*/ 748649 h 1895518"/>
                <a:gd name="connsiteX44" fmla="*/ 168812 w 1763666"/>
                <a:gd name="connsiteY44" fmla="*/ 147800 h 1895518"/>
                <a:gd name="connsiteX45" fmla="*/ 171359 w 1763666"/>
                <a:gd name="connsiteY45" fmla="*/ 139730 h 1895518"/>
                <a:gd name="connsiteX46" fmla="*/ 172022 w 1763666"/>
                <a:gd name="connsiteY46" fmla="*/ 121818 h 1895518"/>
                <a:gd name="connsiteX47" fmla="*/ 198210 w 1763666"/>
                <a:gd name="connsiteY47" fmla="*/ 64856 h 1895518"/>
                <a:gd name="connsiteX48" fmla="*/ 301354 w 1763666"/>
                <a:gd name="connsiteY48" fmla="*/ 1909 h 189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763666" h="1895518">
                  <a:moveTo>
                    <a:pt x="362129" y="111774"/>
                  </a:moveTo>
                  <a:cubicBezTo>
                    <a:pt x="292427" y="111774"/>
                    <a:pt x="235922" y="168279"/>
                    <a:pt x="235922" y="237981"/>
                  </a:cubicBezTo>
                  <a:cubicBezTo>
                    <a:pt x="235922" y="307683"/>
                    <a:pt x="292427" y="364188"/>
                    <a:pt x="362129" y="364188"/>
                  </a:cubicBezTo>
                  <a:cubicBezTo>
                    <a:pt x="431831" y="364188"/>
                    <a:pt x="488336" y="307683"/>
                    <a:pt x="488336" y="237981"/>
                  </a:cubicBezTo>
                  <a:cubicBezTo>
                    <a:pt x="488336" y="168279"/>
                    <a:pt x="431831" y="111774"/>
                    <a:pt x="362129" y="111774"/>
                  </a:cubicBezTo>
                  <a:close/>
                  <a:moveTo>
                    <a:pt x="301354" y="1909"/>
                  </a:moveTo>
                  <a:cubicBezTo>
                    <a:pt x="341273" y="-4338"/>
                    <a:pt x="383574" y="4643"/>
                    <a:pt x="418797" y="30333"/>
                  </a:cubicBezTo>
                  <a:lnTo>
                    <a:pt x="1694353" y="960658"/>
                  </a:lnTo>
                  <a:cubicBezTo>
                    <a:pt x="1711967" y="973504"/>
                    <a:pt x="1726141" y="989308"/>
                    <a:pt x="1736692" y="1006894"/>
                  </a:cubicBezTo>
                  <a:lnTo>
                    <a:pt x="1740409" y="1017158"/>
                  </a:lnTo>
                  <a:lnTo>
                    <a:pt x="1750096" y="1034171"/>
                  </a:lnTo>
                  <a:lnTo>
                    <a:pt x="1755638" y="1059208"/>
                  </a:lnTo>
                  <a:lnTo>
                    <a:pt x="1757300" y="1063801"/>
                  </a:lnTo>
                  <a:lnTo>
                    <a:pt x="1757209" y="1066306"/>
                  </a:lnTo>
                  <a:lnTo>
                    <a:pt x="1763644" y="1095383"/>
                  </a:lnTo>
                  <a:cubicBezTo>
                    <a:pt x="1764685" y="1156899"/>
                    <a:pt x="1729490" y="1215980"/>
                    <a:pt x="1669700" y="1242469"/>
                  </a:cubicBezTo>
                  <a:lnTo>
                    <a:pt x="226238" y="1881969"/>
                  </a:lnTo>
                  <a:cubicBezTo>
                    <a:pt x="206307" y="1890799"/>
                    <a:pt x="185532" y="1895171"/>
                    <a:pt x="165028" y="1895518"/>
                  </a:cubicBezTo>
                  <a:lnTo>
                    <a:pt x="141616" y="1891351"/>
                  </a:lnTo>
                  <a:lnTo>
                    <a:pt x="141098" y="1891399"/>
                  </a:lnTo>
                  <a:lnTo>
                    <a:pt x="136720" y="1890478"/>
                  </a:lnTo>
                  <a:lnTo>
                    <a:pt x="105438" y="1884912"/>
                  </a:lnTo>
                  <a:lnTo>
                    <a:pt x="95393" y="1878606"/>
                  </a:lnTo>
                  <a:lnTo>
                    <a:pt x="81312" y="1872526"/>
                  </a:lnTo>
                  <a:lnTo>
                    <a:pt x="68430" y="1861682"/>
                  </a:lnTo>
                  <a:lnTo>
                    <a:pt x="54177" y="1852733"/>
                  </a:lnTo>
                  <a:lnTo>
                    <a:pt x="44094" y="1841192"/>
                  </a:lnTo>
                  <a:lnTo>
                    <a:pt x="35013" y="1833548"/>
                  </a:lnTo>
                  <a:lnTo>
                    <a:pt x="20129" y="1805420"/>
                  </a:lnTo>
                  <a:lnTo>
                    <a:pt x="17940" y="1801573"/>
                  </a:lnTo>
                  <a:lnTo>
                    <a:pt x="17830" y="1801073"/>
                  </a:lnTo>
                  <a:lnTo>
                    <a:pt x="6708" y="1780049"/>
                  </a:lnTo>
                  <a:cubicBezTo>
                    <a:pt x="773" y="1760419"/>
                    <a:pt x="-1411" y="1739300"/>
                    <a:pt x="908" y="1717625"/>
                  </a:cubicBezTo>
                  <a:lnTo>
                    <a:pt x="34050" y="1407750"/>
                  </a:lnTo>
                  <a:lnTo>
                    <a:pt x="435184" y="1230035"/>
                  </a:lnTo>
                  <a:cubicBezTo>
                    <a:pt x="483097" y="1208808"/>
                    <a:pt x="511300" y="1161465"/>
                    <a:pt x="510466" y="1112170"/>
                  </a:cubicBezTo>
                  <a:lnTo>
                    <a:pt x="505309" y="1088869"/>
                  </a:lnTo>
                  <a:lnTo>
                    <a:pt x="505382" y="1086862"/>
                  </a:lnTo>
                  <a:lnTo>
                    <a:pt x="504050" y="1083181"/>
                  </a:lnTo>
                  <a:lnTo>
                    <a:pt x="499609" y="1063118"/>
                  </a:lnTo>
                  <a:lnTo>
                    <a:pt x="491847" y="1049484"/>
                  </a:lnTo>
                  <a:lnTo>
                    <a:pt x="488869" y="1041260"/>
                  </a:lnTo>
                  <a:cubicBezTo>
                    <a:pt x="480413" y="1027168"/>
                    <a:pt x="469054" y="1014502"/>
                    <a:pt x="454940" y="1004208"/>
                  </a:cubicBezTo>
                  <a:lnTo>
                    <a:pt x="104546" y="748649"/>
                  </a:lnTo>
                  <a:lnTo>
                    <a:pt x="168812" y="147800"/>
                  </a:lnTo>
                  <a:lnTo>
                    <a:pt x="171359" y="139730"/>
                  </a:lnTo>
                  <a:lnTo>
                    <a:pt x="172022" y="121818"/>
                  </a:lnTo>
                  <a:cubicBezTo>
                    <a:pt x="176697" y="101849"/>
                    <a:pt x="185365" y="82468"/>
                    <a:pt x="198210" y="64856"/>
                  </a:cubicBezTo>
                  <a:cubicBezTo>
                    <a:pt x="223900" y="29633"/>
                    <a:pt x="261436" y="8158"/>
                    <a:pt x="301354" y="190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sym typeface="+mn-lt"/>
              </a:endParaRPr>
            </a:p>
          </p:txBody>
        </p:sp>
        <p:cxnSp>
          <p:nvCxnSpPr>
            <p:cNvPr id="71" name="直接箭头连接符 70"/>
            <p:cNvCxnSpPr/>
            <p:nvPr/>
          </p:nvCxnSpPr>
          <p:spPr>
            <a:xfrm flipV="1">
              <a:off x="9657743" y="2545121"/>
              <a:ext cx="0" cy="504825"/>
            </a:xfrm>
            <a:prstGeom prst="straightConnector1">
              <a:avLst/>
            </a:prstGeom>
            <a:grpFill/>
            <a:ln>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 name="文本框 9"/>
            <p:cNvSpPr txBox="1">
              <a:spLocks noChangeArrowheads="1"/>
            </p:cNvSpPr>
            <p:nvPr/>
          </p:nvSpPr>
          <p:spPr bwMode="auto">
            <a:xfrm>
              <a:off x="9968893" y="3851635"/>
              <a:ext cx="729355" cy="61555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nSpc>
                  <a:spcPct val="100000"/>
                </a:lnSpc>
                <a:spcBef>
                  <a:spcPct val="0"/>
                </a:spcBef>
                <a:buFontTx/>
                <a:buNone/>
              </a:pPr>
              <a:r>
                <a:rPr lang="en-US" altLang="zh-CN" sz="2400">
                  <a:solidFill>
                    <a:schemeClr val="bg1"/>
                  </a:solidFill>
                  <a:latin typeface="+mn-lt"/>
                  <a:ea typeface="+mn-ea"/>
                  <a:cs typeface="+mn-ea"/>
                  <a:sym typeface="+mn-lt"/>
                </a:rPr>
                <a:t>05</a:t>
              </a:r>
              <a:endParaRPr lang="zh-CN" altLang="en-US" sz="2400">
                <a:solidFill>
                  <a:schemeClr val="bg1"/>
                </a:solidFill>
                <a:latin typeface="+mn-lt"/>
                <a:ea typeface="+mn-ea"/>
                <a:cs typeface="+mn-ea"/>
                <a:sym typeface="+mn-lt"/>
              </a:endParaRPr>
            </a:p>
          </p:txBody>
        </p:sp>
      </p:grpSp>
      <p:sp>
        <p:nvSpPr>
          <p:cNvPr id="73" name="文本框 72"/>
          <p:cNvSpPr txBox="1"/>
          <p:nvPr/>
        </p:nvSpPr>
        <p:spPr>
          <a:xfrm>
            <a:off x="1021444" y="1125927"/>
            <a:ext cx="1990306" cy="323165"/>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1500" b="1" dirty="0">
                <a:solidFill>
                  <a:schemeClr val="tx1">
                    <a:lumMod val="60000"/>
                    <a:lumOff val="40000"/>
                  </a:schemeClr>
                </a:solidFill>
                <a:latin typeface="+mn-lt"/>
                <a:cs typeface="+mn-ea"/>
                <a:sym typeface="+mn-lt"/>
              </a:rPr>
              <a:t>点击此处添加标题</a:t>
            </a:r>
          </a:p>
        </p:txBody>
      </p:sp>
      <p:sp>
        <p:nvSpPr>
          <p:cNvPr id="74" name="矩形 73"/>
          <p:cNvSpPr/>
          <p:nvPr/>
        </p:nvSpPr>
        <p:spPr>
          <a:xfrm>
            <a:off x="823666" y="1421781"/>
            <a:ext cx="2095787" cy="397032"/>
          </a:xfrm>
          <a:prstGeom prst="rect">
            <a:avLst/>
          </a:prstGeom>
          <a:noFill/>
        </p:spPr>
        <p:txBody>
          <a:bodyPr wrap="square" rtlCol="0">
            <a:spAutoFit/>
          </a:bodyPr>
          <a:lstStyle/>
          <a:p>
            <a:pPr>
              <a:lnSpc>
                <a:spcPct val="120000"/>
              </a:lnSpc>
              <a:spcBef>
                <a:spcPct val="0"/>
              </a:spcBef>
              <a:buNone/>
            </a:pPr>
            <a:r>
              <a:rPr lang="zh-CN" altLang="en-US" sz="825" dirty="0" smtClean="0">
                <a:solidFill>
                  <a:schemeClr val="tx1">
                    <a:lumMod val="50000"/>
                    <a:lumOff val="50000"/>
                  </a:schemeClr>
                </a:solidFill>
                <a:cs typeface="+mn-ea"/>
                <a:sym typeface="+mn-lt"/>
              </a:rPr>
              <a:t>点击输入内容，编辑文字</a:t>
            </a:r>
            <a:r>
              <a:rPr lang="en-US" altLang="zh-CN" sz="825" dirty="0" smtClean="0">
                <a:solidFill>
                  <a:schemeClr val="tx1">
                    <a:lumMod val="50000"/>
                    <a:lumOff val="50000"/>
                  </a:schemeClr>
                </a:solidFill>
                <a:cs typeface="+mn-ea"/>
                <a:sym typeface="+mn-lt"/>
              </a:rPr>
              <a:t> </a:t>
            </a:r>
            <a:r>
              <a:rPr lang="zh-CN" altLang="en-US" sz="825" dirty="0" smtClean="0">
                <a:solidFill>
                  <a:schemeClr val="tx1">
                    <a:lumMod val="50000"/>
                    <a:lumOff val="50000"/>
                  </a:schemeClr>
                </a:solidFill>
                <a:cs typeface="+mn-ea"/>
                <a:sym typeface="+mn-lt"/>
              </a:rPr>
              <a:t>点击输入内容，编辑文字</a:t>
            </a:r>
            <a:endParaRPr lang="zh-CN" altLang="en-US" sz="825" dirty="0">
              <a:solidFill>
                <a:schemeClr val="tx1">
                  <a:lumMod val="50000"/>
                  <a:lumOff val="50000"/>
                </a:schemeClr>
              </a:solidFill>
              <a:cs typeface="+mn-ea"/>
              <a:sym typeface="+mn-lt"/>
            </a:endParaRPr>
          </a:p>
        </p:txBody>
      </p:sp>
      <p:sp>
        <p:nvSpPr>
          <p:cNvPr id="75" name="文本框 74"/>
          <p:cNvSpPr txBox="1"/>
          <p:nvPr/>
        </p:nvSpPr>
        <p:spPr>
          <a:xfrm>
            <a:off x="3593140" y="1125927"/>
            <a:ext cx="1990306" cy="323165"/>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1500" b="1">
                <a:solidFill>
                  <a:schemeClr val="tx1">
                    <a:lumMod val="60000"/>
                    <a:lumOff val="40000"/>
                  </a:schemeClr>
                </a:solidFill>
                <a:latin typeface="+mn-lt"/>
                <a:cs typeface="+mn-ea"/>
                <a:sym typeface="+mn-lt"/>
              </a:rPr>
              <a:t>点击此处添加标题</a:t>
            </a:r>
          </a:p>
        </p:txBody>
      </p:sp>
      <p:sp>
        <p:nvSpPr>
          <p:cNvPr id="76" name="矩形 75"/>
          <p:cNvSpPr/>
          <p:nvPr/>
        </p:nvSpPr>
        <p:spPr>
          <a:xfrm>
            <a:off x="3395361" y="1421781"/>
            <a:ext cx="2095787" cy="397032"/>
          </a:xfrm>
          <a:prstGeom prst="rect">
            <a:avLst/>
          </a:prstGeom>
          <a:noFill/>
        </p:spPr>
        <p:txBody>
          <a:bodyPr wrap="square" rtlCol="0">
            <a:spAutoFit/>
          </a:bodyPr>
          <a:lstStyle/>
          <a:p>
            <a:pPr>
              <a:lnSpc>
                <a:spcPct val="120000"/>
              </a:lnSpc>
              <a:spcBef>
                <a:spcPct val="0"/>
              </a:spcBef>
              <a:buNone/>
            </a:pPr>
            <a:r>
              <a:rPr lang="zh-CN" altLang="en-US" sz="825" dirty="0" smtClean="0">
                <a:solidFill>
                  <a:schemeClr val="tx1">
                    <a:lumMod val="50000"/>
                    <a:lumOff val="50000"/>
                  </a:schemeClr>
                </a:solidFill>
                <a:cs typeface="+mn-ea"/>
                <a:sym typeface="+mn-lt"/>
              </a:rPr>
              <a:t>点击输入内容，编辑文字</a:t>
            </a:r>
            <a:r>
              <a:rPr lang="en-US" altLang="zh-CN" sz="825" dirty="0" smtClean="0">
                <a:solidFill>
                  <a:schemeClr val="tx1">
                    <a:lumMod val="50000"/>
                    <a:lumOff val="50000"/>
                  </a:schemeClr>
                </a:solidFill>
                <a:cs typeface="+mn-ea"/>
                <a:sym typeface="+mn-lt"/>
              </a:rPr>
              <a:t> </a:t>
            </a:r>
            <a:r>
              <a:rPr lang="zh-CN" altLang="en-US" sz="825" dirty="0" smtClean="0">
                <a:solidFill>
                  <a:schemeClr val="tx1">
                    <a:lumMod val="50000"/>
                    <a:lumOff val="50000"/>
                  </a:schemeClr>
                </a:solidFill>
                <a:cs typeface="+mn-ea"/>
                <a:sym typeface="+mn-lt"/>
              </a:rPr>
              <a:t>点击输入内容，编辑文字</a:t>
            </a:r>
            <a:endParaRPr lang="zh-CN" altLang="en-US" sz="825" dirty="0">
              <a:solidFill>
                <a:schemeClr val="tx1">
                  <a:lumMod val="50000"/>
                  <a:lumOff val="50000"/>
                </a:schemeClr>
              </a:solidFill>
              <a:cs typeface="+mn-ea"/>
              <a:sym typeface="+mn-lt"/>
            </a:endParaRPr>
          </a:p>
        </p:txBody>
      </p:sp>
      <p:sp>
        <p:nvSpPr>
          <p:cNvPr id="77" name="文本框 76"/>
          <p:cNvSpPr txBox="1"/>
          <p:nvPr/>
        </p:nvSpPr>
        <p:spPr>
          <a:xfrm>
            <a:off x="6404365" y="1125927"/>
            <a:ext cx="1990306" cy="323165"/>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1500" b="1">
                <a:solidFill>
                  <a:schemeClr val="tx1">
                    <a:lumMod val="60000"/>
                    <a:lumOff val="40000"/>
                  </a:schemeClr>
                </a:solidFill>
                <a:latin typeface="+mn-lt"/>
                <a:cs typeface="+mn-ea"/>
                <a:sym typeface="+mn-lt"/>
              </a:rPr>
              <a:t>点击此处添加标题</a:t>
            </a:r>
          </a:p>
        </p:txBody>
      </p:sp>
      <p:sp>
        <p:nvSpPr>
          <p:cNvPr id="78" name="矩形 77"/>
          <p:cNvSpPr/>
          <p:nvPr/>
        </p:nvSpPr>
        <p:spPr>
          <a:xfrm>
            <a:off x="6206587" y="1407803"/>
            <a:ext cx="2095787" cy="397032"/>
          </a:xfrm>
          <a:prstGeom prst="rect">
            <a:avLst/>
          </a:prstGeom>
          <a:noFill/>
        </p:spPr>
        <p:txBody>
          <a:bodyPr wrap="square" rtlCol="0">
            <a:spAutoFit/>
          </a:bodyPr>
          <a:lstStyle/>
          <a:p>
            <a:pPr>
              <a:lnSpc>
                <a:spcPct val="120000"/>
              </a:lnSpc>
              <a:spcBef>
                <a:spcPct val="0"/>
              </a:spcBef>
              <a:buNone/>
            </a:pPr>
            <a:r>
              <a:rPr lang="zh-CN" altLang="en-US" sz="825" dirty="0" smtClean="0">
                <a:solidFill>
                  <a:schemeClr val="tx1">
                    <a:lumMod val="50000"/>
                    <a:lumOff val="50000"/>
                  </a:schemeClr>
                </a:solidFill>
                <a:cs typeface="+mn-ea"/>
                <a:sym typeface="+mn-lt"/>
              </a:rPr>
              <a:t>点击输入内容，编辑文字</a:t>
            </a:r>
            <a:r>
              <a:rPr lang="en-US" altLang="zh-CN" sz="825" dirty="0" smtClean="0">
                <a:solidFill>
                  <a:schemeClr val="tx1">
                    <a:lumMod val="50000"/>
                    <a:lumOff val="50000"/>
                  </a:schemeClr>
                </a:solidFill>
                <a:cs typeface="+mn-ea"/>
                <a:sym typeface="+mn-lt"/>
              </a:rPr>
              <a:t> </a:t>
            </a:r>
            <a:r>
              <a:rPr lang="zh-CN" altLang="en-US" sz="825" dirty="0" smtClean="0">
                <a:solidFill>
                  <a:schemeClr val="tx1">
                    <a:lumMod val="50000"/>
                    <a:lumOff val="50000"/>
                  </a:schemeClr>
                </a:solidFill>
                <a:cs typeface="+mn-ea"/>
                <a:sym typeface="+mn-lt"/>
              </a:rPr>
              <a:t>点击输入内容，编辑文字</a:t>
            </a:r>
            <a:endParaRPr lang="zh-CN" altLang="en-US" sz="825" dirty="0">
              <a:solidFill>
                <a:schemeClr val="tx1">
                  <a:lumMod val="50000"/>
                  <a:lumOff val="50000"/>
                </a:schemeClr>
              </a:solidFill>
              <a:cs typeface="+mn-ea"/>
              <a:sym typeface="+mn-lt"/>
            </a:endParaRPr>
          </a:p>
        </p:txBody>
      </p:sp>
      <p:sp>
        <p:nvSpPr>
          <p:cNvPr id="79" name="文本框 78"/>
          <p:cNvSpPr txBox="1"/>
          <p:nvPr/>
        </p:nvSpPr>
        <p:spPr>
          <a:xfrm>
            <a:off x="4830949" y="3977292"/>
            <a:ext cx="1990306" cy="323165"/>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1500" b="1" dirty="0">
                <a:solidFill>
                  <a:schemeClr val="tx1">
                    <a:lumMod val="60000"/>
                    <a:lumOff val="40000"/>
                  </a:schemeClr>
                </a:solidFill>
                <a:latin typeface="+mn-lt"/>
                <a:cs typeface="+mn-ea"/>
                <a:sym typeface="+mn-lt"/>
              </a:rPr>
              <a:t>点击此处添加标题</a:t>
            </a:r>
          </a:p>
        </p:txBody>
      </p:sp>
      <p:sp>
        <p:nvSpPr>
          <p:cNvPr id="80" name="矩形 79"/>
          <p:cNvSpPr/>
          <p:nvPr/>
        </p:nvSpPr>
        <p:spPr>
          <a:xfrm>
            <a:off x="4633170" y="4378435"/>
            <a:ext cx="2095787" cy="397032"/>
          </a:xfrm>
          <a:prstGeom prst="rect">
            <a:avLst/>
          </a:prstGeom>
          <a:noFill/>
        </p:spPr>
        <p:txBody>
          <a:bodyPr wrap="square" rtlCol="0">
            <a:spAutoFit/>
          </a:bodyPr>
          <a:lstStyle/>
          <a:p>
            <a:pPr>
              <a:lnSpc>
                <a:spcPct val="120000"/>
              </a:lnSpc>
              <a:spcBef>
                <a:spcPct val="0"/>
              </a:spcBef>
              <a:buNone/>
            </a:pPr>
            <a:r>
              <a:rPr lang="zh-CN" altLang="en-US" sz="825" dirty="0" smtClean="0">
                <a:solidFill>
                  <a:schemeClr val="tx1">
                    <a:lumMod val="50000"/>
                    <a:lumOff val="50000"/>
                  </a:schemeClr>
                </a:solidFill>
                <a:cs typeface="+mn-ea"/>
                <a:sym typeface="+mn-lt"/>
              </a:rPr>
              <a:t>点击输入内容，编辑文字</a:t>
            </a:r>
            <a:r>
              <a:rPr lang="en-US" altLang="zh-CN" sz="825" dirty="0" smtClean="0">
                <a:solidFill>
                  <a:schemeClr val="tx1">
                    <a:lumMod val="50000"/>
                    <a:lumOff val="50000"/>
                  </a:schemeClr>
                </a:solidFill>
                <a:cs typeface="+mn-ea"/>
                <a:sym typeface="+mn-lt"/>
              </a:rPr>
              <a:t> </a:t>
            </a:r>
            <a:r>
              <a:rPr lang="zh-CN" altLang="en-US" sz="825" dirty="0" smtClean="0">
                <a:solidFill>
                  <a:schemeClr val="tx1">
                    <a:lumMod val="50000"/>
                    <a:lumOff val="50000"/>
                  </a:schemeClr>
                </a:solidFill>
                <a:cs typeface="+mn-ea"/>
                <a:sym typeface="+mn-lt"/>
              </a:rPr>
              <a:t>点击输入内容，编辑文字</a:t>
            </a:r>
            <a:endParaRPr lang="zh-CN" altLang="en-US" sz="825" dirty="0">
              <a:solidFill>
                <a:schemeClr val="tx1">
                  <a:lumMod val="50000"/>
                  <a:lumOff val="50000"/>
                </a:schemeClr>
              </a:solidFill>
              <a:cs typeface="+mn-ea"/>
              <a:sym typeface="+mn-lt"/>
            </a:endParaRPr>
          </a:p>
        </p:txBody>
      </p:sp>
      <p:sp>
        <p:nvSpPr>
          <p:cNvPr id="81" name="文本框 80"/>
          <p:cNvSpPr txBox="1"/>
          <p:nvPr/>
        </p:nvSpPr>
        <p:spPr>
          <a:xfrm>
            <a:off x="2150010" y="3977292"/>
            <a:ext cx="1990306" cy="323165"/>
          </a:xfrm>
          <a:prstGeom prst="rect">
            <a:avLst/>
          </a:prstGeom>
        </p:spPr>
        <p:txBody>
          <a:bodyPr wrap="square">
            <a:spAutoFit/>
          </a:bodyPr>
          <a:lstStyle>
            <a:defPPr>
              <a:defRPr lang="zh-CN"/>
            </a:defPPr>
            <a:lvl1pPr>
              <a:defRPr sz="2400">
                <a:solidFill>
                  <a:schemeClr val="bg2">
                    <a:lumMod val="25000"/>
                    <a:alpha val="85000"/>
                  </a:schemeClr>
                </a:solidFill>
                <a:latin typeface="+mn-ea"/>
              </a:defRPr>
            </a:lvl1pPr>
          </a:lstStyle>
          <a:p>
            <a:pPr algn="ctr"/>
            <a:r>
              <a:rPr lang="zh-CN" altLang="en-US" sz="1500" b="1" dirty="0">
                <a:solidFill>
                  <a:schemeClr val="tx1">
                    <a:lumMod val="60000"/>
                    <a:lumOff val="40000"/>
                  </a:schemeClr>
                </a:solidFill>
                <a:latin typeface="+mn-lt"/>
                <a:cs typeface="+mn-ea"/>
                <a:sym typeface="+mn-lt"/>
              </a:rPr>
              <a:t>点击此处添加标题</a:t>
            </a:r>
          </a:p>
        </p:txBody>
      </p:sp>
      <p:sp>
        <p:nvSpPr>
          <p:cNvPr id="82" name="矩形 81"/>
          <p:cNvSpPr/>
          <p:nvPr/>
        </p:nvSpPr>
        <p:spPr>
          <a:xfrm>
            <a:off x="1952231" y="4378435"/>
            <a:ext cx="2095787" cy="397032"/>
          </a:xfrm>
          <a:prstGeom prst="rect">
            <a:avLst/>
          </a:prstGeom>
          <a:noFill/>
        </p:spPr>
        <p:txBody>
          <a:bodyPr wrap="square" rtlCol="0">
            <a:spAutoFit/>
          </a:bodyPr>
          <a:lstStyle/>
          <a:p>
            <a:pPr>
              <a:lnSpc>
                <a:spcPct val="120000"/>
              </a:lnSpc>
              <a:spcBef>
                <a:spcPct val="0"/>
              </a:spcBef>
              <a:buNone/>
            </a:pPr>
            <a:r>
              <a:rPr lang="zh-CN" altLang="en-US" sz="825" dirty="0" smtClean="0">
                <a:solidFill>
                  <a:schemeClr val="tx1">
                    <a:lumMod val="50000"/>
                    <a:lumOff val="50000"/>
                  </a:schemeClr>
                </a:solidFill>
                <a:cs typeface="+mn-ea"/>
                <a:sym typeface="+mn-lt"/>
              </a:rPr>
              <a:t>点击输入内容，编辑文字</a:t>
            </a:r>
            <a:r>
              <a:rPr lang="en-US" altLang="zh-CN" sz="825" dirty="0" smtClean="0">
                <a:solidFill>
                  <a:schemeClr val="tx1">
                    <a:lumMod val="50000"/>
                    <a:lumOff val="50000"/>
                  </a:schemeClr>
                </a:solidFill>
                <a:cs typeface="+mn-ea"/>
                <a:sym typeface="+mn-lt"/>
              </a:rPr>
              <a:t> </a:t>
            </a:r>
            <a:r>
              <a:rPr lang="zh-CN" altLang="en-US" sz="825" dirty="0" smtClean="0">
                <a:solidFill>
                  <a:schemeClr val="tx1">
                    <a:lumMod val="50000"/>
                    <a:lumOff val="50000"/>
                  </a:schemeClr>
                </a:solidFill>
                <a:cs typeface="+mn-ea"/>
                <a:sym typeface="+mn-lt"/>
              </a:rPr>
              <a:t>点击输入内容，编辑文字</a:t>
            </a:r>
            <a:endParaRPr lang="zh-CN" altLang="en-US" sz="825"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19432507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par>
                                <p:cTn id="14" presetID="22" presetClass="entr" presetSubtype="8" fill="hold"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500"/>
                                        <p:tgtEl>
                                          <p:spTgt spid="53"/>
                                        </p:tgtEl>
                                      </p:cBhvr>
                                    </p:animEffect>
                                  </p:childTnLst>
                                </p:cTn>
                              </p:par>
                              <p:par>
                                <p:cTn id="17" presetID="17" presetClass="entr" presetSubtype="10" fill="hold" grpId="0" nodeType="withEffect">
                                  <p:stCondLst>
                                    <p:cond delay="200"/>
                                  </p:stCondLst>
                                  <p:iterate type="lt">
                                    <p:tmPct val="10000"/>
                                  </p:iterate>
                                  <p:childTnLst>
                                    <p:set>
                                      <p:cBhvr>
                                        <p:cTn id="18" dur="1" fill="hold">
                                          <p:stCondLst>
                                            <p:cond delay="0"/>
                                          </p:stCondLst>
                                        </p:cTn>
                                        <p:tgtEl>
                                          <p:spTgt spid="73"/>
                                        </p:tgtEl>
                                        <p:attrNameLst>
                                          <p:attrName>style.visibility</p:attrName>
                                        </p:attrNameLst>
                                      </p:cBhvr>
                                      <p:to>
                                        <p:strVal val="visible"/>
                                      </p:to>
                                    </p:set>
                                    <p:anim calcmode="lin" valueType="num">
                                      <p:cBhvr>
                                        <p:cTn id="19" dur="450" fill="hold"/>
                                        <p:tgtEl>
                                          <p:spTgt spid="73"/>
                                        </p:tgtEl>
                                        <p:attrNameLst>
                                          <p:attrName>ppt_w</p:attrName>
                                        </p:attrNameLst>
                                      </p:cBhvr>
                                      <p:tavLst>
                                        <p:tav tm="0">
                                          <p:val>
                                            <p:fltVal val="0"/>
                                          </p:val>
                                        </p:tav>
                                        <p:tav tm="100000">
                                          <p:val>
                                            <p:strVal val="#ppt_w"/>
                                          </p:val>
                                        </p:tav>
                                      </p:tavLst>
                                    </p:anim>
                                    <p:anim calcmode="lin" valueType="num">
                                      <p:cBhvr>
                                        <p:cTn id="20" dur="450" fill="hold"/>
                                        <p:tgtEl>
                                          <p:spTgt spid="73"/>
                                        </p:tgtEl>
                                        <p:attrNameLst>
                                          <p:attrName>ppt_h</p:attrName>
                                        </p:attrNameLst>
                                      </p:cBhvr>
                                      <p:tavLst>
                                        <p:tav tm="0">
                                          <p:val>
                                            <p:strVal val="#ppt_h"/>
                                          </p:val>
                                        </p:tav>
                                        <p:tav tm="100000">
                                          <p:val>
                                            <p:strVal val="#ppt_h"/>
                                          </p:val>
                                        </p:tav>
                                      </p:tavLst>
                                    </p:anim>
                                  </p:childTnLst>
                                </p:cTn>
                              </p:par>
                              <p:par>
                                <p:cTn id="21" presetID="23" presetClass="entr" presetSubtype="16" fill="hold" grpId="0" nodeType="withEffect">
                                  <p:stCondLst>
                                    <p:cond delay="300"/>
                                  </p:stCondLst>
                                  <p:iterate type="lt">
                                    <p:tmPct val="2667"/>
                                  </p:iterate>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childTnLst>
                                </p:cTn>
                              </p:par>
                              <p:par>
                                <p:cTn id="25" presetID="22" presetClass="entr" presetSubtype="8" fill="hold" nodeType="withEffect">
                                  <p:stCondLst>
                                    <p:cond delay="400"/>
                                  </p:stCondLst>
                                  <p:childTnLst>
                                    <p:set>
                                      <p:cBhvr>
                                        <p:cTn id="26" dur="1" fill="hold">
                                          <p:stCondLst>
                                            <p:cond delay="0"/>
                                          </p:stCondLst>
                                        </p:cTn>
                                        <p:tgtEl>
                                          <p:spTgt spid="57"/>
                                        </p:tgtEl>
                                        <p:attrNameLst>
                                          <p:attrName>style.visibility</p:attrName>
                                        </p:attrNameLst>
                                      </p:cBhvr>
                                      <p:to>
                                        <p:strVal val="visible"/>
                                      </p:to>
                                    </p:set>
                                    <p:animEffect transition="in" filter="wipe(left)">
                                      <p:cBhvr>
                                        <p:cTn id="27" dur="500"/>
                                        <p:tgtEl>
                                          <p:spTgt spid="57"/>
                                        </p:tgtEl>
                                      </p:cBhvr>
                                    </p:animEffect>
                                  </p:childTnLst>
                                </p:cTn>
                              </p:par>
                              <p:par>
                                <p:cTn id="28" presetID="17" presetClass="entr" presetSubtype="10" fill="hold" grpId="0" nodeType="withEffect">
                                  <p:stCondLst>
                                    <p:cond delay="500"/>
                                  </p:stCondLst>
                                  <p:iterate type="lt">
                                    <p:tmPct val="10000"/>
                                  </p:iterate>
                                  <p:childTnLst>
                                    <p:set>
                                      <p:cBhvr>
                                        <p:cTn id="29" dur="1" fill="hold">
                                          <p:stCondLst>
                                            <p:cond delay="0"/>
                                          </p:stCondLst>
                                        </p:cTn>
                                        <p:tgtEl>
                                          <p:spTgt spid="81"/>
                                        </p:tgtEl>
                                        <p:attrNameLst>
                                          <p:attrName>style.visibility</p:attrName>
                                        </p:attrNameLst>
                                      </p:cBhvr>
                                      <p:to>
                                        <p:strVal val="visible"/>
                                      </p:to>
                                    </p:set>
                                    <p:anim calcmode="lin" valueType="num">
                                      <p:cBhvr>
                                        <p:cTn id="30" dur="450" fill="hold"/>
                                        <p:tgtEl>
                                          <p:spTgt spid="81"/>
                                        </p:tgtEl>
                                        <p:attrNameLst>
                                          <p:attrName>ppt_w</p:attrName>
                                        </p:attrNameLst>
                                      </p:cBhvr>
                                      <p:tavLst>
                                        <p:tav tm="0">
                                          <p:val>
                                            <p:fltVal val="0"/>
                                          </p:val>
                                        </p:tav>
                                        <p:tav tm="100000">
                                          <p:val>
                                            <p:strVal val="#ppt_w"/>
                                          </p:val>
                                        </p:tav>
                                      </p:tavLst>
                                    </p:anim>
                                    <p:anim calcmode="lin" valueType="num">
                                      <p:cBhvr>
                                        <p:cTn id="31" dur="450" fill="hold"/>
                                        <p:tgtEl>
                                          <p:spTgt spid="81"/>
                                        </p:tgtEl>
                                        <p:attrNameLst>
                                          <p:attrName>ppt_h</p:attrName>
                                        </p:attrNameLst>
                                      </p:cBhvr>
                                      <p:tavLst>
                                        <p:tav tm="0">
                                          <p:val>
                                            <p:strVal val="#ppt_h"/>
                                          </p:val>
                                        </p:tav>
                                        <p:tav tm="100000">
                                          <p:val>
                                            <p:strVal val="#ppt_h"/>
                                          </p:val>
                                        </p:tav>
                                      </p:tavLst>
                                    </p:anim>
                                  </p:childTnLst>
                                </p:cTn>
                              </p:par>
                              <p:par>
                                <p:cTn id="32" presetID="23" presetClass="entr" presetSubtype="16" fill="hold" grpId="0" nodeType="withEffect">
                                  <p:stCondLst>
                                    <p:cond delay="700"/>
                                  </p:stCondLst>
                                  <p:iterate type="lt">
                                    <p:tmPct val="2667"/>
                                  </p:iterate>
                                  <p:childTnLst>
                                    <p:set>
                                      <p:cBhvr>
                                        <p:cTn id="33" dur="1" fill="hold">
                                          <p:stCondLst>
                                            <p:cond delay="0"/>
                                          </p:stCondLst>
                                        </p:cTn>
                                        <p:tgtEl>
                                          <p:spTgt spid="82"/>
                                        </p:tgtEl>
                                        <p:attrNameLst>
                                          <p:attrName>style.visibility</p:attrName>
                                        </p:attrNameLst>
                                      </p:cBhvr>
                                      <p:to>
                                        <p:strVal val="visible"/>
                                      </p:to>
                                    </p:set>
                                    <p:anim calcmode="lin" valueType="num">
                                      <p:cBhvr>
                                        <p:cTn id="34" dur="500" fill="hold"/>
                                        <p:tgtEl>
                                          <p:spTgt spid="82"/>
                                        </p:tgtEl>
                                        <p:attrNameLst>
                                          <p:attrName>ppt_w</p:attrName>
                                        </p:attrNameLst>
                                      </p:cBhvr>
                                      <p:tavLst>
                                        <p:tav tm="0">
                                          <p:val>
                                            <p:fltVal val="0"/>
                                          </p:val>
                                        </p:tav>
                                        <p:tav tm="100000">
                                          <p:val>
                                            <p:strVal val="#ppt_w"/>
                                          </p:val>
                                        </p:tav>
                                      </p:tavLst>
                                    </p:anim>
                                    <p:anim calcmode="lin" valueType="num">
                                      <p:cBhvr>
                                        <p:cTn id="35" dur="500" fill="hold"/>
                                        <p:tgtEl>
                                          <p:spTgt spid="82"/>
                                        </p:tgtEl>
                                        <p:attrNameLst>
                                          <p:attrName>ppt_h</p:attrName>
                                        </p:attrNameLst>
                                      </p:cBhvr>
                                      <p:tavLst>
                                        <p:tav tm="0">
                                          <p:val>
                                            <p:fltVal val="0"/>
                                          </p:val>
                                        </p:tav>
                                        <p:tav tm="100000">
                                          <p:val>
                                            <p:strVal val="#ppt_h"/>
                                          </p:val>
                                        </p:tav>
                                      </p:tavLst>
                                    </p:anim>
                                  </p:childTnLst>
                                </p:cTn>
                              </p:par>
                              <p:par>
                                <p:cTn id="36" presetID="22" presetClass="entr" presetSubtype="8" fill="hold" nodeType="withEffect">
                                  <p:stCondLst>
                                    <p:cond delay="900"/>
                                  </p:stCondLst>
                                  <p:childTnLst>
                                    <p:set>
                                      <p:cBhvr>
                                        <p:cTn id="37" dur="1" fill="hold">
                                          <p:stCondLst>
                                            <p:cond delay="0"/>
                                          </p:stCondLst>
                                        </p:cTn>
                                        <p:tgtEl>
                                          <p:spTgt spid="61"/>
                                        </p:tgtEl>
                                        <p:attrNameLst>
                                          <p:attrName>style.visibility</p:attrName>
                                        </p:attrNameLst>
                                      </p:cBhvr>
                                      <p:to>
                                        <p:strVal val="visible"/>
                                      </p:to>
                                    </p:set>
                                    <p:animEffect transition="in" filter="wipe(left)">
                                      <p:cBhvr>
                                        <p:cTn id="38" dur="500"/>
                                        <p:tgtEl>
                                          <p:spTgt spid="61"/>
                                        </p:tgtEl>
                                      </p:cBhvr>
                                    </p:animEffect>
                                  </p:childTnLst>
                                </p:cTn>
                              </p:par>
                              <p:par>
                                <p:cTn id="39" presetID="17" presetClass="entr" presetSubtype="10" fill="hold" grpId="0" nodeType="withEffect">
                                  <p:stCondLst>
                                    <p:cond delay="1000"/>
                                  </p:stCondLst>
                                  <p:iterate type="lt">
                                    <p:tmPct val="10000"/>
                                  </p:iterate>
                                  <p:childTnLst>
                                    <p:set>
                                      <p:cBhvr>
                                        <p:cTn id="40" dur="1" fill="hold">
                                          <p:stCondLst>
                                            <p:cond delay="0"/>
                                          </p:stCondLst>
                                        </p:cTn>
                                        <p:tgtEl>
                                          <p:spTgt spid="75"/>
                                        </p:tgtEl>
                                        <p:attrNameLst>
                                          <p:attrName>style.visibility</p:attrName>
                                        </p:attrNameLst>
                                      </p:cBhvr>
                                      <p:to>
                                        <p:strVal val="visible"/>
                                      </p:to>
                                    </p:set>
                                    <p:anim calcmode="lin" valueType="num">
                                      <p:cBhvr>
                                        <p:cTn id="41" dur="450" fill="hold"/>
                                        <p:tgtEl>
                                          <p:spTgt spid="75"/>
                                        </p:tgtEl>
                                        <p:attrNameLst>
                                          <p:attrName>ppt_w</p:attrName>
                                        </p:attrNameLst>
                                      </p:cBhvr>
                                      <p:tavLst>
                                        <p:tav tm="0">
                                          <p:val>
                                            <p:fltVal val="0"/>
                                          </p:val>
                                        </p:tav>
                                        <p:tav tm="100000">
                                          <p:val>
                                            <p:strVal val="#ppt_w"/>
                                          </p:val>
                                        </p:tav>
                                      </p:tavLst>
                                    </p:anim>
                                    <p:anim calcmode="lin" valueType="num">
                                      <p:cBhvr>
                                        <p:cTn id="42" dur="450" fill="hold"/>
                                        <p:tgtEl>
                                          <p:spTgt spid="75"/>
                                        </p:tgtEl>
                                        <p:attrNameLst>
                                          <p:attrName>ppt_h</p:attrName>
                                        </p:attrNameLst>
                                      </p:cBhvr>
                                      <p:tavLst>
                                        <p:tav tm="0">
                                          <p:val>
                                            <p:strVal val="#ppt_h"/>
                                          </p:val>
                                        </p:tav>
                                        <p:tav tm="100000">
                                          <p:val>
                                            <p:strVal val="#ppt_h"/>
                                          </p:val>
                                        </p:tav>
                                      </p:tavLst>
                                    </p:anim>
                                  </p:childTnLst>
                                </p:cTn>
                              </p:par>
                              <p:par>
                                <p:cTn id="43" presetID="23" presetClass="entr" presetSubtype="16" fill="hold" grpId="0" nodeType="withEffect">
                                  <p:stCondLst>
                                    <p:cond delay="1100"/>
                                  </p:stCondLst>
                                  <p:iterate type="lt">
                                    <p:tmPct val="2667"/>
                                  </p:iterate>
                                  <p:childTnLst>
                                    <p:set>
                                      <p:cBhvr>
                                        <p:cTn id="44" dur="1" fill="hold">
                                          <p:stCondLst>
                                            <p:cond delay="0"/>
                                          </p:stCondLst>
                                        </p:cTn>
                                        <p:tgtEl>
                                          <p:spTgt spid="76"/>
                                        </p:tgtEl>
                                        <p:attrNameLst>
                                          <p:attrName>style.visibility</p:attrName>
                                        </p:attrNameLst>
                                      </p:cBhvr>
                                      <p:to>
                                        <p:strVal val="visible"/>
                                      </p:to>
                                    </p:set>
                                    <p:anim calcmode="lin" valueType="num">
                                      <p:cBhvr>
                                        <p:cTn id="45" dur="500" fill="hold"/>
                                        <p:tgtEl>
                                          <p:spTgt spid="76"/>
                                        </p:tgtEl>
                                        <p:attrNameLst>
                                          <p:attrName>ppt_w</p:attrName>
                                        </p:attrNameLst>
                                      </p:cBhvr>
                                      <p:tavLst>
                                        <p:tav tm="0">
                                          <p:val>
                                            <p:fltVal val="0"/>
                                          </p:val>
                                        </p:tav>
                                        <p:tav tm="100000">
                                          <p:val>
                                            <p:strVal val="#ppt_w"/>
                                          </p:val>
                                        </p:tav>
                                      </p:tavLst>
                                    </p:anim>
                                    <p:anim calcmode="lin" valueType="num">
                                      <p:cBhvr>
                                        <p:cTn id="46" dur="500" fill="hold"/>
                                        <p:tgtEl>
                                          <p:spTgt spid="76"/>
                                        </p:tgtEl>
                                        <p:attrNameLst>
                                          <p:attrName>ppt_h</p:attrName>
                                        </p:attrNameLst>
                                      </p:cBhvr>
                                      <p:tavLst>
                                        <p:tav tm="0">
                                          <p:val>
                                            <p:fltVal val="0"/>
                                          </p:val>
                                        </p:tav>
                                        <p:tav tm="100000">
                                          <p:val>
                                            <p:strVal val="#ppt_h"/>
                                          </p:val>
                                        </p:tav>
                                      </p:tavLst>
                                    </p:anim>
                                  </p:childTnLst>
                                </p:cTn>
                              </p:par>
                              <p:par>
                                <p:cTn id="47" presetID="22" presetClass="entr" presetSubtype="8" fill="hold" nodeType="withEffect">
                                  <p:stCondLst>
                                    <p:cond delay="1300"/>
                                  </p:stCondLst>
                                  <p:childTnLst>
                                    <p:set>
                                      <p:cBhvr>
                                        <p:cTn id="48" dur="1" fill="hold">
                                          <p:stCondLst>
                                            <p:cond delay="0"/>
                                          </p:stCondLst>
                                        </p:cTn>
                                        <p:tgtEl>
                                          <p:spTgt spid="65"/>
                                        </p:tgtEl>
                                        <p:attrNameLst>
                                          <p:attrName>style.visibility</p:attrName>
                                        </p:attrNameLst>
                                      </p:cBhvr>
                                      <p:to>
                                        <p:strVal val="visible"/>
                                      </p:to>
                                    </p:set>
                                    <p:animEffect transition="in" filter="wipe(left)">
                                      <p:cBhvr>
                                        <p:cTn id="49" dur="500"/>
                                        <p:tgtEl>
                                          <p:spTgt spid="65"/>
                                        </p:tgtEl>
                                      </p:cBhvr>
                                    </p:animEffect>
                                  </p:childTnLst>
                                </p:cTn>
                              </p:par>
                              <p:par>
                                <p:cTn id="50" presetID="17" presetClass="entr" presetSubtype="10" fill="hold" grpId="0" nodeType="withEffect">
                                  <p:stCondLst>
                                    <p:cond delay="1500"/>
                                  </p:stCondLst>
                                  <p:iterate type="lt">
                                    <p:tmPct val="10000"/>
                                  </p:iterate>
                                  <p:childTnLst>
                                    <p:set>
                                      <p:cBhvr>
                                        <p:cTn id="51" dur="1" fill="hold">
                                          <p:stCondLst>
                                            <p:cond delay="0"/>
                                          </p:stCondLst>
                                        </p:cTn>
                                        <p:tgtEl>
                                          <p:spTgt spid="79"/>
                                        </p:tgtEl>
                                        <p:attrNameLst>
                                          <p:attrName>style.visibility</p:attrName>
                                        </p:attrNameLst>
                                      </p:cBhvr>
                                      <p:to>
                                        <p:strVal val="visible"/>
                                      </p:to>
                                    </p:set>
                                    <p:anim calcmode="lin" valueType="num">
                                      <p:cBhvr>
                                        <p:cTn id="52" dur="450" fill="hold"/>
                                        <p:tgtEl>
                                          <p:spTgt spid="79"/>
                                        </p:tgtEl>
                                        <p:attrNameLst>
                                          <p:attrName>ppt_w</p:attrName>
                                        </p:attrNameLst>
                                      </p:cBhvr>
                                      <p:tavLst>
                                        <p:tav tm="0">
                                          <p:val>
                                            <p:fltVal val="0"/>
                                          </p:val>
                                        </p:tav>
                                        <p:tav tm="100000">
                                          <p:val>
                                            <p:strVal val="#ppt_w"/>
                                          </p:val>
                                        </p:tav>
                                      </p:tavLst>
                                    </p:anim>
                                    <p:anim calcmode="lin" valueType="num">
                                      <p:cBhvr>
                                        <p:cTn id="53" dur="450" fill="hold"/>
                                        <p:tgtEl>
                                          <p:spTgt spid="79"/>
                                        </p:tgtEl>
                                        <p:attrNameLst>
                                          <p:attrName>ppt_h</p:attrName>
                                        </p:attrNameLst>
                                      </p:cBhvr>
                                      <p:tavLst>
                                        <p:tav tm="0">
                                          <p:val>
                                            <p:strVal val="#ppt_h"/>
                                          </p:val>
                                        </p:tav>
                                        <p:tav tm="100000">
                                          <p:val>
                                            <p:strVal val="#ppt_h"/>
                                          </p:val>
                                        </p:tav>
                                      </p:tavLst>
                                    </p:anim>
                                  </p:childTnLst>
                                </p:cTn>
                              </p:par>
                              <p:par>
                                <p:cTn id="54" presetID="23" presetClass="entr" presetSubtype="16" fill="hold" grpId="0" nodeType="withEffect">
                                  <p:stCondLst>
                                    <p:cond delay="1700"/>
                                  </p:stCondLst>
                                  <p:iterate type="lt">
                                    <p:tmPct val="2667"/>
                                  </p:iterate>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childTnLst>
                                </p:cTn>
                              </p:par>
                              <p:par>
                                <p:cTn id="58" presetID="22" presetClass="entr" presetSubtype="8" fill="hold" nodeType="withEffect">
                                  <p:stCondLst>
                                    <p:cond delay="1900"/>
                                  </p:stCondLst>
                                  <p:childTnLst>
                                    <p:set>
                                      <p:cBhvr>
                                        <p:cTn id="59" dur="1" fill="hold">
                                          <p:stCondLst>
                                            <p:cond delay="0"/>
                                          </p:stCondLst>
                                        </p:cTn>
                                        <p:tgtEl>
                                          <p:spTgt spid="69"/>
                                        </p:tgtEl>
                                        <p:attrNameLst>
                                          <p:attrName>style.visibility</p:attrName>
                                        </p:attrNameLst>
                                      </p:cBhvr>
                                      <p:to>
                                        <p:strVal val="visible"/>
                                      </p:to>
                                    </p:set>
                                    <p:animEffect transition="in" filter="wipe(left)">
                                      <p:cBhvr>
                                        <p:cTn id="60" dur="500"/>
                                        <p:tgtEl>
                                          <p:spTgt spid="69"/>
                                        </p:tgtEl>
                                      </p:cBhvr>
                                    </p:animEffect>
                                  </p:childTnLst>
                                </p:cTn>
                              </p:par>
                              <p:par>
                                <p:cTn id="61" presetID="17" presetClass="entr" presetSubtype="10" fill="hold" grpId="0" nodeType="withEffect">
                                  <p:stCondLst>
                                    <p:cond delay="2000"/>
                                  </p:stCondLst>
                                  <p:iterate type="lt">
                                    <p:tmPct val="10000"/>
                                  </p:iterate>
                                  <p:childTnLst>
                                    <p:set>
                                      <p:cBhvr>
                                        <p:cTn id="62" dur="1" fill="hold">
                                          <p:stCondLst>
                                            <p:cond delay="0"/>
                                          </p:stCondLst>
                                        </p:cTn>
                                        <p:tgtEl>
                                          <p:spTgt spid="77"/>
                                        </p:tgtEl>
                                        <p:attrNameLst>
                                          <p:attrName>style.visibility</p:attrName>
                                        </p:attrNameLst>
                                      </p:cBhvr>
                                      <p:to>
                                        <p:strVal val="visible"/>
                                      </p:to>
                                    </p:set>
                                    <p:anim calcmode="lin" valueType="num">
                                      <p:cBhvr>
                                        <p:cTn id="63" dur="450" fill="hold"/>
                                        <p:tgtEl>
                                          <p:spTgt spid="77"/>
                                        </p:tgtEl>
                                        <p:attrNameLst>
                                          <p:attrName>ppt_w</p:attrName>
                                        </p:attrNameLst>
                                      </p:cBhvr>
                                      <p:tavLst>
                                        <p:tav tm="0">
                                          <p:val>
                                            <p:fltVal val="0"/>
                                          </p:val>
                                        </p:tav>
                                        <p:tav tm="100000">
                                          <p:val>
                                            <p:strVal val="#ppt_w"/>
                                          </p:val>
                                        </p:tav>
                                      </p:tavLst>
                                    </p:anim>
                                    <p:anim calcmode="lin" valueType="num">
                                      <p:cBhvr>
                                        <p:cTn id="64" dur="450" fill="hold"/>
                                        <p:tgtEl>
                                          <p:spTgt spid="77"/>
                                        </p:tgtEl>
                                        <p:attrNameLst>
                                          <p:attrName>ppt_h</p:attrName>
                                        </p:attrNameLst>
                                      </p:cBhvr>
                                      <p:tavLst>
                                        <p:tav tm="0">
                                          <p:val>
                                            <p:strVal val="#ppt_h"/>
                                          </p:val>
                                        </p:tav>
                                        <p:tav tm="100000">
                                          <p:val>
                                            <p:strVal val="#ppt_h"/>
                                          </p:val>
                                        </p:tav>
                                      </p:tavLst>
                                    </p:anim>
                                  </p:childTnLst>
                                </p:cTn>
                              </p:par>
                              <p:par>
                                <p:cTn id="65" presetID="23" presetClass="entr" presetSubtype="16" fill="hold" grpId="0" nodeType="withEffect">
                                  <p:stCondLst>
                                    <p:cond delay="2200"/>
                                  </p:stCondLst>
                                  <p:iterate type="lt">
                                    <p:tmPct val="2667"/>
                                  </p:iterate>
                                  <p:childTnLst>
                                    <p:set>
                                      <p:cBhvr>
                                        <p:cTn id="66" dur="1" fill="hold">
                                          <p:stCondLst>
                                            <p:cond delay="0"/>
                                          </p:stCondLst>
                                        </p:cTn>
                                        <p:tgtEl>
                                          <p:spTgt spid="78"/>
                                        </p:tgtEl>
                                        <p:attrNameLst>
                                          <p:attrName>style.visibility</p:attrName>
                                        </p:attrNameLst>
                                      </p:cBhvr>
                                      <p:to>
                                        <p:strVal val="visible"/>
                                      </p:to>
                                    </p:set>
                                    <p:anim calcmode="lin" valueType="num">
                                      <p:cBhvr>
                                        <p:cTn id="67" dur="500" fill="hold"/>
                                        <p:tgtEl>
                                          <p:spTgt spid="78"/>
                                        </p:tgtEl>
                                        <p:attrNameLst>
                                          <p:attrName>ppt_w</p:attrName>
                                        </p:attrNameLst>
                                      </p:cBhvr>
                                      <p:tavLst>
                                        <p:tav tm="0">
                                          <p:val>
                                            <p:fltVal val="0"/>
                                          </p:val>
                                        </p:tav>
                                        <p:tav tm="100000">
                                          <p:val>
                                            <p:strVal val="#ppt_w"/>
                                          </p:val>
                                        </p:tav>
                                      </p:tavLst>
                                    </p:anim>
                                    <p:anim calcmode="lin" valueType="num">
                                      <p:cBhvr>
                                        <p:cTn id="68" dur="500" fill="hold"/>
                                        <p:tgtEl>
                                          <p:spTgt spid="7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73" grpId="0"/>
      <p:bldP spid="74" grpId="0"/>
      <p:bldP spid="75" grpId="0"/>
      <p:bldP spid="76" grpId="0"/>
      <p:bldP spid="77" grpId="0"/>
      <p:bldP spid="78" grpId="0"/>
      <p:bldP spid="79" grpId="0"/>
      <p:bldP spid="80" grpId="0"/>
      <p:bldP spid="81" grpId="0"/>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工作中不足之处</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五边形 4"/>
          <p:cNvSpPr/>
          <p:nvPr/>
        </p:nvSpPr>
        <p:spPr>
          <a:xfrm rot="16200000">
            <a:off x="958322" y="3314901"/>
            <a:ext cx="646994" cy="567000"/>
          </a:xfrm>
          <a:prstGeom prst="homePlate">
            <a:avLst/>
          </a:prstGeom>
          <a:solidFill>
            <a:srgbClr val="8CC345"/>
          </a:solidFill>
          <a:ln w="0">
            <a:solidFill>
              <a:srgbClr val="FFFFFF"/>
            </a:solidFill>
          </a:ln>
          <a:effectLst/>
        </p:spPr>
        <p:style>
          <a:lnRef idx="1">
            <a:schemeClr val="accent5"/>
          </a:lnRef>
          <a:fillRef idx="3">
            <a:schemeClr val="accent5"/>
          </a:fillRef>
          <a:effectRef idx="2">
            <a:schemeClr val="accent5"/>
          </a:effectRef>
          <a:fontRef idx="minor">
            <a:schemeClr val="lt1"/>
          </a:fontRef>
        </p:style>
        <p:txBody>
          <a:bodyPr lIns="91377" tIns="45689" rIns="91377" bIns="45689" spcCol="0" rtlCol="0" anchor="ctr"/>
          <a:lstStyle/>
          <a:p>
            <a:pPr algn="ctr"/>
            <a:endParaRPr lang="zh-CN" altLang="en-US" sz="1013">
              <a:cs typeface="+mn-ea"/>
              <a:sym typeface="+mn-lt"/>
            </a:endParaRPr>
          </a:p>
        </p:txBody>
      </p:sp>
      <p:sp>
        <p:nvSpPr>
          <p:cNvPr id="6" name="五边形 5"/>
          <p:cNvSpPr/>
          <p:nvPr/>
        </p:nvSpPr>
        <p:spPr>
          <a:xfrm rot="16200000">
            <a:off x="1527483" y="3242893"/>
            <a:ext cx="791011" cy="567000"/>
          </a:xfrm>
          <a:prstGeom prst="homePlate">
            <a:avLst/>
          </a:prstGeom>
          <a:solidFill>
            <a:srgbClr val="009900"/>
          </a:solidFill>
          <a:ln w="0">
            <a:noFill/>
          </a:ln>
          <a:effectLst/>
        </p:spPr>
        <p:style>
          <a:lnRef idx="1">
            <a:schemeClr val="accent5"/>
          </a:lnRef>
          <a:fillRef idx="3">
            <a:schemeClr val="accent5"/>
          </a:fillRef>
          <a:effectRef idx="2">
            <a:schemeClr val="accent5"/>
          </a:effectRef>
          <a:fontRef idx="minor">
            <a:schemeClr val="lt1"/>
          </a:fontRef>
        </p:style>
        <p:txBody>
          <a:bodyPr lIns="91377" tIns="45689" rIns="91377" bIns="45689" spcCol="0" rtlCol="0" anchor="ctr"/>
          <a:lstStyle/>
          <a:p>
            <a:pPr algn="ctr"/>
            <a:endParaRPr lang="zh-CN" altLang="en-US" sz="1013">
              <a:cs typeface="+mn-ea"/>
              <a:sym typeface="+mn-lt"/>
            </a:endParaRPr>
          </a:p>
        </p:txBody>
      </p:sp>
      <p:sp>
        <p:nvSpPr>
          <p:cNvPr id="7" name="五边形 6"/>
          <p:cNvSpPr/>
          <p:nvPr/>
        </p:nvSpPr>
        <p:spPr>
          <a:xfrm rot="16200000">
            <a:off x="2088139" y="3164549"/>
            <a:ext cx="947697" cy="567000"/>
          </a:xfrm>
          <a:prstGeom prst="homePlate">
            <a:avLst/>
          </a:prstGeom>
          <a:solidFill>
            <a:srgbClr val="CECCCC"/>
          </a:solidFill>
          <a:ln w="0">
            <a:noFill/>
          </a:ln>
          <a:effectLst/>
        </p:spPr>
        <p:style>
          <a:lnRef idx="1">
            <a:schemeClr val="accent5"/>
          </a:lnRef>
          <a:fillRef idx="3">
            <a:schemeClr val="accent5"/>
          </a:fillRef>
          <a:effectRef idx="2">
            <a:schemeClr val="accent5"/>
          </a:effectRef>
          <a:fontRef idx="minor">
            <a:schemeClr val="lt1"/>
          </a:fontRef>
        </p:style>
        <p:txBody>
          <a:bodyPr lIns="91377" tIns="45689" rIns="91377" bIns="45689" spcCol="0" rtlCol="0" anchor="ctr"/>
          <a:lstStyle/>
          <a:p>
            <a:pPr algn="ctr"/>
            <a:endParaRPr lang="zh-CN" altLang="en-US" sz="1013">
              <a:cs typeface="+mn-ea"/>
              <a:sym typeface="+mn-lt"/>
            </a:endParaRPr>
          </a:p>
        </p:txBody>
      </p:sp>
      <p:sp>
        <p:nvSpPr>
          <p:cNvPr id="8" name="五边形 7"/>
          <p:cNvSpPr/>
          <p:nvPr/>
        </p:nvSpPr>
        <p:spPr>
          <a:xfrm rot="16200000">
            <a:off x="2501779" y="2939190"/>
            <a:ext cx="1398418" cy="567000"/>
          </a:xfrm>
          <a:prstGeom prst="homePlate">
            <a:avLst/>
          </a:prstGeom>
          <a:solidFill>
            <a:srgbClr val="8CC345"/>
          </a:solidFill>
          <a:ln w="0">
            <a:noFill/>
          </a:ln>
          <a:effectLst/>
        </p:spPr>
        <p:style>
          <a:lnRef idx="1">
            <a:schemeClr val="accent5"/>
          </a:lnRef>
          <a:fillRef idx="3">
            <a:schemeClr val="accent5"/>
          </a:fillRef>
          <a:effectRef idx="2">
            <a:schemeClr val="accent5"/>
          </a:effectRef>
          <a:fontRef idx="minor">
            <a:schemeClr val="lt1"/>
          </a:fontRef>
        </p:style>
        <p:txBody>
          <a:bodyPr lIns="91377" tIns="45689" rIns="91377" bIns="45689" spcCol="0" rtlCol="0" anchor="ctr"/>
          <a:lstStyle/>
          <a:p>
            <a:pPr algn="ctr"/>
            <a:endParaRPr lang="zh-CN" altLang="en-US" sz="1013">
              <a:cs typeface="+mn-ea"/>
              <a:sym typeface="+mn-lt"/>
            </a:endParaRPr>
          </a:p>
        </p:txBody>
      </p:sp>
      <p:sp>
        <p:nvSpPr>
          <p:cNvPr id="9" name="五边形 8"/>
          <p:cNvSpPr/>
          <p:nvPr/>
        </p:nvSpPr>
        <p:spPr>
          <a:xfrm rot="16200000">
            <a:off x="3289584" y="3076148"/>
            <a:ext cx="1124503" cy="567000"/>
          </a:xfrm>
          <a:prstGeom prst="homePlate">
            <a:avLst/>
          </a:prstGeom>
          <a:solidFill>
            <a:srgbClr val="009900"/>
          </a:solidFill>
          <a:ln w="0">
            <a:noFill/>
          </a:ln>
          <a:effectLst/>
        </p:spPr>
        <p:style>
          <a:lnRef idx="1">
            <a:schemeClr val="accent5"/>
          </a:lnRef>
          <a:fillRef idx="3">
            <a:schemeClr val="accent5"/>
          </a:fillRef>
          <a:effectRef idx="2">
            <a:schemeClr val="accent5"/>
          </a:effectRef>
          <a:fontRef idx="minor">
            <a:schemeClr val="lt1"/>
          </a:fontRef>
        </p:style>
        <p:txBody>
          <a:bodyPr lIns="91377" tIns="45689" rIns="91377" bIns="45689" spcCol="0" rtlCol="0" anchor="ctr"/>
          <a:lstStyle/>
          <a:p>
            <a:pPr algn="ctr"/>
            <a:endParaRPr lang="zh-CN" altLang="en-US" sz="1013">
              <a:cs typeface="+mn-ea"/>
              <a:sym typeface="+mn-lt"/>
            </a:endParaRPr>
          </a:p>
        </p:txBody>
      </p:sp>
      <p:sp>
        <p:nvSpPr>
          <p:cNvPr id="10" name="五边形 9"/>
          <p:cNvSpPr/>
          <p:nvPr/>
        </p:nvSpPr>
        <p:spPr>
          <a:xfrm rot="16200000">
            <a:off x="3785400" y="2939190"/>
            <a:ext cx="1398417" cy="567000"/>
          </a:xfrm>
          <a:prstGeom prst="homePlate">
            <a:avLst/>
          </a:prstGeom>
          <a:solidFill>
            <a:srgbClr val="CECCCC"/>
          </a:solidFill>
          <a:ln w="0">
            <a:noFill/>
          </a:ln>
          <a:effectLst/>
        </p:spPr>
        <p:style>
          <a:lnRef idx="1">
            <a:schemeClr val="accent5"/>
          </a:lnRef>
          <a:fillRef idx="3">
            <a:schemeClr val="accent5"/>
          </a:fillRef>
          <a:effectRef idx="2">
            <a:schemeClr val="accent5"/>
          </a:effectRef>
          <a:fontRef idx="minor">
            <a:schemeClr val="lt1"/>
          </a:fontRef>
        </p:style>
        <p:txBody>
          <a:bodyPr lIns="91377" tIns="45689" rIns="91377" bIns="45689" spcCol="0" rtlCol="0" anchor="ctr"/>
          <a:lstStyle/>
          <a:p>
            <a:pPr algn="ctr"/>
            <a:endParaRPr lang="zh-CN" altLang="en-US" sz="1013">
              <a:cs typeface="+mn-ea"/>
              <a:sym typeface="+mn-lt"/>
            </a:endParaRPr>
          </a:p>
        </p:txBody>
      </p:sp>
      <p:sp>
        <p:nvSpPr>
          <p:cNvPr id="11" name="五边形 10"/>
          <p:cNvSpPr/>
          <p:nvPr/>
        </p:nvSpPr>
        <p:spPr>
          <a:xfrm rot="16200000">
            <a:off x="4122428" y="2630825"/>
            <a:ext cx="2015148" cy="567000"/>
          </a:xfrm>
          <a:prstGeom prst="homePlate">
            <a:avLst/>
          </a:prstGeom>
          <a:solidFill>
            <a:srgbClr val="004C41"/>
          </a:solidFill>
          <a:ln w="0">
            <a:noFill/>
          </a:ln>
          <a:effectLst/>
        </p:spPr>
        <p:style>
          <a:lnRef idx="1">
            <a:schemeClr val="accent5"/>
          </a:lnRef>
          <a:fillRef idx="3">
            <a:schemeClr val="accent5"/>
          </a:fillRef>
          <a:effectRef idx="2">
            <a:schemeClr val="accent5"/>
          </a:effectRef>
          <a:fontRef idx="minor">
            <a:schemeClr val="lt1"/>
          </a:fontRef>
        </p:style>
        <p:txBody>
          <a:bodyPr lIns="91377" tIns="45689" rIns="91377" bIns="45689" spcCol="0" rtlCol="0" anchor="ctr"/>
          <a:lstStyle/>
          <a:p>
            <a:pPr algn="ctr"/>
            <a:endParaRPr lang="zh-CN" altLang="en-US" sz="1013">
              <a:cs typeface="+mn-ea"/>
              <a:sym typeface="+mn-lt"/>
            </a:endParaRPr>
          </a:p>
        </p:txBody>
      </p:sp>
      <p:sp>
        <p:nvSpPr>
          <p:cNvPr id="12" name="TextBox 5"/>
          <p:cNvSpPr txBox="1"/>
          <p:nvPr/>
        </p:nvSpPr>
        <p:spPr>
          <a:xfrm>
            <a:off x="1017491" y="2928553"/>
            <a:ext cx="601071" cy="323103"/>
          </a:xfrm>
          <a:prstGeom prst="rect">
            <a:avLst/>
          </a:prstGeom>
          <a:noFill/>
        </p:spPr>
        <p:txBody>
          <a:bodyPr wrap="square" lIns="91377" tIns="45689" rIns="91377" bIns="45689" rtlCol="0">
            <a:spAutoFit/>
          </a:bodyPr>
          <a:lstStyle>
            <a:defPPr>
              <a:defRPr lang="zh-CN"/>
            </a:defPPr>
            <a:lvl1pPr>
              <a:defRPr sz="1500">
                <a:solidFill>
                  <a:schemeClr val="accent3"/>
                </a:solidFill>
                <a:cs typeface="+mn-ea"/>
              </a:defRPr>
            </a:lvl1pPr>
          </a:lstStyle>
          <a:p>
            <a:r>
              <a:rPr lang="en-US" altLang="zh-CN" dirty="0">
                <a:sym typeface="+mn-lt"/>
              </a:rPr>
              <a:t>6</a:t>
            </a:r>
            <a:r>
              <a:rPr lang="zh-CN" altLang="en-US" dirty="0">
                <a:sym typeface="+mn-lt"/>
              </a:rPr>
              <a:t>月</a:t>
            </a:r>
          </a:p>
        </p:txBody>
      </p:sp>
      <p:sp>
        <p:nvSpPr>
          <p:cNvPr id="13" name="TextBox 118"/>
          <p:cNvSpPr txBox="1"/>
          <p:nvPr/>
        </p:nvSpPr>
        <p:spPr>
          <a:xfrm>
            <a:off x="1668382" y="2775030"/>
            <a:ext cx="601071" cy="323103"/>
          </a:xfrm>
          <a:prstGeom prst="rect">
            <a:avLst/>
          </a:prstGeom>
          <a:noFill/>
        </p:spPr>
        <p:txBody>
          <a:bodyPr wrap="square" lIns="91377" tIns="45689" rIns="91377" bIns="45689" rtlCol="0">
            <a:spAutoFit/>
          </a:bodyPr>
          <a:lstStyle>
            <a:defPPr>
              <a:defRPr lang="zh-CN"/>
            </a:defPPr>
            <a:lvl1pPr>
              <a:defRPr sz="1500">
                <a:solidFill>
                  <a:schemeClr val="accent3"/>
                </a:solidFill>
                <a:cs typeface="+mn-ea"/>
              </a:defRPr>
            </a:lvl1pPr>
          </a:lstStyle>
          <a:p>
            <a:r>
              <a:rPr lang="en-US" altLang="zh-CN" dirty="0">
                <a:sym typeface="+mn-lt"/>
              </a:rPr>
              <a:t>7</a:t>
            </a:r>
            <a:r>
              <a:rPr lang="zh-CN" altLang="en-US" dirty="0">
                <a:sym typeface="+mn-lt"/>
              </a:rPr>
              <a:t>月</a:t>
            </a:r>
          </a:p>
        </p:txBody>
      </p:sp>
      <p:sp>
        <p:nvSpPr>
          <p:cNvPr id="14" name="TextBox 119"/>
          <p:cNvSpPr txBox="1"/>
          <p:nvPr/>
        </p:nvSpPr>
        <p:spPr>
          <a:xfrm>
            <a:off x="2278485" y="2492884"/>
            <a:ext cx="601071" cy="323103"/>
          </a:xfrm>
          <a:prstGeom prst="rect">
            <a:avLst/>
          </a:prstGeom>
          <a:noFill/>
        </p:spPr>
        <p:txBody>
          <a:bodyPr wrap="square" lIns="91377" tIns="45689" rIns="91377" bIns="45689" rtlCol="0">
            <a:spAutoFit/>
          </a:bodyPr>
          <a:lstStyle/>
          <a:p>
            <a:r>
              <a:rPr lang="en-US" altLang="zh-CN" sz="1500" dirty="0">
                <a:solidFill>
                  <a:schemeClr val="accent3"/>
                </a:solidFill>
                <a:cs typeface="+mn-ea"/>
                <a:sym typeface="+mn-lt"/>
              </a:rPr>
              <a:t>8</a:t>
            </a:r>
            <a:r>
              <a:rPr lang="zh-CN" altLang="en-US" sz="1500" dirty="0">
                <a:solidFill>
                  <a:schemeClr val="accent3"/>
                </a:solidFill>
                <a:cs typeface="+mn-ea"/>
                <a:sym typeface="+mn-lt"/>
              </a:rPr>
              <a:t>月</a:t>
            </a:r>
          </a:p>
        </p:txBody>
      </p:sp>
      <p:sp>
        <p:nvSpPr>
          <p:cNvPr id="15" name="TextBox 125"/>
          <p:cNvSpPr txBox="1"/>
          <p:nvPr/>
        </p:nvSpPr>
        <p:spPr>
          <a:xfrm>
            <a:off x="2938850" y="2153561"/>
            <a:ext cx="601071" cy="323103"/>
          </a:xfrm>
          <a:prstGeom prst="rect">
            <a:avLst/>
          </a:prstGeom>
          <a:noFill/>
        </p:spPr>
        <p:txBody>
          <a:bodyPr wrap="square" lIns="91377" tIns="45689" rIns="91377" bIns="45689" rtlCol="0">
            <a:spAutoFit/>
          </a:bodyPr>
          <a:lstStyle>
            <a:defPPr>
              <a:defRPr lang="zh-CN"/>
            </a:defPPr>
            <a:lvl1pPr>
              <a:defRPr sz="1500">
                <a:solidFill>
                  <a:schemeClr val="accent3"/>
                </a:solidFill>
                <a:cs typeface="+mn-ea"/>
              </a:defRPr>
            </a:lvl1pPr>
          </a:lstStyle>
          <a:p>
            <a:r>
              <a:rPr lang="en-US" altLang="zh-CN" dirty="0">
                <a:sym typeface="+mn-lt"/>
              </a:rPr>
              <a:t>9</a:t>
            </a:r>
            <a:r>
              <a:rPr lang="zh-CN" altLang="en-US" dirty="0">
                <a:sym typeface="+mn-lt"/>
              </a:rPr>
              <a:t>月</a:t>
            </a:r>
          </a:p>
        </p:txBody>
      </p:sp>
      <p:sp>
        <p:nvSpPr>
          <p:cNvPr id="16" name="TextBox 126"/>
          <p:cNvSpPr txBox="1"/>
          <p:nvPr/>
        </p:nvSpPr>
        <p:spPr>
          <a:xfrm>
            <a:off x="3568334" y="2456150"/>
            <a:ext cx="715674" cy="323103"/>
          </a:xfrm>
          <a:prstGeom prst="rect">
            <a:avLst/>
          </a:prstGeom>
          <a:noFill/>
        </p:spPr>
        <p:txBody>
          <a:bodyPr wrap="square" lIns="91377" tIns="45689" rIns="91377" bIns="45689" rtlCol="0">
            <a:spAutoFit/>
          </a:bodyPr>
          <a:lstStyle>
            <a:defPPr>
              <a:defRPr lang="zh-CN"/>
            </a:defPPr>
            <a:lvl1pPr>
              <a:defRPr sz="1500">
                <a:solidFill>
                  <a:schemeClr val="accent3"/>
                </a:solidFill>
                <a:cs typeface="+mn-ea"/>
              </a:defRPr>
            </a:lvl1pPr>
          </a:lstStyle>
          <a:p>
            <a:r>
              <a:rPr lang="en-US" altLang="zh-CN" dirty="0">
                <a:sym typeface="+mn-lt"/>
              </a:rPr>
              <a:t>10</a:t>
            </a:r>
            <a:r>
              <a:rPr lang="zh-CN" altLang="en-US" dirty="0">
                <a:sym typeface="+mn-lt"/>
              </a:rPr>
              <a:t>月</a:t>
            </a:r>
          </a:p>
        </p:txBody>
      </p:sp>
      <p:sp>
        <p:nvSpPr>
          <p:cNvPr id="17" name="TextBox 127"/>
          <p:cNvSpPr txBox="1"/>
          <p:nvPr/>
        </p:nvSpPr>
        <p:spPr>
          <a:xfrm>
            <a:off x="4184073" y="2117595"/>
            <a:ext cx="657569" cy="323103"/>
          </a:xfrm>
          <a:prstGeom prst="rect">
            <a:avLst/>
          </a:prstGeom>
          <a:noFill/>
        </p:spPr>
        <p:txBody>
          <a:bodyPr wrap="square" lIns="91377" tIns="45689" rIns="91377" bIns="45689" rtlCol="0">
            <a:spAutoFit/>
          </a:bodyPr>
          <a:lstStyle>
            <a:defPPr>
              <a:defRPr lang="zh-CN"/>
            </a:defPPr>
            <a:lvl1pPr>
              <a:defRPr sz="1500">
                <a:solidFill>
                  <a:schemeClr val="accent3"/>
                </a:solidFill>
                <a:cs typeface="+mn-ea"/>
              </a:defRPr>
            </a:lvl1pPr>
          </a:lstStyle>
          <a:p>
            <a:r>
              <a:rPr lang="en-US" altLang="zh-CN" dirty="0">
                <a:sym typeface="+mn-lt"/>
              </a:rPr>
              <a:t>11</a:t>
            </a:r>
            <a:r>
              <a:rPr lang="zh-CN" altLang="en-US" dirty="0">
                <a:sym typeface="+mn-lt"/>
              </a:rPr>
              <a:t>月</a:t>
            </a:r>
          </a:p>
        </p:txBody>
      </p:sp>
      <p:sp>
        <p:nvSpPr>
          <p:cNvPr id="18" name="TextBox 128"/>
          <p:cNvSpPr txBox="1"/>
          <p:nvPr/>
        </p:nvSpPr>
        <p:spPr>
          <a:xfrm>
            <a:off x="4841637" y="1598179"/>
            <a:ext cx="702365" cy="323103"/>
          </a:xfrm>
          <a:prstGeom prst="rect">
            <a:avLst/>
          </a:prstGeom>
          <a:noFill/>
        </p:spPr>
        <p:txBody>
          <a:bodyPr wrap="square" lIns="91377" tIns="45689" rIns="91377" bIns="45689" rtlCol="0">
            <a:spAutoFit/>
          </a:bodyPr>
          <a:lstStyle/>
          <a:p>
            <a:r>
              <a:rPr lang="en-US" altLang="zh-CN" sz="1500" dirty="0">
                <a:solidFill>
                  <a:schemeClr val="accent3"/>
                </a:solidFill>
                <a:cs typeface="+mn-ea"/>
                <a:sym typeface="+mn-lt"/>
              </a:rPr>
              <a:t>12</a:t>
            </a:r>
            <a:r>
              <a:rPr lang="zh-CN" altLang="en-US" sz="1500" dirty="0">
                <a:solidFill>
                  <a:schemeClr val="accent3"/>
                </a:solidFill>
                <a:cs typeface="+mn-ea"/>
                <a:sym typeface="+mn-lt"/>
              </a:rPr>
              <a:t>月</a:t>
            </a:r>
          </a:p>
        </p:txBody>
      </p:sp>
      <p:sp>
        <p:nvSpPr>
          <p:cNvPr id="19" name="矩形 30"/>
          <p:cNvSpPr>
            <a:spLocks noChangeArrowheads="1"/>
          </p:cNvSpPr>
          <p:nvPr/>
        </p:nvSpPr>
        <p:spPr bwMode="auto">
          <a:xfrm>
            <a:off x="6287023" y="2279146"/>
            <a:ext cx="2282738" cy="1544247"/>
          </a:xfrm>
          <a:prstGeom prst="rect">
            <a:avLst/>
          </a:prstGeom>
          <a:noFill/>
          <a:ln w="9525">
            <a:noFill/>
            <a:miter lim="800000"/>
          </a:ln>
        </p:spPr>
        <p:txBody>
          <a:bodyPr wrap="square" lIns="102847" tIns="51424" rIns="102847" bIns="51424">
            <a:spAutoFit/>
          </a:bodyPr>
          <a:lstStyle/>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smtClean="0">
              <a:solidFill>
                <a:schemeClr val="bg1">
                  <a:lumMod val="50000"/>
                </a:schemeClr>
              </a:solidFill>
              <a:cs typeface="+mn-ea"/>
              <a:sym typeface="+mn-lt"/>
            </a:endParaRPr>
          </a:p>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smtClean="0">
              <a:solidFill>
                <a:schemeClr val="bg1">
                  <a:lumMod val="50000"/>
                </a:schemeClr>
              </a:solidFill>
              <a:cs typeface="+mn-ea"/>
              <a:sym typeface="+mn-lt"/>
            </a:endParaRPr>
          </a:p>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smtClean="0">
              <a:solidFill>
                <a:schemeClr val="bg1">
                  <a:lumMod val="50000"/>
                </a:schemeClr>
              </a:solidFill>
              <a:cs typeface="+mn-ea"/>
              <a:sym typeface="+mn-lt"/>
            </a:endParaRPr>
          </a:p>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smtClean="0">
              <a:solidFill>
                <a:schemeClr val="bg1">
                  <a:lumMod val="50000"/>
                </a:schemeClr>
              </a:solidFill>
              <a:cs typeface="+mn-ea"/>
              <a:sym typeface="+mn-lt"/>
            </a:endParaRPr>
          </a:p>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smtClean="0">
              <a:solidFill>
                <a:schemeClr val="bg1">
                  <a:lumMod val="50000"/>
                </a:schemeClr>
              </a:solidFill>
              <a:cs typeface="+mn-ea"/>
              <a:sym typeface="+mn-lt"/>
            </a:endParaRPr>
          </a:p>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smtClean="0">
              <a:solidFill>
                <a:schemeClr val="bg1">
                  <a:lumMod val="50000"/>
                </a:schemeClr>
              </a:solidFill>
              <a:cs typeface="+mn-ea"/>
              <a:sym typeface="+mn-lt"/>
            </a:endParaRPr>
          </a:p>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smtClean="0">
              <a:solidFill>
                <a:schemeClr val="bg1">
                  <a:lumMod val="50000"/>
                </a:schemeClr>
              </a:solidFill>
              <a:cs typeface="+mn-ea"/>
              <a:sym typeface="+mn-lt"/>
            </a:endParaRPr>
          </a:p>
          <a:p>
            <a:pPr>
              <a:lnSpc>
                <a:spcPct val="130000"/>
              </a:lnSpc>
            </a:pPr>
            <a:r>
              <a:rPr lang="zh-CN" altLang="en-US" sz="900" dirty="0" smtClean="0">
                <a:solidFill>
                  <a:schemeClr val="bg1">
                    <a:lumMod val="50000"/>
                  </a:schemeClr>
                </a:solidFill>
                <a:cs typeface="+mn-ea"/>
                <a:sym typeface="+mn-lt"/>
              </a:rPr>
              <a:t>点击输入内容，编辑文字</a:t>
            </a:r>
            <a:endParaRPr lang="en-US" altLang="zh-CN" sz="900" dirty="0">
              <a:solidFill>
                <a:schemeClr val="bg1">
                  <a:lumMod val="50000"/>
                </a:schemeClr>
              </a:solidFill>
              <a:cs typeface="+mn-ea"/>
              <a:sym typeface="+mn-lt"/>
            </a:endParaRPr>
          </a:p>
        </p:txBody>
      </p:sp>
      <p:grpSp>
        <p:nvGrpSpPr>
          <p:cNvPr id="20" name="组合 19"/>
          <p:cNvGrpSpPr/>
          <p:nvPr/>
        </p:nvGrpSpPr>
        <p:grpSpPr>
          <a:xfrm>
            <a:off x="6009028" y="1674605"/>
            <a:ext cx="2213684" cy="364059"/>
            <a:chOff x="1190045" y="1445954"/>
            <a:chExt cx="2213972" cy="364058"/>
          </a:xfrm>
          <a:noFill/>
        </p:grpSpPr>
        <p:cxnSp>
          <p:nvCxnSpPr>
            <p:cNvPr id="21" name="Straight Connector 38"/>
            <p:cNvCxnSpPr/>
            <p:nvPr/>
          </p:nvCxnSpPr>
          <p:spPr bwMode="auto">
            <a:xfrm flipV="1">
              <a:off x="1190045" y="1810010"/>
              <a:ext cx="2034652" cy="2"/>
            </a:xfrm>
            <a:prstGeom prst="line">
              <a:avLst/>
            </a:prstGeom>
            <a:grpFill/>
            <a:ln w="6350" cap="rnd">
              <a:solidFill>
                <a:srgbClr val="8CC345"/>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1244794" y="1445954"/>
              <a:ext cx="2159223" cy="323164"/>
              <a:chOff x="1244794" y="1445954"/>
              <a:chExt cx="2159223" cy="323164"/>
            </a:xfrm>
            <a:grpFill/>
          </p:grpSpPr>
          <p:sp>
            <p:nvSpPr>
              <p:cNvPr id="23" name="Rounded Rectangle 43"/>
              <p:cNvSpPr/>
              <p:nvPr/>
            </p:nvSpPr>
            <p:spPr>
              <a:xfrm>
                <a:off x="1244794" y="1463818"/>
                <a:ext cx="720000" cy="243888"/>
              </a:xfrm>
              <a:prstGeom prst="roundRect">
                <a:avLst>
                  <a:gd name="adj" fmla="val 46832"/>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cs typeface="+mn-ea"/>
                  <a:sym typeface="+mn-lt"/>
                </a:endParaRPr>
              </a:p>
            </p:txBody>
          </p:sp>
          <p:sp>
            <p:nvSpPr>
              <p:cNvPr id="24" name="TextBox 134"/>
              <p:cNvSpPr txBox="1"/>
              <p:nvPr/>
            </p:nvSpPr>
            <p:spPr>
              <a:xfrm>
                <a:off x="1254294" y="1445954"/>
                <a:ext cx="723370" cy="253915"/>
              </a:xfrm>
              <a:prstGeom prst="rect">
                <a:avLst/>
              </a:prstGeom>
              <a:grpFill/>
            </p:spPr>
            <p:txBody>
              <a:bodyPr wrap="none" rtlCol="0">
                <a:spAutoFit/>
              </a:bodyPr>
              <a:lstStyle/>
              <a:p>
                <a:pPr algn="ctr"/>
                <a:r>
                  <a:rPr lang="zh-CN" altLang="en-US" sz="1050" dirty="0">
                    <a:solidFill>
                      <a:srgbClr val="004C41"/>
                    </a:solidFill>
                    <a:cs typeface="+mn-ea"/>
                    <a:sym typeface="+mn-lt"/>
                  </a:rPr>
                  <a:t>添加内容</a:t>
                </a:r>
                <a:endParaRPr lang="id-ID" sz="1050" dirty="0">
                  <a:solidFill>
                    <a:srgbClr val="004C41"/>
                  </a:solidFill>
                  <a:cs typeface="+mn-ea"/>
                  <a:sym typeface="+mn-lt"/>
                </a:endParaRPr>
              </a:p>
            </p:txBody>
          </p:sp>
          <p:sp>
            <p:nvSpPr>
              <p:cNvPr id="25" name="TextBox 135"/>
              <p:cNvSpPr txBox="1"/>
              <p:nvPr/>
            </p:nvSpPr>
            <p:spPr>
              <a:xfrm>
                <a:off x="1953945" y="1445954"/>
                <a:ext cx="1450072" cy="323164"/>
              </a:xfrm>
              <a:prstGeom prst="rect">
                <a:avLst/>
              </a:prstGeom>
              <a:noFill/>
            </p:spPr>
            <p:txBody>
              <a:bodyPr wrap="square" lIns="91377" tIns="45689" rIns="91377" bIns="45689" rtlCol="0">
                <a:spAutoFit/>
              </a:bodyPr>
              <a:lstStyle>
                <a:defPPr>
                  <a:defRPr lang="zh-CN"/>
                </a:defPPr>
                <a:lvl1pPr>
                  <a:defRPr sz="1500">
                    <a:solidFill>
                      <a:schemeClr val="accent3"/>
                    </a:solidFill>
                    <a:cs typeface="+mn-ea"/>
                  </a:defRPr>
                </a:lvl1pPr>
              </a:lstStyle>
              <a:p>
                <a:r>
                  <a:rPr lang="en-US" altLang="zh-CN" dirty="0">
                    <a:sym typeface="+mn-lt"/>
                  </a:rPr>
                  <a:t>Add Content</a:t>
                </a:r>
                <a:endParaRPr lang="zh-CN" altLang="en-US" dirty="0">
                  <a:sym typeface="+mn-lt"/>
                </a:endParaRPr>
              </a:p>
            </p:txBody>
          </p:sp>
        </p:grpSp>
      </p:grpSp>
      <p:sp>
        <p:nvSpPr>
          <p:cNvPr id="26" name="TextBox 6"/>
          <p:cNvSpPr txBox="1"/>
          <p:nvPr/>
        </p:nvSpPr>
        <p:spPr>
          <a:xfrm>
            <a:off x="998324" y="3530931"/>
            <a:ext cx="565832" cy="311561"/>
          </a:xfrm>
          <a:prstGeom prst="rect">
            <a:avLst/>
          </a:prstGeom>
          <a:noFill/>
        </p:spPr>
        <p:txBody>
          <a:bodyPr wrap="square" lIns="91377" tIns="45689" rIns="91377" bIns="45689" rtlCol="0">
            <a:spAutoFit/>
          </a:bodyPr>
          <a:lstStyle/>
          <a:p>
            <a:r>
              <a:rPr lang="en-US" altLang="zh-CN" sz="1425" dirty="0">
                <a:solidFill>
                  <a:schemeClr val="bg1"/>
                </a:solidFill>
                <a:cs typeface="+mn-ea"/>
                <a:sym typeface="+mn-lt"/>
              </a:rPr>
              <a:t>20%</a:t>
            </a:r>
            <a:endParaRPr lang="zh-CN" altLang="en-US" sz="1425" dirty="0">
              <a:solidFill>
                <a:schemeClr val="bg1"/>
              </a:solidFill>
              <a:cs typeface="+mn-ea"/>
              <a:sym typeface="+mn-lt"/>
            </a:endParaRPr>
          </a:p>
        </p:txBody>
      </p:sp>
      <p:sp>
        <p:nvSpPr>
          <p:cNvPr id="27" name="TextBox 136"/>
          <p:cNvSpPr txBox="1"/>
          <p:nvPr/>
        </p:nvSpPr>
        <p:spPr>
          <a:xfrm>
            <a:off x="1645897" y="3530931"/>
            <a:ext cx="565832" cy="311561"/>
          </a:xfrm>
          <a:prstGeom prst="rect">
            <a:avLst/>
          </a:prstGeom>
          <a:noFill/>
        </p:spPr>
        <p:txBody>
          <a:bodyPr wrap="square" lIns="91377" tIns="45689" rIns="91377" bIns="45689" rtlCol="0">
            <a:spAutoFit/>
          </a:bodyPr>
          <a:lstStyle/>
          <a:p>
            <a:r>
              <a:rPr lang="en-US" altLang="zh-CN" sz="1425" dirty="0">
                <a:solidFill>
                  <a:schemeClr val="bg1"/>
                </a:solidFill>
                <a:cs typeface="+mn-ea"/>
                <a:sym typeface="+mn-lt"/>
              </a:rPr>
              <a:t>30%</a:t>
            </a:r>
            <a:endParaRPr lang="zh-CN" altLang="en-US" sz="1425" dirty="0">
              <a:solidFill>
                <a:schemeClr val="bg1"/>
              </a:solidFill>
              <a:cs typeface="+mn-ea"/>
              <a:sym typeface="+mn-lt"/>
            </a:endParaRPr>
          </a:p>
        </p:txBody>
      </p:sp>
      <p:sp>
        <p:nvSpPr>
          <p:cNvPr id="28" name="TextBox 137"/>
          <p:cNvSpPr txBox="1"/>
          <p:nvPr/>
        </p:nvSpPr>
        <p:spPr>
          <a:xfrm>
            <a:off x="2296104" y="3530931"/>
            <a:ext cx="565832" cy="311561"/>
          </a:xfrm>
          <a:prstGeom prst="rect">
            <a:avLst/>
          </a:prstGeom>
          <a:noFill/>
        </p:spPr>
        <p:txBody>
          <a:bodyPr wrap="square" lIns="91377" tIns="45689" rIns="91377" bIns="45689" rtlCol="0">
            <a:spAutoFit/>
          </a:bodyPr>
          <a:lstStyle/>
          <a:p>
            <a:r>
              <a:rPr lang="en-US" altLang="zh-CN" sz="1425" dirty="0">
                <a:solidFill>
                  <a:schemeClr val="bg1"/>
                </a:solidFill>
                <a:cs typeface="+mn-ea"/>
                <a:sym typeface="+mn-lt"/>
              </a:rPr>
              <a:t>40%</a:t>
            </a:r>
            <a:endParaRPr lang="zh-CN" altLang="en-US" sz="1425" dirty="0">
              <a:solidFill>
                <a:schemeClr val="bg1"/>
              </a:solidFill>
              <a:cs typeface="+mn-ea"/>
              <a:sym typeface="+mn-lt"/>
            </a:endParaRPr>
          </a:p>
        </p:txBody>
      </p:sp>
      <p:sp>
        <p:nvSpPr>
          <p:cNvPr id="29" name="TextBox 138"/>
          <p:cNvSpPr txBox="1"/>
          <p:nvPr/>
        </p:nvSpPr>
        <p:spPr>
          <a:xfrm>
            <a:off x="2954059" y="3530931"/>
            <a:ext cx="565832" cy="311561"/>
          </a:xfrm>
          <a:prstGeom prst="rect">
            <a:avLst/>
          </a:prstGeom>
          <a:noFill/>
        </p:spPr>
        <p:txBody>
          <a:bodyPr wrap="square" lIns="91377" tIns="45689" rIns="91377" bIns="45689" rtlCol="0">
            <a:spAutoFit/>
          </a:bodyPr>
          <a:lstStyle/>
          <a:p>
            <a:r>
              <a:rPr lang="en-US" altLang="zh-CN" sz="1425" dirty="0">
                <a:solidFill>
                  <a:schemeClr val="bg1"/>
                </a:solidFill>
                <a:cs typeface="+mn-ea"/>
                <a:sym typeface="+mn-lt"/>
              </a:rPr>
              <a:t>65%</a:t>
            </a:r>
            <a:endParaRPr lang="zh-CN" altLang="en-US" sz="1425" dirty="0">
              <a:solidFill>
                <a:schemeClr val="bg1"/>
              </a:solidFill>
              <a:cs typeface="+mn-ea"/>
              <a:sym typeface="+mn-lt"/>
            </a:endParaRPr>
          </a:p>
        </p:txBody>
      </p:sp>
      <p:sp>
        <p:nvSpPr>
          <p:cNvPr id="30" name="TextBox 139"/>
          <p:cNvSpPr txBox="1"/>
          <p:nvPr/>
        </p:nvSpPr>
        <p:spPr>
          <a:xfrm>
            <a:off x="3604346" y="3530931"/>
            <a:ext cx="565832" cy="311561"/>
          </a:xfrm>
          <a:prstGeom prst="rect">
            <a:avLst/>
          </a:prstGeom>
          <a:noFill/>
        </p:spPr>
        <p:txBody>
          <a:bodyPr wrap="square" lIns="91377" tIns="45689" rIns="91377" bIns="45689" rtlCol="0">
            <a:spAutoFit/>
          </a:bodyPr>
          <a:lstStyle/>
          <a:p>
            <a:r>
              <a:rPr lang="en-US" altLang="zh-CN" sz="1425" dirty="0">
                <a:solidFill>
                  <a:schemeClr val="bg1"/>
                </a:solidFill>
                <a:cs typeface="+mn-ea"/>
                <a:sym typeface="+mn-lt"/>
              </a:rPr>
              <a:t>50%</a:t>
            </a:r>
            <a:endParaRPr lang="zh-CN" altLang="en-US" sz="1425" dirty="0">
              <a:solidFill>
                <a:schemeClr val="bg1"/>
              </a:solidFill>
              <a:cs typeface="+mn-ea"/>
              <a:sym typeface="+mn-lt"/>
            </a:endParaRPr>
          </a:p>
        </p:txBody>
      </p:sp>
      <p:sp>
        <p:nvSpPr>
          <p:cNvPr id="31" name="TextBox 140"/>
          <p:cNvSpPr txBox="1"/>
          <p:nvPr/>
        </p:nvSpPr>
        <p:spPr>
          <a:xfrm>
            <a:off x="4229938" y="3530931"/>
            <a:ext cx="565832" cy="311561"/>
          </a:xfrm>
          <a:prstGeom prst="rect">
            <a:avLst/>
          </a:prstGeom>
          <a:noFill/>
        </p:spPr>
        <p:txBody>
          <a:bodyPr wrap="square" lIns="91377" tIns="45689" rIns="91377" bIns="45689" rtlCol="0">
            <a:spAutoFit/>
          </a:bodyPr>
          <a:lstStyle/>
          <a:p>
            <a:r>
              <a:rPr lang="en-US" altLang="zh-CN" sz="1425" dirty="0">
                <a:solidFill>
                  <a:schemeClr val="bg1"/>
                </a:solidFill>
                <a:cs typeface="+mn-ea"/>
                <a:sym typeface="+mn-lt"/>
              </a:rPr>
              <a:t>63%</a:t>
            </a:r>
            <a:endParaRPr lang="zh-CN" altLang="en-US" sz="1425" dirty="0">
              <a:solidFill>
                <a:schemeClr val="bg1"/>
              </a:solidFill>
              <a:cs typeface="+mn-ea"/>
              <a:sym typeface="+mn-lt"/>
            </a:endParaRPr>
          </a:p>
        </p:txBody>
      </p:sp>
      <p:sp>
        <p:nvSpPr>
          <p:cNvPr id="32" name="TextBox 141"/>
          <p:cNvSpPr txBox="1"/>
          <p:nvPr/>
        </p:nvSpPr>
        <p:spPr>
          <a:xfrm>
            <a:off x="4867853" y="3530931"/>
            <a:ext cx="565832" cy="311561"/>
          </a:xfrm>
          <a:prstGeom prst="rect">
            <a:avLst/>
          </a:prstGeom>
          <a:noFill/>
        </p:spPr>
        <p:txBody>
          <a:bodyPr wrap="square" lIns="91377" tIns="45689" rIns="91377" bIns="45689" rtlCol="0">
            <a:spAutoFit/>
          </a:bodyPr>
          <a:lstStyle/>
          <a:p>
            <a:r>
              <a:rPr lang="en-US" altLang="zh-CN" sz="1425" dirty="0">
                <a:solidFill>
                  <a:schemeClr val="bg1"/>
                </a:solidFill>
                <a:cs typeface="+mn-ea"/>
                <a:sym typeface="+mn-lt"/>
              </a:rPr>
              <a:t>80%</a:t>
            </a:r>
            <a:endParaRPr lang="zh-CN" altLang="en-US" sz="1425" dirty="0">
              <a:solidFill>
                <a:schemeClr val="bg1"/>
              </a:solidFill>
              <a:cs typeface="+mn-ea"/>
              <a:sym typeface="+mn-lt"/>
            </a:endParaRPr>
          </a:p>
        </p:txBody>
      </p:sp>
    </p:spTree>
    <p:extLst>
      <p:ext uri="{BB962C8B-B14F-4D97-AF65-F5344CB8AC3E}">
        <p14:creationId xmlns:p14="http://schemas.microsoft.com/office/powerpoint/2010/main" val="291239171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300"/>
                                        <p:tgtEl>
                                          <p:spTgt spid="5"/>
                                        </p:tgtEl>
                                        <p:attrNameLst>
                                          <p:attrName>ppt_y</p:attrName>
                                        </p:attrNameLst>
                                      </p:cBhvr>
                                      <p:tavLst>
                                        <p:tav tm="0">
                                          <p:val>
                                            <p:strVal val="#ppt_y+#ppt_h*1.125000"/>
                                          </p:val>
                                        </p:tav>
                                        <p:tav tm="100000">
                                          <p:val>
                                            <p:strVal val="#ppt_y"/>
                                          </p:val>
                                        </p:tav>
                                      </p:tavLst>
                                    </p:anim>
                                    <p:animEffect transition="in" filter="wipe(up)">
                                      <p:cBhvr>
                                        <p:cTn id="18" dur="3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300"/>
                                        <p:tgtEl>
                                          <p:spTgt spid="6"/>
                                        </p:tgtEl>
                                        <p:attrNameLst>
                                          <p:attrName>ppt_y</p:attrName>
                                        </p:attrNameLst>
                                      </p:cBhvr>
                                      <p:tavLst>
                                        <p:tav tm="0">
                                          <p:val>
                                            <p:strVal val="#ppt_y+#ppt_h*1.125000"/>
                                          </p:val>
                                        </p:tav>
                                        <p:tav tm="100000">
                                          <p:val>
                                            <p:strVal val="#ppt_y"/>
                                          </p:val>
                                        </p:tav>
                                      </p:tavLst>
                                    </p:anim>
                                    <p:animEffect transition="in" filter="wipe(up)">
                                      <p:cBhvr>
                                        <p:cTn id="26" dur="300"/>
                                        <p:tgtEl>
                                          <p:spTgt spid="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2000"/>
                            </p:stCondLst>
                            <p:childTnLst>
                              <p:par>
                                <p:cTn id="31" presetID="1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300"/>
                                        <p:tgtEl>
                                          <p:spTgt spid="7"/>
                                        </p:tgtEl>
                                        <p:attrNameLst>
                                          <p:attrName>ppt_y</p:attrName>
                                        </p:attrNameLst>
                                      </p:cBhvr>
                                      <p:tavLst>
                                        <p:tav tm="0">
                                          <p:val>
                                            <p:strVal val="#ppt_y+#ppt_h*1.125000"/>
                                          </p:val>
                                        </p:tav>
                                        <p:tav tm="100000">
                                          <p:val>
                                            <p:strVal val="#ppt_y"/>
                                          </p:val>
                                        </p:tav>
                                      </p:tavLst>
                                    </p:anim>
                                    <p:animEffect transition="in" filter="wipe(up)">
                                      <p:cBhvr>
                                        <p:cTn id="34" dur="300"/>
                                        <p:tgtEl>
                                          <p:spTgt spid="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par>
                          <p:cTn id="38" fill="hold">
                            <p:stCondLst>
                              <p:cond delay="2500"/>
                            </p:stCondLst>
                            <p:childTnLst>
                              <p:par>
                                <p:cTn id="39" presetID="12" presetClass="entr" presetSubtype="4"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300"/>
                                        <p:tgtEl>
                                          <p:spTgt spid="8"/>
                                        </p:tgtEl>
                                        <p:attrNameLst>
                                          <p:attrName>ppt_y</p:attrName>
                                        </p:attrNameLst>
                                      </p:cBhvr>
                                      <p:tavLst>
                                        <p:tav tm="0">
                                          <p:val>
                                            <p:strVal val="#ppt_y+#ppt_h*1.125000"/>
                                          </p:val>
                                        </p:tav>
                                        <p:tav tm="100000">
                                          <p:val>
                                            <p:strVal val="#ppt_y"/>
                                          </p:val>
                                        </p:tav>
                                      </p:tavLst>
                                    </p:anim>
                                    <p:animEffect transition="in" filter="wipe(up)">
                                      <p:cBhvr>
                                        <p:cTn id="42" dur="300"/>
                                        <p:tgtEl>
                                          <p:spTgt spid="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300"/>
                                        <p:tgtEl>
                                          <p:spTgt spid="9"/>
                                        </p:tgtEl>
                                        <p:attrNameLst>
                                          <p:attrName>ppt_y</p:attrName>
                                        </p:attrNameLst>
                                      </p:cBhvr>
                                      <p:tavLst>
                                        <p:tav tm="0">
                                          <p:val>
                                            <p:strVal val="#ppt_y+#ppt_h*1.125000"/>
                                          </p:val>
                                        </p:tav>
                                        <p:tav tm="100000">
                                          <p:val>
                                            <p:strVal val="#ppt_y"/>
                                          </p:val>
                                        </p:tav>
                                      </p:tavLst>
                                    </p:anim>
                                    <p:animEffect transition="in" filter="wipe(up)">
                                      <p:cBhvr>
                                        <p:cTn id="50" dur="300"/>
                                        <p:tgtEl>
                                          <p:spTgt spid="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childTnLst>
                          </p:cTn>
                        </p:par>
                        <p:par>
                          <p:cTn id="54" fill="hold">
                            <p:stCondLst>
                              <p:cond delay="3500"/>
                            </p:stCondLst>
                            <p:childTnLst>
                              <p:par>
                                <p:cTn id="55" presetID="12" presetClass="entr" presetSubtype="4"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300"/>
                                        <p:tgtEl>
                                          <p:spTgt spid="10"/>
                                        </p:tgtEl>
                                        <p:attrNameLst>
                                          <p:attrName>ppt_y</p:attrName>
                                        </p:attrNameLst>
                                      </p:cBhvr>
                                      <p:tavLst>
                                        <p:tav tm="0">
                                          <p:val>
                                            <p:strVal val="#ppt_y+#ppt_h*1.125000"/>
                                          </p:val>
                                        </p:tav>
                                        <p:tav tm="100000">
                                          <p:val>
                                            <p:strVal val="#ppt_y"/>
                                          </p:val>
                                        </p:tav>
                                      </p:tavLst>
                                    </p:anim>
                                    <p:animEffect transition="in" filter="wipe(up)">
                                      <p:cBhvr>
                                        <p:cTn id="58" dur="3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500"/>
                                        <p:tgtEl>
                                          <p:spTgt spid="31"/>
                                        </p:tgtEl>
                                      </p:cBhvr>
                                    </p:animEffect>
                                  </p:childTnLst>
                                </p:cTn>
                              </p:par>
                            </p:childTnLst>
                          </p:cTn>
                        </p:par>
                        <p:par>
                          <p:cTn id="62" fill="hold">
                            <p:stCondLst>
                              <p:cond delay="4000"/>
                            </p:stCondLst>
                            <p:childTnLst>
                              <p:par>
                                <p:cTn id="63" presetID="12" presetClass="entr" presetSubtype="4"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300"/>
                                        <p:tgtEl>
                                          <p:spTgt spid="11"/>
                                        </p:tgtEl>
                                        <p:attrNameLst>
                                          <p:attrName>ppt_y</p:attrName>
                                        </p:attrNameLst>
                                      </p:cBhvr>
                                      <p:tavLst>
                                        <p:tav tm="0">
                                          <p:val>
                                            <p:strVal val="#ppt_y+#ppt_h*1.125000"/>
                                          </p:val>
                                        </p:tav>
                                        <p:tav tm="100000">
                                          <p:val>
                                            <p:strVal val="#ppt_y"/>
                                          </p:val>
                                        </p:tav>
                                      </p:tavLst>
                                    </p:anim>
                                    <p:animEffect transition="in" filter="wipe(up)">
                                      <p:cBhvr>
                                        <p:cTn id="66" dur="300"/>
                                        <p:tgtEl>
                                          <p:spTgt spid="11"/>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450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fade">
                                      <p:cBhvr>
                                        <p:cTn id="76" dur="500"/>
                                        <p:tgtEl>
                                          <p:spTgt spid="1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500"/>
                                        <p:tgtEl>
                                          <p:spTgt spid="1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500"/>
                                        <p:tgtEl>
                                          <p:spTgt spid="15"/>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fade">
                                      <p:cBhvr>
                                        <p:cTn id="85" dur="500"/>
                                        <p:tgtEl>
                                          <p:spTgt spid="1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500"/>
                                        <p:tgtEl>
                                          <p:spTgt spid="17"/>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500"/>
                                        <p:tgtEl>
                                          <p:spTgt spid="18"/>
                                        </p:tgtEl>
                                      </p:cBhvr>
                                    </p:animEffect>
                                  </p:childTnLst>
                                </p:cTn>
                              </p:par>
                            </p:childTnLst>
                          </p:cTn>
                        </p:par>
                        <p:par>
                          <p:cTn id="92" fill="hold">
                            <p:stCondLst>
                              <p:cond delay="5000"/>
                            </p:stCondLst>
                            <p:childTnLst>
                              <p:par>
                                <p:cTn id="93" presetID="14" presetClass="entr" presetSubtype="10"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randombar(horizontal)">
                                      <p:cBhvr>
                                        <p:cTn id="95" dur="500"/>
                                        <p:tgtEl>
                                          <p:spTgt spid="20"/>
                                        </p:tgtEl>
                                      </p:cBhvr>
                                    </p:animEffect>
                                  </p:childTnLst>
                                </p:cTn>
                              </p:par>
                            </p:childTnLst>
                          </p:cTn>
                        </p:par>
                        <p:par>
                          <p:cTn id="96" fill="hold">
                            <p:stCondLst>
                              <p:cond delay="5500"/>
                            </p:stCondLst>
                            <p:childTnLst>
                              <p:par>
                                <p:cTn id="97" presetID="12" presetClass="entr" presetSubtype="1" fill="hold" grpId="0" nodeType="afterEffect">
                                  <p:stCondLst>
                                    <p:cond delay="0"/>
                                  </p:stCondLst>
                                  <p:childTnLst>
                                    <p:set>
                                      <p:cBhvr>
                                        <p:cTn id="98" dur="1" fill="hold">
                                          <p:stCondLst>
                                            <p:cond delay="0"/>
                                          </p:stCondLst>
                                        </p:cTn>
                                        <p:tgtEl>
                                          <p:spTgt spid="19"/>
                                        </p:tgtEl>
                                        <p:attrNameLst>
                                          <p:attrName>style.visibility</p:attrName>
                                        </p:attrNameLst>
                                      </p:cBhvr>
                                      <p:to>
                                        <p:strVal val="visible"/>
                                      </p:to>
                                    </p:set>
                                    <p:anim calcmode="lin" valueType="num">
                                      <p:cBhvr additive="base">
                                        <p:cTn id="99" dur="1000"/>
                                        <p:tgtEl>
                                          <p:spTgt spid="19"/>
                                        </p:tgtEl>
                                        <p:attrNameLst>
                                          <p:attrName>ppt_y</p:attrName>
                                        </p:attrNameLst>
                                      </p:cBhvr>
                                      <p:tavLst>
                                        <p:tav tm="0">
                                          <p:val>
                                            <p:strVal val="#ppt_y-#ppt_h*1.125000"/>
                                          </p:val>
                                        </p:tav>
                                        <p:tav tm="100000">
                                          <p:val>
                                            <p:strVal val="#ppt_y"/>
                                          </p:val>
                                        </p:tav>
                                      </p:tavLst>
                                    </p:anim>
                                    <p:animEffect transition="in" filter="wipe(down)">
                                      <p:cBhvr>
                                        <p:cTn id="10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6" grpId="0"/>
      <p:bldP spid="27" grpId="0"/>
      <p:bldP spid="28" grpId="0"/>
      <p:bldP spid="29" grpId="0"/>
      <p:bldP spid="30"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工作中不足之处</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bwMode="auto">
          <a:xfrm>
            <a:off x="828295" y="1928453"/>
            <a:ext cx="2213093" cy="2214246"/>
          </a:xfrm>
          <a:prstGeom prst="ellipse">
            <a:avLst/>
          </a:prstGeom>
          <a:solidFill>
            <a:srgbClr val="0099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lstStyle/>
          <a:p>
            <a:pPr fontAlgn="base">
              <a:spcBef>
                <a:spcPct val="0"/>
              </a:spcBef>
              <a:spcAft>
                <a:spcPct val="0"/>
              </a:spcAft>
            </a:pPr>
            <a:endParaRPr lang="zh-CN" altLang="en-US" sz="1013" dirty="0">
              <a:cs typeface="+mn-ea"/>
              <a:sym typeface="+mn-lt"/>
            </a:endParaRPr>
          </a:p>
        </p:txBody>
      </p:sp>
      <p:sp>
        <p:nvSpPr>
          <p:cNvPr id="6" name="TextBox 26"/>
          <p:cNvSpPr txBox="1"/>
          <p:nvPr/>
        </p:nvSpPr>
        <p:spPr>
          <a:xfrm>
            <a:off x="4088196" y="1242227"/>
            <a:ext cx="1042273" cy="248209"/>
          </a:xfrm>
          <a:prstGeom prst="rect">
            <a:avLst/>
          </a:prstGeom>
          <a:noFill/>
        </p:spPr>
        <p:txBody>
          <a:bodyPr wrap="none" rtlCol="0">
            <a:spAutoFit/>
          </a:bodyPr>
          <a:lstStyle/>
          <a:p>
            <a:r>
              <a:rPr lang="en-US" altLang="zh-CN" sz="1013" b="1" dirty="0">
                <a:solidFill>
                  <a:schemeClr val="tx1">
                    <a:lumMod val="60000"/>
                    <a:lumOff val="40000"/>
                  </a:schemeClr>
                </a:solidFill>
                <a:cs typeface="+mn-ea"/>
                <a:sym typeface="+mn-lt"/>
              </a:rPr>
              <a:t>■</a:t>
            </a:r>
            <a:r>
              <a:rPr lang="zh-CN" altLang="en-US" sz="1013" b="1" dirty="0">
                <a:solidFill>
                  <a:schemeClr val="tx1">
                    <a:lumMod val="60000"/>
                    <a:lumOff val="40000"/>
                  </a:schemeClr>
                </a:solidFill>
                <a:cs typeface="+mn-ea"/>
                <a:sym typeface="+mn-lt"/>
              </a:rPr>
              <a:t>请输入您标题</a:t>
            </a:r>
          </a:p>
        </p:txBody>
      </p:sp>
      <p:sp>
        <p:nvSpPr>
          <p:cNvPr id="7" name="TextBox 27"/>
          <p:cNvSpPr txBox="1"/>
          <p:nvPr/>
        </p:nvSpPr>
        <p:spPr>
          <a:xfrm>
            <a:off x="4088196" y="1474043"/>
            <a:ext cx="4318231" cy="253916"/>
          </a:xfrm>
          <a:prstGeom prst="rect">
            <a:avLst/>
          </a:prstGeom>
          <a:noFill/>
        </p:spPr>
        <p:txBody>
          <a:bodyPr wrap="square" rtlCol="0">
            <a:spAutoFit/>
          </a:bodyPr>
          <a:lstStyle>
            <a:defPPr>
              <a:defRPr lang="zh-CN"/>
            </a:defPPr>
            <a:lvl1pPr>
              <a:defRPr sz="1050">
                <a:solidFill>
                  <a:schemeClr val="tx1">
                    <a:lumMod val="50000"/>
                    <a:lumOff val="50000"/>
                  </a:schemeClr>
                </a:solidFill>
                <a:cs typeface="+mn-ea"/>
              </a:defRPr>
            </a:lvl1pPr>
          </a:lstStyle>
          <a:p>
            <a:r>
              <a:rPr lang="zh-CN" altLang="en-US" dirty="0">
                <a:sym typeface="+mn-lt"/>
              </a:rPr>
              <a:t>点击输入内容</a:t>
            </a:r>
            <a:r>
              <a:rPr lang="zh-CN" altLang="en-US" dirty="0" smtClean="0">
                <a:sym typeface="+mn-lt"/>
              </a:rPr>
              <a:t>，编辑文字</a:t>
            </a:r>
            <a:r>
              <a:rPr lang="en-US" altLang="zh-CN" dirty="0" smtClean="0">
                <a:sym typeface="+mn-lt"/>
              </a:rPr>
              <a:t> </a:t>
            </a:r>
            <a:r>
              <a:rPr lang="zh-CN" altLang="en-US" dirty="0">
                <a:sym typeface="+mn-lt"/>
              </a:rPr>
              <a:t>点击输入内容</a:t>
            </a:r>
            <a:r>
              <a:rPr lang="zh-CN" altLang="en-US" dirty="0" smtClean="0">
                <a:sym typeface="+mn-lt"/>
              </a:rPr>
              <a:t>，编辑文字</a:t>
            </a:r>
            <a:endParaRPr lang="zh-CN" altLang="en-US" dirty="0">
              <a:sym typeface="+mn-lt"/>
            </a:endParaRPr>
          </a:p>
        </p:txBody>
      </p:sp>
      <p:sp>
        <p:nvSpPr>
          <p:cNvPr id="8" name="TextBox 28"/>
          <p:cNvSpPr txBox="1"/>
          <p:nvPr/>
        </p:nvSpPr>
        <p:spPr>
          <a:xfrm>
            <a:off x="4088196" y="2104291"/>
            <a:ext cx="1042273" cy="248209"/>
          </a:xfrm>
          <a:prstGeom prst="rect">
            <a:avLst/>
          </a:prstGeom>
          <a:noFill/>
        </p:spPr>
        <p:txBody>
          <a:bodyPr wrap="none" rtlCol="0">
            <a:spAutoFit/>
          </a:bodyPr>
          <a:lstStyle/>
          <a:p>
            <a:r>
              <a:rPr lang="en-US" altLang="zh-CN" sz="1013" b="1" dirty="0">
                <a:solidFill>
                  <a:schemeClr val="tx1">
                    <a:lumMod val="60000"/>
                    <a:lumOff val="40000"/>
                  </a:schemeClr>
                </a:solidFill>
                <a:cs typeface="+mn-ea"/>
                <a:sym typeface="+mn-lt"/>
              </a:rPr>
              <a:t>■</a:t>
            </a:r>
            <a:r>
              <a:rPr lang="zh-CN" altLang="en-US" sz="1013" b="1" dirty="0">
                <a:solidFill>
                  <a:schemeClr val="tx1">
                    <a:lumMod val="60000"/>
                    <a:lumOff val="40000"/>
                  </a:schemeClr>
                </a:solidFill>
                <a:cs typeface="+mn-ea"/>
                <a:sym typeface="+mn-lt"/>
              </a:rPr>
              <a:t>请输入您标题</a:t>
            </a:r>
          </a:p>
        </p:txBody>
      </p:sp>
      <p:sp>
        <p:nvSpPr>
          <p:cNvPr id="9" name="TextBox 29"/>
          <p:cNvSpPr txBox="1"/>
          <p:nvPr/>
        </p:nvSpPr>
        <p:spPr>
          <a:xfrm>
            <a:off x="4088196" y="2336107"/>
            <a:ext cx="4318231" cy="253916"/>
          </a:xfrm>
          <a:prstGeom prst="rect">
            <a:avLst/>
          </a:prstGeom>
          <a:noFill/>
        </p:spPr>
        <p:txBody>
          <a:bodyPr wrap="square" rtlCol="0">
            <a:spAutoFit/>
          </a:bodyPr>
          <a:lstStyle>
            <a:defPPr>
              <a:defRPr lang="zh-CN"/>
            </a:defPPr>
            <a:lvl1pPr>
              <a:defRPr sz="1050">
                <a:solidFill>
                  <a:schemeClr val="tx1">
                    <a:lumMod val="50000"/>
                    <a:lumOff val="50000"/>
                  </a:schemeClr>
                </a:solidFill>
                <a:cs typeface="+mn-ea"/>
              </a:defRPr>
            </a:lvl1pPr>
          </a:lstStyle>
          <a:p>
            <a:r>
              <a:rPr lang="zh-CN" altLang="en-US" dirty="0">
                <a:sym typeface="+mn-lt"/>
              </a:rPr>
              <a:t>点击输入内容</a:t>
            </a:r>
            <a:r>
              <a:rPr lang="zh-CN" altLang="en-US" dirty="0" smtClean="0">
                <a:sym typeface="+mn-lt"/>
              </a:rPr>
              <a:t>，编辑文字</a:t>
            </a:r>
            <a:r>
              <a:rPr lang="en-US" altLang="zh-CN" dirty="0" smtClean="0">
                <a:sym typeface="+mn-lt"/>
              </a:rPr>
              <a:t> </a:t>
            </a:r>
            <a:r>
              <a:rPr lang="zh-CN" altLang="en-US" dirty="0">
                <a:sym typeface="+mn-lt"/>
              </a:rPr>
              <a:t>点击输入内容</a:t>
            </a:r>
            <a:r>
              <a:rPr lang="zh-CN" altLang="en-US" dirty="0" smtClean="0">
                <a:sym typeface="+mn-lt"/>
              </a:rPr>
              <a:t>，编辑文字</a:t>
            </a:r>
            <a:endParaRPr lang="zh-CN" altLang="en-US" dirty="0">
              <a:sym typeface="+mn-lt"/>
            </a:endParaRPr>
          </a:p>
        </p:txBody>
      </p:sp>
      <p:sp>
        <p:nvSpPr>
          <p:cNvPr id="10" name="TextBox 30"/>
          <p:cNvSpPr txBox="1"/>
          <p:nvPr/>
        </p:nvSpPr>
        <p:spPr>
          <a:xfrm>
            <a:off x="4088196" y="3002359"/>
            <a:ext cx="1042273" cy="248209"/>
          </a:xfrm>
          <a:prstGeom prst="rect">
            <a:avLst/>
          </a:prstGeom>
          <a:noFill/>
        </p:spPr>
        <p:txBody>
          <a:bodyPr wrap="none" rtlCol="0">
            <a:spAutoFit/>
          </a:bodyPr>
          <a:lstStyle/>
          <a:p>
            <a:r>
              <a:rPr lang="en-US" altLang="zh-CN" sz="1013" b="1" dirty="0">
                <a:solidFill>
                  <a:schemeClr val="tx1">
                    <a:lumMod val="60000"/>
                    <a:lumOff val="40000"/>
                  </a:schemeClr>
                </a:solidFill>
                <a:cs typeface="+mn-ea"/>
                <a:sym typeface="+mn-lt"/>
              </a:rPr>
              <a:t>■</a:t>
            </a:r>
            <a:r>
              <a:rPr lang="zh-CN" altLang="en-US" sz="1013" b="1" dirty="0">
                <a:solidFill>
                  <a:schemeClr val="tx1">
                    <a:lumMod val="60000"/>
                    <a:lumOff val="40000"/>
                  </a:schemeClr>
                </a:solidFill>
                <a:cs typeface="+mn-ea"/>
                <a:sym typeface="+mn-lt"/>
              </a:rPr>
              <a:t>请输入您标题</a:t>
            </a:r>
          </a:p>
        </p:txBody>
      </p:sp>
      <p:sp>
        <p:nvSpPr>
          <p:cNvPr id="11" name="TextBox 31"/>
          <p:cNvSpPr txBox="1"/>
          <p:nvPr/>
        </p:nvSpPr>
        <p:spPr>
          <a:xfrm>
            <a:off x="4088196" y="3234175"/>
            <a:ext cx="4318231" cy="253916"/>
          </a:xfrm>
          <a:prstGeom prst="rect">
            <a:avLst/>
          </a:prstGeom>
          <a:noFill/>
        </p:spPr>
        <p:txBody>
          <a:bodyPr wrap="square" rtlCol="0">
            <a:spAutoFit/>
          </a:bodyPr>
          <a:lstStyle>
            <a:defPPr>
              <a:defRPr lang="zh-CN"/>
            </a:defPPr>
            <a:lvl1pPr>
              <a:defRPr sz="1050">
                <a:solidFill>
                  <a:schemeClr val="tx1">
                    <a:lumMod val="50000"/>
                    <a:lumOff val="50000"/>
                  </a:schemeClr>
                </a:solidFill>
                <a:cs typeface="+mn-ea"/>
              </a:defRPr>
            </a:lvl1pPr>
          </a:lstStyle>
          <a:p>
            <a:r>
              <a:rPr lang="zh-CN" altLang="en-US" dirty="0">
                <a:sym typeface="+mn-lt"/>
              </a:rPr>
              <a:t>点击输入内容</a:t>
            </a:r>
            <a:r>
              <a:rPr lang="zh-CN" altLang="en-US" dirty="0" smtClean="0">
                <a:sym typeface="+mn-lt"/>
              </a:rPr>
              <a:t>，编辑文字</a:t>
            </a:r>
            <a:r>
              <a:rPr lang="en-US" altLang="zh-CN" dirty="0" smtClean="0">
                <a:sym typeface="+mn-lt"/>
              </a:rPr>
              <a:t> </a:t>
            </a:r>
            <a:r>
              <a:rPr lang="zh-CN" altLang="en-US" dirty="0">
                <a:sym typeface="+mn-lt"/>
              </a:rPr>
              <a:t>点击输入内容</a:t>
            </a:r>
            <a:r>
              <a:rPr lang="zh-CN" altLang="en-US" dirty="0" smtClean="0">
                <a:sym typeface="+mn-lt"/>
              </a:rPr>
              <a:t>，编辑文字</a:t>
            </a:r>
            <a:endParaRPr lang="zh-CN" altLang="en-US" dirty="0">
              <a:sym typeface="+mn-lt"/>
            </a:endParaRPr>
          </a:p>
        </p:txBody>
      </p:sp>
      <p:sp>
        <p:nvSpPr>
          <p:cNvPr id="12" name="TextBox 32"/>
          <p:cNvSpPr txBox="1"/>
          <p:nvPr/>
        </p:nvSpPr>
        <p:spPr>
          <a:xfrm>
            <a:off x="4085574" y="3953582"/>
            <a:ext cx="1042273" cy="248209"/>
          </a:xfrm>
          <a:prstGeom prst="rect">
            <a:avLst/>
          </a:prstGeom>
          <a:noFill/>
        </p:spPr>
        <p:txBody>
          <a:bodyPr wrap="none" rtlCol="0">
            <a:spAutoFit/>
          </a:bodyPr>
          <a:lstStyle/>
          <a:p>
            <a:r>
              <a:rPr lang="en-US" altLang="zh-CN" sz="1013" b="1" dirty="0">
                <a:solidFill>
                  <a:schemeClr val="tx1">
                    <a:lumMod val="60000"/>
                    <a:lumOff val="40000"/>
                  </a:schemeClr>
                </a:solidFill>
                <a:cs typeface="+mn-ea"/>
                <a:sym typeface="+mn-lt"/>
              </a:rPr>
              <a:t>■</a:t>
            </a:r>
            <a:r>
              <a:rPr lang="zh-CN" altLang="en-US" sz="1013" b="1" dirty="0">
                <a:solidFill>
                  <a:schemeClr val="tx1">
                    <a:lumMod val="60000"/>
                    <a:lumOff val="40000"/>
                  </a:schemeClr>
                </a:solidFill>
                <a:cs typeface="+mn-ea"/>
                <a:sym typeface="+mn-lt"/>
              </a:rPr>
              <a:t>请输入您标题</a:t>
            </a:r>
          </a:p>
        </p:txBody>
      </p:sp>
      <p:sp>
        <p:nvSpPr>
          <p:cNvPr id="13" name="TextBox 33"/>
          <p:cNvSpPr txBox="1"/>
          <p:nvPr/>
        </p:nvSpPr>
        <p:spPr>
          <a:xfrm>
            <a:off x="4085574" y="4185398"/>
            <a:ext cx="4318231" cy="253916"/>
          </a:xfrm>
          <a:prstGeom prst="rect">
            <a:avLst/>
          </a:prstGeom>
          <a:noFill/>
        </p:spPr>
        <p:txBody>
          <a:bodyPr wrap="square" rtlCol="0">
            <a:spAutoFit/>
          </a:bodyPr>
          <a:lstStyle/>
          <a:p>
            <a:r>
              <a:rPr lang="zh-CN" altLang="en-US" sz="1050" dirty="0" smtClean="0">
                <a:solidFill>
                  <a:schemeClr val="tx1">
                    <a:lumMod val="50000"/>
                    <a:lumOff val="50000"/>
                  </a:schemeClr>
                </a:solidFill>
                <a:cs typeface="+mn-ea"/>
                <a:sym typeface="+mn-lt"/>
              </a:rPr>
              <a:t>点击输入内容，编辑文字</a:t>
            </a:r>
            <a:r>
              <a:rPr lang="en-US" altLang="zh-CN" sz="1050" dirty="0" smtClean="0">
                <a:solidFill>
                  <a:schemeClr val="tx1">
                    <a:lumMod val="50000"/>
                    <a:lumOff val="50000"/>
                  </a:schemeClr>
                </a:solidFill>
                <a:cs typeface="+mn-ea"/>
                <a:sym typeface="+mn-lt"/>
              </a:rPr>
              <a:t> </a:t>
            </a:r>
            <a:r>
              <a:rPr lang="zh-CN" altLang="en-US" sz="1050" dirty="0" smtClean="0">
                <a:solidFill>
                  <a:schemeClr val="tx1">
                    <a:lumMod val="50000"/>
                    <a:lumOff val="50000"/>
                  </a:schemeClr>
                </a:solidFill>
                <a:cs typeface="+mn-ea"/>
                <a:sym typeface="+mn-lt"/>
              </a:rPr>
              <a:t>点击输入内容，编辑文字</a:t>
            </a:r>
            <a:endParaRPr lang="zh-CN" altLang="en-US" sz="1050" dirty="0">
              <a:solidFill>
                <a:schemeClr val="tx2"/>
              </a:solidFill>
              <a:cs typeface="+mn-ea"/>
              <a:sym typeface="+mn-lt"/>
            </a:endParaRPr>
          </a:p>
        </p:txBody>
      </p:sp>
      <p:sp>
        <p:nvSpPr>
          <p:cNvPr id="14" name="TextBox 34"/>
          <p:cNvSpPr txBox="1"/>
          <p:nvPr/>
        </p:nvSpPr>
        <p:spPr>
          <a:xfrm>
            <a:off x="1447521" y="2703259"/>
            <a:ext cx="974639" cy="553998"/>
          </a:xfrm>
          <a:prstGeom prst="rect">
            <a:avLst/>
          </a:prstGeom>
          <a:noFill/>
        </p:spPr>
        <p:txBody>
          <a:bodyPr wrap="square" rtlCol="0">
            <a:spAutoFit/>
          </a:bodyPr>
          <a:lstStyle/>
          <a:p>
            <a:pPr algn="ctr"/>
            <a:r>
              <a:rPr lang="zh-CN" altLang="en-US" sz="1500" dirty="0">
                <a:solidFill>
                  <a:srgbClr val="F8F8F8"/>
                </a:solidFill>
                <a:cs typeface="+mn-ea"/>
                <a:sym typeface="+mn-lt"/>
              </a:rPr>
              <a:t>重点工作落实情况</a:t>
            </a:r>
          </a:p>
        </p:txBody>
      </p:sp>
      <p:grpSp>
        <p:nvGrpSpPr>
          <p:cNvPr id="15" name="组合 14"/>
          <p:cNvGrpSpPr/>
          <p:nvPr/>
        </p:nvGrpSpPr>
        <p:grpSpPr>
          <a:xfrm>
            <a:off x="1934841" y="1459126"/>
            <a:ext cx="647735" cy="648072"/>
            <a:chOff x="2505666" y="1765071"/>
            <a:chExt cx="864096" cy="864096"/>
          </a:xfrm>
        </p:grpSpPr>
        <p:sp>
          <p:nvSpPr>
            <p:cNvPr id="16" name="椭圆 15"/>
            <p:cNvSpPr/>
            <p:nvPr/>
          </p:nvSpPr>
          <p:spPr bwMode="auto">
            <a:xfrm>
              <a:off x="2505666" y="1765071"/>
              <a:ext cx="864096" cy="864096"/>
            </a:xfrm>
            <a:prstGeom prst="ellipse">
              <a:avLst/>
            </a:prstGeom>
            <a:solidFill>
              <a:srgbClr val="8CC345"/>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lstStyle/>
            <a:p>
              <a:pPr fontAlgn="base">
                <a:spcBef>
                  <a:spcPct val="0"/>
                </a:spcBef>
                <a:spcAft>
                  <a:spcPct val="0"/>
                </a:spcAft>
              </a:pPr>
              <a:endParaRPr lang="zh-CN" altLang="en-US" sz="1013">
                <a:cs typeface="+mn-ea"/>
                <a:sym typeface="+mn-lt"/>
              </a:endParaRPr>
            </a:p>
          </p:txBody>
        </p:sp>
        <p:sp>
          <p:nvSpPr>
            <p:cNvPr id="17" name="TextBox 35"/>
            <p:cNvSpPr txBox="1"/>
            <p:nvPr/>
          </p:nvSpPr>
          <p:spPr>
            <a:xfrm>
              <a:off x="2563333" y="1845204"/>
              <a:ext cx="789516" cy="677108"/>
            </a:xfrm>
            <a:prstGeom prst="rect">
              <a:avLst/>
            </a:prstGeom>
            <a:noFill/>
          </p:spPr>
          <p:txBody>
            <a:bodyPr wrap="none" rtlCol="0">
              <a:spAutoFit/>
            </a:bodyPr>
            <a:lstStyle/>
            <a:p>
              <a:r>
                <a:rPr lang="en-US" altLang="zh-CN" sz="2700" dirty="0">
                  <a:solidFill>
                    <a:srgbClr val="F8F8F8"/>
                  </a:solidFill>
                  <a:cs typeface="+mn-ea"/>
                  <a:sym typeface="+mn-lt"/>
                </a:rPr>
                <a:t>01</a:t>
              </a:r>
              <a:endParaRPr lang="zh-CN" altLang="en-US" sz="2700" dirty="0">
                <a:solidFill>
                  <a:srgbClr val="F8F8F8"/>
                </a:solidFill>
                <a:cs typeface="+mn-ea"/>
                <a:sym typeface="+mn-lt"/>
              </a:endParaRPr>
            </a:p>
          </p:txBody>
        </p:sp>
      </p:grpSp>
      <p:grpSp>
        <p:nvGrpSpPr>
          <p:cNvPr id="18" name="组合 17"/>
          <p:cNvGrpSpPr/>
          <p:nvPr/>
        </p:nvGrpSpPr>
        <p:grpSpPr>
          <a:xfrm>
            <a:off x="2609564" y="2085453"/>
            <a:ext cx="647735" cy="648072"/>
            <a:chOff x="3405766" y="2600174"/>
            <a:chExt cx="864096" cy="864096"/>
          </a:xfrm>
        </p:grpSpPr>
        <p:sp>
          <p:nvSpPr>
            <p:cNvPr id="19" name="椭圆 18"/>
            <p:cNvSpPr/>
            <p:nvPr/>
          </p:nvSpPr>
          <p:spPr bwMode="auto">
            <a:xfrm>
              <a:off x="3405766" y="2600174"/>
              <a:ext cx="864096" cy="864096"/>
            </a:xfrm>
            <a:prstGeom prst="ellipse">
              <a:avLst/>
            </a:prstGeom>
            <a:solidFill>
              <a:srgbClr val="009900"/>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lstStyle/>
            <a:p>
              <a:pPr fontAlgn="base">
                <a:spcBef>
                  <a:spcPct val="0"/>
                </a:spcBef>
                <a:spcAft>
                  <a:spcPct val="0"/>
                </a:spcAft>
              </a:pPr>
              <a:endParaRPr lang="zh-CN" altLang="en-US" sz="1013">
                <a:cs typeface="+mn-ea"/>
                <a:sym typeface="+mn-lt"/>
              </a:endParaRPr>
            </a:p>
          </p:txBody>
        </p:sp>
        <p:sp>
          <p:nvSpPr>
            <p:cNvPr id="20" name="TextBox 36"/>
            <p:cNvSpPr txBox="1"/>
            <p:nvPr/>
          </p:nvSpPr>
          <p:spPr>
            <a:xfrm>
              <a:off x="3452333" y="2708805"/>
              <a:ext cx="789516" cy="677108"/>
            </a:xfrm>
            <a:prstGeom prst="rect">
              <a:avLst/>
            </a:prstGeom>
            <a:noFill/>
          </p:spPr>
          <p:txBody>
            <a:bodyPr wrap="none" rtlCol="0">
              <a:spAutoFit/>
            </a:bodyPr>
            <a:lstStyle/>
            <a:p>
              <a:r>
                <a:rPr lang="en-US" altLang="zh-CN" sz="2700" dirty="0">
                  <a:solidFill>
                    <a:srgbClr val="F8F8F8"/>
                  </a:solidFill>
                  <a:cs typeface="+mn-ea"/>
                  <a:sym typeface="+mn-lt"/>
                </a:rPr>
                <a:t>02</a:t>
              </a:r>
              <a:endParaRPr lang="zh-CN" altLang="en-US" sz="2700" dirty="0">
                <a:solidFill>
                  <a:srgbClr val="F8F8F8"/>
                </a:solidFill>
                <a:cs typeface="+mn-ea"/>
                <a:sym typeface="+mn-lt"/>
              </a:endParaRPr>
            </a:p>
          </p:txBody>
        </p:sp>
      </p:grpSp>
      <p:grpSp>
        <p:nvGrpSpPr>
          <p:cNvPr id="21" name="组合 20"/>
          <p:cNvGrpSpPr/>
          <p:nvPr/>
        </p:nvGrpSpPr>
        <p:grpSpPr>
          <a:xfrm>
            <a:off x="2750269" y="3027188"/>
            <a:ext cx="647735" cy="648072"/>
            <a:chOff x="3593471" y="3855820"/>
            <a:chExt cx="864096" cy="864096"/>
          </a:xfrm>
        </p:grpSpPr>
        <p:sp>
          <p:nvSpPr>
            <p:cNvPr id="22" name="椭圆 21"/>
            <p:cNvSpPr/>
            <p:nvPr/>
          </p:nvSpPr>
          <p:spPr bwMode="auto">
            <a:xfrm>
              <a:off x="3593471" y="3855820"/>
              <a:ext cx="864096" cy="864096"/>
            </a:xfrm>
            <a:prstGeom prst="ellipse">
              <a:avLst/>
            </a:prstGeom>
            <a:solidFill>
              <a:srgbClr val="CECCCC"/>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lstStyle/>
            <a:p>
              <a:pPr fontAlgn="base">
                <a:spcBef>
                  <a:spcPct val="0"/>
                </a:spcBef>
                <a:spcAft>
                  <a:spcPct val="0"/>
                </a:spcAft>
              </a:pPr>
              <a:endParaRPr lang="zh-CN" altLang="en-US" sz="1013">
                <a:cs typeface="+mn-ea"/>
                <a:sym typeface="+mn-lt"/>
              </a:endParaRPr>
            </a:p>
          </p:txBody>
        </p:sp>
        <p:sp>
          <p:nvSpPr>
            <p:cNvPr id="23" name="TextBox 37"/>
            <p:cNvSpPr txBox="1"/>
            <p:nvPr/>
          </p:nvSpPr>
          <p:spPr>
            <a:xfrm>
              <a:off x="3655533" y="3978804"/>
              <a:ext cx="789516" cy="677108"/>
            </a:xfrm>
            <a:prstGeom prst="rect">
              <a:avLst/>
            </a:prstGeom>
            <a:noFill/>
          </p:spPr>
          <p:txBody>
            <a:bodyPr wrap="none" rtlCol="0">
              <a:spAutoFit/>
            </a:bodyPr>
            <a:lstStyle/>
            <a:p>
              <a:r>
                <a:rPr lang="en-US" altLang="zh-CN" sz="2700" dirty="0">
                  <a:solidFill>
                    <a:srgbClr val="F8F8F8"/>
                  </a:solidFill>
                  <a:cs typeface="+mn-ea"/>
                  <a:sym typeface="+mn-lt"/>
                </a:rPr>
                <a:t>03</a:t>
              </a:r>
              <a:endParaRPr lang="zh-CN" altLang="en-US" sz="2700" dirty="0">
                <a:solidFill>
                  <a:srgbClr val="F8F8F8"/>
                </a:solidFill>
                <a:cs typeface="+mn-ea"/>
                <a:sym typeface="+mn-lt"/>
              </a:endParaRPr>
            </a:p>
          </p:txBody>
        </p:sp>
      </p:grpSp>
      <p:grpSp>
        <p:nvGrpSpPr>
          <p:cNvPr id="24" name="组合 23"/>
          <p:cNvGrpSpPr/>
          <p:nvPr/>
        </p:nvGrpSpPr>
        <p:grpSpPr>
          <a:xfrm>
            <a:off x="2258708" y="3742229"/>
            <a:ext cx="647735" cy="648072"/>
            <a:chOff x="2937714" y="4911120"/>
            <a:chExt cx="864096" cy="864096"/>
          </a:xfrm>
        </p:grpSpPr>
        <p:sp>
          <p:nvSpPr>
            <p:cNvPr id="25" name="椭圆 24"/>
            <p:cNvSpPr/>
            <p:nvPr/>
          </p:nvSpPr>
          <p:spPr bwMode="auto">
            <a:xfrm>
              <a:off x="2937714" y="4911120"/>
              <a:ext cx="864096" cy="864096"/>
            </a:xfrm>
            <a:prstGeom prst="ellipse">
              <a:avLst/>
            </a:prstGeom>
            <a:solidFill>
              <a:srgbClr val="004C41"/>
            </a:solidFill>
            <a:ln w="9525" cap="flat" cmpd="sng" algn="ctr">
              <a:noFill/>
              <a:prstDash val="solid"/>
              <a:round/>
              <a:headEnd type="none" w="med" len="med"/>
              <a:tailEnd type="none" w="med" len="med"/>
            </a:ln>
            <a:effectLst/>
          </p:spPr>
          <p:txBody>
            <a:bodyPr vert="horz" wrap="square" lIns="68580" tIns="34290" rIns="68580" bIns="34290" numCol="1" rtlCol="0" anchor="t" anchorCtr="0" compatLnSpc="1"/>
            <a:lstStyle/>
            <a:p>
              <a:pPr fontAlgn="base">
                <a:spcBef>
                  <a:spcPct val="0"/>
                </a:spcBef>
                <a:spcAft>
                  <a:spcPct val="0"/>
                </a:spcAft>
              </a:pPr>
              <a:endParaRPr lang="zh-CN" altLang="en-US" sz="1013">
                <a:cs typeface="+mn-ea"/>
                <a:sym typeface="+mn-lt"/>
              </a:endParaRPr>
            </a:p>
          </p:txBody>
        </p:sp>
        <p:sp>
          <p:nvSpPr>
            <p:cNvPr id="26" name="TextBox 38"/>
            <p:cNvSpPr txBox="1"/>
            <p:nvPr/>
          </p:nvSpPr>
          <p:spPr>
            <a:xfrm>
              <a:off x="2982433" y="5020204"/>
              <a:ext cx="789516" cy="677108"/>
            </a:xfrm>
            <a:prstGeom prst="rect">
              <a:avLst/>
            </a:prstGeom>
            <a:noFill/>
          </p:spPr>
          <p:txBody>
            <a:bodyPr wrap="none" rtlCol="0">
              <a:spAutoFit/>
            </a:bodyPr>
            <a:lstStyle/>
            <a:p>
              <a:r>
                <a:rPr lang="en-US" altLang="zh-CN" sz="2700" dirty="0">
                  <a:solidFill>
                    <a:srgbClr val="F8F8F8"/>
                  </a:solidFill>
                  <a:cs typeface="+mn-ea"/>
                  <a:sym typeface="+mn-lt"/>
                </a:rPr>
                <a:t>04</a:t>
              </a:r>
              <a:endParaRPr lang="zh-CN" altLang="en-US" sz="2700" dirty="0">
                <a:solidFill>
                  <a:srgbClr val="F8F8F8"/>
                </a:solidFill>
                <a:cs typeface="+mn-ea"/>
                <a:sym typeface="+mn-lt"/>
              </a:endParaRPr>
            </a:p>
          </p:txBody>
        </p:sp>
      </p:grpSp>
    </p:spTree>
    <p:extLst>
      <p:ext uri="{BB962C8B-B14F-4D97-AF65-F5344CB8AC3E}">
        <p14:creationId xmlns:p14="http://schemas.microsoft.com/office/powerpoint/2010/main" val="357683395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1500"/>
                            </p:stCondLst>
                            <p:childTnLst>
                              <p:par>
                                <p:cTn id="26" presetID="52"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Scale>
                                      <p:cBhvr>
                                        <p:cTn id="28"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5"/>
                                        </p:tgtEl>
                                        <p:attrNameLst>
                                          <p:attrName>ppt_x</p:attrName>
                                          <p:attrName>ppt_y</p:attrName>
                                        </p:attrNameLst>
                                      </p:cBhvr>
                                    </p:animMotion>
                                    <p:animEffect transition="in" filter="fade">
                                      <p:cBhvr>
                                        <p:cTn id="30" dur="1000"/>
                                        <p:tgtEl>
                                          <p:spTgt spid="15"/>
                                        </p:tgtEl>
                                      </p:cBhvr>
                                    </p:animEffect>
                                  </p:childTnLst>
                                </p:cTn>
                              </p:par>
                              <p:par>
                                <p:cTn id="31" presetID="52" presetClass="entr" presetSubtype="0" fill="hold" nodeType="withEffect">
                                  <p:stCondLst>
                                    <p:cond delay="200"/>
                                  </p:stCondLst>
                                  <p:childTnLst>
                                    <p:set>
                                      <p:cBhvr>
                                        <p:cTn id="32" dur="1" fill="hold">
                                          <p:stCondLst>
                                            <p:cond delay="0"/>
                                          </p:stCondLst>
                                        </p:cTn>
                                        <p:tgtEl>
                                          <p:spTgt spid="18"/>
                                        </p:tgtEl>
                                        <p:attrNameLst>
                                          <p:attrName>style.visibility</p:attrName>
                                        </p:attrNameLst>
                                      </p:cBhvr>
                                      <p:to>
                                        <p:strVal val="visible"/>
                                      </p:to>
                                    </p:set>
                                    <p:animScale>
                                      <p:cBhvr>
                                        <p:cTn id="33"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18"/>
                                        </p:tgtEl>
                                        <p:attrNameLst>
                                          <p:attrName>ppt_x</p:attrName>
                                          <p:attrName>ppt_y</p:attrName>
                                        </p:attrNameLst>
                                      </p:cBhvr>
                                    </p:animMotion>
                                    <p:animEffect transition="in" filter="fade">
                                      <p:cBhvr>
                                        <p:cTn id="35" dur="1000"/>
                                        <p:tgtEl>
                                          <p:spTgt spid="18"/>
                                        </p:tgtEl>
                                      </p:cBhvr>
                                    </p:animEffect>
                                  </p:childTnLst>
                                </p:cTn>
                              </p:par>
                              <p:par>
                                <p:cTn id="36" presetID="52" presetClass="entr" presetSubtype="0" fill="hold" nodeType="withEffect">
                                  <p:stCondLst>
                                    <p:cond delay="400"/>
                                  </p:stCondLst>
                                  <p:childTnLst>
                                    <p:set>
                                      <p:cBhvr>
                                        <p:cTn id="37" dur="1" fill="hold">
                                          <p:stCondLst>
                                            <p:cond delay="0"/>
                                          </p:stCondLst>
                                        </p:cTn>
                                        <p:tgtEl>
                                          <p:spTgt spid="21"/>
                                        </p:tgtEl>
                                        <p:attrNameLst>
                                          <p:attrName>style.visibility</p:attrName>
                                        </p:attrNameLst>
                                      </p:cBhvr>
                                      <p:to>
                                        <p:strVal val="visible"/>
                                      </p:to>
                                    </p:set>
                                    <p:animScale>
                                      <p:cBhvr>
                                        <p:cTn id="38"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1"/>
                                        </p:tgtEl>
                                        <p:attrNameLst>
                                          <p:attrName>ppt_x</p:attrName>
                                          <p:attrName>ppt_y</p:attrName>
                                        </p:attrNameLst>
                                      </p:cBhvr>
                                    </p:animMotion>
                                    <p:animEffect transition="in" filter="fade">
                                      <p:cBhvr>
                                        <p:cTn id="40" dur="1000"/>
                                        <p:tgtEl>
                                          <p:spTgt spid="21"/>
                                        </p:tgtEl>
                                      </p:cBhvr>
                                    </p:animEffect>
                                  </p:childTnLst>
                                </p:cTn>
                              </p:par>
                              <p:par>
                                <p:cTn id="41" presetID="52" presetClass="entr" presetSubtype="0" fill="hold" nodeType="withEffect">
                                  <p:stCondLst>
                                    <p:cond delay="600"/>
                                  </p:stCondLst>
                                  <p:childTnLst>
                                    <p:set>
                                      <p:cBhvr>
                                        <p:cTn id="42" dur="1" fill="hold">
                                          <p:stCondLst>
                                            <p:cond delay="0"/>
                                          </p:stCondLst>
                                        </p:cTn>
                                        <p:tgtEl>
                                          <p:spTgt spid="24"/>
                                        </p:tgtEl>
                                        <p:attrNameLst>
                                          <p:attrName>style.visibility</p:attrName>
                                        </p:attrNameLst>
                                      </p:cBhvr>
                                      <p:to>
                                        <p:strVal val="visible"/>
                                      </p:to>
                                    </p:set>
                                    <p:animScale>
                                      <p:cBhvr>
                                        <p:cTn id="43"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24"/>
                                        </p:tgtEl>
                                        <p:attrNameLst>
                                          <p:attrName>ppt_x</p:attrName>
                                          <p:attrName>ppt_y</p:attrName>
                                        </p:attrNameLst>
                                      </p:cBhvr>
                                    </p:animMotion>
                                    <p:animEffect transition="in" filter="fade">
                                      <p:cBhvr>
                                        <p:cTn id="45" dur="1000"/>
                                        <p:tgtEl>
                                          <p:spTgt spid="24"/>
                                        </p:tgtEl>
                                      </p:cBhvr>
                                    </p:animEffect>
                                  </p:childTnLst>
                                </p:cTn>
                              </p:par>
                            </p:childTnLst>
                          </p:cTn>
                        </p:par>
                        <p:par>
                          <p:cTn id="46" fill="hold">
                            <p:stCondLst>
                              <p:cond delay="3100"/>
                            </p:stCondLst>
                            <p:childTnLst>
                              <p:par>
                                <p:cTn id="47" presetID="2" presetClass="entr" presetSubtype="6"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additive="base">
                                        <p:cTn id="49" dur="500" fill="hold"/>
                                        <p:tgtEl>
                                          <p:spTgt spid="6"/>
                                        </p:tgtEl>
                                        <p:attrNameLst>
                                          <p:attrName>ppt_x</p:attrName>
                                        </p:attrNameLst>
                                      </p:cBhvr>
                                      <p:tavLst>
                                        <p:tav tm="0">
                                          <p:val>
                                            <p:strVal val="1+#ppt_w/2"/>
                                          </p:val>
                                        </p:tav>
                                        <p:tav tm="100000">
                                          <p:val>
                                            <p:strVal val="#ppt_x"/>
                                          </p:val>
                                        </p:tav>
                                      </p:tavLst>
                                    </p:anim>
                                    <p:anim calcmode="lin" valueType="num">
                                      <p:cBhvr additive="base">
                                        <p:cTn id="50" dur="500" fill="hold"/>
                                        <p:tgtEl>
                                          <p:spTgt spid="6"/>
                                        </p:tgtEl>
                                        <p:attrNameLst>
                                          <p:attrName>ppt_y</p:attrName>
                                        </p:attrNameLst>
                                      </p:cBhvr>
                                      <p:tavLst>
                                        <p:tav tm="0">
                                          <p:val>
                                            <p:strVal val="1+#ppt_h/2"/>
                                          </p:val>
                                        </p:tav>
                                        <p:tav tm="100000">
                                          <p:val>
                                            <p:strVal val="#ppt_y"/>
                                          </p:val>
                                        </p:tav>
                                      </p:tavLst>
                                    </p:anim>
                                  </p:childTnLst>
                                </p:cTn>
                              </p:par>
                              <p:par>
                                <p:cTn id="51" presetID="2" presetClass="entr" presetSubtype="6"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additive="base">
                                        <p:cTn id="53" dur="500" fill="hold"/>
                                        <p:tgtEl>
                                          <p:spTgt spid="8"/>
                                        </p:tgtEl>
                                        <p:attrNameLst>
                                          <p:attrName>ppt_x</p:attrName>
                                        </p:attrNameLst>
                                      </p:cBhvr>
                                      <p:tavLst>
                                        <p:tav tm="0">
                                          <p:val>
                                            <p:strVal val="1+#ppt_w/2"/>
                                          </p:val>
                                        </p:tav>
                                        <p:tav tm="100000">
                                          <p:val>
                                            <p:strVal val="#ppt_x"/>
                                          </p:val>
                                        </p:tav>
                                      </p:tavLst>
                                    </p:anim>
                                    <p:anim calcmode="lin" valueType="num">
                                      <p:cBhvr additive="base">
                                        <p:cTn id="54" dur="500" fill="hold"/>
                                        <p:tgtEl>
                                          <p:spTgt spid="8"/>
                                        </p:tgtEl>
                                        <p:attrNameLst>
                                          <p:attrName>ppt_y</p:attrName>
                                        </p:attrNameLst>
                                      </p:cBhvr>
                                      <p:tavLst>
                                        <p:tav tm="0">
                                          <p:val>
                                            <p:strVal val="1+#ppt_h/2"/>
                                          </p:val>
                                        </p:tav>
                                        <p:tav tm="100000">
                                          <p:val>
                                            <p:strVal val="#ppt_y"/>
                                          </p:val>
                                        </p:tav>
                                      </p:tavLst>
                                    </p:anim>
                                  </p:childTnLst>
                                </p:cTn>
                              </p:par>
                              <p:par>
                                <p:cTn id="55" presetID="2" presetClass="entr" presetSubtype="6"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1+#ppt_h/2"/>
                                          </p:val>
                                        </p:tav>
                                        <p:tav tm="100000">
                                          <p:val>
                                            <p:strVal val="#ppt_y"/>
                                          </p:val>
                                        </p:tav>
                                      </p:tavLst>
                                    </p:anim>
                                  </p:childTnLst>
                                </p:cTn>
                              </p:par>
                              <p:par>
                                <p:cTn id="59" presetID="2" presetClass="entr" presetSubtype="6" fill="hold" grpId="0"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1+#ppt_w/2"/>
                                          </p:val>
                                        </p:tav>
                                        <p:tav tm="100000">
                                          <p:val>
                                            <p:strVal val="#ppt_x"/>
                                          </p:val>
                                        </p:tav>
                                      </p:tavLst>
                                    </p:anim>
                                    <p:anim calcmode="lin" valueType="num">
                                      <p:cBhvr additive="base">
                                        <p:cTn id="62" dur="500" fill="hold"/>
                                        <p:tgtEl>
                                          <p:spTgt spid="12"/>
                                        </p:tgtEl>
                                        <p:attrNameLst>
                                          <p:attrName>ppt_y</p:attrName>
                                        </p:attrNameLst>
                                      </p:cBhvr>
                                      <p:tavLst>
                                        <p:tav tm="0">
                                          <p:val>
                                            <p:strVal val="1+#ppt_h/2"/>
                                          </p:val>
                                        </p:tav>
                                        <p:tav tm="100000">
                                          <p:val>
                                            <p:strVal val="#ppt_y"/>
                                          </p:val>
                                        </p:tav>
                                      </p:tavLst>
                                    </p:anim>
                                  </p:childTnLst>
                                </p:cTn>
                              </p:par>
                            </p:childTnLst>
                          </p:cTn>
                        </p:par>
                        <p:par>
                          <p:cTn id="63" fill="hold">
                            <p:stCondLst>
                              <p:cond delay="3600"/>
                            </p:stCondLst>
                            <p:childTnLst>
                              <p:par>
                                <p:cTn id="64" presetID="22" presetClass="entr" presetSubtype="1"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up)">
                                      <p:cBhvr>
                                        <p:cTn id="66" dur="500"/>
                                        <p:tgtEl>
                                          <p:spTgt spid="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up)">
                                      <p:cBhvr>
                                        <p:cTn id="72" dur="500"/>
                                        <p:tgtEl>
                                          <p:spTgt spid="11"/>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up)">
                                      <p:cBhvr>
                                        <p:cTn id="7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p:bldP spid="7" grpId="0"/>
      <p:bldP spid="8" grpId="0"/>
      <p:bldP spid="9" grpId="0"/>
      <p:bldP spid="10" grpId="0"/>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3"/>
          <p:cNvSpPr>
            <a:spLocks noChangeArrowheads="1"/>
          </p:cNvSpPr>
          <p:nvPr/>
        </p:nvSpPr>
        <p:spPr bwMode="auto">
          <a:xfrm rot="19397468">
            <a:off x="3355342" y="1315608"/>
            <a:ext cx="1564277" cy="1588294"/>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CECCCC"/>
          </a:solidFill>
          <a:ln>
            <a:noFill/>
          </a:ln>
          <a:effectLst/>
        </p:spPr>
        <p:txBody>
          <a:bodyPr wrap="none" lIns="91433" tIns="45716" rIns="91433" bIns="45716" anchor="ctr"/>
          <a:lstStyle/>
          <a:p>
            <a:pPr defTabSz="407670">
              <a:defRPr/>
            </a:pPr>
            <a:endParaRPr lang="en-US" sz="1613" kern="0">
              <a:solidFill>
                <a:srgbClr val="E2E3E9"/>
              </a:solidFill>
              <a:cs typeface="+mn-ea"/>
              <a:sym typeface="+mn-lt"/>
            </a:endParaRPr>
          </a:p>
        </p:txBody>
      </p:sp>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工作中不足之处</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3"/>
          <p:cNvSpPr>
            <a:spLocks noChangeArrowheads="1"/>
          </p:cNvSpPr>
          <p:nvPr/>
        </p:nvSpPr>
        <p:spPr bwMode="auto">
          <a:xfrm rot="13978264">
            <a:off x="2982621" y="2430136"/>
            <a:ext cx="1565672" cy="1586897"/>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04C41"/>
          </a:solidFill>
          <a:ln>
            <a:noFill/>
          </a:ln>
          <a:effectLst/>
        </p:spPr>
        <p:txBody>
          <a:bodyPr wrap="none" lIns="91433" tIns="45716" rIns="91433" bIns="45716" anchor="ctr"/>
          <a:lstStyle/>
          <a:p>
            <a:pPr defTabSz="407670">
              <a:defRPr/>
            </a:pPr>
            <a:endParaRPr lang="en-US" sz="1613" kern="0">
              <a:solidFill>
                <a:srgbClr val="E2E3E9"/>
              </a:solidFill>
              <a:cs typeface="+mn-ea"/>
              <a:sym typeface="+mn-lt"/>
            </a:endParaRPr>
          </a:p>
        </p:txBody>
      </p:sp>
      <p:sp>
        <p:nvSpPr>
          <p:cNvPr id="6" name="Freeform 3"/>
          <p:cNvSpPr>
            <a:spLocks noChangeArrowheads="1"/>
          </p:cNvSpPr>
          <p:nvPr/>
        </p:nvSpPr>
        <p:spPr bwMode="auto">
          <a:xfrm rot="3202081">
            <a:off x="4459401" y="1685400"/>
            <a:ext cx="1565672" cy="1588087"/>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8CC345"/>
          </a:solidFill>
          <a:ln>
            <a:noFill/>
          </a:ln>
          <a:effectLst/>
        </p:spPr>
        <p:txBody>
          <a:bodyPr wrap="none" lIns="91433" tIns="45716" rIns="91433" bIns="45716" anchor="ctr"/>
          <a:lstStyle/>
          <a:p>
            <a:pPr defTabSz="407670">
              <a:defRPr/>
            </a:pPr>
            <a:endParaRPr lang="en-US" sz="1613" kern="0">
              <a:solidFill>
                <a:srgbClr val="E2E3E9"/>
              </a:solidFill>
              <a:cs typeface="+mn-ea"/>
              <a:sym typeface="+mn-lt"/>
            </a:endParaRPr>
          </a:p>
        </p:txBody>
      </p:sp>
      <p:sp>
        <p:nvSpPr>
          <p:cNvPr id="7" name="Freeform 3"/>
          <p:cNvSpPr>
            <a:spLocks noChangeArrowheads="1"/>
          </p:cNvSpPr>
          <p:nvPr/>
        </p:nvSpPr>
        <p:spPr bwMode="auto">
          <a:xfrm rot="8579122">
            <a:off x="4087481" y="2791981"/>
            <a:ext cx="1564277" cy="1587104"/>
          </a:xfrm>
          <a:custGeom>
            <a:avLst/>
            <a:gdLst>
              <a:gd name="T0" fmla="*/ 3563 w 10688"/>
              <a:gd name="T1" fmla="*/ 7062 h 10844"/>
              <a:gd name="T2" fmla="*/ 3563 w 10688"/>
              <a:gd name="T3" fmla="*/ 7062 h 10844"/>
              <a:gd name="T4" fmla="*/ 4563 w 10688"/>
              <a:gd name="T5" fmla="*/ 10749 h 10844"/>
              <a:gd name="T6" fmla="*/ 7937 w 10688"/>
              <a:gd name="T7" fmla="*/ 9812 h 10844"/>
              <a:gd name="T8" fmla="*/ 9062 w 10688"/>
              <a:gd name="T9" fmla="*/ 2782 h 10844"/>
              <a:gd name="T10" fmla="*/ 2032 w 10688"/>
              <a:gd name="T11" fmla="*/ 1626 h 10844"/>
              <a:gd name="T12" fmla="*/ 0 w 10688"/>
              <a:gd name="T13" fmla="*/ 4907 h 10844"/>
              <a:gd name="T14" fmla="*/ 3563 w 10688"/>
              <a:gd name="T15" fmla="*/ 7062 h 10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09900"/>
          </a:solidFill>
          <a:ln>
            <a:noFill/>
          </a:ln>
          <a:effectLst/>
        </p:spPr>
        <p:txBody>
          <a:bodyPr wrap="none" lIns="91433" tIns="45716" rIns="91433" bIns="45716" anchor="ctr"/>
          <a:lstStyle/>
          <a:p>
            <a:pPr defTabSz="407670">
              <a:defRPr/>
            </a:pPr>
            <a:endParaRPr lang="en-US" sz="1613" kern="0">
              <a:solidFill>
                <a:srgbClr val="E2E3E9"/>
              </a:solidFill>
              <a:cs typeface="+mn-ea"/>
              <a:sym typeface="+mn-lt"/>
            </a:endParaRPr>
          </a:p>
        </p:txBody>
      </p:sp>
      <p:sp>
        <p:nvSpPr>
          <p:cNvPr id="8" name="TextBox 22"/>
          <p:cNvSpPr txBox="1">
            <a:spLocks noChangeArrowheads="1"/>
          </p:cNvSpPr>
          <p:nvPr/>
        </p:nvSpPr>
        <p:spPr bwMode="auto">
          <a:xfrm>
            <a:off x="3610102" y="1683511"/>
            <a:ext cx="989281" cy="715552"/>
          </a:xfrm>
          <a:prstGeom prst="rect">
            <a:avLst/>
          </a:prstGeom>
          <a:noFill/>
          <a:ln>
            <a:noFill/>
          </a:ln>
          <a:extLst/>
        </p:spPr>
        <p:txBody>
          <a:bodyPr lIns="91413" tIns="45706" rIns="91413" bIns="45706">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050" b="1" dirty="0">
                <a:solidFill>
                  <a:srgbClr val="FFFFFF"/>
                </a:solidFill>
                <a:latin typeface="+mn-lt"/>
                <a:ea typeface="+mn-ea"/>
                <a:cs typeface="+mn-ea"/>
                <a:sym typeface="+mn-lt"/>
              </a:rPr>
              <a:t>S</a:t>
            </a:r>
            <a:endParaRPr lang="ru-RU" altLang="zh-CN" sz="4050" b="1" dirty="0">
              <a:solidFill>
                <a:srgbClr val="FFFFFF"/>
              </a:solidFill>
              <a:latin typeface="+mn-lt"/>
              <a:ea typeface="+mn-ea"/>
              <a:cs typeface="+mn-ea"/>
              <a:sym typeface="+mn-lt"/>
            </a:endParaRPr>
          </a:p>
        </p:txBody>
      </p:sp>
      <p:sp>
        <p:nvSpPr>
          <p:cNvPr id="9" name="TextBox 24"/>
          <p:cNvSpPr txBox="1">
            <a:spLocks noChangeArrowheads="1"/>
          </p:cNvSpPr>
          <p:nvPr/>
        </p:nvSpPr>
        <p:spPr bwMode="auto">
          <a:xfrm>
            <a:off x="4361288" y="3378961"/>
            <a:ext cx="989280" cy="715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050" b="1">
                <a:solidFill>
                  <a:srgbClr val="FFFFFF"/>
                </a:solidFill>
                <a:latin typeface="+mn-lt"/>
                <a:ea typeface="+mn-ea"/>
                <a:cs typeface="+mn-ea"/>
                <a:sym typeface="+mn-lt"/>
              </a:rPr>
              <a:t>T</a:t>
            </a:r>
            <a:endParaRPr lang="ru-RU" altLang="zh-CN" sz="4050" b="1">
              <a:solidFill>
                <a:srgbClr val="FFFFFF"/>
              </a:solidFill>
              <a:latin typeface="+mn-lt"/>
              <a:ea typeface="+mn-ea"/>
              <a:cs typeface="+mn-ea"/>
              <a:sym typeface="+mn-lt"/>
            </a:endParaRPr>
          </a:p>
        </p:txBody>
      </p:sp>
      <p:sp>
        <p:nvSpPr>
          <p:cNvPr id="10" name="TextBox 25"/>
          <p:cNvSpPr txBox="1">
            <a:spLocks noChangeArrowheads="1"/>
          </p:cNvSpPr>
          <p:nvPr/>
        </p:nvSpPr>
        <p:spPr bwMode="auto">
          <a:xfrm>
            <a:off x="4837475" y="2180000"/>
            <a:ext cx="990471" cy="715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050" b="1">
                <a:solidFill>
                  <a:srgbClr val="FFFFFF"/>
                </a:solidFill>
                <a:latin typeface="+mn-lt"/>
                <a:ea typeface="+mn-ea"/>
                <a:cs typeface="+mn-ea"/>
                <a:sym typeface="+mn-lt"/>
              </a:rPr>
              <a:t>W</a:t>
            </a:r>
            <a:endParaRPr lang="ru-RU" altLang="zh-CN" sz="4050" b="1">
              <a:solidFill>
                <a:srgbClr val="FFFFFF"/>
              </a:solidFill>
              <a:latin typeface="+mn-lt"/>
              <a:ea typeface="+mn-ea"/>
              <a:cs typeface="+mn-ea"/>
              <a:sym typeface="+mn-lt"/>
            </a:endParaRPr>
          </a:p>
        </p:txBody>
      </p:sp>
      <p:sp>
        <p:nvSpPr>
          <p:cNvPr id="11" name="TextBox 33"/>
          <p:cNvSpPr txBox="1">
            <a:spLocks noChangeArrowheads="1"/>
          </p:cNvSpPr>
          <p:nvPr/>
        </p:nvSpPr>
        <p:spPr bwMode="auto">
          <a:xfrm>
            <a:off x="3245818" y="2889612"/>
            <a:ext cx="989281" cy="715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defTabSz="542925">
              <a:defRPr>
                <a:solidFill>
                  <a:schemeClr val="tx1"/>
                </a:solidFill>
                <a:latin typeface="Calibri" panose="020F0502020204030204" pitchFamily="34" charset="0"/>
                <a:ea typeface="宋体" panose="02010600030101010101" pitchFamily="2" charset="-122"/>
              </a:defRPr>
            </a:lvl1pPr>
            <a:lvl2pPr marL="742950" indent="-285750" defTabSz="542925">
              <a:defRPr>
                <a:solidFill>
                  <a:schemeClr val="tx1"/>
                </a:solidFill>
                <a:latin typeface="Calibri" panose="020F0502020204030204" pitchFamily="34" charset="0"/>
                <a:ea typeface="宋体" panose="02010600030101010101" pitchFamily="2" charset="-122"/>
              </a:defRPr>
            </a:lvl2pPr>
            <a:lvl3pPr marL="1143000" indent="-228600" defTabSz="542925">
              <a:defRPr>
                <a:solidFill>
                  <a:schemeClr val="tx1"/>
                </a:solidFill>
                <a:latin typeface="Calibri" panose="020F0502020204030204" pitchFamily="34" charset="0"/>
                <a:ea typeface="宋体" panose="02010600030101010101" pitchFamily="2" charset="-122"/>
              </a:defRPr>
            </a:lvl3pPr>
            <a:lvl4pPr marL="1600200" indent="-228600" defTabSz="542925">
              <a:defRPr>
                <a:solidFill>
                  <a:schemeClr val="tx1"/>
                </a:solidFill>
                <a:latin typeface="Calibri" panose="020F0502020204030204" pitchFamily="34" charset="0"/>
                <a:ea typeface="宋体" panose="02010600030101010101" pitchFamily="2" charset="-122"/>
              </a:defRPr>
            </a:lvl4pPr>
            <a:lvl5pPr marL="2057400" indent="-228600" defTabSz="542925">
              <a:defRPr>
                <a:solidFill>
                  <a:schemeClr val="tx1"/>
                </a:solidFill>
                <a:latin typeface="Calibri" panose="020F0502020204030204" pitchFamily="34" charset="0"/>
                <a:ea typeface="宋体" panose="02010600030101010101" pitchFamily="2" charset="-122"/>
              </a:defRPr>
            </a:lvl5pPr>
            <a:lvl6pPr marL="25146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5429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4050" b="1">
                <a:solidFill>
                  <a:srgbClr val="FFFFFF"/>
                </a:solidFill>
                <a:latin typeface="+mn-lt"/>
                <a:ea typeface="+mn-ea"/>
                <a:cs typeface="+mn-ea"/>
                <a:sym typeface="+mn-lt"/>
              </a:rPr>
              <a:t>O</a:t>
            </a:r>
            <a:endParaRPr lang="ru-RU" altLang="zh-CN" sz="4050" b="1">
              <a:solidFill>
                <a:srgbClr val="FFFFFF"/>
              </a:solidFill>
              <a:latin typeface="+mn-lt"/>
              <a:ea typeface="+mn-ea"/>
              <a:cs typeface="+mn-ea"/>
              <a:sym typeface="+mn-lt"/>
            </a:endParaRPr>
          </a:p>
        </p:txBody>
      </p:sp>
      <p:grpSp>
        <p:nvGrpSpPr>
          <p:cNvPr id="12" name="组合 11"/>
          <p:cNvGrpSpPr/>
          <p:nvPr/>
        </p:nvGrpSpPr>
        <p:grpSpPr>
          <a:xfrm>
            <a:off x="1376779" y="1714466"/>
            <a:ext cx="1752372" cy="500839"/>
            <a:chOff x="1834911" y="2285954"/>
            <a:chExt cx="2336496" cy="667784"/>
          </a:xfrm>
        </p:grpSpPr>
        <p:sp>
          <p:nvSpPr>
            <p:cNvPr id="13" name="TextBox 13"/>
            <p:cNvSpPr txBox="1">
              <a:spLocks noChangeArrowheads="1"/>
            </p:cNvSpPr>
            <p:nvPr/>
          </p:nvSpPr>
          <p:spPr bwMode="auto">
            <a:xfrm>
              <a:off x="1834911" y="2285954"/>
              <a:ext cx="23364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200" b="1">
                  <a:solidFill>
                    <a:schemeClr val="tx1">
                      <a:lumMod val="50000"/>
                      <a:lumOff val="50000"/>
                    </a:schemeClr>
                  </a:solidFill>
                  <a:latin typeface="+mn-lt"/>
                  <a:ea typeface="+mn-ea"/>
                  <a:cs typeface="+mn-ea"/>
                  <a:sym typeface="+mn-lt"/>
                </a:rPr>
                <a:t>单击编辑标题</a:t>
              </a:r>
              <a:endParaRPr lang="en-US" sz="1200" b="1">
                <a:solidFill>
                  <a:schemeClr val="tx1">
                    <a:lumMod val="50000"/>
                    <a:lumOff val="50000"/>
                  </a:schemeClr>
                </a:solidFill>
                <a:latin typeface="+mn-lt"/>
                <a:ea typeface="+mn-ea"/>
                <a:cs typeface="+mn-ea"/>
                <a:sym typeface="+mn-lt"/>
              </a:endParaRPr>
            </a:p>
          </p:txBody>
        </p:sp>
        <p:sp>
          <p:nvSpPr>
            <p:cNvPr id="14" name="TextBox 13"/>
            <p:cNvSpPr txBox="1">
              <a:spLocks noChangeArrowheads="1"/>
            </p:cNvSpPr>
            <p:nvPr/>
          </p:nvSpPr>
          <p:spPr bwMode="auto">
            <a:xfrm>
              <a:off x="1834911" y="2584406"/>
              <a:ext cx="20301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dirty="0">
                  <a:solidFill>
                    <a:schemeClr val="tx1">
                      <a:lumMod val="50000"/>
                      <a:lumOff val="50000"/>
                    </a:schemeClr>
                  </a:solidFill>
                  <a:latin typeface="+mn-lt"/>
                  <a:ea typeface="+mn-ea"/>
                  <a:cs typeface="+mn-ea"/>
                  <a:sym typeface="+mn-lt"/>
                </a:rPr>
                <a:t>单击此处可编辑内容，根据您的需要自由拉伸文本框大小</a:t>
              </a:r>
              <a:endParaRPr lang="en-US" altLang="zh-CN" sz="900" dirty="0">
                <a:solidFill>
                  <a:schemeClr val="tx1">
                    <a:lumMod val="50000"/>
                    <a:lumOff val="50000"/>
                  </a:schemeClr>
                </a:solidFill>
                <a:latin typeface="+mn-lt"/>
                <a:ea typeface="+mn-ea"/>
                <a:cs typeface="+mn-ea"/>
                <a:sym typeface="+mn-lt"/>
              </a:endParaRPr>
            </a:p>
          </p:txBody>
        </p:sp>
      </p:grpSp>
      <p:grpSp>
        <p:nvGrpSpPr>
          <p:cNvPr id="15" name="组合 14"/>
          <p:cNvGrpSpPr/>
          <p:nvPr/>
        </p:nvGrpSpPr>
        <p:grpSpPr>
          <a:xfrm>
            <a:off x="1376779" y="3244422"/>
            <a:ext cx="1752372" cy="500836"/>
            <a:chOff x="1834911" y="4325892"/>
            <a:chExt cx="2336496" cy="667781"/>
          </a:xfrm>
        </p:grpSpPr>
        <p:sp>
          <p:nvSpPr>
            <p:cNvPr id="16" name="TextBox 13"/>
            <p:cNvSpPr txBox="1">
              <a:spLocks noChangeArrowheads="1"/>
            </p:cNvSpPr>
            <p:nvPr/>
          </p:nvSpPr>
          <p:spPr bwMode="auto">
            <a:xfrm>
              <a:off x="1834911" y="4325892"/>
              <a:ext cx="23364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200" b="1">
                  <a:solidFill>
                    <a:schemeClr val="tx1">
                      <a:lumMod val="50000"/>
                      <a:lumOff val="50000"/>
                    </a:schemeClr>
                  </a:solidFill>
                  <a:latin typeface="+mn-lt"/>
                  <a:ea typeface="+mn-ea"/>
                  <a:cs typeface="+mn-ea"/>
                  <a:sym typeface="+mn-lt"/>
                </a:rPr>
                <a:t>单击编辑标题</a:t>
              </a:r>
              <a:endParaRPr lang="en-US" sz="1200" b="1">
                <a:solidFill>
                  <a:schemeClr val="tx1">
                    <a:lumMod val="50000"/>
                    <a:lumOff val="50000"/>
                  </a:schemeClr>
                </a:solidFill>
                <a:latin typeface="+mn-lt"/>
                <a:ea typeface="+mn-ea"/>
                <a:cs typeface="+mn-ea"/>
                <a:sym typeface="+mn-lt"/>
              </a:endParaRPr>
            </a:p>
          </p:txBody>
        </p:sp>
        <p:sp>
          <p:nvSpPr>
            <p:cNvPr id="17" name="TextBox 13"/>
            <p:cNvSpPr txBox="1">
              <a:spLocks noChangeArrowheads="1"/>
            </p:cNvSpPr>
            <p:nvPr/>
          </p:nvSpPr>
          <p:spPr bwMode="auto">
            <a:xfrm>
              <a:off x="1834911" y="4624341"/>
              <a:ext cx="20301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a:solidFill>
                    <a:schemeClr val="tx1">
                      <a:lumMod val="50000"/>
                      <a:lumOff val="50000"/>
                    </a:schemeClr>
                  </a:solidFill>
                  <a:latin typeface="+mn-lt"/>
                  <a:ea typeface="+mn-ea"/>
                  <a:cs typeface="+mn-ea"/>
                  <a:sym typeface="+mn-lt"/>
                </a:rPr>
                <a:t>单击此处可编辑内容，根据您的需要自由拉伸文本框大小</a:t>
              </a:r>
              <a:endParaRPr lang="en-US" altLang="zh-CN" sz="900">
                <a:solidFill>
                  <a:schemeClr val="tx1">
                    <a:lumMod val="50000"/>
                    <a:lumOff val="50000"/>
                  </a:schemeClr>
                </a:solidFill>
                <a:latin typeface="+mn-lt"/>
                <a:ea typeface="+mn-ea"/>
                <a:cs typeface="+mn-ea"/>
                <a:sym typeface="+mn-lt"/>
              </a:endParaRPr>
            </a:p>
          </p:txBody>
        </p:sp>
      </p:grpSp>
      <p:grpSp>
        <p:nvGrpSpPr>
          <p:cNvPr id="18" name="组合 17"/>
          <p:cNvGrpSpPr/>
          <p:nvPr/>
        </p:nvGrpSpPr>
        <p:grpSpPr>
          <a:xfrm>
            <a:off x="6210087" y="1714466"/>
            <a:ext cx="1753563" cy="500839"/>
            <a:chOff x="8279322" y="2285954"/>
            <a:chExt cx="2338084" cy="667784"/>
          </a:xfrm>
        </p:grpSpPr>
        <p:sp>
          <p:nvSpPr>
            <p:cNvPr id="19" name="TextBox 13"/>
            <p:cNvSpPr txBox="1">
              <a:spLocks noChangeArrowheads="1"/>
            </p:cNvSpPr>
            <p:nvPr/>
          </p:nvSpPr>
          <p:spPr bwMode="auto">
            <a:xfrm>
              <a:off x="8279322" y="2285954"/>
              <a:ext cx="233808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200" b="1">
                  <a:solidFill>
                    <a:schemeClr val="tx1">
                      <a:lumMod val="50000"/>
                      <a:lumOff val="50000"/>
                    </a:schemeClr>
                  </a:solidFill>
                  <a:latin typeface="+mn-lt"/>
                  <a:ea typeface="+mn-ea"/>
                  <a:cs typeface="+mn-ea"/>
                  <a:sym typeface="+mn-lt"/>
                </a:rPr>
                <a:t>单击编辑标题</a:t>
              </a:r>
              <a:endParaRPr lang="en-US" sz="1200" b="1">
                <a:solidFill>
                  <a:schemeClr val="tx1">
                    <a:lumMod val="50000"/>
                    <a:lumOff val="50000"/>
                  </a:schemeClr>
                </a:solidFill>
                <a:latin typeface="+mn-lt"/>
                <a:ea typeface="+mn-ea"/>
                <a:cs typeface="+mn-ea"/>
                <a:sym typeface="+mn-lt"/>
              </a:endParaRPr>
            </a:p>
          </p:txBody>
        </p:sp>
        <p:sp>
          <p:nvSpPr>
            <p:cNvPr id="20" name="TextBox 13"/>
            <p:cNvSpPr txBox="1">
              <a:spLocks noChangeArrowheads="1"/>
            </p:cNvSpPr>
            <p:nvPr/>
          </p:nvSpPr>
          <p:spPr bwMode="auto">
            <a:xfrm>
              <a:off x="8279323" y="2584406"/>
              <a:ext cx="20301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a:solidFill>
                    <a:schemeClr val="tx1">
                      <a:lumMod val="50000"/>
                      <a:lumOff val="50000"/>
                    </a:schemeClr>
                  </a:solidFill>
                  <a:latin typeface="+mn-lt"/>
                  <a:ea typeface="+mn-ea"/>
                  <a:cs typeface="+mn-ea"/>
                  <a:sym typeface="+mn-lt"/>
                </a:rPr>
                <a:t>单击此处可编辑内容，根据您的需要自由拉伸文本框大小</a:t>
              </a:r>
              <a:endParaRPr lang="en-US" altLang="zh-CN" sz="900">
                <a:solidFill>
                  <a:schemeClr val="tx1">
                    <a:lumMod val="50000"/>
                    <a:lumOff val="50000"/>
                  </a:schemeClr>
                </a:solidFill>
                <a:latin typeface="+mn-lt"/>
                <a:ea typeface="+mn-ea"/>
                <a:cs typeface="+mn-ea"/>
                <a:sym typeface="+mn-lt"/>
              </a:endParaRPr>
            </a:p>
          </p:txBody>
        </p:sp>
      </p:grpSp>
      <p:grpSp>
        <p:nvGrpSpPr>
          <p:cNvPr id="21" name="组合 20"/>
          <p:cNvGrpSpPr/>
          <p:nvPr/>
        </p:nvGrpSpPr>
        <p:grpSpPr>
          <a:xfrm>
            <a:off x="6210087" y="3244422"/>
            <a:ext cx="1753563" cy="500836"/>
            <a:chOff x="8279322" y="4325892"/>
            <a:chExt cx="2338084" cy="667781"/>
          </a:xfrm>
        </p:grpSpPr>
        <p:sp>
          <p:nvSpPr>
            <p:cNvPr id="22" name="TextBox 13"/>
            <p:cNvSpPr txBox="1">
              <a:spLocks noChangeArrowheads="1"/>
            </p:cNvSpPr>
            <p:nvPr/>
          </p:nvSpPr>
          <p:spPr bwMode="auto">
            <a:xfrm>
              <a:off x="8279322" y="4325892"/>
              <a:ext cx="233808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1200" b="1">
                  <a:solidFill>
                    <a:schemeClr val="tx1">
                      <a:lumMod val="50000"/>
                      <a:lumOff val="50000"/>
                    </a:schemeClr>
                  </a:solidFill>
                  <a:latin typeface="+mn-lt"/>
                  <a:ea typeface="+mn-ea"/>
                  <a:cs typeface="+mn-ea"/>
                  <a:sym typeface="+mn-lt"/>
                </a:rPr>
                <a:t>单击编辑标题</a:t>
              </a:r>
              <a:endParaRPr lang="en-US" sz="1200" b="1">
                <a:solidFill>
                  <a:schemeClr val="tx1">
                    <a:lumMod val="50000"/>
                    <a:lumOff val="50000"/>
                  </a:schemeClr>
                </a:solidFill>
                <a:latin typeface="+mn-lt"/>
                <a:ea typeface="+mn-ea"/>
                <a:cs typeface="+mn-ea"/>
                <a:sym typeface="+mn-lt"/>
              </a:endParaRPr>
            </a:p>
          </p:txBody>
        </p:sp>
        <p:sp>
          <p:nvSpPr>
            <p:cNvPr id="23" name="TextBox 13"/>
            <p:cNvSpPr txBox="1">
              <a:spLocks noChangeArrowheads="1"/>
            </p:cNvSpPr>
            <p:nvPr/>
          </p:nvSpPr>
          <p:spPr bwMode="auto">
            <a:xfrm>
              <a:off x="8279323" y="4624341"/>
              <a:ext cx="203014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20000"/>
                </a:spcBef>
              </a:pPr>
              <a:r>
                <a:rPr lang="zh-CN" altLang="en-US" sz="900">
                  <a:solidFill>
                    <a:schemeClr val="tx1">
                      <a:lumMod val="50000"/>
                      <a:lumOff val="50000"/>
                    </a:schemeClr>
                  </a:solidFill>
                  <a:latin typeface="+mn-lt"/>
                  <a:ea typeface="+mn-ea"/>
                  <a:cs typeface="+mn-ea"/>
                  <a:sym typeface="+mn-lt"/>
                </a:rPr>
                <a:t>单击此处可编辑内容，根据您的需要自由拉伸文本框大小</a:t>
              </a:r>
              <a:endParaRPr lang="en-US" altLang="zh-CN" sz="900">
                <a:solidFill>
                  <a:schemeClr val="tx1">
                    <a:lumMod val="50000"/>
                    <a:lumOff val="50000"/>
                  </a:schemeClr>
                </a:solidFill>
                <a:latin typeface="+mn-lt"/>
                <a:ea typeface="+mn-ea"/>
                <a:cs typeface="+mn-ea"/>
                <a:sym typeface="+mn-lt"/>
              </a:endParaRPr>
            </a:p>
          </p:txBody>
        </p:sp>
      </p:grpSp>
    </p:spTree>
    <p:extLst>
      <p:ext uri="{BB962C8B-B14F-4D97-AF65-F5344CB8AC3E}">
        <p14:creationId xmlns:p14="http://schemas.microsoft.com/office/powerpoint/2010/main" val="182750221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4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6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grpId="0" nodeType="withEffect">
                                  <p:stCondLst>
                                    <p:cond delay="8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120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par>
                                <p:cTn id="34" presetID="10" presetClass="entr" presetSubtype="0" fill="hold" grpId="0" nodeType="withEffect">
                                  <p:stCondLst>
                                    <p:cond delay="14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2" presetClass="entr" presetSubtype="8" fill="hold" nodeType="withEffect">
                                  <p:stCondLst>
                                    <p:cond delay="16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18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0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1+#ppt_w/2"/>
                                          </p:val>
                                        </p:tav>
                                        <p:tav tm="100000">
                                          <p:val>
                                            <p:strVal val="#ppt_x"/>
                                          </p:val>
                                        </p:tav>
                                      </p:tavLst>
                                    </p:anim>
                                    <p:anim calcmode="lin" valueType="num">
                                      <p:cBhvr additive="base">
                                        <p:cTn id="48" dur="500" fill="hold"/>
                                        <p:tgtEl>
                                          <p:spTgt spid="18"/>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220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1+#ppt_w/2"/>
                                          </p:val>
                                        </p:tav>
                                        <p:tav tm="100000">
                                          <p:val>
                                            <p:strVal val="#ppt_x"/>
                                          </p:val>
                                        </p:tav>
                                      </p:tavLst>
                                    </p:anim>
                                    <p:anim calcmode="lin" valueType="num">
                                      <p:cBhvr additive="base">
                                        <p:cTn id="52" dur="500" fill="hold"/>
                                        <p:tgtEl>
                                          <p:spTgt spid="21"/>
                                        </p:tgtEl>
                                        <p:attrNameLst>
                                          <p:attrName>ppt_y</p:attrName>
                                        </p:attrNameLst>
                                      </p:cBhvr>
                                      <p:tavLst>
                                        <p:tav tm="0">
                                          <p:val>
                                            <p:strVal val="#ppt_y"/>
                                          </p:val>
                                        </p:tav>
                                        <p:tav tm="100000">
                                          <p:val>
                                            <p:strVal val="#ppt_y"/>
                                          </p:val>
                                        </p:tav>
                                      </p:tavLst>
                                    </p:anim>
                                  </p:childTnLst>
                                </p:cTn>
                              </p:par>
                              <p:par>
                                <p:cTn id="53" presetID="10" presetClass="entr" presetSubtype="0" fill="hold" grpId="0" nodeType="withEffect">
                                  <p:stCondLst>
                                    <p:cond delay="20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23" grpId="0" animBg="1"/>
      <p:bldP spid="124" grpId="0"/>
      <p:bldP spid="5" grpId="0" animBg="1"/>
      <p:bldP spid="6" grpId="0" animBg="1"/>
      <p:bldP spid="7" grpId="0" animBg="1"/>
      <p:bldP spid="8" grpId="0"/>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2"/>
          <p:cNvGrpSpPr/>
          <p:nvPr/>
        </p:nvGrpSpPr>
        <p:grpSpPr>
          <a:xfrm>
            <a:off x="1363248" y="2049482"/>
            <a:ext cx="6541548" cy="1262698"/>
            <a:chOff x="31445" y="161947"/>
            <a:chExt cx="2500824" cy="318131"/>
          </a:xfrm>
          <a:solidFill>
            <a:srgbClr val="004C41"/>
          </a:solidFill>
        </p:grpSpPr>
        <p:sp>
          <p:nvSpPr>
            <p:cNvPr id="16" name="4"/>
            <p:cNvSpPr/>
            <p:nvPr/>
          </p:nvSpPr>
          <p:spPr>
            <a:xfrm>
              <a:off x="31445" y="176315"/>
              <a:ext cx="2268640" cy="293086"/>
            </a:xfrm>
            <a:prstGeom prst="rect">
              <a:avLst/>
            </a:prstGeom>
            <a:grp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7" name="等腰三角形 16"/>
            <p:cNvSpPr/>
            <p:nvPr/>
          </p:nvSpPr>
          <p:spPr>
            <a:xfrm rot="5400000">
              <a:off x="2257111" y="204921"/>
              <a:ext cx="318131" cy="232184"/>
            </a:xfrm>
            <a:prstGeom prst="triangle">
              <a:avLst/>
            </a:prstGeom>
            <a:grp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8" name="TextBox 8"/>
            <p:cNvSpPr txBox="1"/>
            <p:nvPr/>
          </p:nvSpPr>
          <p:spPr>
            <a:xfrm>
              <a:off x="1141617" y="238997"/>
              <a:ext cx="1134463" cy="131823"/>
            </a:xfrm>
            <a:prstGeom prst="rect">
              <a:avLst/>
            </a:prstGeom>
            <a:grpFill/>
            <a:ln>
              <a:noFill/>
            </a:ln>
          </p:spPr>
          <p:txBody>
            <a:bodyPr wrap="none" rtlCol="0">
              <a:spAutoFit/>
            </a:bodyPr>
            <a:lstStyle/>
            <a:p>
              <a:pPr algn="just">
                <a:spcBef>
                  <a:spcPct val="0"/>
                </a:spcBef>
              </a:pPr>
              <a:r>
                <a:rPr lang="zh-CN" altLang="en-US" sz="2800" b="1" kern="0" spc="300" dirty="0" smtClean="0">
                  <a:solidFill>
                    <a:prstClr val="white"/>
                  </a:solidFill>
                  <a:cs typeface="+mn-ea"/>
                  <a:sym typeface="+mn-lt"/>
                </a:rPr>
                <a:t>取得的成绩经验</a:t>
              </a:r>
            </a:p>
          </p:txBody>
        </p:sp>
      </p:grpSp>
      <p:grpSp>
        <p:nvGrpSpPr>
          <p:cNvPr id="19" name="1"/>
          <p:cNvGrpSpPr/>
          <p:nvPr/>
        </p:nvGrpSpPr>
        <p:grpSpPr>
          <a:xfrm>
            <a:off x="1561353" y="1373315"/>
            <a:ext cx="2619916" cy="2619916"/>
            <a:chOff x="267453" y="94709"/>
            <a:chExt cx="454824" cy="454824"/>
          </a:xfrm>
        </p:grpSpPr>
        <p:sp>
          <p:nvSpPr>
            <p:cNvPr id="20" name="3"/>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3" name="2"/>
            <p:cNvSpPr/>
            <p:nvPr/>
          </p:nvSpPr>
          <p:spPr>
            <a:xfrm>
              <a:off x="343738" y="170570"/>
              <a:ext cx="302255" cy="302255"/>
            </a:xfrm>
            <a:prstGeom prst="ellipse">
              <a:avLst/>
            </a:prstGeom>
            <a:solidFill>
              <a:srgbClr val="004C41"/>
            </a:solid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200" kern="0">
                <a:solidFill>
                  <a:prstClr val="black"/>
                </a:solidFill>
                <a:cs typeface="+mn-ea"/>
                <a:sym typeface="+mn-lt"/>
              </a:endParaRPr>
            </a:p>
          </p:txBody>
        </p:sp>
        <p:sp>
          <p:nvSpPr>
            <p:cNvPr id="25" name="TextBox 9"/>
            <p:cNvSpPr txBox="1"/>
            <p:nvPr/>
          </p:nvSpPr>
          <p:spPr>
            <a:xfrm>
              <a:off x="360008" y="185449"/>
              <a:ext cx="269714" cy="272497"/>
            </a:xfrm>
            <a:prstGeom prst="rect">
              <a:avLst/>
            </a:prstGeom>
            <a:noFill/>
          </p:spPr>
          <p:txBody>
            <a:bodyPr wrap="none" rtlCol="0">
              <a:spAutoFit/>
            </a:bodyPr>
            <a:lstStyle/>
            <a:p>
              <a:pPr>
                <a:defRPr/>
              </a:pPr>
              <a:r>
                <a:rPr lang="en-US" altLang="zh-CN" sz="9600" kern="0" dirty="0" smtClean="0">
                  <a:solidFill>
                    <a:prstClr val="white"/>
                  </a:solidFill>
                  <a:cs typeface="+mn-ea"/>
                  <a:sym typeface="+mn-lt"/>
                </a:rPr>
                <a:t>03</a:t>
              </a:r>
              <a:endParaRPr lang="zh-CN" altLang="en-US" sz="9600" kern="0" dirty="0">
                <a:solidFill>
                  <a:prstClr val="white"/>
                </a:solidFill>
                <a:cs typeface="+mn-ea"/>
                <a:sym typeface="+mn-lt"/>
              </a:endParaRPr>
            </a:p>
          </p:txBody>
        </p:sp>
      </p:grpSp>
    </p:spTree>
    <p:extLst>
      <p:ext uri="{BB962C8B-B14F-4D97-AF65-F5344CB8AC3E}">
        <p14:creationId xmlns:p14="http://schemas.microsoft.com/office/powerpoint/2010/main" val="341520321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取得的成绩经验</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p:cNvSpPr/>
          <p:nvPr/>
        </p:nvSpPr>
        <p:spPr>
          <a:xfrm>
            <a:off x="1788907" y="1857102"/>
            <a:ext cx="2164157" cy="2016298"/>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1013">
              <a:cs typeface="+mn-ea"/>
              <a:sym typeface="+mn-lt"/>
            </a:endParaRPr>
          </a:p>
        </p:txBody>
      </p:sp>
      <p:grpSp>
        <p:nvGrpSpPr>
          <p:cNvPr id="29" name="组合 28"/>
          <p:cNvGrpSpPr/>
          <p:nvPr/>
        </p:nvGrpSpPr>
        <p:grpSpPr>
          <a:xfrm>
            <a:off x="4269231" y="1945041"/>
            <a:ext cx="1249865" cy="1871266"/>
            <a:chOff x="12217719" y="5060397"/>
            <a:chExt cx="3612127" cy="5451720"/>
          </a:xfrm>
        </p:grpSpPr>
        <p:cxnSp>
          <p:nvCxnSpPr>
            <p:cNvPr id="30" name="直接箭头连接符 29"/>
            <p:cNvCxnSpPr/>
            <p:nvPr/>
          </p:nvCxnSpPr>
          <p:spPr>
            <a:xfrm>
              <a:off x="12217719" y="7671580"/>
              <a:ext cx="3612127" cy="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V="1">
              <a:off x="12217719" y="5060397"/>
              <a:ext cx="3612127" cy="263203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p:nvPr/>
          </p:nvCxnSpPr>
          <p:spPr>
            <a:xfrm>
              <a:off x="12217719" y="7692427"/>
              <a:ext cx="3539851" cy="2819690"/>
            </a:xfrm>
            <a:prstGeom prst="straightConnector1">
              <a:avLst/>
            </a:prstGeom>
            <a:ln w="9525">
              <a:solidFill>
                <a:schemeClr val="bg1">
                  <a:lumMod val="65000"/>
                </a:schemeClr>
              </a:solidFill>
              <a:headEnd w="sm" len="sm"/>
              <a:tailEnd type="triangle" w="sm" len="sm"/>
            </a:ln>
          </p:spPr>
          <p:style>
            <a:lnRef idx="1">
              <a:schemeClr val="accent1"/>
            </a:lnRef>
            <a:fillRef idx="0">
              <a:schemeClr val="accent1"/>
            </a:fillRef>
            <a:effectRef idx="0">
              <a:schemeClr val="accent1"/>
            </a:effectRef>
            <a:fontRef idx="minor">
              <a:schemeClr val="tx1"/>
            </a:fontRef>
          </p:style>
        </p:cxnSp>
      </p:grpSp>
      <p:sp>
        <p:nvSpPr>
          <p:cNvPr id="33" name="椭圆 32"/>
          <p:cNvSpPr/>
          <p:nvPr/>
        </p:nvSpPr>
        <p:spPr>
          <a:xfrm>
            <a:off x="1764055" y="1933818"/>
            <a:ext cx="1877933" cy="1862866"/>
          </a:xfrm>
          <a:prstGeom prst="ellipse">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lIns="34552" tIns="17276" rIns="34552" bIns="17276" rtlCol="0" anchor="ctr"/>
          <a:lstStyle/>
          <a:p>
            <a:pPr algn="ctr"/>
            <a:endParaRPr lang="zh-CN" altLang="en-US" sz="1013">
              <a:cs typeface="+mn-ea"/>
              <a:sym typeface="+mn-lt"/>
            </a:endParaRPr>
          </a:p>
        </p:txBody>
      </p:sp>
      <p:sp>
        <p:nvSpPr>
          <p:cNvPr id="34" name="TextBox 69"/>
          <p:cNvSpPr txBox="1"/>
          <p:nvPr/>
        </p:nvSpPr>
        <p:spPr>
          <a:xfrm>
            <a:off x="2129908" y="2399036"/>
            <a:ext cx="1151703" cy="346513"/>
          </a:xfrm>
          <a:prstGeom prst="rect">
            <a:avLst/>
          </a:prstGeom>
          <a:noFill/>
          <a:ln>
            <a:noFill/>
          </a:ln>
        </p:spPr>
        <p:txBody>
          <a:bodyPr wrap="square" lIns="34552" tIns="17276" rIns="34552" bIns="17276" rtlCol="0">
            <a:spAutoFit/>
          </a:bodyPr>
          <a:lstStyle/>
          <a:p>
            <a:r>
              <a:rPr lang="zh-CN" altLang="en-US" sz="2025" b="1" dirty="0" smtClean="0">
                <a:solidFill>
                  <a:schemeClr val="bg1"/>
                </a:solidFill>
                <a:cs typeface="+mn-ea"/>
                <a:sym typeface="+mn-lt"/>
              </a:rPr>
              <a:t>输入标题</a:t>
            </a:r>
            <a:endParaRPr lang="en-US" altLang="zh-CN" sz="2025" b="1" dirty="0">
              <a:solidFill>
                <a:schemeClr val="bg1"/>
              </a:solidFill>
              <a:cs typeface="+mn-ea"/>
              <a:sym typeface="+mn-lt"/>
            </a:endParaRPr>
          </a:p>
        </p:txBody>
      </p:sp>
      <p:sp>
        <p:nvSpPr>
          <p:cNvPr id="35" name="TextBox 45"/>
          <p:cNvSpPr txBox="1"/>
          <p:nvPr/>
        </p:nvSpPr>
        <p:spPr>
          <a:xfrm>
            <a:off x="2101737" y="2788282"/>
            <a:ext cx="1267946" cy="656582"/>
          </a:xfrm>
          <a:prstGeom prst="rect">
            <a:avLst/>
          </a:prstGeom>
          <a:noFill/>
        </p:spPr>
        <p:txBody>
          <a:bodyPr wrap="square" lIns="91431" tIns="45716" rIns="91431" bIns="45716" rtlCol="0">
            <a:spAutoFit/>
          </a:bodyPr>
          <a:lstStyle/>
          <a:p>
            <a:pPr>
              <a:lnSpc>
                <a:spcPts val="1099"/>
              </a:lnSpc>
            </a:pPr>
            <a:r>
              <a:rPr lang="zh-CN" altLang="en-US" sz="825" dirty="0">
                <a:solidFill>
                  <a:schemeClr val="bg1"/>
                </a:solidFill>
                <a:cs typeface="+mn-ea"/>
                <a:sym typeface="+mn-lt"/>
              </a:rPr>
              <a:t>添加你的饿内容文字添加你的饿内容文字的内容内容添加你的饿的内容内容添加你的饿</a:t>
            </a:r>
            <a:endParaRPr lang="id-ID" sz="825" dirty="0">
              <a:solidFill>
                <a:schemeClr val="bg1"/>
              </a:solidFill>
              <a:cs typeface="+mn-ea"/>
              <a:sym typeface="+mn-lt"/>
            </a:endParaRPr>
          </a:p>
        </p:txBody>
      </p:sp>
      <p:grpSp>
        <p:nvGrpSpPr>
          <p:cNvPr id="36" name="组合 35"/>
          <p:cNvGrpSpPr/>
          <p:nvPr/>
        </p:nvGrpSpPr>
        <p:grpSpPr>
          <a:xfrm>
            <a:off x="3396973" y="3398656"/>
            <a:ext cx="682703" cy="677225"/>
            <a:chOff x="7808316" y="8678071"/>
            <a:chExt cx="1987270" cy="1987270"/>
          </a:xfrm>
        </p:grpSpPr>
        <p:sp>
          <p:nvSpPr>
            <p:cNvPr id="37" name="椭圆 36"/>
            <p:cNvSpPr/>
            <p:nvPr/>
          </p:nvSpPr>
          <p:spPr>
            <a:xfrm>
              <a:off x="7808316" y="8678071"/>
              <a:ext cx="1987270" cy="1987270"/>
            </a:xfrm>
            <a:prstGeom prst="ellipse">
              <a:avLst/>
            </a:prstGeom>
            <a:solidFill>
              <a:srgbClr val="CECCC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8" name="TextBox 114"/>
            <p:cNvSpPr txBox="1"/>
            <p:nvPr/>
          </p:nvSpPr>
          <p:spPr>
            <a:xfrm>
              <a:off x="8188917" y="9326078"/>
              <a:ext cx="1405221" cy="745099"/>
            </a:xfrm>
            <a:prstGeom prst="rect">
              <a:avLst/>
            </a:prstGeom>
            <a:noFill/>
            <a:ln>
              <a:noFill/>
            </a:ln>
          </p:spPr>
          <p:txBody>
            <a:bodyPr wrap="square" rtlCol="0">
              <a:spAutoFit/>
            </a:bodyPr>
            <a:lstStyle/>
            <a:p>
              <a:r>
                <a:rPr lang="zh-CN" altLang="en-US" sz="1050" dirty="0" smtClean="0">
                  <a:solidFill>
                    <a:schemeClr val="bg1"/>
                  </a:solidFill>
                  <a:cs typeface="+mn-ea"/>
                  <a:sym typeface="+mn-lt"/>
                </a:rPr>
                <a:t>标题</a:t>
              </a:r>
              <a:endParaRPr lang="en-US" altLang="zh-CN" sz="1050" dirty="0">
                <a:solidFill>
                  <a:schemeClr val="bg1"/>
                </a:solidFill>
                <a:cs typeface="+mn-ea"/>
                <a:sym typeface="+mn-lt"/>
              </a:endParaRPr>
            </a:p>
          </p:txBody>
        </p:sp>
      </p:grpSp>
      <p:grpSp>
        <p:nvGrpSpPr>
          <p:cNvPr id="39" name="组合 38"/>
          <p:cNvGrpSpPr/>
          <p:nvPr/>
        </p:nvGrpSpPr>
        <p:grpSpPr>
          <a:xfrm>
            <a:off x="3697173" y="2527497"/>
            <a:ext cx="682703" cy="677225"/>
            <a:chOff x="8600404" y="6301807"/>
            <a:chExt cx="1987270" cy="1987270"/>
          </a:xfrm>
        </p:grpSpPr>
        <p:sp>
          <p:nvSpPr>
            <p:cNvPr id="40" name="椭圆 39"/>
            <p:cNvSpPr/>
            <p:nvPr/>
          </p:nvSpPr>
          <p:spPr>
            <a:xfrm>
              <a:off x="8600404" y="6301807"/>
              <a:ext cx="1987270" cy="1987270"/>
            </a:xfrm>
            <a:prstGeom prst="ellipse">
              <a:avLst/>
            </a:prstGeom>
            <a:solidFill>
              <a:srgbClr val="8CC3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1" name="TextBox 115"/>
            <p:cNvSpPr txBox="1"/>
            <p:nvPr/>
          </p:nvSpPr>
          <p:spPr>
            <a:xfrm>
              <a:off x="8715465" y="6905707"/>
              <a:ext cx="1872209" cy="745099"/>
            </a:xfrm>
            <a:prstGeom prst="rect">
              <a:avLst/>
            </a:prstGeom>
            <a:noFill/>
            <a:ln>
              <a:noFill/>
            </a:ln>
          </p:spPr>
          <p:txBody>
            <a:bodyPr wrap="square" rtlCol="0">
              <a:spAutoFit/>
            </a:bodyPr>
            <a:lstStyle/>
            <a:p>
              <a:r>
                <a:rPr lang="zh-CN" altLang="en-US" sz="1050" dirty="0" smtClean="0">
                  <a:solidFill>
                    <a:schemeClr val="bg1"/>
                  </a:solidFill>
                  <a:cs typeface="+mn-ea"/>
                  <a:sym typeface="+mn-lt"/>
                </a:rPr>
                <a:t>标题</a:t>
              </a:r>
              <a:endParaRPr lang="en-US" altLang="zh-CN" sz="1050" dirty="0">
                <a:solidFill>
                  <a:schemeClr val="bg1"/>
                </a:solidFill>
                <a:cs typeface="+mn-ea"/>
                <a:sym typeface="+mn-lt"/>
              </a:endParaRPr>
            </a:p>
          </p:txBody>
        </p:sp>
      </p:grpSp>
      <p:grpSp>
        <p:nvGrpSpPr>
          <p:cNvPr id="42" name="组合 41"/>
          <p:cNvGrpSpPr/>
          <p:nvPr/>
        </p:nvGrpSpPr>
        <p:grpSpPr>
          <a:xfrm>
            <a:off x="3369682" y="1635648"/>
            <a:ext cx="682703" cy="677225"/>
            <a:chOff x="7736308" y="3925543"/>
            <a:chExt cx="1987270" cy="1987270"/>
          </a:xfrm>
        </p:grpSpPr>
        <p:sp>
          <p:nvSpPr>
            <p:cNvPr id="43" name="椭圆 42"/>
            <p:cNvSpPr/>
            <p:nvPr/>
          </p:nvSpPr>
          <p:spPr>
            <a:xfrm>
              <a:off x="7736308" y="3925543"/>
              <a:ext cx="1987270" cy="1987270"/>
            </a:xfrm>
            <a:prstGeom prst="ellipse">
              <a:avLst/>
            </a:prstGeom>
            <a:solidFill>
              <a:srgbClr val="0099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44" name="TextBox 116"/>
            <p:cNvSpPr txBox="1"/>
            <p:nvPr/>
          </p:nvSpPr>
          <p:spPr>
            <a:xfrm>
              <a:off x="8064516" y="4512227"/>
              <a:ext cx="1480275" cy="778965"/>
            </a:xfrm>
            <a:prstGeom prst="rect">
              <a:avLst/>
            </a:prstGeom>
            <a:noFill/>
            <a:ln>
              <a:noFill/>
            </a:ln>
          </p:spPr>
          <p:txBody>
            <a:bodyPr wrap="square" rtlCol="0">
              <a:spAutoFit/>
            </a:bodyPr>
            <a:lstStyle/>
            <a:p>
              <a:r>
                <a:rPr lang="zh-CN" altLang="en-US" sz="1125" dirty="0" smtClean="0">
                  <a:solidFill>
                    <a:schemeClr val="bg1"/>
                  </a:solidFill>
                  <a:cs typeface="+mn-ea"/>
                  <a:sym typeface="+mn-lt"/>
                </a:rPr>
                <a:t>标题</a:t>
              </a:r>
              <a:endParaRPr lang="en-US" altLang="zh-CN" sz="1125" dirty="0">
                <a:solidFill>
                  <a:schemeClr val="bg1"/>
                </a:solidFill>
                <a:cs typeface="+mn-ea"/>
                <a:sym typeface="+mn-lt"/>
              </a:endParaRPr>
            </a:p>
          </p:txBody>
        </p:sp>
      </p:grpSp>
      <p:sp>
        <p:nvSpPr>
          <p:cNvPr id="45" name="TextBox 27"/>
          <p:cNvSpPr txBox="1"/>
          <p:nvPr/>
        </p:nvSpPr>
        <p:spPr>
          <a:xfrm>
            <a:off x="5551744" y="1698821"/>
            <a:ext cx="823210" cy="242366"/>
          </a:xfrm>
          <a:prstGeom prst="rect">
            <a:avLst/>
          </a:prstGeom>
          <a:noFill/>
        </p:spPr>
        <p:txBody>
          <a:bodyPr wrap="square" lIns="91431" tIns="45716" rIns="91431" bIns="45716" rtlCol="0">
            <a:spAutoFit/>
          </a:bodyPr>
          <a:lstStyle/>
          <a:p>
            <a:r>
              <a:rPr lang="zh-CN" altLang="en-US" sz="975" b="1" dirty="0">
                <a:solidFill>
                  <a:schemeClr val="bg1">
                    <a:lumMod val="50000"/>
                  </a:schemeClr>
                </a:solidFill>
                <a:cs typeface="+mn-ea"/>
                <a:sym typeface="+mn-lt"/>
              </a:rPr>
              <a:t>添加标题</a:t>
            </a:r>
          </a:p>
        </p:txBody>
      </p:sp>
      <p:sp>
        <p:nvSpPr>
          <p:cNvPr id="46" name="TextBox 28"/>
          <p:cNvSpPr txBox="1"/>
          <p:nvPr/>
        </p:nvSpPr>
        <p:spPr>
          <a:xfrm>
            <a:off x="5559605" y="1929286"/>
            <a:ext cx="2080098" cy="323157"/>
          </a:xfrm>
          <a:prstGeom prst="rect">
            <a:avLst/>
          </a:prstGeom>
          <a:noFill/>
        </p:spPr>
        <p:txBody>
          <a:bodyPr wrap="square" lIns="91431" tIns="45716" rIns="91431" bIns="45716" rtlCol="0">
            <a:spAutoFit/>
          </a:bodyPr>
          <a:lstStyle/>
          <a:p>
            <a:pPr>
              <a:lnSpc>
                <a:spcPts val="859"/>
              </a:lnSpc>
            </a:pPr>
            <a:r>
              <a:rPr lang="zh-CN" altLang="en-US" sz="825" dirty="0" smtClean="0">
                <a:solidFill>
                  <a:schemeClr val="bg1">
                    <a:lumMod val="50000"/>
                  </a:schemeClr>
                </a:solidFill>
                <a:cs typeface="+mn-ea"/>
                <a:sym typeface="+mn-lt"/>
              </a:rPr>
              <a:t>点击输入内容，编辑文字</a:t>
            </a:r>
            <a:r>
              <a:rPr lang="en-US" altLang="zh-CN" sz="825" dirty="0" smtClean="0">
                <a:solidFill>
                  <a:schemeClr val="bg1">
                    <a:lumMod val="50000"/>
                  </a:schemeClr>
                </a:solidFill>
                <a:cs typeface="+mn-ea"/>
                <a:sym typeface="+mn-lt"/>
              </a:rPr>
              <a:t> </a:t>
            </a:r>
          </a:p>
          <a:p>
            <a:pPr>
              <a:lnSpc>
                <a:spcPts val="859"/>
              </a:lnSpc>
            </a:pPr>
            <a:r>
              <a:rPr lang="zh-CN" altLang="en-US" sz="825" dirty="0" smtClean="0">
                <a:solidFill>
                  <a:schemeClr val="bg1">
                    <a:lumMod val="50000"/>
                  </a:schemeClr>
                </a:solidFill>
                <a:cs typeface="+mn-ea"/>
                <a:sym typeface="+mn-lt"/>
              </a:rPr>
              <a:t>点击输入内容，编辑文字</a:t>
            </a:r>
            <a:endParaRPr lang="id-ID" sz="825" dirty="0">
              <a:solidFill>
                <a:schemeClr val="bg1">
                  <a:lumMod val="50000"/>
                </a:schemeClr>
              </a:solidFill>
              <a:cs typeface="+mn-ea"/>
              <a:sym typeface="+mn-lt"/>
            </a:endParaRPr>
          </a:p>
        </p:txBody>
      </p:sp>
      <p:sp>
        <p:nvSpPr>
          <p:cNvPr id="47" name="TextBox 29"/>
          <p:cNvSpPr txBox="1"/>
          <p:nvPr/>
        </p:nvSpPr>
        <p:spPr>
          <a:xfrm>
            <a:off x="5551744" y="2602247"/>
            <a:ext cx="823210" cy="242366"/>
          </a:xfrm>
          <a:prstGeom prst="rect">
            <a:avLst/>
          </a:prstGeom>
          <a:noFill/>
        </p:spPr>
        <p:txBody>
          <a:bodyPr wrap="square" lIns="91431" tIns="45716" rIns="91431" bIns="45716" rtlCol="0">
            <a:spAutoFit/>
          </a:bodyPr>
          <a:lstStyle/>
          <a:p>
            <a:r>
              <a:rPr lang="zh-CN" altLang="en-US" sz="975" b="1" dirty="0">
                <a:solidFill>
                  <a:schemeClr val="bg1">
                    <a:lumMod val="50000"/>
                  </a:schemeClr>
                </a:solidFill>
                <a:cs typeface="+mn-ea"/>
                <a:sym typeface="+mn-lt"/>
              </a:rPr>
              <a:t>添加标题</a:t>
            </a:r>
          </a:p>
        </p:txBody>
      </p:sp>
      <p:sp>
        <p:nvSpPr>
          <p:cNvPr id="48" name="TextBox 30"/>
          <p:cNvSpPr txBox="1"/>
          <p:nvPr/>
        </p:nvSpPr>
        <p:spPr>
          <a:xfrm>
            <a:off x="5559605" y="2832712"/>
            <a:ext cx="2080098" cy="323157"/>
          </a:xfrm>
          <a:prstGeom prst="rect">
            <a:avLst/>
          </a:prstGeom>
          <a:noFill/>
        </p:spPr>
        <p:txBody>
          <a:bodyPr wrap="square" lIns="91431" tIns="45716" rIns="91431" bIns="45716" rtlCol="0">
            <a:spAutoFit/>
          </a:bodyPr>
          <a:lstStyle/>
          <a:p>
            <a:pPr>
              <a:lnSpc>
                <a:spcPts val="859"/>
              </a:lnSpc>
            </a:pPr>
            <a:r>
              <a:rPr lang="zh-CN" altLang="en-US" sz="825" dirty="0" smtClean="0">
                <a:solidFill>
                  <a:schemeClr val="bg1">
                    <a:lumMod val="50000"/>
                  </a:schemeClr>
                </a:solidFill>
                <a:cs typeface="+mn-ea"/>
                <a:sym typeface="+mn-lt"/>
              </a:rPr>
              <a:t>点击输入内容，编辑文字</a:t>
            </a:r>
            <a:r>
              <a:rPr lang="en-US" altLang="zh-CN" sz="825" dirty="0" smtClean="0">
                <a:solidFill>
                  <a:schemeClr val="bg1">
                    <a:lumMod val="50000"/>
                  </a:schemeClr>
                </a:solidFill>
                <a:cs typeface="+mn-ea"/>
                <a:sym typeface="+mn-lt"/>
              </a:rPr>
              <a:t> </a:t>
            </a:r>
          </a:p>
          <a:p>
            <a:pPr>
              <a:lnSpc>
                <a:spcPts val="859"/>
              </a:lnSpc>
            </a:pPr>
            <a:r>
              <a:rPr lang="zh-CN" altLang="en-US" sz="825" dirty="0" smtClean="0">
                <a:solidFill>
                  <a:schemeClr val="bg1">
                    <a:lumMod val="50000"/>
                  </a:schemeClr>
                </a:solidFill>
                <a:cs typeface="+mn-ea"/>
                <a:sym typeface="+mn-lt"/>
              </a:rPr>
              <a:t>点击输入内容，编辑文字</a:t>
            </a:r>
            <a:endParaRPr lang="id-ID" sz="825" dirty="0">
              <a:solidFill>
                <a:schemeClr val="bg1">
                  <a:lumMod val="50000"/>
                </a:schemeClr>
              </a:solidFill>
              <a:cs typeface="+mn-ea"/>
              <a:sym typeface="+mn-lt"/>
            </a:endParaRPr>
          </a:p>
        </p:txBody>
      </p:sp>
      <p:sp>
        <p:nvSpPr>
          <p:cNvPr id="49" name="TextBox 31"/>
          <p:cNvSpPr txBox="1"/>
          <p:nvPr/>
        </p:nvSpPr>
        <p:spPr>
          <a:xfrm>
            <a:off x="5551744" y="3457697"/>
            <a:ext cx="823210" cy="242366"/>
          </a:xfrm>
          <a:prstGeom prst="rect">
            <a:avLst/>
          </a:prstGeom>
          <a:noFill/>
        </p:spPr>
        <p:txBody>
          <a:bodyPr wrap="square" lIns="91431" tIns="45716" rIns="91431" bIns="45716" rtlCol="0">
            <a:spAutoFit/>
          </a:bodyPr>
          <a:lstStyle/>
          <a:p>
            <a:r>
              <a:rPr lang="zh-CN" altLang="en-US" sz="975" b="1" dirty="0">
                <a:solidFill>
                  <a:schemeClr val="bg1">
                    <a:lumMod val="50000"/>
                  </a:schemeClr>
                </a:solidFill>
                <a:cs typeface="+mn-ea"/>
                <a:sym typeface="+mn-lt"/>
              </a:rPr>
              <a:t>添加标题</a:t>
            </a:r>
          </a:p>
        </p:txBody>
      </p:sp>
      <p:sp>
        <p:nvSpPr>
          <p:cNvPr id="50" name="TextBox 33"/>
          <p:cNvSpPr txBox="1"/>
          <p:nvPr/>
        </p:nvSpPr>
        <p:spPr>
          <a:xfrm>
            <a:off x="5559605" y="3688162"/>
            <a:ext cx="2080098" cy="323157"/>
          </a:xfrm>
          <a:prstGeom prst="rect">
            <a:avLst/>
          </a:prstGeom>
          <a:noFill/>
        </p:spPr>
        <p:txBody>
          <a:bodyPr wrap="square" lIns="91431" tIns="45716" rIns="91431" bIns="45716" rtlCol="0">
            <a:spAutoFit/>
          </a:bodyPr>
          <a:lstStyle/>
          <a:p>
            <a:pPr>
              <a:lnSpc>
                <a:spcPts val="859"/>
              </a:lnSpc>
            </a:pPr>
            <a:r>
              <a:rPr lang="zh-CN" altLang="en-US" sz="825" dirty="0" smtClean="0">
                <a:solidFill>
                  <a:schemeClr val="bg1">
                    <a:lumMod val="50000"/>
                  </a:schemeClr>
                </a:solidFill>
                <a:cs typeface="+mn-ea"/>
                <a:sym typeface="+mn-lt"/>
              </a:rPr>
              <a:t>点击输入内容，编辑文字</a:t>
            </a:r>
            <a:endParaRPr lang="en-US" altLang="zh-CN" sz="825" dirty="0" smtClean="0">
              <a:solidFill>
                <a:schemeClr val="bg1">
                  <a:lumMod val="50000"/>
                </a:schemeClr>
              </a:solidFill>
              <a:cs typeface="+mn-ea"/>
              <a:sym typeface="+mn-lt"/>
            </a:endParaRPr>
          </a:p>
          <a:p>
            <a:pPr>
              <a:lnSpc>
                <a:spcPts val="859"/>
              </a:lnSpc>
            </a:pPr>
            <a:r>
              <a:rPr lang="zh-CN" altLang="en-US" sz="825" dirty="0" smtClean="0">
                <a:solidFill>
                  <a:schemeClr val="bg1">
                    <a:lumMod val="50000"/>
                  </a:schemeClr>
                </a:solidFill>
                <a:cs typeface="+mn-ea"/>
                <a:sym typeface="+mn-lt"/>
              </a:rPr>
              <a:t>点击输入内容，编辑文字</a:t>
            </a:r>
            <a:endParaRPr lang="id-ID" sz="825" dirty="0">
              <a:solidFill>
                <a:schemeClr val="bg1">
                  <a:lumMod val="50000"/>
                </a:schemeClr>
              </a:solidFill>
              <a:cs typeface="+mn-ea"/>
              <a:sym typeface="+mn-lt"/>
            </a:endParaRPr>
          </a:p>
        </p:txBody>
      </p:sp>
    </p:spTree>
    <p:extLst>
      <p:ext uri="{BB962C8B-B14F-4D97-AF65-F5344CB8AC3E}">
        <p14:creationId xmlns:p14="http://schemas.microsoft.com/office/powerpoint/2010/main" val="21175957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horizontal)">
                                      <p:cBhvr>
                                        <p:cTn id="23" dur="500"/>
                                        <p:tgtEl>
                                          <p:spTgt spid="34"/>
                                        </p:tgtEl>
                                      </p:cBhvr>
                                    </p:animEffect>
                                  </p:childTnLst>
                                </p:cTn>
                              </p:par>
                              <p:par>
                                <p:cTn id="24" presetID="2" presetClass="entr" presetSubtype="2" fill="hold" grpId="0" nodeType="with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1+#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left)">
                                      <p:cBhvr>
                                        <p:cTn id="31" dur="500"/>
                                        <p:tgtEl>
                                          <p:spTgt spid="28"/>
                                        </p:tgtEl>
                                      </p:cBhvr>
                                    </p:animEffect>
                                  </p:childTnLst>
                                </p:cTn>
                              </p:par>
                            </p:childTnLst>
                          </p:cTn>
                        </p:par>
                        <p:par>
                          <p:cTn id="32" fill="hold">
                            <p:stCondLst>
                              <p:cond delay="2500"/>
                            </p:stCondLst>
                            <p:childTnLst>
                              <p:par>
                                <p:cTn id="33" presetID="15" presetClass="entr" presetSubtype="0"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1000" fill="hold"/>
                                        <p:tgtEl>
                                          <p:spTgt spid="42"/>
                                        </p:tgtEl>
                                        <p:attrNameLst>
                                          <p:attrName>ppt_w</p:attrName>
                                        </p:attrNameLst>
                                      </p:cBhvr>
                                      <p:tavLst>
                                        <p:tav tm="0">
                                          <p:val>
                                            <p:fltVal val="0"/>
                                          </p:val>
                                        </p:tav>
                                        <p:tav tm="100000">
                                          <p:val>
                                            <p:strVal val="#ppt_w"/>
                                          </p:val>
                                        </p:tav>
                                      </p:tavLst>
                                    </p:anim>
                                    <p:anim calcmode="lin" valueType="num">
                                      <p:cBhvr>
                                        <p:cTn id="36" dur="1000" fill="hold"/>
                                        <p:tgtEl>
                                          <p:spTgt spid="42"/>
                                        </p:tgtEl>
                                        <p:attrNameLst>
                                          <p:attrName>ppt_h</p:attrName>
                                        </p:attrNameLst>
                                      </p:cBhvr>
                                      <p:tavLst>
                                        <p:tav tm="0">
                                          <p:val>
                                            <p:fltVal val="0"/>
                                          </p:val>
                                        </p:tav>
                                        <p:tav tm="100000">
                                          <p:val>
                                            <p:strVal val="#ppt_h"/>
                                          </p:val>
                                        </p:tav>
                                      </p:tavLst>
                                    </p:anim>
                                    <p:anim calcmode="lin" valueType="num">
                                      <p:cBhvr>
                                        <p:cTn id="37"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500"/>
                            </p:stCondLst>
                            <p:childTnLst>
                              <p:par>
                                <p:cTn id="40" presetID="15" presetClass="entr" presetSubtype="0"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 calcmode="lin" valueType="num">
                                      <p:cBhvr>
                                        <p:cTn id="44"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4500"/>
                            </p:stCondLst>
                            <p:childTnLst>
                              <p:par>
                                <p:cTn id="47" presetID="15"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1000" fill="hold"/>
                                        <p:tgtEl>
                                          <p:spTgt spid="36"/>
                                        </p:tgtEl>
                                        <p:attrNameLst>
                                          <p:attrName>ppt_w</p:attrName>
                                        </p:attrNameLst>
                                      </p:cBhvr>
                                      <p:tavLst>
                                        <p:tav tm="0">
                                          <p:val>
                                            <p:fltVal val="0"/>
                                          </p:val>
                                        </p:tav>
                                        <p:tav tm="100000">
                                          <p:val>
                                            <p:strVal val="#ppt_w"/>
                                          </p:val>
                                        </p:tav>
                                      </p:tavLst>
                                    </p:anim>
                                    <p:anim calcmode="lin" valueType="num">
                                      <p:cBhvr>
                                        <p:cTn id="50" dur="1000" fill="hold"/>
                                        <p:tgtEl>
                                          <p:spTgt spid="36"/>
                                        </p:tgtEl>
                                        <p:attrNameLst>
                                          <p:attrName>ppt_h</p:attrName>
                                        </p:attrNameLst>
                                      </p:cBhvr>
                                      <p:tavLst>
                                        <p:tav tm="0">
                                          <p:val>
                                            <p:fltVal val="0"/>
                                          </p:val>
                                        </p:tav>
                                        <p:tav tm="100000">
                                          <p:val>
                                            <p:strVal val="#ppt_h"/>
                                          </p:val>
                                        </p:tav>
                                      </p:tavLst>
                                    </p:anim>
                                    <p:anim calcmode="lin" valueType="num">
                                      <p:cBhvr>
                                        <p:cTn id="51" dur="1000" fill="hold"/>
                                        <p:tgtEl>
                                          <p:spTgt spid="36"/>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6"/>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childTnLst>
                          </p:cTn>
                        </p:par>
                        <p:par>
                          <p:cTn id="57" fill="hold">
                            <p:stCondLst>
                              <p:cond delay="6000"/>
                            </p:stCondLst>
                            <p:childTnLst>
                              <p:par>
                                <p:cTn id="58" presetID="31" presetClass="entr" presetSubtype="0"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 calcmode="lin" valueType="num">
                                      <p:cBhvr>
                                        <p:cTn id="60" dur="500" fill="hold"/>
                                        <p:tgtEl>
                                          <p:spTgt spid="45"/>
                                        </p:tgtEl>
                                        <p:attrNameLst>
                                          <p:attrName>ppt_w</p:attrName>
                                        </p:attrNameLst>
                                      </p:cBhvr>
                                      <p:tavLst>
                                        <p:tav tm="0">
                                          <p:val>
                                            <p:fltVal val="0"/>
                                          </p:val>
                                        </p:tav>
                                        <p:tav tm="100000">
                                          <p:val>
                                            <p:strVal val="#ppt_w"/>
                                          </p:val>
                                        </p:tav>
                                      </p:tavLst>
                                    </p:anim>
                                    <p:anim calcmode="lin" valueType="num">
                                      <p:cBhvr>
                                        <p:cTn id="61" dur="500" fill="hold"/>
                                        <p:tgtEl>
                                          <p:spTgt spid="45"/>
                                        </p:tgtEl>
                                        <p:attrNameLst>
                                          <p:attrName>ppt_h</p:attrName>
                                        </p:attrNameLst>
                                      </p:cBhvr>
                                      <p:tavLst>
                                        <p:tav tm="0">
                                          <p:val>
                                            <p:fltVal val="0"/>
                                          </p:val>
                                        </p:tav>
                                        <p:tav tm="100000">
                                          <p:val>
                                            <p:strVal val="#ppt_h"/>
                                          </p:val>
                                        </p:tav>
                                      </p:tavLst>
                                    </p:anim>
                                    <p:anim calcmode="lin" valueType="num">
                                      <p:cBhvr>
                                        <p:cTn id="62" dur="500" fill="hold"/>
                                        <p:tgtEl>
                                          <p:spTgt spid="45"/>
                                        </p:tgtEl>
                                        <p:attrNameLst>
                                          <p:attrName>style.rotation</p:attrName>
                                        </p:attrNameLst>
                                      </p:cBhvr>
                                      <p:tavLst>
                                        <p:tav tm="0">
                                          <p:val>
                                            <p:fltVal val="90"/>
                                          </p:val>
                                        </p:tav>
                                        <p:tav tm="100000">
                                          <p:val>
                                            <p:fltVal val="0"/>
                                          </p:val>
                                        </p:tav>
                                      </p:tavLst>
                                    </p:anim>
                                    <p:animEffect transition="in" filter="fade">
                                      <p:cBhvr>
                                        <p:cTn id="63" dur="500"/>
                                        <p:tgtEl>
                                          <p:spTgt spid="45"/>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47"/>
                                        </p:tgtEl>
                                        <p:attrNameLst>
                                          <p:attrName>style.visibility</p:attrName>
                                        </p:attrNameLst>
                                      </p:cBhvr>
                                      <p:to>
                                        <p:strVal val="visible"/>
                                      </p:to>
                                    </p:set>
                                    <p:anim calcmode="lin" valueType="num">
                                      <p:cBhvr>
                                        <p:cTn id="66" dur="500" fill="hold"/>
                                        <p:tgtEl>
                                          <p:spTgt spid="47"/>
                                        </p:tgtEl>
                                        <p:attrNameLst>
                                          <p:attrName>ppt_w</p:attrName>
                                        </p:attrNameLst>
                                      </p:cBhvr>
                                      <p:tavLst>
                                        <p:tav tm="0">
                                          <p:val>
                                            <p:fltVal val="0"/>
                                          </p:val>
                                        </p:tav>
                                        <p:tav tm="100000">
                                          <p:val>
                                            <p:strVal val="#ppt_w"/>
                                          </p:val>
                                        </p:tav>
                                      </p:tavLst>
                                    </p:anim>
                                    <p:anim calcmode="lin" valueType="num">
                                      <p:cBhvr>
                                        <p:cTn id="67" dur="500" fill="hold"/>
                                        <p:tgtEl>
                                          <p:spTgt spid="47"/>
                                        </p:tgtEl>
                                        <p:attrNameLst>
                                          <p:attrName>ppt_h</p:attrName>
                                        </p:attrNameLst>
                                      </p:cBhvr>
                                      <p:tavLst>
                                        <p:tav tm="0">
                                          <p:val>
                                            <p:fltVal val="0"/>
                                          </p:val>
                                        </p:tav>
                                        <p:tav tm="100000">
                                          <p:val>
                                            <p:strVal val="#ppt_h"/>
                                          </p:val>
                                        </p:tav>
                                      </p:tavLst>
                                    </p:anim>
                                    <p:anim calcmode="lin" valueType="num">
                                      <p:cBhvr>
                                        <p:cTn id="68" dur="500" fill="hold"/>
                                        <p:tgtEl>
                                          <p:spTgt spid="47"/>
                                        </p:tgtEl>
                                        <p:attrNameLst>
                                          <p:attrName>style.rotation</p:attrName>
                                        </p:attrNameLst>
                                      </p:cBhvr>
                                      <p:tavLst>
                                        <p:tav tm="0">
                                          <p:val>
                                            <p:fltVal val="90"/>
                                          </p:val>
                                        </p:tav>
                                        <p:tav tm="100000">
                                          <p:val>
                                            <p:fltVal val="0"/>
                                          </p:val>
                                        </p:tav>
                                      </p:tavLst>
                                    </p:anim>
                                    <p:animEffect transition="in" filter="fade">
                                      <p:cBhvr>
                                        <p:cTn id="69" dur="500"/>
                                        <p:tgtEl>
                                          <p:spTgt spid="47"/>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 calcmode="lin" valueType="num">
                                      <p:cBhvr>
                                        <p:cTn id="74" dur="500" fill="hold"/>
                                        <p:tgtEl>
                                          <p:spTgt spid="49"/>
                                        </p:tgtEl>
                                        <p:attrNameLst>
                                          <p:attrName>style.rotation</p:attrName>
                                        </p:attrNameLst>
                                      </p:cBhvr>
                                      <p:tavLst>
                                        <p:tav tm="0">
                                          <p:val>
                                            <p:fltVal val="90"/>
                                          </p:val>
                                        </p:tav>
                                        <p:tav tm="100000">
                                          <p:val>
                                            <p:fltVal val="0"/>
                                          </p:val>
                                        </p:tav>
                                      </p:tavLst>
                                    </p:anim>
                                    <p:animEffect transition="in" filter="fade">
                                      <p:cBhvr>
                                        <p:cTn id="75" dur="500"/>
                                        <p:tgtEl>
                                          <p:spTgt spid="49"/>
                                        </p:tgtEl>
                                      </p:cBhvr>
                                    </p:animEffect>
                                  </p:childTnLst>
                                </p:cTn>
                              </p:par>
                            </p:childTnLst>
                          </p:cTn>
                        </p:par>
                        <p:par>
                          <p:cTn id="76" fill="hold">
                            <p:stCondLst>
                              <p:cond delay="6500"/>
                            </p:stCondLst>
                            <p:childTnLst>
                              <p:par>
                                <p:cTn id="77" presetID="2" presetClass="entr" presetSubtype="2"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 calcmode="lin" valueType="num">
                                      <p:cBhvr additive="base">
                                        <p:cTn id="79" dur="500" fill="hold"/>
                                        <p:tgtEl>
                                          <p:spTgt spid="46"/>
                                        </p:tgtEl>
                                        <p:attrNameLst>
                                          <p:attrName>ppt_x</p:attrName>
                                        </p:attrNameLst>
                                      </p:cBhvr>
                                      <p:tavLst>
                                        <p:tav tm="0">
                                          <p:val>
                                            <p:strVal val="1+#ppt_w/2"/>
                                          </p:val>
                                        </p:tav>
                                        <p:tav tm="100000">
                                          <p:val>
                                            <p:strVal val="#ppt_x"/>
                                          </p:val>
                                        </p:tav>
                                      </p:tavLst>
                                    </p:anim>
                                    <p:anim calcmode="lin" valueType="num">
                                      <p:cBhvr additive="base">
                                        <p:cTn id="80" dur="500" fill="hold"/>
                                        <p:tgtEl>
                                          <p:spTgt spid="46"/>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0"/>
                                  </p:stCondLst>
                                  <p:childTnLst>
                                    <p:set>
                                      <p:cBhvr>
                                        <p:cTn id="82" dur="1" fill="hold">
                                          <p:stCondLst>
                                            <p:cond delay="0"/>
                                          </p:stCondLst>
                                        </p:cTn>
                                        <p:tgtEl>
                                          <p:spTgt spid="48"/>
                                        </p:tgtEl>
                                        <p:attrNameLst>
                                          <p:attrName>style.visibility</p:attrName>
                                        </p:attrNameLst>
                                      </p:cBhvr>
                                      <p:to>
                                        <p:strVal val="visible"/>
                                      </p:to>
                                    </p:set>
                                    <p:anim calcmode="lin" valueType="num">
                                      <p:cBhvr additive="base">
                                        <p:cTn id="83" dur="500" fill="hold"/>
                                        <p:tgtEl>
                                          <p:spTgt spid="48"/>
                                        </p:tgtEl>
                                        <p:attrNameLst>
                                          <p:attrName>ppt_x</p:attrName>
                                        </p:attrNameLst>
                                      </p:cBhvr>
                                      <p:tavLst>
                                        <p:tav tm="0">
                                          <p:val>
                                            <p:strVal val="1+#ppt_w/2"/>
                                          </p:val>
                                        </p:tav>
                                        <p:tav tm="100000">
                                          <p:val>
                                            <p:strVal val="#ppt_x"/>
                                          </p:val>
                                        </p:tav>
                                      </p:tavLst>
                                    </p:anim>
                                    <p:anim calcmode="lin" valueType="num">
                                      <p:cBhvr additive="base">
                                        <p:cTn id="84" dur="500" fill="hold"/>
                                        <p:tgtEl>
                                          <p:spTgt spid="48"/>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1+#ppt_w/2"/>
                                          </p:val>
                                        </p:tav>
                                        <p:tav tm="100000">
                                          <p:val>
                                            <p:strVal val="#ppt_x"/>
                                          </p:val>
                                        </p:tav>
                                      </p:tavLst>
                                    </p:anim>
                                    <p:anim calcmode="lin" valueType="num">
                                      <p:cBhvr additive="base">
                                        <p:cTn id="8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28" grpId="0" animBg="1"/>
      <p:bldP spid="33" grpId="0" animBg="1"/>
      <p:bldP spid="34" grpId="0"/>
      <p:bldP spid="35" grpId="0"/>
      <p:bldP spid="45" grpId="0"/>
      <p:bldP spid="46" grpId="0"/>
      <p:bldP spid="47" grpId="0"/>
      <p:bldP spid="48" grpId="0"/>
      <p:bldP spid="49"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取得的成绩经验</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Freeform 22"/>
          <p:cNvSpPr/>
          <p:nvPr/>
        </p:nvSpPr>
        <p:spPr>
          <a:xfrm>
            <a:off x="1227222" y="1228268"/>
            <a:ext cx="3320716" cy="1361072"/>
          </a:xfrm>
          <a:custGeom>
            <a:avLst/>
            <a:gdLst>
              <a:gd name="connsiteX0" fmla="*/ 578644 w 4427621"/>
              <a:gd name="connsiteY0" fmla="*/ 0 h 1814763"/>
              <a:gd name="connsiteX1" fmla="*/ 4427621 w 4427621"/>
              <a:gd name="connsiteY1" fmla="*/ 0 h 1814763"/>
              <a:gd name="connsiteX2" fmla="*/ 4427621 w 4427621"/>
              <a:gd name="connsiteY2" fmla="*/ 1209649 h 1814763"/>
              <a:gd name="connsiteX3" fmla="*/ 4330635 w 4427621"/>
              <a:gd name="connsiteY3" fmla="*/ 1219426 h 1814763"/>
              <a:gd name="connsiteX4" fmla="*/ 3832284 w 4427621"/>
              <a:gd name="connsiteY4" fmla="*/ 1717778 h 1814763"/>
              <a:gd name="connsiteX5" fmla="*/ 3822507 w 4427621"/>
              <a:gd name="connsiteY5" fmla="*/ 1814763 h 1814763"/>
              <a:gd name="connsiteX6" fmla="*/ 0 w 4427621"/>
              <a:gd name="connsiteY6" fmla="*/ 1814763 h 1814763"/>
              <a:gd name="connsiteX7" fmla="*/ 0 w 4427621"/>
              <a:gd name="connsiteY7" fmla="*/ 578645 h 1814763"/>
              <a:gd name="connsiteX8" fmla="*/ 116616 w 4427621"/>
              <a:gd name="connsiteY8" fmla="*/ 566889 h 1814763"/>
              <a:gd name="connsiteX9" fmla="*/ 578644 w 4427621"/>
              <a:gd name="connsiteY9" fmla="*/ 0 h 1814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7621" h="1814763">
                <a:moveTo>
                  <a:pt x="578644" y="0"/>
                </a:moveTo>
                <a:lnTo>
                  <a:pt x="4427621" y="0"/>
                </a:lnTo>
                <a:lnTo>
                  <a:pt x="4427621" y="1209649"/>
                </a:lnTo>
                <a:lnTo>
                  <a:pt x="4330635" y="1219426"/>
                </a:lnTo>
                <a:cubicBezTo>
                  <a:pt x="4080491" y="1270613"/>
                  <a:pt x="3883470" y="1467634"/>
                  <a:pt x="3832284" y="1717778"/>
                </a:cubicBezTo>
                <a:lnTo>
                  <a:pt x="3822507" y="1814763"/>
                </a:lnTo>
                <a:lnTo>
                  <a:pt x="0" y="1814763"/>
                </a:lnTo>
                <a:lnTo>
                  <a:pt x="0" y="578645"/>
                </a:lnTo>
                <a:lnTo>
                  <a:pt x="116616" y="566889"/>
                </a:lnTo>
                <a:cubicBezTo>
                  <a:pt x="380295" y="512933"/>
                  <a:pt x="578644" y="279630"/>
                  <a:pt x="578644" y="0"/>
                </a:cubicBezTo>
                <a:close/>
              </a:path>
            </a:pathLst>
          </a:cu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cs typeface="+mn-ea"/>
              <a:sym typeface="+mn-lt"/>
            </a:endParaRPr>
          </a:p>
        </p:txBody>
      </p:sp>
      <p:sp>
        <p:nvSpPr>
          <p:cNvPr id="6" name="Freeform 26"/>
          <p:cNvSpPr/>
          <p:nvPr/>
        </p:nvSpPr>
        <p:spPr>
          <a:xfrm>
            <a:off x="4596063" y="1228268"/>
            <a:ext cx="3320716" cy="1361072"/>
          </a:xfrm>
          <a:custGeom>
            <a:avLst/>
            <a:gdLst>
              <a:gd name="connsiteX0" fmla="*/ 0 w 4427621"/>
              <a:gd name="connsiteY0" fmla="*/ 0 h 1814763"/>
              <a:gd name="connsiteX1" fmla="*/ 3848976 w 4427621"/>
              <a:gd name="connsiteY1" fmla="*/ 0 h 1814763"/>
              <a:gd name="connsiteX2" fmla="*/ 4427621 w 4427621"/>
              <a:gd name="connsiteY2" fmla="*/ 578645 h 1814763"/>
              <a:gd name="connsiteX3" fmla="*/ 4427621 w 4427621"/>
              <a:gd name="connsiteY3" fmla="*/ 1814763 h 1814763"/>
              <a:gd name="connsiteX4" fmla="*/ 605114 w 4427621"/>
              <a:gd name="connsiteY4" fmla="*/ 1814763 h 1814763"/>
              <a:gd name="connsiteX5" fmla="*/ 595337 w 4427621"/>
              <a:gd name="connsiteY5" fmla="*/ 1717778 h 1814763"/>
              <a:gd name="connsiteX6" fmla="*/ 96986 w 4427621"/>
              <a:gd name="connsiteY6" fmla="*/ 1219426 h 1814763"/>
              <a:gd name="connsiteX7" fmla="*/ 0 w 4427621"/>
              <a:gd name="connsiteY7" fmla="*/ 1209650 h 1814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27621" h="1814763">
                <a:moveTo>
                  <a:pt x="0" y="0"/>
                </a:moveTo>
                <a:lnTo>
                  <a:pt x="3848976" y="0"/>
                </a:lnTo>
                <a:cubicBezTo>
                  <a:pt x="3848976" y="319577"/>
                  <a:pt x="4108044" y="578645"/>
                  <a:pt x="4427621" y="578645"/>
                </a:cubicBezTo>
                <a:lnTo>
                  <a:pt x="4427621" y="1814763"/>
                </a:lnTo>
                <a:lnTo>
                  <a:pt x="605114" y="1814763"/>
                </a:lnTo>
                <a:lnTo>
                  <a:pt x="595337" y="1717778"/>
                </a:lnTo>
                <a:cubicBezTo>
                  <a:pt x="544150" y="1467634"/>
                  <a:pt x="347129" y="1270613"/>
                  <a:pt x="96986" y="1219426"/>
                </a:cubicBezTo>
                <a:lnTo>
                  <a:pt x="0" y="1209650"/>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cs typeface="+mn-ea"/>
              <a:sym typeface="+mn-lt"/>
            </a:endParaRPr>
          </a:p>
        </p:txBody>
      </p:sp>
      <p:sp>
        <p:nvSpPr>
          <p:cNvPr id="7" name="Freeform 28"/>
          <p:cNvSpPr/>
          <p:nvPr/>
        </p:nvSpPr>
        <p:spPr>
          <a:xfrm>
            <a:off x="4596063" y="2637466"/>
            <a:ext cx="3320716" cy="1361072"/>
          </a:xfrm>
          <a:custGeom>
            <a:avLst/>
            <a:gdLst>
              <a:gd name="connsiteX0" fmla="*/ 603776 w 4427621"/>
              <a:gd name="connsiteY0" fmla="*/ 0 h 1814763"/>
              <a:gd name="connsiteX1" fmla="*/ 4427621 w 4427621"/>
              <a:gd name="connsiteY1" fmla="*/ 0 h 1814763"/>
              <a:gd name="connsiteX2" fmla="*/ 4427621 w 4427621"/>
              <a:gd name="connsiteY2" fmla="*/ 1236118 h 1814763"/>
              <a:gd name="connsiteX3" fmla="*/ 3848976 w 4427621"/>
              <a:gd name="connsiteY3" fmla="*/ 1814763 h 1814763"/>
              <a:gd name="connsiteX4" fmla="*/ 0 w 4427621"/>
              <a:gd name="connsiteY4" fmla="*/ 1814763 h 1814763"/>
              <a:gd name="connsiteX5" fmla="*/ 0 w 4427621"/>
              <a:gd name="connsiteY5" fmla="*/ 604979 h 1814763"/>
              <a:gd name="connsiteX6" fmla="*/ 95648 w 4427621"/>
              <a:gd name="connsiteY6" fmla="*/ 595337 h 1814763"/>
              <a:gd name="connsiteX7" fmla="*/ 593999 w 4427621"/>
              <a:gd name="connsiteY7" fmla="*/ 96986 h 1814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27621" h="1814763">
                <a:moveTo>
                  <a:pt x="603776" y="0"/>
                </a:moveTo>
                <a:lnTo>
                  <a:pt x="4427621" y="0"/>
                </a:lnTo>
                <a:lnTo>
                  <a:pt x="4427621" y="1236118"/>
                </a:lnTo>
                <a:cubicBezTo>
                  <a:pt x="4108044" y="1236118"/>
                  <a:pt x="3848976" y="1495186"/>
                  <a:pt x="3848976" y="1814763"/>
                </a:cubicBezTo>
                <a:lnTo>
                  <a:pt x="0" y="1814763"/>
                </a:lnTo>
                <a:lnTo>
                  <a:pt x="0" y="604979"/>
                </a:lnTo>
                <a:lnTo>
                  <a:pt x="95648" y="595337"/>
                </a:lnTo>
                <a:cubicBezTo>
                  <a:pt x="345791" y="544150"/>
                  <a:pt x="542812" y="347129"/>
                  <a:pt x="593999" y="96986"/>
                </a:cubicBezTo>
                <a:close/>
              </a:path>
            </a:pathLst>
          </a:cu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cs typeface="+mn-ea"/>
              <a:sym typeface="+mn-lt"/>
            </a:endParaRPr>
          </a:p>
        </p:txBody>
      </p:sp>
      <p:sp>
        <p:nvSpPr>
          <p:cNvPr id="8" name="Freeform 19"/>
          <p:cNvSpPr/>
          <p:nvPr/>
        </p:nvSpPr>
        <p:spPr>
          <a:xfrm>
            <a:off x="1227221" y="2637466"/>
            <a:ext cx="3320716" cy="1361072"/>
          </a:xfrm>
          <a:custGeom>
            <a:avLst/>
            <a:gdLst>
              <a:gd name="connsiteX0" fmla="*/ 0 w 4427621"/>
              <a:gd name="connsiteY0" fmla="*/ 0 h 1814763"/>
              <a:gd name="connsiteX1" fmla="*/ 3822508 w 4427621"/>
              <a:gd name="connsiteY1" fmla="*/ 0 h 1814763"/>
              <a:gd name="connsiteX2" fmla="*/ 3832285 w 4427621"/>
              <a:gd name="connsiteY2" fmla="*/ 96986 h 1814763"/>
              <a:gd name="connsiteX3" fmla="*/ 4330636 w 4427621"/>
              <a:gd name="connsiteY3" fmla="*/ 595337 h 1814763"/>
              <a:gd name="connsiteX4" fmla="*/ 4427621 w 4427621"/>
              <a:gd name="connsiteY4" fmla="*/ 605114 h 1814763"/>
              <a:gd name="connsiteX5" fmla="*/ 4427621 w 4427621"/>
              <a:gd name="connsiteY5" fmla="*/ 1814763 h 1814763"/>
              <a:gd name="connsiteX6" fmla="*/ 578645 w 4427621"/>
              <a:gd name="connsiteY6" fmla="*/ 1814763 h 1814763"/>
              <a:gd name="connsiteX7" fmla="*/ 0 w 4427621"/>
              <a:gd name="connsiteY7" fmla="*/ 1236118 h 1814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27621" h="1814763">
                <a:moveTo>
                  <a:pt x="0" y="0"/>
                </a:moveTo>
                <a:lnTo>
                  <a:pt x="3822508" y="0"/>
                </a:lnTo>
                <a:lnTo>
                  <a:pt x="3832285" y="96986"/>
                </a:lnTo>
                <a:cubicBezTo>
                  <a:pt x="3883471" y="347129"/>
                  <a:pt x="4080492" y="544150"/>
                  <a:pt x="4330636" y="595337"/>
                </a:cubicBezTo>
                <a:lnTo>
                  <a:pt x="4427621" y="605114"/>
                </a:lnTo>
                <a:lnTo>
                  <a:pt x="4427621" y="1814763"/>
                </a:lnTo>
                <a:lnTo>
                  <a:pt x="578645" y="1814763"/>
                </a:lnTo>
                <a:cubicBezTo>
                  <a:pt x="578645" y="1495186"/>
                  <a:pt x="319577" y="1236118"/>
                  <a:pt x="0" y="1236118"/>
                </a:cubicBezTo>
                <a:close/>
              </a:path>
            </a:pathLst>
          </a:cu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cs typeface="+mn-ea"/>
              <a:sym typeface="+mn-lt"/>
            </a:endParaRPr>
          </a:p>
        </p:txBody>
      </p:sp>
      <p:sp>
        <p:nvSpPr>
          <p:cNvPr id="9" name="Oval 8"/>
          <p:cNvSpPr/>
          <p:nvPr/>
        </p:nvSpPr>
        <p:spPr>
          <a:xfrm>
            <a:off x="4138015" y="2179419"/>
            <a:ext cx="867968" cy="867968"/>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cs typeface="+mn-ea"/>
              <a:sym typeface="+mn-lt"/>
            </a:endParaRPr>
          </a:p>
        </p:txBody>
      </p:sp>
      <p:sp>
        <p:nvSpPr>
          <p:cNvPr id="10" name="Oval 17"/>
          <p:cNvSpPr/>
          <p:nvPr/>
        </p:nvSpPr>
        <p:spPr>
          <a:xfrm>
            <a:off x="834596" y="3605913"/>
            <a:ext cx="785250" cy="785250"/>
          </a:xfrm>
          <a:prstGeom prst="ellips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cs typeface="+mn-ea"/>
              <a:sym typeface="+mn-lt"/>
            </a:endParaRPr>
          </a:p>
        </p:txBody>
      </p:sp>
      <p:sp>
        <p:nvSpPr>
          <p:cNvPr id="11" name="Oval 20"/>
          <p:cNvSpPr/>
          <p:nvPr/>
        </p:nvSpPr>
        <p:spPr>
          <a:xfrm>
            <a:off x="834596" y="835643"/>
            <a:ext cx="785250" cy="785250"/>
          </a:xfrm>
          <a:prstGeom prst="ellipse">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cs typeface="+mn-ea"/>
              <a:sym typeface="+mn-lt"/>
            </a:endParaRPr>
          </a:p>
        </p:txBody>
      </p:sp>
      <p:sp>
        <p:nvSpPr>
          <p:cNvPr id="12" name="Oval 23"/>
          <p:cNvSpPr/>
          <p:nvPr/>
        </p:nvSpPr>
        <p:spPr>
          <a:xfrm>
            <a:off x="7518232" y="829721"/>
            <a:ext cx="797093" cy="797093"/>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cs typeface="+mn-ea"/>
              <a:sym typeface="+mn-lt"/>
            </a:endParaRPr>
          </a:p>
        </p:txBody>
      </p:sp>
      <p:sp>
        <p:nvSpPr>
          <p:cNvPr id="13" name="Oval 25"/>
          <p:cNvSpPr/>
          <p:nvPr/>
        </p:nvSpPr>
        <p:spPr>
          <a:xfrm>
            <a:off x="7524154" y="3605913"/>
            <a:ext cx="785250" cy="785250"/>
          </a:xfrm>
          <a:prstGeom prst="ellipse">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cs typeface="+mn-ea"/>
              <a:sym typeface="+mn-lt"/>
            </a:endParaRPr>
          </a:p>
        </p:txBody>
      </p:sp>
      <p:sp>
        <p:nvSpPr>
          <p:cNvPr id="14" name="TextBox 29"/>
          <p:cNvSpPr txBox="1"/>
          <p:nvPr/>
        </p:nvSpPr>
        <p:spPr>
          <a:xfrm flipH="1">
            <a:off x="911391" y="991665"/>
            <a:ext cx="631659" cy="461665"/>
          </a:xfrm>
          <a:prstGeom prst="rect">
            <a:avLst/>
          </a:prstGeom>
          <a:noFill/>
          <a:ln>
            <a:noFill/>
          </a:ln>
        </p:spPr>
        <p:txBody>
          <a:bodyPr wrap="square" rtlCol="0">
            <a:spAutoFit/>
          </a:bodyPr>
          <a:lstStyle/>
          <a:p>
            <a:pPr algn="ctr"/>
            <a:r>
              <a:rPr lang="en-US" sz="2400" dirty="0">
                <a:solidFill>
                  <a:schemeClr val="bg1"/>
                </a:solidFill>
                <a:cs typeface="+mn-ea"/>
                <a:sym typeface="+mn-lt"/>
              </a:rPr>
              <a:t></a:t>
            </a:r>
          </a:p>
        </p:txBody>
      </p:sp>
      <p:sp>
        <p:nvSpPr>
          <p:cNvPr id="15" name="TextBox 30"/>
          <p:cNvSpPr txBox="1"/>
          <p:nvPr/>
        </p:nvSpPr>
        <p:spPr>
          <a:xfrm flipH="1">
            <a:off x="1619846" y="1524458"/>
            <a:ext cx="1955040" cy="230832"/>
          </a:xfrm>
          <a:prstGeom prst="rect">
            <a:avLst/>
          </a:prstGeom>
          <a:noFill/>
          <a:ln>
            <a:noFill/>
          </a:ln>
        </p:spPr>
        <p:txBody>
          <a:bodyPr wrap="square" rtlCol="0">
            <a:spAutoFit/>
          </a:bodyPr>
          <a:lstStyle/>
          <a:p>
            <a:r>
              <a:rPr lang="zh-CN" altLang="en-US" sz="900" b="1" dirty="0" smtClean="0">
                <a:solidFill>
                  <a:schemeClr val="bg1"/>
                </a:solidFill>
                <a:cs typeface="+mn-ea"/>
                <a:sym typeface="+mn-lt"/>
              </a:rPr>
              <a:t>在这里输入标题</a:t>
            </a:r>
            <a:endParaRPr lang="en-US" sz="900" b="1" dirty="0">
              <a:solidFill>
                <a:schemeClr val="bg1"/>
              </a:solidFill>
              <a:cs typeface="+mn-ea"/>
              <a:sym typeface="+mn-lt"/>
            </a:endParaRPr>
          </a:p>
        </p:txBody>
      </p:sp>
      <p:sp>
        <p:nvSpPr>
          <p:cNvPr id="16" name="TextBox 31"/>
          <p:cNvSpPr txBox="1"/>
          <p:nvPr/>
        </p:nvSpPr>
        <p:spPr>
          <a:xfrm flipH="1">
            <a:off x="1623831" y="1694920"/>
            <a:ext cx="2466058" cy="819840"/>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smtClean="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smtClean="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sz="788" dirty="0">
              <a:solidFill>
                <a:schemeClr val="bg1"/>
              </a:solidFill>
              <a:latin typeface="+mn-lt"/>
              <a:cs typeface="+mn-ea"/>
              <a:sym typeface="+mn-lt"/>
            </a:endParaRPr>
          </a:p>
        </p:txBody>
      </p:sp>
      <p:sp>
        <p:nvSpPr>
          <p:cNvPr id="17" name="TextBox 32"/>
          <p:cNvSpPr txBox="1"/>
          <p:nvPr/>
        </p:nvSpPr>
        <p:spPr>
          <a:xfrm flipH="1">
            <a:off x="1227219" y="1637233"/>
            <a:ext cx="598489" cy="415498"/>
          </a:xfrm>
          <a:prstGeom prst="rect">
            <a:avLst/>
          </a:prstGeom>
          <a:noFill/>
          <a:ln>
            <a:noFill/>
          </a:ln>
        </p:spPr>
        <p:txBody>
          <a:bodyPr wrap="square" rtlCol="0">
            <a:spAutoFit/>
          </a:bodyPr>
          <a:lstStyle/>
          <a:p>
            <a:r>
              <a:rPr lang="da-DK" sz="2100" dirty="0">
                <a:solidFill>
                  <a:schemeClr val="bg1"/>
                </a:solidFill>
                <a:cs typeface="+mn-ea"/>
                <a:sym typeface="+mn-lt"/>
              </a:rPr>
              <a:t>01</a:t>
            </a:r>
            <a:endParaRPr lang="en-US" sz="2100" dirty="0">
              <a:solidFill>
                <a:schemeClr val="bg1"/>
              </a:solidFill>
              <a:cs typeface="+mn-ea"/>
              <a:sym typeface="+mn-lt"/>
            </a:endParaRPr>
          </a:p>
        </p:txBody>
      </p:sp>
      <p:sp>
        <p:nvSpPr>
          <p:cNvPr id="18" name="TextBox 33"/>
          <p:cNvSpPr txBox="1"/>
          <p:nvPr/>
        </p:nvSpPr>
        <p:spPr>
          <a:xfrm flipH="1">
            <a:off x="911391" y="3761935"/>
            <a:ext cx="631659" cy="461665"/>
          </a:xfrm>
          <a:prstGeom prst="rect">
            <a:avLst/>
          </a:prstGeom>
          <a:noFill/>
          <a:ln>
            <a:noFill/>
          </a:ln>
        </p:spPr>
        <p:txBody>
          <a:bodyPr wrap="square" rtlCol="0">
            <a:spAutoFit/>
          </a:bodyPr>
          <a:lstStyle/>
          <a:p>
            <a:pPr algn="ctr"/>
            <a:r>
              <a:rPr lang="en-US" sz="2400" dirty="0">
                <a:solidFill>
                  <a:schemeClr val="bg1"/>
                </a:solidFill>
                <a:cs typeface="+mn-ea"/>
                <a:sym typeface="+mn-lt"/>
              </a:rPr>
              <a:t></a:t>
            </a:r>
          </a:p>
        </p:txBody>
      </p:sp>
      <p:sp>
        <p:nvSpPr>
          <p:cNvPr id="19" name="TextBox 34"/>
          <p:cNvSpPr txBox="1"/>
          <p:nvPr/>
        </p:nvSpPr>
        <p:spPr>
          <a:xfrm flipH="1">
            <a:off x="7600949" y="3761935"/>
            <a:ext cx="631659" cy="461665"/>
          </a:xfrm>
          <a:prstGeom prst="rect">
            <a:avLst/>
          </a:prstGeom>
          <a:noFill/>
          <a:ln>
            <a:noFill/>
          </a:ln>
        </p:spPr>
        <p:txBody>
          <a:bodyPr wrap="square" rtlCol="0">
            <a:spAutoFit/>
          </a:bodyPr>
          <a:lstStyle/>
          <a:p>
            <a:pPr algn="ctr"/>
            <a:r>
              <a:rPr lang="en-US" sz="2400" dirty="0">
                <a:solidFill>
                  <a:schemeClr val="bg1"/>
                </a:solidFill>
                <a:cs typeface="+mn-ea"/>
                <a:sym typeface="+mn-lt"/>
              </a:rPr>
              <a:t></a:t>
            </a:r>
          </a:p>
        </p:txBody>
      </p:sp>
      <p:sp>
        <p:nvSpPr>
          <p:cNvPr id="20" name="TextBox 35"/>
          <p:cNvSpPr txBox="1"/>
          <p:nvPr/>
        </p:nvSpPr>
        <p:spPr>
          <a:xfrm flipH="1">
            <a:off x="7600949" y="991665"/>
            <a:ext cx="631659" cy="461665"/>
          </a:xfrm>
          <a:prstGeom prst="rect">
            <a:avLst/>
          </a:prstGeom>
          <a:noFill/>
          <a:ln>
            <a:noFill/>
          </a:ln>
        </p:spPr>
        <p:txBody>
          <a:bodyPr wrap="square" rtlCol="0">
            <a:spAutoFit/>
          </a:bodyPr>
          <a:lstStyle/>
          <a:p>
            <a:pPr algn="ctr"/>
            <a:r>
              <a:rPr lang="en-US" sz="2400" dirty="0">
                <a:solidFill>
                  <a:schemeClr val="bg1"/>
                </a:solidFill>
                <a:cs typeface="+mn-ea"/>
                <a:sym typeface="+mn-lt"/>
              </a:rPr>
              <a:t></a:t>
            </a:r>
          </a:p>
        </p:txBody>
      </p:sp>
      <p:sp>
        <p:nvSpPr>
          <p:cNvPr id="21" name="TextBox 36"/>
          <p:cNvSpPr txBox="1"/>
          <p:nvPr/>
        </p:nvSpPr>
        <p:spPr>
          <a:xfrm flipH="1">
            <a:off x="4254505" y="2279117"/>
            <a:ext cx="631659" cy="415498"/>
          </a:xfrm>
          <a:prstGeom prst="rect">
            <a:avLst/>
          </a:prstGeom>
          <a:noFill/>
          <a:ln>
            <a:noFill/>
          </a:ln>
        </p:spPr>
        <p:txBody>
          <a:bodyPr wrap="square" rtlCol="0">
            <a:spAutoFit/>
          </a:bodyPr>
          <a:lstStyle/>
          <a:p>
            <a:pPr algn="ctr"/>
            <a:r>
              <a:rPr lang="en-US" sz="2100" dirty="0">
                <a:solidFill>
                  <a:schemeClr val="bg1"/>
                </a:solidFill>
                <a:cs typeface="+mn-ea"/>
                <a:sym typeface="+mn-lt"/>
              </a:rPr>
              <a:t></a:t>
            </a:r>
          </a:p>
        </p:txBody>
      </p:sp>
      <p:sp>
        <p:nvSpPr>
          <p:cNvPr id="22" name="TextBox 37"/>
          <p:cNvSpPr txBox="1"/>
          <p:nvPr/>
        </p:nvSpPr>
        <p:spPr>
          <a:xfrm flipH="1">
            <a:off x="1619846" y="2874375"/>
            <a:ext cx="1955040" cy="230832"/>
          </a:xfrm>
          <a:prstGeom prst="rect">
            <a:avLst/>
          </a:prstGeom>
          <a:noFill/>
          <a:ln>
            <a:noFill/>
          </a:ln>
        </p:spPr>
        <p:txBody>
          <a:bodyPr wrap="square" rtlCol="0">
            <a:spAutoFit/>
          </a:bodyPr>
          <a:lstStyle/>
          <a:p>
            <a:r>
              <a:rPr lang="zh-CN" altLang="en-US" sz="900" b="1" dirty="0" smtClean="0">
                <a:solidFill>
                  <a:schemeClr val="bg1"/>
                </a:solidFill>
                <a:cs typeface="+mn-ea"/>
                <a:sym typeface="+mn-lt"/>
              </a:rPr>
              <a:t>在这里输入标题</a:t>
            </a:r>
            <a:endParaRPr lang="en-US" altLang="zh-CN" sz="900" b="1" dirty="0">
              <a:solidFill>
                <a:schemeClr val="bg1"/>
              </a:solidFill>
              <a:cs typeface="+mn-ea"/>
              <a:sym typeface="+mn-lt"/>
            </a:endParaRPr>
          </a:p>
        </p:txBody>
      </p:sp>
      <p:sp>
        <p:nvSpPr>
          <p:cNvPr id="23" name="TextBox 38"/>
          <p:cNvSpPr txBox="1"/>
          <p:nvPr/>
        </p:nvSpPr>
        <p:spPr>
          <a:xfrm flipH="1">
            <a:off x="1623831" y="3044837"/>
            <a:ext cx="2466058" cy="819840"/>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p:txBody>
      </p:sp>
      <p:sp>
        <p:nvSpPr>
          <p:cNvPr id="24" name="TextBox 39"/>
          <p:cNvSpPr txBox="1"/>
          <p:nvPr/>
        </p:nvSpPr>
        <p:spPr>
          <a:xfrm flipH="1">
            <a:off x="1227219" y="2987150"/>
            <a:ext cx="598489" cy="415498"/>
          </a:xfrm>
          <a:prstGeom prst="rect">
            <a:avLst/>
          </a:prstGeom>
          <a:noFill/>
          <a:ln>
            <a:noFill/>
          </a:ln>
        </p:spPr>
        <p:txBody>
          <a:bodyPr wrap="square" rtlCol="0">
            <a:spAutoFit/>
          </a:bodyPr>
          <a:lstStyle/>
          <a:p>
            <a:r>
              <a:rPr lang="da-DK" sz="2100" dirty="0">
                <a:solidFill>
                  <a:schemeClr val="bg1"/>
                </a:solidFill>
                <a:cs typeface="+mn-ea"/>
                <a:sym typeface="+mn-lt"/>
              </a:rPr>
              <a:t>03</a:t>
            </a:r>
            <a:endParaRPr lang="en-US" sz="2100" dirty="0">
              <a:solidFill>
                <a:schemeClr val="bg1"/>
              </a:solidFill>
              <a:cs typeface="+mn-ea"/>
              <a:sym typeface="+mn-lt"/>
            </a:endParaRPr>
          </a:p>
        </p:txBody>
      </p:sp>
      <p:sp>
        <p:nvSpPr>
          <p:cNvPr id="25" name="TextBox 40"/>
          <p:cNvSpPr txBox="1"/>
          <p:nvPr/>
        </p:nvSpPr>
        <p:spPr>
          <a:xfrm flipH="1">
            <a:off x="4988690" y="2874375"/>
            <a:ext cx="1955040" cy="230832"/>
          </a:xfrm>
          <a:prstGeom prst="rect">
            <a:avLst/>
          </a:prstGeom>
          <a:noFill/>
          <a:ln>
            <a:noFill/>
          </a:ln>
        </p:spPr>
        <p:txBody>
          <a:bodyPr wrap="square" rtlCol="0">
            <a:spAutoFit/>
          </a:bodyPr>
          <a:lstStyle/>
          <a:p>
            <a:r>
              <a:rPr lang="zh-CN" altLang="en-US" sz="900" b="1" dirty="0" smtClean="0">
                <a:solidFill>
                  <a:schemeClr val="bg1"/>
                </a:solidFill>
                <a:cs typeface="+mn-ea"/>
                <a:sym typeface="+mn-lt"/>
              </a:rPr>
              <a:t>在这里输入标题</a:t>
            </a:r>
            <a:endParaRPr lang="en-US" altLang="zh-CN" sz="900" b="1" dirty="0">
              <a:solidFill>
                <a:schemeClr val="bg1"/>
              </a:solidFill>
              <a:cs typeface="+mn-ea"/>
              <a:sym typeface="+mn-lt"/>
            </a:endParaRPr>
          </a:p>
        </p:txBody>
      </p:sp>
      <p:sp>
        <p:nvSpPr>
          <p:cNvPr id="26" name="TextBox 41"/>
          <p:cNvSpPr txBox="1"/>
          <p:nvPr/>
        </p:nvSpPr>
        <p:spPr>
          <a:xfrm flipH="1">
            <a:off x="4992675" y="3044837"/>
            <a:ext cx="2466058" cy="819840"/>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p:txBody>
      </p:sp>
      <p:sp>
        <p:nvSpPr>
          <p:cNvPr id="27" name="TextBox 42"/>
          <p:cNvSpPr txBox="1"/>
          <p:nvPr/>
        </p:nvSpPr>
        <p:spPr>
          <a:xfrm flipH="1">
            <a:off x="7458730" y="2987150"/>
            <a:ext cx="458046" cy="738664"/>
          </a:xfrm>
          <a:prstGeom prst="rect">
            <a:avLst/>
          </a:prstGeom>
          <a:noFill/>
          <a:ln>
            <a:noFill/>
          </a:ln>
        </p:spPr>
        <p:txBody>
          <a:bodyPr wrap="square" rtlCol="0">
            <a:spAutoFit/>
          </a:bodyPr>
          <a:lstStyle/>
          <a:p>
            <a:pPr algn="r"/>
            <a:r>
              <a:rPr lang="da-DK" sz="2100" dirty="0">
                <a:solidFill>
                  <a:schemeClr val="bg1"/>
                </a:solidFill>
                <a:cs typeface="+mn-ea"/>
                <a:sym typeface="+mn-lt"/>
              </a:rPr>
              <a:t>04</a:t>
            </a:r>
            <a:endParaRPr lang="en-US" sz="2100" dirty="0">
              <a:solidFill>
                <a:schemeClr val="bg1"/>
              </a:solidFill>
              <a:cs typeface="+mn-ea"/>
              <a:sym typeface="+mn-lt"/>
            </a:endParaRPr>
          </a:p>
        </p:txBody>
      </p:sp>
      <p:sp>
        <p:nvSpPr>
          <p:cNvPr id="28" name="TextBox 43"/>
          <p:cNvSpPr txBox="1"/>
          <p:nvPr/>
        </p:nvSpPr>
        <p:spPr>
          <a:xfrm flipH="1">
            <a:off x="4988690" y="1521179"/>
            <a:ext cx="1955040" cy="230832"/>
          </a:xfrm>
          <a:prstGeom prst="rect">
            <a:avLst/>
          </a:prstGeom>
          <a:noFill/>
          <a:ln>
            <a:noFill/>
          </a:ln>
        </p:spPr>
        <p:txBody>
          <a:bodyPr wrap="square" rtlCol="0">
            <a:spAutoFit/>
          </a:bodyPr>
          <a:lstStyle/>
          <a:p>
            <a:r>
              <a:rPr lang="zh-CN" altLang="en-US" sz="900" b="1" dirty="0" smtClean="0">
                <a:solidFill>
                  <a:schemeClr val="bg1"/>
                </a:solidFill>
                <a:cs typeface="+mn-ea"/>
                <a:sym typeface="+mn-lt"/>
              </a:rPr>
              <a:t>在这里输入标题</a:t>
            </a:r>
            <a:endParaRPr lang="en-US" altLang="zh-CN" sz="900" b="1" dirty="0">
              <a:solidFill>
                <a:schemeClr val="bg1"/>
              </a:solidFill>
              <a:cs typeface="+mn-ea"/>
              <a:sym typeface="+mn-lt"/>
            </a:endParaRPr>
          </a:p>
        </p:txBody>
      </p:sp>
      <p:sp>
        <p:nvSpPr>
          <p:cNvPr id="29" name="TextBox 44"/>
          <p:cNvSpPr txBox="1"/>
          <p:nvPr/>
        </p:nvSpPr>
        <p:spPr>
          <a:xfrm flipH="1">
            <a:off x="4992675" y="1691641"/>
            <a:ext cx="2466058" cy="819840"/>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a:p>
            <a:r>
              <a:rPr lang="zh-CN" altLang="en-US" sz="788" dirty="0">
                <a:solidFill>
                  <a:schemeClr val="bg1"/>
                </a:solidFill>
                <a:latin typeface="+mn-lt"/>
                <a:cs typeface="+mn-ea"/>
                <a:sym typeface="+mn-lt"/>
              </a:rPr>
              <a:t>点击输入内容</a:t>
            </a:r>
            <a:r>
              <a:rPr lang="zh-CN" altLang="en-US" sz="788" dirty="0" smtClean="0">
                <a:solidFill>
                  <a:schemeClr val="bg1"/>
                </a:solidFill>
                <a:latin typeface="+mn-lt"/>
                <a:cs typeface="+mn-ea"/>
                <a:sym typeface="+mn-lt"/>
              </a:rPr>
              <a:t>，编辑文字</a:t>
            </a:r>
            <a:endParaRPr lang="en-US" altLang="zh-CN" sz="788" dirty="0">
              <a:solidFill>
                <a:schemeClr val="bg1"/>
              </a:solidFill>
              <a:latin typeface="+mn-lt"/>
              <a:cs typeface="+mn-ea"/>
              <a:sym typeface="+mn-lt"/>
            </a:endParaRPr>
          </a:p>
        </p:txBody>
      </p:sp>
      <p:sp>
        <p:nvSpPr>
          <p:cNvPr id="30" name="TextBox 45"/>
          <p:cNvSpPr txBox="1"/>
          <p:nvPr/>
        </p:nvSpPr>
        <p:spPr>
          <a:xfrm flipH="1">
            <a:off x="7458730" y="1633954"/>
            <a:ext cx="458046" cy="738664"/>
          </a:xfrm>
          <a:prstGeom prst="rect">
            <a:avLst/>
          </a:prstGeom>
          <a:noFill/>
          <a:ln>
            <a:noFill/>
          </a:ln>
        </p:spPr>
        <p:txBody>
          <a:bodyPr wrap="square" rtlCol="0">
            <a:spAutoFit/>
          </a:bodyPr>
          <a:lstStyle/>
          <a:p>
            <a:pPr algn="r"/>
            <a:r>
              <a:rPr lang="da-DK" sz="2100" dirty="0">
                <a:solidFill>
                  <a:schemeClr val="bg1"/>
                </a:solidFill>
                <a:cs typeface="+mn-ea"/>
                <a:sym typeface="+mn-lt"/>
              </a:rPr>
              <a:t>02</a:t>
            </a:r>
            <a:endParaRPr lang="en-US" sz="2100" dirty="0">
              <a:solidFill>
                <a:schemeClr val="bg1"/>
              </a:solidFill>
              <a:cs typeface="+mn-ea"/>
              <a:sym typeface="+mn-lt"/>
            </a:endParaRPr>
          </a:p>
        </p:txBody>
      </p:sp>
      <p:sp>
        <p:nvSpPr>
          <p:cNvPr id="31" name="TextBox 48"/>
          <p:cNvSpPr txBox="1"/>
          <p:nvPr/>
        </p:nvSpPr>
        <p:spPr>
          <a:xfrm flipH="1">
            <a:off x="4086223" y="2645372"/>
            <a:ext cx="971552" cy="230832"/>
          </a:xfrm>
          <a:prstGeom prst="rect">
            <a:avLst/>
          </a:prstGeom>
          <a:noFill/>
          <a:ln>
            <a:noFill/>
          </a:ln>
        </p:spPr>
        <p:txBody>
          <a:bodyPr wrap="square" rtlCol="0">
            <a:spAutoFit/>
          </a:bodyPr>
          <a:lstStyle/>
          <a:p>
            <a:pPr algn="ctr"/>
            <a:r>
              <a:rPr lang="da-DK" sz="900" b="1" dirty="0">
                <a:solidFill>
                  <a:schemeClr val="bg1"/>
                </a:solidFill>
                <a:cs typeface="+mn-ea"/>
                <a:sym typeface="+mn-lt"/>
              </a:rPr>
              <a:t>VICTORY</a:t>
            </a:r>
            <a:endParaRPr lang="en-US" sz="900" b="1" dirty="0">
              <a:solidFill>
                <a:schemeClr val="bg1"/>
              </a:solidFill>
              <a:cs typeface="+mn-ea"/>
              <a:sym typeface="+mn-lt"/>
            </a:endParaRPr>
          </a:p>
        </p:txBody>
      </p:sp>
    </p:spTree>
    <p:extLst>
      <p:ext uri="{BB962C8B-B14F-4D97-AF65-F5344CB8AC3E}">
        <p14:creationId xmlns:p14="http://schemas.microsoft.com/office/powerpoint/2010/main" val="37115040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childTnLst>
                          </p:cTn>
                        </p:par>
                        <p:par>
                          <p:cTn id="62" fill="hold">
                            <p:stCondLst>
                              <p:cond delay="2500"/>
                            </p:stCondLst>
                            <p:childTnLst>
                              <p:par>
                                <p:cTn id="63" presetID="10" presetClass="entr" presetSubtype="0"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500"/>
                                        <p:tgtEl>
                                          <p:spTgt spid="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500"/>
                                        <p:tgtEl>
                                          <p:spTgt spid="2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7"/>
                                        </p:tgtEl>
                                        <p:attrNameLst>
                                          <p:attrName>style.visibility</p:attrName>
                                        </p:attrNameLst>
                                      </p:cBhvr>
                                      <p:to>
                                        <p:strVal val="visible"/>
                                      </p:to>
                                    </p:set>
                                    <p:animEffect transition="in" filter="fade">
                                      <p:cBhvr>
                                        <p:cTn id="84" dur="500"/>
                                        <p:tgtEl>
                                          <p:spTgt spid="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animEffect transition="in" filter="fade">
                                      <p:cBhvr>
                                        <p:cTn id="87" dur="500"/>
                                        <p:tgtEl>
                                          <p:spTgt spid="1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500"/>
                                        <p:tgtEl>
                                          <p:spTgt spid="19"/>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Effect transition="in" filter="fade">
                                      <p:cBhvr>
                                        <p:cTn id="93" dur="500"/>
                                        <p:tgtEl>
                                          <p:spTgt spid="25"/>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6"/>
                                        </p:tgtEl>
                                        <p:attrNameLst>
                                          <p:attrName>style.visibility</p:attrName>
                                        </p:attrNameLst>
                                      </p:cBhvr>
                                      <p:to>
                                        <p:strVal val="visible"/>
                                      </p:to>
                                    </p:set>
                                    <p:animEffect transition="in" filter="fade">
                                      <p:cBhvr>
                                        <p:cTn id="96" dur="500"/>
                                        <p:tgtEl>
                                          <p:spTgt spid="26"/>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取得的成绩经验</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Teardrop 4"/>
          <p:cNvSpPr/>
          <p:nvPr/>
        </p:nvSpPr>
        <p:spPr>
          <a:xfrm>
            <a:off x="3512344" y="2708909"/>
            <a:ext cx="1007268" cy="1007268"/>
          </a:xfrm>
          <a:prstGeom prst="teardrop">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cs typeface="+mn-ea"/>
              <a:sym typeface="+mn-lt"/>
            </a:endParaRPr>
          </a:p>
        </p:txBody>
      </p:sp>
      <p:sp>
        <p:nvSpPr>
          <p:cNvPr id="6" name="Teardrop 5"/>
          <p:cNvSpPr/>
          <p:nvPr/>
        </p:nvSpPr>
        <p:spPr>
          <a:xfrm flipV="1">
            <a:off x="3512344" y="1564481"/>
            <a:ext cx="1007268" cy="1007268"/>
          </a:xfrm>
          <a:prstGeom prst="teardrop">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7" name="Teardrop 7"/>
          <p:cNvSpPr/>
          <p:nvPr/>
        </p:nvSpPr>
        <p:spPr>
          <a:xfrm flipH="1" flipV="1">
            <a:off x="4648200" y="1564481"/>
            <a:ext cx="1007268" cy="1007268"/>
          </a:xfrm>
          <a:prstGeom prst="teardrop">
            <a:avLst/>
          </a:prstGeom>
          <a:solidFill>
            <a:srgbClr val="CE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8" name="Teardrop 9"/>
          <p:cNvSpPr/>
          <p:nvPr/>
        </p:nvSpPr>
        <p:spPr>
          <a:xfrm flipH="1">
            <a:off x="4648200" y="2708909"/>
            <a:ext cx="1007268" cy="1007268"/>
          </a:xfrm>
          <a:prstGeom prst="teardrop">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9" name="TextBox 10"/>
          <p:cNvSpPr txBox="1"/>
          <p:nvPr/>
        </p:nvSpPr>
        <p:spPr>
          <a:xfrm>
            <a:off x="5724480" y="1888311"/>
            <a:ext cx="1458445" cy="346249"/>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p:txBody>
      </p:sp>
      <p:sp>
        <p:nvSpPr>
          <p:cNvPr id="10" name="TextBox 11"/>
          <p:cNvSpPr txBox="1"/>
          <p:nvPr/>
        </p:nvSpPr>
        <p:spPr>
          <a:xfrm>
            <a:off x="5787985" y="1725836"/>
            <a:ext cx="1454516" cy="242374"/>
          </a:xfrm>
          <a:prstGeom prst="rect">
            <a:avLst/>
          </a:prstGeom>
          <a:noFill/>
          <a:ln>
            <a:noFill/>
          </a:ln>
        </p:spPr>
        <p:txBody>
          <a:bodyPr wrap="square" rtlCol="0">
            <a:spAutoFit/>
          </a:bodyPr>
          <a:lstStyle/>
          <a:p>
            <a:r>
              <a:rPr lang="zh-CN" altLang="en-US" sz="975" b="1" dirty="0" smtClean="0">
                <a:solidFill>
                  <a:schemeClr val="tx1">
                    <a:lumMod val="65000"/>
                    <a:lumOff val="35000"/>
                  </a:schemeClr>
                </a:solidFill>
                <a:cs typeface="+mn-ea"/>
                <a:sym typeface="+mn-lt"/>
              </a:rPr>
              <a:t>在此输入标题</a:t>
            </a:r>
            <a:endParaRPr lang="en-US" altLang="zh-CN" sz="975" b="1" dirty="0">
              <a:solidFill>
                <a:schemeClr val="tx1">
                  <a:lumMod val="65000"/>
                  <a:lumOff val="35000"/>
                </a:schemeClr>
              </a:solidFill>
              <a:cs typeface="+mn-ea"/>
              <a:sym typeface="+mn-lt"/>
            </a:endParaRPr>
          </a:p>
        </p:txBody>
      </p:sp>
      <p:sp>
        <p:nvSpPr>
          <p:cNvPr id="11" name="TextBox 12"/>
          <p:cNvSpPr txBox="1"/>
          <p:nvPr/>
        </p:nvSpPr>
        <p:spPr>
          <a:xfrm>
            <a:off x="5724480" y="3067030"/>
            <a:ext cx="1458445" cy="346249"/>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p:txBody>
      </p:sp>
      <p:sp>
        <p:nvSpPr>
          <p:cNvPr id="12" name="TextBox 13"/>
          <p:cNvSpPr txBox="1"/>
          <p:nvPr/>
        </p:nvSpPr>
        <p:spPr>
          <a:xfrm>
            <a:off x="5787985" y="2904555"/>
            <a:ext cx="1454516" cy="242374"/>
          </a:xfrm>
          <a:prstGeom prst="rect">
            <a:avLst/>
          </a:prstGeom>
          <a:noFill/>
          <a:ln>
            <a:noFill/>
          </a:ln>
        </p:spPr>
        <p:txBody>
          <a:bodyPr wrap="square" rtlCol="0">
            <a:spAutoFit/>
          </a:bodyPr>
          <a:lstStyle/>
          <a:p>
            <a:r>
              <a:rPr lang="zh-CN" altLang="en-US" sz="975" b="1" dirty="0" smtClean="0">
                <a:solidFill>
                  <a:schemeClr val="tx1">
                    <a:lumMod val="65000"/>
                    <a:lumOff val="35000"/>
                  </a:schemeClr>
                </a:solidFill>
                <a:cs typeface="+mn-ea"/>
                <a:sym typeface="+mn-lt"/>
              </a:rPr>
              <a:t>在此输入标题</a:t>
            </a:r>
            <a:endParaRPr lang="en-US" altLang="zh-CN" sz="975" b="1" dirty="0">
              <a:solidFill>
                <a:schemeClr val="tx1">
                  <a:lumMod val="65000"/>
                  <a:lumOff val="35000"/>
                </a:schemeClr>
              </a:solidFill>
              <a:cs typeface="+mn-ea"/>
              <a:sym typeface="+mn-lt"/>
            </a:endParaRPr>
          </a:p>
        </p:txBody>
      </p:sp>
      <p:sp>
        <p:nvSpPr>
          <p:cNvPr id="13" name="TextBox 14"/>
          <p:cNvSpPr txBox="1"/>
          <p:nvPr/>
        </p:nvSpPr>
        <p:spPr>
          <a:xfrm>
            <a:off x="1921382" y="1879685"/>
            <a:ext cx="1458445" cy="346249"/>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p:txBody>
      </p:sp>
      <p:sp>
        <p:nvSpPr>
          <p:cNvPr id="14" name="TextBox 15"/>
          <p:cNvSpPr txBox="1"/>
          <p:nvPr/>
        </p:nvSpPr>
        <p:spPr>
          <a:xfrm>
            <a:off x="1925311" y="1725836"/>
            <a:ext cx="1454516" cy="242374"/>
          </a:xfrm>
          <a:prstGeom prst="rect">
            <a:avLst/>
          </a:prstGeom>
          <a:noFill/>
          <a:ln>
            <a:noFill/>
          </a:ln>
        </p:spPr>
        <p:txBody>
          <a:bodyPr wrap="square" rtlCol="0">
            <a:spAutoFit/>
          </a:bodyPr>
          <a:lstStyle/>
          <a:p>
            <a:pPr algn="r"/>
            <a:r>
              <a:rPr lang="zh-CN" altLang="en-US" sz="975" b="1" dirty="0" smtClean="0">
                <a:solidFill>
                  <a:schemeClr val="tx1">
                    <a:lumMod val="65000"/>
                    <a:lumOff val="35000"/>
                  </a:schemeClr>
                </a:solidFill>
                <a:cs typeface="+mn-ea"/>
                <a:sym typeface="+mn-lt"/>
              </a:rPr>
              <a:t>在此输入标题</a:t>
            </a:r>
            <a:endParaRPr lang="en-US" sz="975" b="1" dirty="0">
              <a:solidFill>
                <a:schemeClr val="tx1">
                  <a:lumMod val="65000"/>
                  <a:lumOff val="35000"/>
                </a:schemeClr>
              </a:solidFill>
              <a:cs typeface="+mn-ea"/>
              <a:sym typeface="+mn-lt"/>
            </a:endParaRPr>
          </a:p>
        </p:txBody>
      </p:sp>
      <p:sp>
        <p:nvSpPr>
          <p:cNvPr id="15" name="TextBox 16"/>
          <p:cNvSpPr txBox="1"/>
          <p:nvPr/>
        </p:nvSpPr>
        <p:spPr>
          <a:xfrm>
            <a:off x="1921382" y="3058404"/>
            <a:ext cx="1458445" cy="346249"/>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a:p>
            <a:pPr algn="r"/>
            <a:r>
              <a:rPr lang="zh-CN" altLang="en-US" sz="825" dirty="0">
                <a:solidFill>
                  <a:schemeClr val="bg1">
                    <a:lumMod val="50000"/>
                  </a:schemeClr>
                </a:solidFill>
                <a:latin typeface="+mn-lt"/>
                <a:cs typeface="+mn-ea"/>
                <a:sym typeface="+mn-lt"/>
              </a:rPr>
              <a:t>点击输入内容</a:t>
            </a:r>
            <a:r>
              <a:rPr lang="zh-CN" altLang="en-US" sz="825" dirty="0" smtClean="0">
                <a:solidFill>
                  <a:schemeClr val="bg1">
                    <a:lumMod val="50000"/>
                  </a:schemeClr>
                </a:solidFill>
                <a:latin typeface="+mn-lt"/>
                <a:cs typeface="+mn-ea"/>
                <a:sym typeface="+mn-lt"/>
              </a:rPr>
              <a:t>，编辑文字</a:t>
            </a:r>
            <a:endParaRPr lang="en-US" altLang="zh-CN" sz="825" dirty="0">
              <a:solidFill>
                <a:schemeClr val="bg1">
                  <a:lumMod val="50000"/>
                </a:schemeClr>
              </a:solidFill>
              <a:latin typeface="+mn-lt"/>
              <a:cs typeface="+mn-ea"/>
              <a:sym typeface="+mn-lt"/>
            </a:endParaRPr>
          </a:p>
        </p:txBody>
      </p:sp>
      <p:sp>
        <p:nvSpPr>
          <p:cNvPr id="16" name="TextBox 17"/>
          <p:cNvSpPr txBox="1"/>
          <p:nvPr/>
        </p:nvSpPr>
        <p:spPr>
          <a:xfrm>
            <a:off x="1925311" y="2904555"/>
            <a:ext cx="1454516" cy="242374"/>
          </a:xfrm>
          <a:prstGeom prst="rect">
            <a:avLst/>
          </a:prstGeom>
          <a:noFill/>
          <a:ln>
            <a:noFill/>
          </a:ln>
        </p:spPr>
        <p:txBody>
          <a:bodyPr wrap="square" rtlCol="0">
            <a:spAutoFit/>
          </a:bodyPr>
          <a:lstStyle/>
          <a:p>
            <a:pPr algn="r"/>
            <a:r>
              <a:rPr lang="zh-CN" altLang="en-US" sz="975" b="1" dirty="0" smtClean="0">
                <a:solidFill>
                  <a:schemeClr val="tx1">
                    <a:lumMod val="65000"/>
                    <a:lumOff val="35000"/>
                  </a:schemeClr>
                </a:solidFill>
                <a:cs typeface="+mn-ea"/>
                <a:sym typeface="+mn-lt"/>
              </a:rPr>
              <a:t>在此输入标题</a:t>
            </a:r>
            <a:endParaRPr lang="en-US" altLang="zh-CN" sz="975" b="1" dirty="0">
              <a:solidFill>
                <a:schemeClr val="tx1">
                  <a:lumMod val="65000"/>
                  <a:lumOff val="35000"/>
                </a:schemeClr>
              </a:solidFill>
              <a:cs typeface="+mn-ea"/>
              <a:sym typeface="+mn-lt"/>
            </a:endParaRPr>
          </a:p>
        </p:txBody>
      </p:sp>
      <p:sp>
        <p:nvSpPr>
          <p:cNvPr id="17" name="Rectangle 18"/>
          <p:cNvSpPr/>
          <p:nvPr/>
        </p:nvSpPr>
        <p:spPr>
          <a:xfrm flipH="1">
            <a:off x="3658443" y="1960539"/>
            <a:ext cx="715070" cy="315471"/>
          </a:xfrm>
          <a:prstGeom prst="rect">
            <a:avLst/>
          </a:prstGeom>
          <a:noFill/>
        </p:spPr>
        <p:txBody>
          <a:bodyPr wrap="square" lIns="68580" tIns="34290" rIns="68580" bIns="34290">
            <a:spAutoFit/>
          </a:bodyPr>
          <a:lstStyle/>
          <a:p>
            <a:pPr algn="ctr"/>
            <a:r>
              <a:rPr lang="zh-CN" altLang="en-US" sz="1600" dirty="0" smtClean="0">
                <a:ln w="0"/>
                <a:solidFill>
                  <a:schemeClr val="bg1"/>
                </a:solidFill>
                <a:cs typeface="+mn-ea"/>
                <a:sym typeface="+mn-lt"/>
              </a:rPr>
              <a:t>标题</a:t>
            </a:r>
            <a:endParaRPr lang="en-US" altLang="zh-CN" sz="1600" dirty="0">
              <a:ln w="0"/>
              <a:solidFill>
                <a:schemeClr val="bg1"/>
              </a:solidFill>
              <a:cs typeface="+mn-ea"/>
              <a:sym typeface="+mn-lt"/>
            </a:endParaRPr>
          </a:p>
        </p:txBody>
      </p:sp>
      <p:sp>
        <p:nvSpPr>
          <p:cNvPr id="18" name="Rectangle 19"/>
          <p:cNvSpPr/>
          <p:nvPr/>
        </p:nvSpPr>
        <p:spPr>
          <a:xfrm flipH="1">
            <a:off x="4783583" y="1985063"/>
            <a:ext cx="715070" cy="315471"/>
          </a:xfrm>
          <a:prstGeom prst="rect">
            <a:avLst/>
          </a:prstGeom>
          <a:noFill/>
        </p:spPr>
        <p:txBody>
          <a:bodyPr wrap="square" lIns="68580" tIns="34290" rIns="68580" bIns="34290">
            <a:spAutoFit/>
          </a:bodyPr>
          <a:lstStyle/>
          <a:p>
            <a:pPr algn="ctr"/>
            <a:r>
              <a:rPr lang="zh-CN" altLang="en-US" sz="1600" dirty="0" smtClean="0">
                <a:ln w="0"/>
                <a:solidFill>
                  <a:schemeClr val="bg1"/>
                </a:solidFill>
                <a:cs typeface="+mn-ea"/>
                <a:sym typeface="+mn-lt"/>
              </a:rPr>
              <a:t>标题</a:t>
            </a:r>
            <a:endParaRPr lang="en-US" altLang="zh-CN" sz="1600" dirty="0">
              <a:ln w="0"/>
              <a:solidFill>
                <a:schemeClr val="bg1"/>
              </a:solidFill>
              <a:cs typeface="+mn-ea"/>
              <a:sym typeface="+mn-lt"/>
            </a:endParaRPr>
          </a:p>
        </p:txBody>
      </p:sp>
      <p:sp>
        <p:nvSpPr>
          <p:cNvPr id="19" name="Rectangle 20"/>
          <p:cNvSpPr/>
          <p:nvPr/>
        </p:nvSpPr>
        <p:spPr>
          <a:xfrm flipH="1">
            <a:off x="4794299" y="3082418"/>
            <a:ext cx="715070" cy="315471"/>
          </a:xfrm>
          <a:prstGeom prst="rect">
            <a:avLst/>
          </a:prstGeom>
          <a:noFill/>
        </p:spPr>
        <p:txBody>
          <a:bodyPr wrap="square" lIns="68580" tIns="34290" rIns="68580" bIns="34290">
            <a:spAutoFit/>
          </a:bodyPr>
          <a:lstStyle/>
          <a:p>
            <a:pPr algn="ctr"/>
            <a:r>
              <a:rPr lang="zh-CN" altLang="en-US" sz="1600" dirty="0" smtClean="0">
                <a:ln w="0"/>
                <a:solidFill>
                  <a:schemeClr val="bg1"/>
                </a:solidFill>
                <a:cs typeface="+mn-ea"/>
                <a:sym typeface="+mn-lt"/>
              </a:rPr>
              <a:t>标题</a:t>
            </a:r>
            <a:endParaRPr lang="en-US" altLang="zh-CN" sz="1600" dirty="0">
              <a:ln w="0"/>
              <a:solidFill>
                <a:schemeClr val="bg1"/>
              </a:solidFill>
              <a:cs typeface="+mn-ea"/>
              <a:sym typeface="+mn-lt"/>
            </a:endParaRPr>
          </a:p>
        </p:txBody>
      </p:sp>
      <p:sp>
        <p:nvSpPr>
          <p:cNvPr id="20" name="Rectangle 21"/>
          <p:cNvSpPr/>
          <p:nvPr/>
        </p:nvSpPr>
        <p:spPr>
          <a:xfrm flipH="1">
            <a:off x="3668126" y="2989193"/>
            <a:ext cx="715070" cy="315471"/>
          </a:xfrm>
          <a:prstGeom prst="rect">
            <a:avLst/>
          </a:prstGeom>
          <a:noFill/>
        </p:spPr>
        <p:txBody>
          <a:bodyPr wrap="square" lIns="68580" tIns="34290" rIns="68580" bIns="34290">
            <a:spAutoFit/>
          </a:bodyPr>
          <a:lstStyle/>
          <a:p>
            <a:pPr algn="ctr"/>
            <a:r>
              <a:rPr lang="zh-CN" altLang="en-US" sz="1600" dirty="0" smtClean="0">
                <a:ln w="0"/>
                <a:solidFill>
                  <a:schemeClr val="bg1"/>
                </a:solidFill>
                <a:cs typeface="+mn-ea"/>
                <a:sym typeface="+mn-lt"/>
              </a:rPr>
              <a:t>标题</a:t>
            </a:r>
            <a:endParaRPr lang="en-US" sz="1600" dirty="0">
              <a:ln w="0"/>
              <a:solidFill>
                <a:schemeClr val="bg1"/>
              </a:solidFill>
              <a:cs typeface="+mn-ea"/>
              <a:sym typeface="+mn-lt"/>
            </a:endParaRPr>
          </a:p>
        </p:txBody>
      </p:sp>
    </p:spTree>
    <p:extLst>
      <p:ext uri="{BB962C8B-B14F-4D97-AF65-F5344CB8AC3E}">
        <p14:creationId xmlns:p14="http://schemas.microsoft.com/office/powerpoint/2010/main" val="2721050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500"/>
                                        <p:tgtEl>
                                          <p:spTgt spid="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par>
                          <p:cTn id="53" fill="hold">
                            <p:stCondLst>
                              <p:cond delay="2500"/>
                            </p:stCondLst>
                            <p:childTnLst>
                              <p:par>
                                <p:cTn id="54" presetID="10" presetClass="entr" presetSubtype="0"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fade">
                                      <p:cBhvr>
                                        <p:cTn id="56" dur="500"/>
                                        <p:tgtEl>
                                          <p:spTgt spid="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animBg="1"/>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取得的成绩经验</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 name="Straight Connector 5"/>
          <p:cNvCxnSpPr/>
          <p:nvPr/>
        </p:nvCxnSpPr>
        <p:spPr>
          <a:xfrm flipH="1">
            <a:off x="1457247" y="1155928"/>
            <a:ext cx="6206297" cy="3486635"/>
          </a:xfrm>
          <a:prstGeom prst="line">
            <a:avLst/>
          </a:prstGeom>
          <a:ln w="762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11"/>
          <p:cNvCxnSpPr/>
          <p:nvPr/>
        </p:nvCxnSpPr>
        <p:spPr>
          <a:xfrm>
            <a:off x="7663543" y="1155927"/>
            <a:ext cx="990601" cy="0"/>
          </a:xfrm>
          <a:prstGeom prst="line">
            <a:avLst/>
          </a:prstGeom>
          <a:ln w="76200" cap="rnd">
            <a:solidFill>
              <a:schemeClr val="bg1">
                <a:lumMod val="85000"/>
              </a:schemeClr>
            </a:solidFill>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 name="Straight Connector 13"/>
          <p:cNvCxnSpPr/>
          <p:nvPr/>
        </p:nvCxnSpPr>
        <p:spPr>
          <a:xfrm flipV="1">
            <a:off x="-14288" y="4642421"/>
            <a:ext cx="1457247" cy="141"/>
          </a:xfrm>
          <a:prstGeom prst="line">
            <a:avLst/>
          </a:prstGeom>
          <a:ln w="76200" cap="rnd">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sp>
        <p:nvSpPr>
          <p:cNvPr id="8" name="Oval 24"/>
          <p:cNvSpPr/>
          <p:nvPr/>
        </p:nvSpPr>
        <p:spPr>
          <a:xfrm>
            <a:off x="4216727" y="2565626"/>
            <a:ext cx="706385" cy="706385"/>
          </a:xfrm>
          <a:prstGeom prst="ellipse">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9" name="Oval 26"/>
          <p:cNvSpPr/>
          <p:nvPr/>
        </p:nvSpPr>
        <p:spPr>
          <a:xfrm>
            <a:off x="3008500" y="3244621"/>
            <a:ext cx="706385" cy="706385"/>
          </a:xfrm>
          <a:prstGeom prst="ellips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10" name="Oval 27"/>
          <p:cNvSpPr/>
          <p:nvPr/>
        </p:nvSpPr>
        <p:spPr>
          <a:xfrm>
            <a:off x="5418895" y="1880246"/>
            <a:ext cx="706385" cy="706385"/>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11" name="Oval 33"/>
          <p:cNvSpPr/>
          <p:nvPr/>
        </p:nvSpPr>
        <p:spPr>
          <a:xfrm>
            <a:off x="1849975" y="3924472"/>
            <a:ext cx="706385" cy="706385"/>
          </a:xfrm>
          <a:prstGeom prst="ellipse">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12" name="Oval 38"/>
          <p:cNvSpPr/>
          <p:nvPr/>
        </p:nvSpPr>
        <p:spPr>
          <a:xfrm>
            <a:off x="6647509" y="1188583"/>
            <a:ext cx="706385" cy="706385"/>
          </a:xfrm>
          <a:prstGeom prst="ellipse">
            <a:avLst/>
          </a:prstGeom>
          <a:solidFill>
            <a:srgbClr val="CE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cs typeface="+mn-ea"/>
              <a:sym typeface="+mn-lt"/>
            </a:endParaRPr>
          </a:p>
        </p:txBody>
      </p:sp>
      <p:sp>
        <p:nvSpPr>
          <p:cNvPr id="13" name="TextBox 41"/>
          <p:cNvSpPr txBox="1"/>
          <p:nvPr/>
        </p:nvSpPr>
        <p:spPr>
          <a:xfrm>
            <a:off x="566737" y="3737219"/>
            <a:ext cx="1087040" cy="473206"/>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pPr algn="r"/>
            <a:r>
              <a:rPr lang="zh-CN" altLang="en-US" sz="825" dirty="0" smtClean="0">
                <a:solidFill>
                  <a:schemeClr val="bg1">
                    <a:lumMod val="50000"/>
                  </a:schemeClr>
                </a:solidFill>
                <a:latin typeface="+mn-lt"/>
                <a:cs typeface="+mn-ea"/>
                <a:sym typeface="+mn-lt"/>
              </a:rPr>
              <a:t>点击输入内容，编辑文字</a:t>
            </a:r>
            <a:r>
              <a:rPr lang="en-US" altLang="zh-CN" sz="825" dirty="0" smtClean="0">
                <a:solidFill>
                  <a:schemeClr val="bg1">
                    <a:lumMod val="50000"/>
                  </a:schemeClr>
                </a:solidFill>
                <a:latin typeface="+mn-lt"/>
                <a:cs typeface="+mn-ea"/>
                <a:sym typeface="+mn-lt"/>
              </a:rPr>
              <a:t> </a:t>
            </a:r>
            <a:r>
              <a:rPr lang="zh-CN" altLang="en-US" sz="825" dirty="0" smtClean="0">
                <a:solidFill>
                  <a:schemeClr val="bg1">
                    <a:lumMod val="50000"/>
                  </a:schemeClr>
                </a:solidFill>
                <a:latin typeface="+mn-lt"/>
                <a:cs typeface="+mn-ea"/>
                <a:sym typeface="+mn-lt"/>
              </a:rPr>
              <a:t>点击输入内容，编辑文字</a:t>
            </a:r>
            <a:endParaRPr lang="en-US" sz="825" dirty="0">
              <a:solidFill>
                <a:schemeClr val="bg1">
                  <a:lumMod val="50000"/>
                </a:schemeClr>
              </a:solidFill>
              <a:latin typeface="+mn-lt"/>
              <a:cs typeface="+mn-ea"/>
              <a:sym typeface="+mn-lt"/>
            </a:endParaRPr>
          </a:p>
        </p:txBody>
      </p:sp>
      <p:sp>
        <p:nvSpPr>
          <p:cNvPr id="14" name="TextBox 42"/>
          <p:cNvSpPr txBox="1"/>
          <p:nvPr/>
        </p:nvSpPr>
        <p:spPr>
          <a:xfrm>
            <a:off x="566737" y="3425920"/>
            <a:ext cx="1087041" cy="265457"/>
          </a:xfrm>
          <a:prstGeom prst="rect">
            <a:avLst/>
          </a:prstGeom>
          <a:noFill/>
          <a:ln>
            <a:noFill/>
          </a:ln>
        </p:spPr>
        <p:txBody>
          <a:bodyPr wrap="square" rtlCol="0">
            <a:spAutoFit/>
          </a:bodyPr>
          <a:lstStyle/>
          <a:p>
            <a:pPr algn="r"/>
            <a:r>
              <a:rPr lang="zh-CN" altLang="en-US" sz="1125" b="1" dirty="0" smtClean="0">
                <a:solidFill>
                  <a:schemeClr val="bg2">
                    <a:lumMod val="50000"/>
                  </a:schemeClr>
                </a:solidFill>
                <a:cs typeface="+mn-ea"/>
                <a:sym typeface="+mn-lt"/>
              </a:rPr>
              <a:t>输入标题</a:t>
            </a:r>
            <a:endParaRPr lang="en-US" sz="1125" b="1" dirty="0">
              <a:solidFill>
                <a:schemeClr val="bg2">
                  <a:lumMod val="50000"/>
                </a:schemeClr>
              </a:solidFill>
              <a:cs typeface="+mn-ea"/>
              <a:sym typeface="+mn-lt"/>
            </a:endParaRPr>
          </a:p>
        </p:txBody>
      </p:sp>
      <p:sp>
        <p:nvSpPr>
          <p:cNvPr id="15" name="Rectangle 43"/>
          <p:cNvSpPr/>
          <p:nvPr/>
        </p:nvSpPr>
        <p:spPr>
          <a:xfrm>
            <a:off x="5418894" y="1996835"/>
            <a:ext cx="706385" cy="473206"/>
          </a:xfrm>
          <a:prstGeom prst="rect">
            <a:avLst/>
          </a:prstGeom>
          <a:noFill/>
        </p:spPr>
        <p:txBody>
          <a:bodyPr wrap="square" lIns="68580" tIns="34290" rIns="68580" bIns="34290">
            <a:spAutoFit/>
          </a:bodyPr>
          <a:lstStyle/>
          <a:p>
            <a:pPr algn="ctr"/>
            <a:r>
              <a:rPr lang="en-US" sz="2625" dirty="0">
                <a:ln w="0"/>
                <a:solidFill>
                  <a:schemeClr val="bg1"/>
                </a:solidFill>
                <a:cs typeface="+mn-ea"/>
                <a:sym typeface="+mn-lt"/>
              </a:rPr>
              <a:t></a:t>
            </a:r>
          </a:p>
        </p:txBody>
      </p:sp>
      <p:sp>
        <p:nvSpPr>
          <p:cNvPr id="16" name="Rectangle 44"/>
          <p:cNvSpPr/>
          <p:nvPr/>
        </p:nvSpPr>
        <p:spPr>
          <a:xfrm>
            <a:off x="4218808" y="2682215"/>
            <a:ext cx="706385" cy="473206"/>
          </a:xfrm>
          <a:prstGeom prst="rect">
            <a:avLst/>
          </a:prstGeom>
          <a:noFill/>
        </p:spPr>
        <p:txBody>
          <a:bodyPr wrap="square" lIns="68580" tIns="34290" rIns="68580" bIns="34290">
            <a:spAutoFit/>
          </a:bodyPr>
          <a:lstStyle/>
          <a:p>
            <a:pPr algn="ctr"/>
            <a:r>
              <a:rPr lang="en-US" sz="2625" dirty="0">
                <a:ln w="0"/>
                <a:solidFill>
                  <a:schemeClr val="bg1"/>
                </a:solidFill>
                <a:cs typeface="+mn-ea"/>
                <a:sym typeface="+mn-lt"/>
              </a:rPr>
              <a:t></a:t>
            </a:r>
          </a:p>
        </p:txBody>
      </p:sp>
      <p:sp>
        <p:nvSpPr>
          <p:cNvPr id="17" name="Rectangle 45"/>
          <p:cNvSpPr/>
          <p:nvPr/>
        </p:nvSpPr>
        <p:spPr>
          <a:xfrm>
            <a:off x="3006025" y="3361210"/>
            <a:ext cx="706385" cy="473206"/>
          </a:xfrm>
          <a:prstGeom prst="rect">
            <a:avLst/>
          </a:prstGeom>
          <a:noFill/>
        </p:spPr>
        <p:txBody>
          <a:bodyPr wrap="square" lIns="68580" tIns="34290" rIns="68580" bIns="34290">
            <a:spAutoFit/>
          </a:bodyPr>
          <a:lstStyle/>
          <a:p>
            <a:pPr algn="ctr"/>
            <a:r>
              <a:rPr lang="en-US" sz="2625" dirty="0">
                <a:ln w="0"/>
                <a:solidFill>
                  <a:schemeClr val="bg1"/>
                </a:solidFill>
                <a:cs typeface="+mn-ea"/>
                <a:sym typeface="+mn-lt"/>
              </a:rPr>
              <a:t></a:t>
            </a:r>
          </a:p>
        </p:txBody>
      </p:sp>
      <p:sp>
        <p:nvSpPr>
          <p:cNvPr id="18" name="Rectangle 46"/>
          <p:cNvSpPr/>
          <p:nvPr/>
        </p:nvSpPr>
        <p:spPr>
          <a:xfrm>
            <a:off x="1849975" y="4041061"/>
            <a:ext cx="706385" cy="473206"/>
          </a:xfrm>
          <a:prstGeom prst="rect">
            <a:avLst/>
          </a:prstGeom>
          <a:noFill/>
        </p:spPr>
        <p:txBody>
          <a:bodyPr wrap="square" lIns="68580" tIns="34290" rIns="68580" bIns="34290">
            <a:spAutoFit/>
          </a:bodyPr>
          <a:lstStyle/>
          <a:p>
            <a:pPr algn="ctr"/>
            <a:r>
              <a:rPr lang="en-US" sz="2625" dirty="0">
                <a:ln w="0"/>
                <a:solidFill>
                  <a:schemeClr val="bg1"/>
                </a:solidFill>
                <a:cs typeface="+mn-ea"/>
                <a:sym typeface="+mn-lt"/>
              </a:rPr>
              <a:t></a:t>
            </a:r>
          </a:p>
        </p:txBody>
      </p:sp>
      <p:sp>
        <p:nvSpPr>
          <p:cNvPr id="19" name="Rectangle 47"/>
          <p:cNvSpPr/>
          <p:nvPr/>
        </p:nvSpPr>
        <p:spPr>
          <a:xfrm>
            <a:off x="6647509" y="1301504"/>
            <a:ext cx="706385" cy="473206"/>
          </a:xfrm>
          <a:prstGeom prst="rect">
            <a:avLst/>
          </a:prstGeom>
          <a:noFill/>
        </p:spPr>
        <p:txBody>
          <a:bodyPr wrap="square" lIns="68580" tIns="34290" rIns="68580" bIns="34290">
            <a:spAutoFit/>
          </a:bodyPr>
          <a:lstStyle/>
          <a:p>
            <a:pPr algn="ctr"/>
            <a:r>
              <a:rPr lang="en-US" sz="2625" dirty="0">
                <a:ln w="0"/>
                <a:solidFill>
                  <a:schemeClr val="bg1"/>
                </a:solidFill>
                <a:cs typeface="+mn-ea"/>
                <a:sym typeface="+mn-lt"/>
              </a:rPr>
              <a:t></a:t>
            </a:r>
          </a:p>
        </p:txBody>
      </p:sp>
      <p:cxnSp>
        <p:nvCxnSpPr>
          <p:cNvPr id="20" name="Straight Connector 49"/>
          <p:cNvCxnSpPr/>
          <p:nvPr/>
        </p:nvCxnSpPr>
        <p:spPr>
          <a:xfrm flipH="1" flipV="1">
            <a:off x="1665042" y="3739754"/>
            <a:ext cx="238769" cy="238591"/>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1" name="Straight Connector 59"/>
          <p:cNvCxnSpPr/>
          <p:nvPr/>
        </p:nvCxnSpPr>
        <p:spPr>
          <a:xfrm flipV="1">
            <a:off x="1662566" y="3498577"/>
            <a:ext cx="0" cy="246348"/>
          </a:xfrm>
          <a:prstGeom prst="line">
            <a:avLst/>
          </a:prstGeom>
          <a:ln w="28575">
            <a:solidFill>
              <a:srgbClr val="CECCCC"/>
            </a:solidFill>
          </a:ln>
        </p:spPr>
        <p:style>
          <a:lnRef idx="1">
            <a:schemeClr val="accent1"/>
          </a:lnRef>
          <a:fillRef idx="0">
            <a:schemeClr val="accent1"/>
          </a:fillRef>
          <a:effectRef idx="0">
            <a:schemeClr val="accent1"/>
          </a:effectRef>
          <a:fontRef idx="minor">
            <a:schemeClr val="tx1"/>
          </a:fontRef>
        </p:style>
      </p:cxnSp>
      <p:sp>
        <p:nvSpPr>
          <p:cNvPr id="22" name="TextBox 68"/>
          <p:cNvSpPr txBox="1"/>
          <p:nvPr/>
        </p:nvSpPr>
        <p:spPr>
          <a:xfrm>
            <a:off x="2933803" y="2370443"/>
            <a:ext cx="1087040" cy="473206"/>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pPr algn="r"/>
            <a:r>
              <a:rPr lang="zh-CN" altLang="en-US" sz="825" dirty="0" smtClean="0">
                <a:solidFill>
                  <a:schemeClr val="bg1">
                    <a:lumMod val="50000"/>
                  </a:schemeClr>
                </a:solidFill>
                <a:latin typeface="+mn-lt"/>
                <a:cs typeface="+mn-ea"/>
                <a:sym typeface="+mn-lt"/>
              </a:rPr>
              <a:t>点击输入内容，编辑文字</a:t>
            </a:r>
            <a:r>
              <a:rPr lang="en-US" altLang="zh-CN" sz="825" dirty="0" smtClean="0">
                <a:solidFill>
                  <a:schemeClr val="bg1">
                    <a:lumMod val="50000"/>
                  </a:schemeClr>
                </a:solidFill>
                <a:latin typeface="+mn-lt"/>
                <a:cs typeface="+mn-ea"/>
                <a:sym typeface="+mn-lt"/>
              </a:rPr>
              <a:t> </a:t>
            </a:r>
            <a:r>
              <a:rPr lang="zh-CN" altLang="en-US" sz="825" dirty="0" smtClean="0">
                <a:solidFill>
                  <a:schemeClr val="bg1">
                    <a:lumMod val="50000"/>
                  </a:schemeClr>
                </a:solidFill>
                <a:latin typeface="+mn-lt"/>
                <a:cs typeface="+mn-ea"/>
                <a:sym typeface="+mn-lt"/>
              </a:rPr>
              <a:t>点击输入内容，编辑文字</a:t>
            </a:r>
            <a:endParaRPr lang="en-US" sz="825" dirty="0">
              <a:solidFill>
                <a:schemeClr val="bg1">
                  <a:lumMod val="50000"/>
                </a:schemeClr>
              </a:solidFill>
              <a:latin typeface="+mn-lt"/>
              <a:cs typeface="+mn-ea"/>
              <a:sym typeface="+mn-lt"/>
            </a:endParaRPr>
          </a:p>
        </p:txBody>
      </p:sp>
      <p:cxnSp>
        <p:nvCxnSpPr>
          <p:cNvPr id="23" name="Straight Connector 69"/>
          <p:cNvCxnSpPr/>
          <p:nvPr/>
        </p:nvCxnSpPr>
        <p:spPr>
          <a:xfrm flipH="1" flipV="1">
            <a:off x="4032108" y="2372979"/>
            <a:ext cx="246488" cy="255227"/>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4" name="Straight Connector 70"/>
          <p:cNvCxnSpPr/>
          <p:nvPr/>
        </p:nvCxnSpPr>
        <p:spPr>
          <a:xfrm flipV="1">
            <a:off x="4029632" y="2131801"/>
            <a:ext cx="0" cy="246348"/>
          </a:xfrm>
          <a:prstGeom prst="line">
            <a:avLst/>
          </a:prstGeom>
          <a:ln w="28575">
            <a:solidFill>
              <a:srgbClr val="CECCCC"/>
            </a:solidFill>
          </a:ln>
        </p:spPr>
        <p:style>
          <a:lnRef idx="1">
            <a:schemeClr val="accent1"/>
          </a:lnRef>
          <a:fillRef idx="0">
            <a:schemeClr val="accent1"/>
          </a:fillRef>
          <a:effectRef idx="0">
            <a:schemeClr val="accent1"/>
          </a:effectRef>
          <a:fontRef idx="minor">
            <a:schemeClr val="tx1"/>
          </a:fontRef>
        </p:style>
      </p:cxnSp>
      <p:sp>
        <p:nvSpPr>
          <p:cNvPr id="25" name="TextBox 76"/>
          <p:cNvSpPr txBox="1"/>
          <p:nvPr/>
        </p:nvSpPr>
        <p:spPr>
          <a:xfrm>
            <a:off x="5361267" y="992478"/>
            <a:ext cx="1087040" cy="473206"/>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pPr algn="r"/>
            <a:r>
              <a:rPr lang="zh-CN" altLang="en-US" sz="825" dirty="0" smtClean="0">
                <a:solidFill>
                  <a:schemeClr val="bg1">
                    <a:lumMod val="50000"/>
                  </a:schemeClr>
                </a:solidFill>
                <a:latin typeface="+mn-lt"/>
                <a:cs typeface="+mn-ea"/>
                <a:sym typeface="+mn-lt"/>
              </a:rPr>
              <a:t>点击输入内容，编辑文字</a:t>
            </a:r>
            <a:r>
              <a:rPr lang="en-US" altLang="zh-CN" sz="825" dirty="0" smtClean="0">
                <a:solidFill>
                  <a:schemeClr val="bg1">
                    <a:lumMod val="50000"/>
                  </a:schemeClr>
                </a:solidFill>
                <a:latin typeface="+mn-lt"/>
                <a:cs typeface="+mn-ea"/>
                <a:sym typeface="+mn-lt"/>
              </a:rPr>
              <a:t> </a:t>
            </a:r>
            <a:r>
              <a:rPr lang="zh-CN" altLang="en-US" sz="825" dirty="0" smtClean="0">
                <a:solidFill>
                  <a:schemeClr val="bg1">
                    <a:lumMod val="50000"/>
                  </a:schemeClr>
                </a:solidFill>
                <a:latin typeface="+mn-lt"/>
                <a:cs typeface="+mn-ea"/>
                <a:sym typeface="+mn-lt"/>
              </a:rPr>
              <a:t>点击输入内容，编辑文字</a:t>
            </a:r>
            <a:endParaRPr lang="en-US" sz="825" dirty="0">
              <a:solidFill>
                <a:schemeClr val="bg1">
                  <a:lumMod val="50000"/>
                </a:schemeClr>
              </a:solidFill>
              <a:latin typeface="+mn-lt"/>
              <a:cs typeface="+mn-ea"/>
              <a:sym typeface="+mn-lt"/>
            </a:endParaRPr>
          </a:p>
        </p:txBody>
      </p:sp>
      <p:cxnSp>
        <p:nvCxnSpPr>
          <p:cNvPr id="26" name="Straight Connector 77"/>
          <p:cNvCxnSpPr/>
          <p:nvPr/>
        </p:nvCxnSpPr>
        <p:spPr>
          <a:xfrm flipH="1" flipV="1">
            <a:off x="6459571" y="995014"/>
            <a:ext cx="246488" cy="255227"/>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78"/>
          <p:cNvCxnSpPr/>
          <p:nvPr/>
        </p:nvCxnSpPr>
        <p:spPr>
          <a:xfrm flipV="1">
            <a:off x="6457095" y="753836"/>
            <a:ext cx="0" cy="246348"/>
          </a:xfrm>
          <a:prstGeom prst="line">
            <a:avLst/>
          </a:prstGeom>
          <a:ln w="28575">
            <a:solidFill>
              <a:srgbClr val="CECCCC"/>
            </a:solidFill>
          </a:ln>
        </p:spPr>
        <p:style>
          <a:lnRef idx="1">
            <a:schemeClr val="accent1"/>
          </a:lnRef>
          <a:fillRef idx="0">
            <a:schemeClr val="accent1"/>
          </a:fillRef>
          <a:effectRef idx="0">
            <a:schemeClr val="accent1"/>
          </a:effectRef>
          <a:fontRef idx="minor">
            <a:schemeClr val="tx1"/>
          </a:fontRef>
        </p:style>
      </p:cxnSp>
      <p:sp>
        <p:nvSpPr>
          <p:cNvPr id="28" name="TextBox 87"/>
          <p:cNvSpPr txBox="1"/>
          <p:nvPr/>
        </p:nvSpPr>
        <p:spPr>
          <a:xfrm flipH="1">
            <a:off x="6311746" y="3008018"/>
            <a:ext cx="1087040" cy="473206"/>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r>
              <a:rPr lang="zh-CN" altLang="en-US" sz="825" dirty="0" smtClean="0">
                <a:solidFill>
                  <a:schemeClr val="bg1">
                    <a:lumMod val="50000"/>
                  </a:schemeClr>
                </a:solidFill>
                <a:latin typeface="+mn-lt"/>
                <a:cs typeface="+mn-ea"/>
                <a:sym typeface="+mn-lt"/>
              </a:rPr>
              <a:t>点击输入内容，编辑文字</a:t>
            </a:r>
            <a:r>
              <a:rPr lang="en-US" altLang="zh-CN" sz="825" dirty="0" smtClean="0">
                <a:solidFill>
                  <a:schemeClr val="bg1">
                    <a:lumMod val="50000"/>
                  </a:schemeClr>
                </a:solidFill>
                <a:latin typeface="+mn-lt"/>
                <a:cs typeface="+mn-ea"/>
                <a:sym typeface="+mn-lt"/>
              </a:rPr>
              <a:t> </a:t>
            </a:r>
            <a:r>
              <a:rPr lang="zh-CN" altLang="en-US" sz="825" dirty="0" smtClean="0">
                <a:solidFill>
                  <a:schemeClr val="bg1">
                    <a:lumMod val="50000"/>
                  </a:schemeClr>
                </a:solidFill>
                <a:latin typeface="+mn-lt"/>
                <a:cs typeface="+mn-ea"/>
                <a:sym typeface="+mn-lt"/>
              </a:rPr>
              <a:t>点击输入内容，编辑文字</a:t>
            </a:r>
            <a:endParaRPr lang="en-US" sz="825" dirty="0">
              <a:solidFill>
                <a:schemeClr val="bg1">
                  <a:lumMod val="50000"/>
                </a:schemeClr>
              </a:solidFill>
              <a:latin typeface="+mn-lt"/>
              <a:cs typeface="+mn-ea"/>
              <a:sym typeface="+mn-lt"/>
            </a:endParaRPr>
          </a:p>
        </p:txBody>
      </p:sp>
      <p:cxnSp>
        <p:nvCxnSpPr>
          <p:cNvPr id="29" name="Straight Connector 88"/>
          <p:cNvCxnSpPr/>
          <p:nvPr/>
        </p:nvCxnSpPr>
        <p:spPr>
          <a:xfrm>
            <a:off x="6054232" y="2518036"/>
            <a:ext cx="246488" cy="255227"/>
          </a:xfrm>
          <a:prstGeom prst="line">
            <a:avLst/>
          </a:prstGeom>
          <a:ln w="28575" cap="rnd">
            <a:solidFill>
              <a:srgbClr val="CECCCC"/>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89"/>
          <p:cNvCxnSpPr/>
          <p:nvPr/>
        </p:nvCxnSpPr>
        <p:spPr>
          <a:xfrm flipH="1" flipV="1">
            <a:off x="6302957" y="2769376"/>
            <a:ext cx="0" cy="246348"/>
          </a:xfrm>
          <a:prstGeom prst="line">
            <a:avLst/>
          </a:prstGeom>
          <a:ln w="28575">
            <a:solidFill>
              <a:srgbClr val="CECCCC"/>
            </a:solidFill>
          </a:ln>
        </p:spPr>
        <p:style>
          <a:lnRef idx="1">
            <a:schemeClr val="accent1"/>
          </a:lnRef>
          <a:fillRef idx="0">
            <a:schemeClr val="accent1"/>
          </a:fillRef>
          <a:effectRef idx="0">
            <a:schemeClr val="accent1"/>
          </a:effectRef>
          <a:fontRef idx="minor">
            <a:schemeClr val="tx1"/>
          </a:fontRef>
        </p:style>
      </p:cxnSp>
      <p:sp>
        <p:nvSpPr>
          <p:cNvPr id="31" name="TextBox 90"/>
          <p:cNvSpPr txBox="1"/>
          <p:nvPr/>
        </p:nvSpPr>
        <p:spPr>
          <a:xfrm>
            <a:off x="6311746" y="2697655"/>
            <a:ext cx="1087040" cy="265457"/>
          </a:xfrm>
          <a:prstGeom prst="rect">
            <a:avLst/>
          </a:prstGeom>
          <a:noFill/>
          <a:ln>
            <a:noFill/>
          </a:ln>
        </p:spPr>
        <p:txBody>
          <a:bodyPr wrap="square" rtlCol="0">
            <a:spAutoFit/>
          </a:bodyPr>
          <a:lstStyle/>
          <a:p>
            <a:r>
              <a:rPr lang="zh-CN" altLang="en-US" sz="1125" b="1" dirty="0" smtClean="0">
                <a:solidFill>
                  <a:schemeClr val="bg2">
                    <a:lumMod val="50000"/>
                  </a:schemeClr>
                </a:solidFill>
                <a:cs typeface="+mn-ea"/>
                <a:sym typeface="+mn-lt"/>
              </a:rPr>
              <a:t>输入标题</a:t>
            </a:r>
            <a:endParaRPr lang="en-US" sz="1125" b="1" dirty="0">
              <a:solidFill>
                <a:schemeClr val="bg2">
                  <a:lumMod val="50000"/>
                </a:schemeClr>
              </a:solidFill>
              <a:cs typeface="+mn-ea"/>
              <a:sym typeface="+mn-lt"/>
            </a:endParaRPr>
          </a:p>
        </p:txBody>
      </p:sp>
      <p:sp>
        <p:nvSpPr>
          <p:cNvPr id="32" name="TextBox 91"/>
          <p:cNvSpPr txBox="1"/>
          <p:nvPr/>
        </p:nvSpPr>
        <p:spPr>
          <a:xfrm>
            <a:off x="2931327" y="2067421"/>
            <a:ext cx="1084394" cy="265457"/>
          </a:xfrm>
          <a:prstGeom prst="rect">
            <a:avLst/>
          </a:prstGeom>
          <a:noFill/>
          <a:ln>
            <a:noFill/>
          </a:ln>
        </p:spPr>
        <p:txBody>
          <a:bodyPr wrap="square" rtlCol="0">
            <a:spAutoFit/>
          </a:bodyPr>
          <a:lstStyle/>
          <a:p>
            <a:pPr algn="r"/>
            <a:r>
              <a:rPr lang="zh-CN" altLang="en-US" sz="1125" b="1" dirty="0" smtClean="0">
                <a:solidFill>
                  <a:schemeClr val="bg2">
                    <a:lumMod val="50000"/>
                  </a:schemeClr>
                </a:solidFill>
                <a:cs typeface="+mn-ea"/>
                <a:sym typeface="+mn-lt"/>
              </a:rPr>
              <a:t>输入标题</a:t>
            </a:r>
            <a:endParaRPr lang="en-US" sz="1125" b="1" dirty="0">
              <a:solidFill>
                <a:schemeClr val="bg2">
                  <a:lumMod val="50000"/>
                </a:schemeClr>
              </a:solidFill>
              <a:cs typeface="+mn-ea"/>
              <a:sym typeface="+mn-lt"/>
            </a:endParaRPr>
          </a:p>
        </p:txBody>
      </p:sp>
      <p:sp>
        <p:nvSpPr>
          <p:cNvPr id="33" name="TextBox 92"/>
          <p:cNvSpPr txBox="1"/>
          <p:nvPr/>
        </p:nvSpPr>
        <p:spPr>
          <a:xfrm>
            <a:off x="5361267" y="685539"/>
            <a:ext cx="1087040" cy="265457"/>
          </a:xfrm>
          <a:prstGeom prst="rect">
            <a:avLst/>
          </a:prstGeom>
          <a:noFill/>
          <a:ln>
            <a:noFill/>
          </a:ln>
        </p:spPr>
        <p:txBody>
          <a:bodyPr wrap="square" rtlCol="0">
            <a:spAutoFit/>
          </a:bodyPr>
          <a:lstStyle/>
          <a:p>
            <a:pPr algn="r"/>
            <a:r>
              <a:rPr lang="zh-CN" altLang="en-US" sz="1125" b="1" dirty="0" smtClean="0">
                <a:solidFill>
                  <a:schemeClr val="bg2">
                    <a:lumMod val="50000"/>
                  </a:schemeClr>
                </a:solidFill>
                <a:cs typeface="+mn-ea"/>
                <a:sym typeface="+mn-lt"/>
              </a:rPr>
              <a:t>输入标题</a:t>
            </a:r>
            <a:endParaRPr lang="en-US" sz="1125" b="1" dirty="0">
              <a:solidFill>
                <a:schemeClr val="bg2">
                  <a:lumMod val="50000"/>
                </a:schemeClr>
              </a:solidFill>
              <a:cs typeface="+mn-ea"/>
              <a:sym typeface="+mn-lt"/>
            </a:endParaRPr>
          </a:p>
        </p:txBody>
      </p:sp>
      <p:sp>
        <p:nvSpPr>
          <p:cNvPr id="34" name="TextBox 80"/>
          <p:cNvSpPr txBox="1"/>
          <p:nvPr/>
        </p:nvSpPr>
        <p:spPr>
          <a:xfrm flipH="1">
            <a:off x="3912889" y="4375638"/>
            <a:ext cx="1087040" cy="473206"/>
          </a:xfrm>
          <a:prstGeom prst="rect">
            <a:avLst/>
          </a:prstGeom>
          <a:noFill/>
          <a:ln>
            <a:noFill/>
          </a:ln>
        </p:spPr>
        <p:txBody>
          <a:bodyPr wrap="square" rtlCol="0">
            <a:spAutoFit/>
          </a:bodyPr>
          <a:lstStyle>
            <a:defPPr>
              <a:defRPr lang="en-US"/>
            </a:defPPr>
            <a:lvl1pPr>
              <a:defRPr sz="1100">
                <a:solidFill>
                  <a:schemeClr val="tx1">
                    <a:lumMod val="50000"/>
                    <a:lumOff val="50000"/>
                  </a:schemeClr>
                </a:solidFill>
                <a:latin typeface="+mj-lt"/>
              </a:defRPr>
            </a:lvl1pPr>
          </a:lstStyle>
          <a:p>
            <a:r>
              <a:rPr lang="zh-CN" altLang="en-US" sz="825" dirty="0" smtClean="0">
                <a:solidFill>
                  <a:schemeClr val="bg1">
                    <a:lumMod val="50000"/>
                  </a:schemeClr>
                </a:solidFill>
                <a:latin typeface="+mn-lt"/>
                <a:cs typeface="+mn-ea"/>
                <a:sym typeface="+mn-lt"/>
              </a:rPr>
              <a:t>点击输入内容，编辑文字</a:t>
            </a:r>
            <a:r>
              <a:rPr lang="en-US" altLang="zh-CN" sz="825" dirty="0" smtClean="0">
                <a:solidFill>
                  <a:schemeClr val="bg1">
                    <a:lumMod val="50000"/>
                  </a:schemeClr>
                </a:solidFill>
                <a:latin typeface="+mn-lt"/>
                <a:cs typeface="+mn-ea"/>
                <a:sym typeface="+mn-lt"/>
              </a:rPr>
              <a:t> </a:t>
            </a:r>
            <a:r>
              <a:rPr lang="zh-CN" altLang="en-US" sz="825" dirty="0" smtClean="0">
                <a:solidFill>
                  <a:schemeClr val="bg1">
                    <a:lumMod val="50000"/>
                  </a:schemeClr>
                </a:solidFill>
                <a:latin typeface="+mn-lt"/>
                <a:cs typeface="+mn-ea"/>
                <a:sym typeface="+mn-lt"/>
              </a:rPr>
              <a:t>点击输入内容，编辑文字</a:t>
            </a:r>
            <a:endParaRPr lang="en-US" sz="825" dirty="0">
              <a:solidFill>
                <a:schemeClr val="bg1">
                  <a:lumMod val="50000"/>
                </a:schemeClr>
              </a:solidFill>
              <a:latin typeface="+mn-lt"/>
              <a:cs typeface="+mn-ea"/>
              <a:sym typeface="+mn-lt"/>
            </a:endParaRPr>
          </a:p>
        </p:txBody>
      </p:sp>
      <p:cxnSp>
        <p:nvCxnSpPr>
          <p:cNvPr id="35" name="Straight Connector 81"/>
          <p:cNvCxnSpPr/>
          <p:nvPr/>
        </p:nvCxnSpPr>
        <p:spPr>
          <a:xfrm>
            <a:off x="3655375" y="3885656"/>
            <a:ext cx="246488" cy="255227"/>
          </a:xfrm>
          <a:prstGeom prst="line">
            <a:avLst/>
          </a:prstGeom>
          <a:ln w="285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6" name="Straight Connector 82"/>
          <p:cNvCxnSpPr/>
          <p:nvPr/>
        </p:nvCxnSpPr>
        <p:spPr>
          <a:xfrm flipH="1" flipV="1">
            <a:off x="3904100" y="4136996"/>
            <a:ext cx="0" cy="246348"/>
          </a:xfrm>
          <a:prstGeom prst="line">
            <a:avLst/>
          </a:prstGeom>
          <a:ln w="28575">
            <a:solidFill>
              <a:srgbClr val="CECCCC"/>
            </a:solidFill>
          </a:ln>
        </p:spPr>
        <p:style>
          <a:lnRef idx="1">
            <a:schemeClr val="accent1"/>
          </a:lnRef>
          <a:fillRef idx="0">
            <a:schemeClr val="accent1"/>
          </a:fillRef>
          <a:effectRef idx="0">
            <a:schemeClr val="accent1"/>
          </a:effectRef>
          <a:fontRef idx="minor">
            <a:schemeClr val="tx1"/>
          </a:fontRef>
        </p:style>
      </p:cxnSp>
      <p:sp>
        <p:nvSpPr>
          <p:cNvPr id="37" name="TextBox 84"/>
          <p:cNvSpPr txBox="1"/>
          <p:nvPr/>
        </p:nvSpPr>
        <p:spPr>
          <a:xfrm>
            <a:off x="3912889" y="4065276"/>
            <a:ext cx="1087040" cy="265457"/>
          </a:xfrm>
          <a:prstGeom prst="rect">
            <a:avLst/>
          </a:prstGeom>
          <a:noFill/>
          <a:ln>
            <a:noFill/>
          </a:ln>
        </p:spPr>
        <p:txBody>
          <a:bodyPr wrap="square" rtlCol="0">
            <a:spAutoFit/>
          </a:bodyPr>
          <a:lstStyle/>
          <a:p>
            <a:r>
              <a:rPr lang="zh-CN" altLang="en-US" sz="1125" b="1" dirty="0" smtClean="0">
                <a:solidFill>
                  <a:schemeClr val="bg2">
                    <a:lumMod val="50000"/>
                  </a:schemeClr>
                </a:solidFill>
                <a:cs typeface="+mn-ea"/>
                <a:sym typeface="+mn-lt"/>
              </a:rPr>
              <a:t>输入标题</a:t>
            </a:r>
            <a:endParaRPr lang="en-US" sz="1125" b="1" dirty="0">
              <a:solidFill>
                <a:schemeClr val="bg2">
                  <a:lumMod val="50000"/>
                </a:schemeClr>
              </a:solidFill>
              <a:cs typeface="+mn-ea"/>
              <a:sym typeface="+mn-lt"/>
            </a:endParaRPr>
          </a:p>
        </p:txBody>
      </p:sp>
    </p:spTree>
    <p:extLst>
      <p:ext uri="{BB962C8B-B14F-4D97-AF65-F5344CB8AC3E}">
        <p14:creationId xmlns:p14="http://schemas.microsoft.com/office/powerpoint/2010/main" val="42292354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500"/>
                                        <p:tgtEl>
                                          <p:spTgt spid="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par>
                                <p:cTn id="42" presetID="10" presetClass="entr" presetSubtype="0" fill="hold"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par>
                                <p:cTn id="58" presetID="10" presetClass="entr" presetSubtype="0" fill="hold"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500"/>
                                        <p:tgtEl>
                                          <p:spTgt spid="23"/>
                                        </p:tgtEl>
                                      </p:cBhvr>
                                    </p:animEffect>
                                  </p:childTnLst>
                                </p:cTn>
                              </p:par>
                              <p:par>
                                <p:cTn id="77" presetID="10" presetClass="entr" presetSubtype="0" fill="hold" nodeType="with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500"/>
                                        <p:tgtEl>
                                          <p:spTgt spid="2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childTnLst>
                          </p:cTn>
                        </p:par>
                        <p:par>
                          <p:cTn id="83" fill="hold">
                            <p:stCondLst>
                              <p:cond delay="4000"/>
                            </p:stCondLst>
                            <p:childTnLst>
                              <p:par>
                                <p:cTn id="84" presetID="10" presetClass="entr" presetSubtype="0"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500"/>
                                        <p:tgtEl>
                                          <p:spTgt spid="10"/>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fade">
                                      <p:cBhvr>
                                        <p:cTn id="89" dur="500"/>
                                        <p:tgtEl>
                                          <p:spTgt spid="15"/>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500"/>
                                        <p:tgtEl>
                                          <p:spTgt spid="28"/>
                                        </p:tgtEl>
                                      </p:cBhvr>
                                    </p:animEffect>
                                  </p:childTnLst>
                                </p:cTn>
                              </p:par>
                              <p:par>
                                <p:cTn id="93" presetID="10" presetClass="entr" presetSubtype="0" fill="hold"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500"/>
                                        <p:tgtEl>
                                          <p:spTgt spid="29"/>
                                        </p:tgtEl>
                                      </p:cBhvr>
                                    </p:animEffect>
                                  </p:childTnLst>
                                </p:cTn>
                              </p:par>
                              <p:par>
                                <p:cTn id="96" presetID="10" presetClass="entr" presetSubtype="0" fill="hold" nodeType="withEffect">
                                  <p:stCondLst>
                                    <p:cond delay="0"/>
                                  </p:stCondLst>
                                  <p:childTnLst>
                                    <p:set>
                                      <p:cBhvr>
                                        <p:cTn id="97" dur="1" fill="hold">
                                          <p:stCondLst>
                                            <p:cond delay="0"/>
                                          </p:stCondLst>
                                        </p:cTn>
                                        <p:tgtEl>
                                          <p:spTgt spid="30"/>
                                        </p:tgtEl>
                                        <p:attrNameLst>
                                          <p:attrName>style.visibility</p:attrName>
                                        </p:attrNameLst>
                                      </p:cBhvr>
                                      <p:to>
                                        <p:strVal val="visible"/>
                                      </p:to>
                                    </p:set>
                                    <p:animEffect transition="in" filter="fade">
                                      <p:cBhvr>
                                        <p:cTn id="98" dur="500"/>
                                        <p:tgtEl>
                                          <p:spTgt spid="3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31"/>
                                        </p:tgtEl>
                                        <p:attrNameLst>
                                          <p:attrName>style.visibility</p:attrName>
                                        </p:attrNameLst>
                                      </p:cBhvr>
                                      <p:to>
                                        <p:strVal val="visible"/>
                                      </p:to>
                                    </p:set>
                                    <p:animEffect transition="in" filter="fade">
                                      <p:cBhvr>
                                        <p:cTn id="101" dur="500"/>
                                        <p:tgtEl>
                                          <p:spTgt spid="31"/>
                                        </p:tgtEl>
                                      </p:cBhvr>
                                    </p:animEffect>
                                  </p:childTnLst>
                                </p:cTn>
                              </p:par>
                            </p:childTnLst>
                          </p:cTn>
                        </p:par>
                        <p:par>
                          <p:cTn id="102" fill="hold">
                            <p:stCondLst>
                              <p:cond delay="4500"/>
                            </p:stCondLst>
                            <p:childTnLst>
                              <p:par>
                                <p:cTn id="103" presetID="10" presetClass="entr" presetSubtype="0"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fade">
                                      <p:cBhvr>
                                        <p:cTn id="105" dur="500"/>
                                        <p:tgtEl>
                                          <p:spTgt spid="12"/>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9"/>
                                        </p:tgtEl>
                                        <p:attrNameLst>
                                          <p:attrName>style.visibility</p:attrName>
                                        </p:attrNameLst>
                                      </p:cBhvr>
                                      <p:to>
                                        <p:strVal val="visible"/>
                                      </p:to>
                                    </p:set>
                                    <p:animEffect transition="in" filter="fade">
                                      <p:cBhvr>
                                        <p:cTn id="108" dur="500"/>
                                        <p:tgtEl>
                                          <p:spTgt spid="19"/>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500"/>
                                        <p:tgtEl>
                                          <p:spTgt spid="25"/>
                                        </p:tgtEl>
                                      </p:cBhvr>
                                    </p:animEffect>
                                  </p:childTnLst>
                                </p:cTn>
                              </p:par>
                              <p:par>
                                <p:cTn id="112" presetID="10" presetClass="entr" presetSubtype="0" fill="hold" nodeType="withEffect">
                                  <p:stCondLst>
                                    <p:cond delay="0"/>
                                  </p:stCondLst>
                                  <p:childTnLst>
                                    <p:set>
                                      <p:cBhvr>
                                        <p:cTn id="113" dur="1" fill="hold">
                                          <p:stCondLst>
                                            <p:cond delay="0"/>
                                          </p:stCondLst>
                                        </p:cTn>
                                        <p:tgtEl>
                                          <p:spTgt spid="26"/>
                                        </p:tgtEl>
                                        <p:attrNameLst>
                                          <p:attrName>style.visibility</p:attrName>
                                        </p:attrNameLst>
                                      </p:cBhvr>
                                      <p:to>
                                        <p:strVal val="visible"/>
                                      </p:to>
                                    </p:set>
                                    <p:animEffect transition="in" filter="fade">
                                      <p:cBhvr>
                                        <p:cTn id="114" dur="500"/>
                                        <p:tgtEl>
                                          <p:spTgt spid="26"/>
                                        </p:tgtEl>
                                      </p:cBhvr>
                                    </p:animEffect>
                                  </p:childTnLst>
                                </p:cTn>
                              </p:par>
                              <p:par>
                                <p:cTn id="115" presetID="10" presetClass="entr" presetSubtype="0" fill="hold" nodeType="with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500"/>
                                        <p:tgtEl>
                                          <p:spTgt spid="27"/>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3"/>
                                        </p:tgtEl>
                                        <p:attrNameLst>
                                          <p:attrName>style.visibility</p:attrName>
                                        </p:attrNameLst>
                                      </p:cBhvr>
                                      <p:to>
                                        <p:strVal val="visible"/>
                                      </p:to>
                                    </p:set>
                                    <p:animEffect transition="in" filter="fade">
                                      <p:cBhvr>
                                        <p:cTn id="12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2" grpId="0"/>
      <p:bldP spid="25" grpId="0"/>
      <p:bldP spid="28" grpId="0"/>
      <p:bldP spid="31" grpId="0"/>
      <p:bldP spid="32" grpId="0"/>
      <p:bldP spid="33" grpId="0"/>
      <p:bldP spid="34"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2"/>
          <p:cNvGrpSpPr/>
          <p:nvPr/>
        </p:nvGrpSpPr>
        <p:grpSpPr>
          <a:xfrm>
            <a:off x="1363248" y="2049482"/>
            <a:ext cx="6541548" cy="1262698"/>
            <a:chOff x="31445" y="161947"/>
            <a:chExt cx="2500824" cy="318131"/>
          </a:xfrm>
          <a:solidFill>
            <a:srgbClr val="004C41"/>
          </a:solidFill>
        </p:grpSpPr>
        <p:sp>
          <p:nvSpPr>
            <p:cNvPr id="16" name="4"/>
            <p:cNvSpPr/>
            <p:nvPr/>
          </p:nvSpPr>
          <p:spPr>
            <a:xfrm>
              <a:off x="31445" y="176315"/>
              <a:ext cx="2268640" cy="293086"/>
            </a:xfrm>
            <a:prstGeom prst="rect">
              <a:avLst/>
            </a:prstGeom>
            <a:grp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7" name="等腰三角形 16"/>
            <p:cNvSpPr/>
            <p:nvPr/>
          </p:nvSpPr>
          <p:spPr>
            <a:xfrm rot="5400000">
              <a:off x="2257111" y="204921"/>
              <a:ext cx="318131" cy="232184"/>
            </a:xfrm>
            <a:prstGeom prst="triangle">
              <a:avLst/>
            </a:prstGeom>
            <a:grp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8" name="TextBox 8"/>
            <p:cNvSpPr txBox="1"/>
            <p:nvPr/>
          </p:nvSpPr>
          <p:spPr>
            <a:xfrm>
              <a:off x="1141617" y="238997"/>
              <a:ext cx="1134463" cy="131823"/>
            </a:xfrm>
            <a:prstGeom prst="rect">
              <a:avLst/>
            </a:prstGeom>
            <a:grpFill/>
            <a:ln>
              <a:noFill/>
            </a:ln>
          </p:spPr>
          <p:txBody>
            <a:bodyPr wrap="none" rtlCol="0">
              <a:spAutoFit/>
            </a:bodyPr>
            <a:lstStyle/>
            <a:p>
              <a:pPr algn="just">
                <a:spcBef>
                  <a:spcPct val="0"/>
                </a:spcBef>
              </a:pPr>
              <a:r>
                <a:rPr lang="zh-CN" altLang="en-US" sz="2800" b="1" kern="0" spc="300" dirty="0" smtClean="0">
                  <a:solidFill>
                    <a:prstClr val="white"/>
                  </a:solidFill>
                  <a:cs typeface="+mn-ea"/>
                  <a:sym typeface="+mn-lt"/>
                </a:rPr>
                <a:t>下阶段工作计划</a:t>
              </a:r>
            </a:p>
          </p:txBody>
        </p:sp>
      </p:grpSp>
      <p:grpSp>
        <p:nvGrpSpPr>
          <p:cNvPr id="19" name="1"/>
          <p:cNvGrpSpPr/>
          <p:nvPr/>
        </p:nvGrpSpPr>
        <p:grpSpPr>
          <a:xfrm>
            <a:off x="1561353" y="1373315"/>
            <a:ext cx="2619916" cy="2619916"/>
            <a:chOff x="267453" y="94709"/>
            <a:chExt cx="454824" cy="454824"/>
          </a:xfrm>
        </p:grpSpPr>
        <p:sp>
          <p:nvSpPr>
            <p:cNvPr id="20" name="3"/>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3" name="2"/>
            <p:cNvSpPr/>
            <p:nvPr/>
          </p:nvSpPr>
          <p:spPr>
            <a:xfrm>
              <a:off x="343738" y="170570"/>
              <a:ext cx="302255" cy="302255"/>
            </a:xfrm>
            <a:prstGeom prst="ellipse">
              <a:avLst/>
            </a:prstGeom>
            <a:solidFill>
              <a:srgbClr val="004C41"/>
            </a:solid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200" kern="0">
                <a:solidFill>
                  <a:prstClr val="black"/>
                </a:solidFill>
                <a:cs typeface="+mn-ea"/>
                <a:sym typeface="+mn-lt"/>
              </a:endParaRPr>
            </a:p>
          </p:txBody>
        </p:sp>
        <p:sp>
          <p:nvSpPr>
            <p:cNvPr id="25" name="TextBox 9"/>
            <p:cNvSpPr txBox="1"/>
            <p:nvPr/>
          </p:nvSpPr>
          <p:spPr>
            <a:xfrm>
              <a:off x="360008" y="185449"/>
              <a:ext cx="269714" cy="272497"/>
            </a:xfrm>
            <a:prstGeom prst="rect">
              <a:avLst/>
            </a:prstGeom>
            <a:noFill/>
          </p:spPr>
          <p:txBody>
            <a:bodyPr wrap="none" rtlCol="0">
              <a:spAutoFit/>
            </a:bodyPr>
            <a:lstStyle/>
            <a:p>
              <a:pPr>
                <a:defRPr/>
              </a:pPr>
              <a:r>
                <a:rPr lang="en-US" altLang="zh-CN" sz="9600" kern="0" dirty="0" smtClean="0">
                  <a:solidFill>
                    <a:prstClr val="white"/>
                  </a:solidFill>
                  <a:cs typeface="+mn-ea"/>
                  <a:sym typeface="+mn-lt"/>
                </a:rPr>
                <a:t>04</a:t>
              </a:r>
              <a:endParaRPr lang="zh-CN" altLang="en-US" sz="9600" kern="0" dirty="0">
                <a:solidFill>
                  <a:prstClr val="white"/>
                </a:solidFill>
                <a:cs typeface="+mn-ea"/>
                <a:sym typeface="+mn-lt"/>
              </a:endParaRPr>
            </a:p>
          </p:txBody>
        </p:sp>
      </p:grpSp>
    </p:spTree>
    <p:extLst>
      <p:ext uri="{BB962C8B-B14F-4D97-AF65-F5344CB8AC3E}">
        <p14:creationId xmlns:p14="http://schemas.microsoft.com/office/powerpoint/2010/main" val="22221383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14"/>
          <p:cNvCxnSpPr/>
          <p:nvPr/>
        </p:nvCxnSpPr>
        <p:spPr bwMode="auto">
          <a:xfrm>
            <a:off x="2257425" y="1288256"/>
            <a:ext cx="0" cy="3052763"/>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59" name="13"/>
          <p:cNvCxnSpPr/>
          <p:nvPr/>
        </p:nvCxnSpPr>
        <p:spPr bwMode="auto">
          <a:xfrm>
            <a:off x="2257425" y="4341019"/>
            <a:ext cx="4643438"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0" name="12"/>
          <p:cNvCxnSpPr/>
          <p:nvPr/>
        </p:nvCxnSpPr>
        <p:spPr bwMode="auto">
          <a:xfrm>
            <a:off x="6900863" y="1288256"/>
            <a:ext cx="0" cy="3052763"/>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1" name="11"/>
          <p:cNvCxnSpPr/>
          <p:nvPr/>
        </p:nvCxnSpPr>
        <p:spPr bwMode="auto">
          <a:xfrm>
            <a:off x="2257425" y="1288256"/>
            <a:ext cx="358379"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cxnSp>
        <p:nvCxnSpPr>
          <p:cNvPr id="62" name="10"/>
          <p:cNvCxnSpPr/>
          <p:nvPr/>
        </p:nvCxnSpPr>
        <p:spPr bwMode="auto">
          <a:xfrm>
            <a:off x="6542485" y="1288256"/>
            <a:ext cx="358378" cy="0"/>
          </a:xfrm>
          <a:prstGeom prst="line">
            <a:avLst/>
          </a:prstGeom>
          <a:ln>
            <a:solidFill>
              <a:srgbClr val="6CAE43"/>
            </a:solidFill>
          </a:ln>
        </p:spPr>
        <p:style>
          <a:lnRef idx="1">
            <a:schemeClr val="accent1"/>
          </a:lnRef>
          <a:fillRef idx="0">
            <a:schemeClr val="accent1"/>
          </a:fillRef>
          <a:effectRef idx="0">
            <a:schemeClr val="accent1"/>
          </a:effectRef>
          <a:fontRef idx="minor">
            <a:schemeClr val="tx1"/>
          </a:fontRef>
        </p:style>
      </p:cxnSp>
      <p:sp>
        <p:nvSpPr>
          <p:cNvPr id="63" name="9"/>
          <p:cNvSpPr txBox="1">
            <a:spLocks noChangeArrowheads="1"/>
          </p:cNvSpPr>
          <p:nvPr/>
        </p:nvSpPr>
        <p:spPr bwMode="auto">
          <a:xfrm>
            <a:off x="3132535" y="972741"/>
            <a:ext cx="289440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FontTx/>
              <a:buNone/>
            </a:pPr>
            <a:r>
              <a:rPr lang="zh-CN" altLang="en-US" sz="3300" b="1" dirty="0">
                <a:solidFill>
                  <a:srgbClr val="004C41"/>
                </a:solidFill>
                <a:latin typeface="+mn-lt"/>
                <a:ea typeface="+mn-ea"/>
                <a:cs typeface="+mn-ea"/>
                <a:sym typeface="+mn-lt"/>
              </a:rPr>
              <a:t>目录  </a:t>
            </a:r>
            <a:r>
              <a:rPr lang="en-US" altLang="zh-CN" sz="3300" b="1" dirty="0">
                <a:solidFill>
                  <a:srgbClr val="004C41"/>
                </a:solidFill>
                <a:latin typeface="+mn-lt"/>
                <a:ea typeface="+mn-ea"/>
                <a:cs typeface="+mn-ea"/>
                <a:sym typeface="+mn-lt"/>
              </a:rPr>
              <a:t>content</a:t>
            </a:r>
            <a:endParaRPr lang="zh-CN" altLang="en-US" sz="3300" b="1" dirty="0">
              <a:solidFill>
                <a:srgbClr val="004C41"/>
              </a:solidFill>
              <a:latin typeface="+mn-lt"/>
              <a:ea typeface="+mn-ea"/>
              <a:cs typeface="+mn-ea"/>
              <a:sym typeface="+mn-lt"/>
            </a:endParaRPr>
          </a:p>
        </p:txBody>
      </p:sp>
      <p:sp>
        <p:nvSpPr>
          <p:cNvPr id="64" name="8"/>
          <p:cNvSpPr/>
          <p:nvPr/>
        </p:nvSpPr>
        <p:spPr bwMode="auto">
          <a:xfrm>
            <a:off x="3303985" y="1913845"/>
            <a:ext cx="595313" cy="371475"/>
          </a:xfrm>
          <a:prstGeom prst="rect">
            <a:avLst/>
          </a:prstGeom>
          <a:solidFill>
            <a:srgbClr val="8CC345"/>
          </a:solidFill>
          <a:ln>
            <a:solidFill>
              <a:srgbClr val="8CC34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100" b="1" dirty="0">
                <a:solidFill>
                  <a:srgbClr val="FFFFFF"/>
                </a:solidFill>
                <a:cs typeface="+mn-ea"/>
                <a:sym typeface="+mn-lt"/>
              </a:rPr>
              <a:t>01</a:t>
            </a:r>
            <a:endParaRPr lang="zh-CN" altLang="en-US" sz="2100" b="1" dirty="0">
              <a:solidFill>
                <a:srgbClr val="FFFFFF"/>
              </a:solidFill>
              <a:cs typeface="+mn-ea"/>
              <a:sym typeface="+mn-lt"/>
            </a:endParaRPr>
          </a:p>
        </p:txBody>
      </p:sp>
      <p:sp>
        <p:nvSpPr>
          <p:cNvPr id="65" name="7"/>
          <p:cNvSpPr>
            <a:spLocks noChangeArrowheads="1"/>
          </p:cNvSpPr>
          <p:nvPr/>
        </p:nvSpPr>
        <p:spPr bwMode="auto">
          <a:xfrm>
            <a:off x="4239816" y="1935277"/>
            <a:ext cx="3270647"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FontTx/>
              <a:buNone/>
            </a:pPr>
            <a:r>
              <a:rPr lang="zh-CN" altLang="en-US" sz="1800" b="1" dirty="0">
                <a:solidFill>
                  <a:srgbClr val="004C41"/>
                </a:solidFill>
                <a:latin typeface="+mn-lt"/>
                <a:ea typeface="+mn-ea"/>
                <a:cs typeface="+mn-ea"/>
                <a:sym typeface="+mn-lt"/>
              </a:rPr>
              <a:t>本年度工作概述</a:t>
            </a:r>
          </a:p>
        </p:txBody>
      </p:sp>
      <p:sp>
        <p:nvSpPr>
          <p:cNvPr id="66" name="6"/>
          <p:cNvSpPr/>
          <p:nvPr/>
        </p:nvSpPr>
        <p:spPr bwMode="auto">
          <a:xfrm>
            <a:off x="3303985" y="2413907"/>
            <a:ext cx="595313" cy="371475"/>
          </a:xfrm>
          <a:prstGeom prst="rect">
            <a:avLst/>
          </a:prstGeom>
          <a:solidFill>
            <a:srgbClr val="8CC345"/>
          </a:solidFill>
          <a:ln>
            <a:solidFill>
              <a:srgbClr val="8CC34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100" b="1" dirty="0">
                <a:solidFill>
                  <a:srgbClr val="FFFFFF"/>
                </a:solidFill>
                <a:cs typeface="+mn-ea"/>
                <a:sym typeface="+mn-lt"/>
              </a:rPr>
              <a:t>02</a:t>
            </a:r>
            <a:endParaRPr lang="zh-CN" altLang="en-US" sz="2100" b="1" dirty="0">
              <a:solidFill>
                <a:srgbClr val="FFFFFF"/>
              </a:solidFill>
              <a:cs typeface="+mn-ea"/>
              <a:sym typeface="+mn-lt"/>
            </a:endParaRPr>
          </a:p>
        </p:txBody>
      </p:sp>
      <p:sp>
        <p:nvSpPr>
          <p:cNvPr id="67" name="5"/>
          <p:cNvSpPr>
            <a:spLocks noChangeArrowheads="1"/>
          </p:cNvSpPr>
          <p:nvPr/>
        </p:nvSpPr>
        <p:spPr bwMode="auto">
          <a:xfrm>
            <a:off x="4239816" y="2394858"/>
            <a:ext cx="3092053"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FontTx/>
              <a:buNone/>
            </a:pPr>
            <a:r>
              <a:rPr lang="zh-CN" altLang="en-US" sz="1800" b="1" dirty="0">
                <a:solidFill>
                  <a:srgbClr val="004C41"/>
                </a:solidFill>
                <a:latin typeface="+mn-lt"/>
                <a:ea typeface="+mn-ea"/>
                <a:cs typeface="+mn-ea"/>
                <a:sym typeface="+mn-lt"/>
              </a:rPr>
              <a:t>工作中不足之处</a:t>
            </a:r>
          </a:p>
        </p:txBody>
      </p:sp>
      <p:sp>
        <p:nvSpPr>
          <p:cNvPr id="68" name="4"/>
          <p:cNvSpPr/>
          <p:nvPr/>
        </p:nvSpPr>
        <p:spPr bwMode="auto">
          <a:xfrm>
            <a:off x="3303985" y="2915161"/>
            <a:ext cx="595313" cy="371475"/>
          </a:xfrm>
          <a:prstGeom prst="rect">
            <a:avLst/>
          </a:prstGeom>
          <a:solidFill>
            <a:srgbClr val="8CC345"/>
          </a:solidFill>
          <a:ln>
            <a:solidFill>
              <a:srgbClr val="8CC34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100" b="1" dirty="0">
                <a:solidFill>
                  <a:srgbClr val="FFFFFF"/>
                </a:solidFill>
                <a:cs typeface="+mn-ea"/>
                <a:sym typeface="+mn-lt"/>
              </a:rPr>
              <a:t>03</a:t>
            </a:r>
            <a:endParaRPr lang="zh-CN" altLang="en-US" sz="2100" b="1" dirty="0">
              <a:solidFill>
                <a:srgbClr val="FFFFFF"/>
              </a:solidFill>
              <a:cs typeface="+mn-ea"/>
              <a:sym typeface="+mn-lt"/>
            </a:endParaRPr>
          </a:p>
        </p:txBody>
      </p:sp>
      <p:sp>
        <p:nvSpPr>
          <p:cNvPr id="69" name="3"/>
          <p:cNvSpPr>
            <a:spLocks noChangeArrowheads="1"/>
          </p:cNvSpPr>
          <p:nvPr/>
        </p:nvSpPr>
        <p:spPr bwMode="auto">
          <a:xfrm>
            <a:off x="4239816" y="2897302"/>
            <a:ext cx="3092053"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FontTx/>
              <a:buNone/>
            </a:pPr>
            <a:r>
              <a:rPr lang="zh-CN" altLang="en-US" sz="1800" b="1" dirty="0">
                <a:solidFill>
                  <a:srgbClr val="004C41"/>
                </a:solidFill>
                <a:latin typeface="+mn-lt"/>
                <a:ea typeface="+mn-ea"/>
                <a:cs typeface="+mn-ea"/>
                <a:sym typeface="+mn-lt"/>
              </a:rPr>
              <a:t>取得的成绩经验</a:t>
            </a:r>
          </a:p>
        </p:txBody>
      </p:sp>
      <p:sp>
        <p:nvSpPr>
          <p:cNvPr id="70" name="2"/>
          <p:cNvSpPr/>
          <p:nvPr/>
        </p:nvSpPr>
        <p:spPr bwMode="auto">
          <a:xfrm>
            <a:off x="3303985" y="3416414"/>
            <a:ext cx="595313" cy="371475"/>
          </a:xfrm>
          <a:prstGeom prst="rect">
            <a:avLst/>
          </a:prstGeom>
          <a:solidFill>
            <a:srgbClr val="8CC345"/>
          </a:solidFill>
          <a:ln>
            <a:solidFill>
              <a:srgbClr val="8CC34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2100" b="1" dirty="0">
                <a:solidFill>
                  <a:srgbClr val="FFFFFF"/>
                </a:solidFill>
                <a:cs typeface="+mn-ea"/>
                <a:sym typeface="+mn-lt"/>
              </a:rPr>
              <a:t>04</a:t>
            </a:r>
            <a:endParaRPr lang="zh-CN" altLang="en-US" sz="2100" b="1" dirty="0">
              <a:solidFill>
                <a:srgbClr val="FFFFFF"/>
              </a:solidFill>
              <a:cs typeface="+mn-ea"/>
              <a:sym typeface="+mn-lt"/>
            </a:endParaRPr>
          </a:p>
        </p:txBody>
      </p:sp>
      <p:sp>
        <p:nvSpPr>
          <p:cNvPr id="71" name="1"/>
          <p:cNvSpPr>
            <a:spLocks noChangeArrowheads="1"/>
          </p:cNvSpPr>
          <p:nvPr/>
        </p:nvSpPr>
        <p:spPr bwMode="auto">
          <a:xfrm>
            <a:off x="4239816" y="3397364"/>
            <a:ext cx="3092053"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just">
              <a:lnSpc>
                <a:spcPct val="100000"/>
              </a:lnSpc>
              <a:spcBef>
                <a:spcPct val="0"/>
              </a:spcBef>
              <a:buFontTx/>
              <a:buNone/>
            </a:pPr>
            <a:r>
              <a:rPr lang="zh-CN" altLang="en-US" sz="1800" b="1" dirty="0">
                <a:solidFill>
                  <a:srgbClr val="004C41"/>
                </a:solidFill>
                <a:latin typeface="+mn-lt"/>
                <a:ea typeface="+mn-ea"/>
                <a:cs typeface="+mn-ea"/>
                <a:sym typeface="+mn-lt"/>
              </a:rPr>
              <a:t>下阶段工作计划</a:t>
            </a:r>
          </a:p>
        </p:txBody>
      </p:sp>
    </p:spTree>
    <p:extLst>
      <p:ext uri="{BB962C8B-B14F-4D97-AF65-F5344CB8AC3E}">
        <p14:creationId xmlns:p14="http://schemas.microsoft.com/office/powerpoint/2010/main" val="139406673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par>
                          <p:cTn id="15" fill="hold">
                            <p:stCondLst>
                              <p:cond delay="1500"/>
                            </p:stCondLst>
                            <p:childTnLst>
                              <p:par>
                                <p:cTn id="16" presetID="25" presetClass="entr" presetSubtype="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 calcmode="lin" valueType="num">
                                      <p:cBhvr>
                                        <p:cTn id="18" dur="500" decel="50000" fill="hold">
                                          <p:stCondLst>
                                            <p:cond delay="0"/>
                                          </p:stCondLst>
                                        </p:cTn>
                                        <p:tgtEl>
                                          <p:spTgt spid="64"/>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64"/>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64"/>
                                        </p:tgtEl>
                                        <p:attrNameLst>
                                          <p:attrName>ppt_w</p:attrName>
                                        </p:attrNameLst>
                                      </p:cBhvr>
                                      <p:tavLst>
                                        <p:tav tm="0">
                                          <p:val>
                                            <p:strVal val="#ppt_w*.05"/>
                                          </p:val>
                                        </p:tav>
                                        <p:tav tm="100000">
                                          <p:val>
                                            <p:strVal val="#ppt_w"/>
                                          </p:val>
                                        </p:tav>
                                      </p:tavLst>
                                    </p:anim>
                                    <p:anim calcmode="lin" valueType="num">
                                      <p:cBhvr>
                                        <p:cTn id="21" dur="1000" fill="hold"/>
                                        <p:tgtEl>
                                          <p:spTgt spid="64"/>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64"/>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64"/>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64"/>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64"/>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fade">
                                      <p:cBhvr>
                                        <p:cTn id="29" dur="1000"/>
                                        <p:tgtEl>
                                          <p:spTgt spid="65"/>
                                        </p:tgtEl>
                                      </p:cBhvr>
                                    </p:animEffect>
                                    <p:anim calcmode="lin" valueType="num">
                                      <p:cBhvr>
                                        <p:cTn id="30" dur="1000" fill="hold"/>
                                        <p:tgtEl>
                                          <p:spTgt spid="65"/>
                                        </p:tgtEl>
                                        <p:attrNameLst>
                                          <p:attrName>ppt_x</p:attrName>
                                        </p:attrNameLst>
                                      </p:cBhvr>
                                      <p:tavLst>
                                        <p:tav tm="0">
                                          <p:val>
                                            <p:strVal val="#ppt_x"/>
                                          </p:val>
                                        </p:tav>
                                        <p:tav tm="100000">
                                          <p:val>
                                            <p:strVal val="#ppt_x"/>
                                          </p:val>
                                        </p:tav>
                                      </p:tavLst>
                                    </p:anim>
                                    <p:anim calcmode="lin" valueType="num">
                                      <p:cBhvr>
                                        <p:cTn id="31" dur="1000" fill="hold"/>
                                        <p:tgtEl>
                                          <p:spTgt spid="65"/>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1000"/>
                                        <p:tgtEl>
                                          <p:spTgt spid="66"/>
                                        </p:tgtEl>
                                      </p:cBhvr>
                                    </p:animEffect>
                                    <p:anim calcmode="lin" valueType="num">
                                      <p:cBhvr>
                                        <p:cTn id="36" dur="1000" fill="hold"/>
                                        <p:tgtEl>
                                          <p:spTgt spid="66"/>
                                        </p:tgtEl>
                                        <p:attrNameLst>
                                          <p:attrName>ppt_x</p:attrName>
                                        </p:attrNameLst>
                                      </p:cBhvr>
                                      <p:tavLst>
                                        <p:tav tm="0">
                                          <p:val>
                                            <p:strVal val="#ppt_x"/>
                                          </p:val>
                                        </p:tav>
                                        <p:tav tm="100000">
                                          <p:val>
                                            <p:strVal val="#ppt_x"/>
                                          </p:val>
                                        </p:tav>
                                      </p:tavLst>
                                    </p:anim>
                                    <p:anim calcmode="lin" valueType="num">
                                      <p:cBhvr>
                                        <p:cTn id="37" dur="1000" fill="hold"/>
                                        <p:tgtEl>
                                          <p:spTgt spid="66"/>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fade">
                                      <p:cBhvr>
                                        <p:cTn id="41" dur="1000"/>
                                        <p:tgtEl>
                                          <p:spTgt spid="67"/>
                                        </p:tgtEl>
                                      </p:cBhvr>
                                    </p:animEffect>
                                    <p:anim calcmode="lin" valueType="num">
                                      <p:cBhvr>
                                        <p:cTn id="42" dur="1000" fill="hold"/>
                                        <p:tgtEl>
                                          <p:spTgt spid="67"/>
                                        </p:tgtEl>
                                        <p:attrNameLst>
                                          <p:attrName>ppt_x</p:attrName>
                                        </p:attrNameLst>
                                      </p:cBhvr>
                                      <p:tavLst>
                                        <p:tav tm="0">
                                          <p:val>
                                            <p:strVal val="#ppt_x"/>
                                          </p:val>
                                        </p:tav>
                                        <p:tav tm="100000">
                                          <p:val>
                                            <p:strVal val="#ppt_x"/>
                                          </p:val>
                                        </p:tav>
                                      </p:tavLst>
                                    </p:anim>
                                    <p:anim calcmode="lin" valueType="num">
                                      <p:cBhvr>
                                        <p:cTn id="43" dur="1000" fill="hold"/>
                                        <p:tgtEl>
                                          <p:spTgt spid="67"/>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42" presetClass="entr" presetSubtype="0"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1000"/>
                                        <p:tgtEl>
                                          <p:spTgt spid="68"/>
                                        </p:tgtEl>
                                      </p:cBhvr>
                                    </p:animEffect>
                                    <p:anim calcmode="lin" valueType="num">
                                      <p:cBhvr>
                                        <p:cTn id="48" dur="1000" fill="hold"/>
                                        <p:tgtEl>
                                          <p:spTgt spid="68"/>
                                        </p:tgtEl>
                                        <p:attrNameLst>
                                          <p:attrName>ppt_x</p:attrName>
                                        </p:attrNameLst>
                                      </p:cBhvr>
                                      <p:tavLst>
                                        <p:tav tm="0">
                                          <p:val>
                                            <p:strVal val="#ppt_x"/>
                                          </p:val>
                                        </p:tav>
                                        <p:tav tm="100000">
                                          <p:val>
                                            <p:strVal val="#ppt_x"/>
                                          </p:val>
                                        </p:tav>
                                      </p:tavLst>
                                    </p:anim>
                                    <p:anim calcmode="lin" valueType="num">
                                      <p:cBhvr>
                                        <p:cTn id="49" dur="1000" fill="hold"/>
                                        <p:tgtEl>
                                          <p:spTgt spid="68"/>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42" presetClass="entr" presetSubtype="0" fill="hold" grpId="0" nodeType="afterEffect">
                                  <p:stCondLst>
                                    <p:cond delay="0"/>
                                  </p:stCondLst>
                                  <p:childTnLst>
                                    <p:set>
                                      <p:cBhvr>
                                        <p:cTn id="52" dur="1" fill="hold">
                                          <p:stCondLst>
                                            <p:cond delay="0"/>
                                          </p:stCondLst>
                                        </p:cTn>
                                        <p:tgtEl>
                                          <p:spTgt spid="69"/>
                                        </p:tgtEl>
                                        <p:attrNameLst>
                                          <p:attrName>style.visibility</p:attrName>
                                        </p:attrNameLst>
                                      </p:cBhvr>
                                      <p:to>
                                        <p:strVal val="visible"/>
                                      </p:to>
                                    </p:set>
                                    <p:animEffect transition="in" filter="fade">
                                      <p:cBhvr>
                                        <p:cTn id="53" dur="1000"/>
                                        <p:tgtEl>
                                          <p:spTgt spid="69"/>
                                        </p:tgtEl>
                                      </p:cBhvr>
                                    </p:animEffect>
                                    <p:anim calcmode="lin" valueType="num">
                                      <p:cBhvr>
                                        <p:cTn id="54" dur="1000" fill="hold"/>
                                        <p:tgtEl>
                                          <p:spTgt spid="69"/>
                                        </p:tgtEl>
                                        <p:attrNameLst>
                                          <p:attrName>ppt_x</p:attrName>
                                        </p:attrNameLst>
                                      </p:cBhvr>
                                      <p:tavLst>
                                        <p:tav tm="0">
                                          <p:val>
                                            <p:strVal val="#ppt_x"/>
                                          </p:val>
                                        </p:tav>
                                        <p:tav tm="100000">
                                          <p:val>
                                            <p:strVal val="#ppt_x"/>
                                          </p:val>
                                        </p:tav>
                                      </p:tavLst>
                                    </p:anim>
                                    <p:anim calcmode="lin" valueType="num">
                                      <p:cBhvr>
                                        <p:cTn id="55" dur="1000" fill="hold"/>
                                        <p:tgtEl>
                                          <p:spTgt spid="69"/>
                                        </p:tgtEl>
                                        <p:attrNameLst>
                                          <p:attrName>ppt_y</p:attrName>
                                        </p:attrNameLst>
                                      </p:cBhvr>
                                      <p:tavLst>
                                        <p:tav tm="0">
                                          <p:val>
                                            <p:strVal val="#ppt_y+.1"/>
                                          </p:val>
                                        </p:tav>
                                        <p:tav tm="100000">
                                          <p:val>
                                            <p:strVal val="#ppt_y"/>
                                          </p:val>
                                        </p:tav>
                                      </p:tavLst>
                                    </p:anim>
                                  </p:childTnLst>
                                </p:cTn>
                              </p:par>
                            </p:childTnLst>
                          </p:cTn>
                        </p:par>
                        <p:par>
                          <p:cTn id="56" fill="hold">
                            <p:stCondLst>
                              <p:cond delay="7500"/>
                            </p:stCondLst>
                            <p:childTnLst>
                              <p:par>
                                <p:cTn id="57" presetID="42" presetClass="entr" presetSubtype="0" fill="hold" grpId="0"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1000"/>
                                        <p:tgtEl>
                                          <p:spTgt spid="70"/>
                                        </p:tgtEl>
                                      </p:cBhvr>
                                    </p:animEffect>
                                    <p:anim calcmode="lin" valueType="num">
                                      <p:cBhvr>
                                        <p:cTn id="60" dur="1000" fill="hold"/>
                                        <p:tgtEl>
                                          <p:spTgt spid="70"/>
                                        </p:tgtEl>
                                        <p:attrNameLst>
                                          <p:attrName>ppt_x</p:attrName>
                                        </p:attrNameLst>
                                      </p:cBhvr>
                                      <p:tavLst>
                                        <p:tav tm="0">
                                          <p:val>
                                            <p:strVal val="#ppt_x"/>
                                          </p:val>
                                        </p:tav>
                                        <p:tav tm="100000">
                                          <p:val>
                                            <p:strVal val="#ppt_x"/>
                                          </p:val>
                                        </p:tav>
                                      </p:tavLst>
                                    </p:anim>
                                    <p:anim calcmode="lin" valueType="num">
                                      <p:cBhvr>
                                        <p:cTn id="61" dur="1000" fill="hold"/>
                                        <p:tgtEl>
                                          <p:spTgt spid="70"/>
                                        </p:tgtEl>
                                        <p:attrNameLst>
                                          <p:attrName>ppt_y</p:attrName>
                                        </p:attrNameLst>
                                      </p:cBhvr>
                                      <p:tavLst>
                                        <p:tav tm="0">
                                          <p:val>
                                            <p:strVal val="#ppt_y+.1"/>
                                          </p:val>
                                        </p:tav>
                                        <p:tav tm="100000">
                                          <p:val>
                                            <p:strVal val="#ppt_y"/>
                                          </p:val>
                                        </p:tav>
                                      </p:tavLst>
                                    </p:anim>
                                  </p:childTnLst>
                                </p:cTn>
                              </p:par>
                            </p:childTnLst>
                          </p:cTn>
                        </p:par>
                        <p:par>
                          <p:cTn id="62" fill="hold">
                            <p:stCondLst>
                              <p:cond delay="8500"/>
                            </p:stCondLst>
                            <p:childTnLst>
                              <p:par>
                                <p:cTn id="63" presetID="42" presetClass="entr" presetSubtype="0" fill="hold" grpId="0" nodeType="afterEffect">
                                  <p:stCondLst>
                                    <p:cond delay="0"/>
                                  </p:stCondLst>
                                  <p:childTnLst>
                                    <p:set>
                                      <p:cBhvr>
                                        <p:cTn id="64" dur="1" fill="hold">
                                          <p:stCondLst>
                                            <p:cond delay="0"/>
                                          </p:stCondLst>
                                        </p:cTn>
                                        <p:tgtEl>
                                          <p:spTgt spid="71"/>
                                        </p:tgtEl>
                                        <p:attrNameLst>
                                          <p:attrName>style.visibility</p:attrName>
                                        </p:attrNameLst>
                                      </p:cBhvr>
                                      <p:to>
                                        <p:strVal val="visible"/>
                                      </p:to>
                                    </p:set>
                                    <p:animEffect transition="in" filter="fade">
                                      <p:cBhvr>
                                        <p:cTn id="65" dur="1000"/>
                                        <p:tgtEl>
                                          <p:spTgt spid="71"/>
                                        </p:tgtEl>
                                      </p:cBhvr>
                                    </p:animEffect>
                                    <p:anim calcmode="lin" valueType="num">
                                      <p:cBhvr>
                                        <p:cTn id="66" dur="1000" fill="hold"/>
                                        <p:tgtEl>
                                          <p:spTgt spid="71"/>
                                        </p:tgtEl>
                                        <p:attrNameLst>
                                          <p:attrName>ppt_x</p:attrName>
                                        </p:attrNameLst>
                                      </p:cBhvr>
                                      <p:tavLst>
                                        <p:tav tm="0">
                                          <p:val>
                                            <p:strVal val="#ppt_x"/>
                                          </p:val>
                                        </p:tav>
                                        <p:tav tm="100000">
                                          <p:val>
                                            <p:strVal val="#ppt_x"/>
                                          </p:val>
                                        </p:tav>
                                      </p:tavLst>
                                    </p:anim>
                                    <p:anim calcmode="lin" valueType="num">
                                      <p:cBhvr>
                                        <p:cTn id="67" dur="1000" fill="hold"/>
                                        <p:tgtEl>
                                          <p:spTgt spid="71"/>
                                        </p:tgtEl>
                                        <p:attrNameLst>
                                          <p:attrName>ppt_y</p:attrName>
                                        </p:attrNameLst>
                                      </p:cBhvr>
                                      <p:tavLst>
                                        <p:tav tm="0">
                                          <p:val>
                                            <p:strVal val="#ppt_y+.1"/>
                                          </p:val>
                                        </p:tav>
                                        <p:tav tm="100000">
                                          <p:val>
                                            <p:strVal val="#ppt_y"/>
                                          </p:val>
                                        </p:tav>
                                      </p:tavLst>
                                    </p:anim>
                                  </p:childTnLst>
                                </p:cTn>
                              </p:par>
                              <p:par>
                                <p:cTn id="68" presetID="10" presetClass="entr" presetSubtype="0" fill="hold" nodeType="with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childTnLst>
                                </p:cTn>
                              </p:par>
                              <p:par>
                                <p:cTn id="71" presetID="10" presetClass="entr" presetSubtype="0"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animEffect transition="in" filter="fade">
                                      <p:cBhvr>
                                        <p:cTn id="73" dur="500"/>
                                        <p:tgtEl>
                                          <p:spTgt spid="59"/>
                                        </p:tgtEl>
                                      </p:cBhvr>
                                    </p:animEffect>
                                  </p:childTnLst>
                                </p:cTn>
                              </p:par>
                              <p:par>
                                <p:cTn id="74" presetID="10" presetClass="entr" presetSubtype="0" fill="hold" nodeType="with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fade">
                                      <p:cBhvr>
                                        <p:cTn id="76" dur="500"/>
                                        <p:tgtEl>
                                          <p:spTgt spid="60"/>
                                        </p:tgtEl>
                                      </p:cBhvr>
                                    </p:animEffect>
                                  </p:childTnLst>
                                </p:cTn>
                              </p:par>
                              <p:par>
                                <p:cTn id="77" presetID="10" presetClass="entr" presetSubtype="0" fill="hold" nodeType="withEffect">
                                  <p:stCondLst>
                                    <p:cond delay="0"/>
                                  </p:stCondLst>
                                  <p:childTnLst>
                                    <p:set>
                                      <p:cBhvr>
                                        <p:cTn id="78" dur="1" fill="hold">
                                          <p:stCondLst>
                                            <p:cond delay="0"/>
                                          </p:stCondLst>
                                        </p:cTn>
                                        <p:tgtEl>
                                          <p:spTgt spid="61"/>
                                        </p:tgtEl>
                                        <p:attrNameLst>
                                          <p:attrName>style.visibility</p:attrName>
                                        </p:attrNameLst>
                                      </p:cBhvr>
                                      <p:to>
                                        <p:strVal val="visible"/>
                                      </p:to>
                                    </p:set>
                                    <p:animEffect transition="in" filter="fade">
                                      <p:cBhvr>
                                        <p:cTn id="79" dur="500"/>
                                        <p:tgtEl>
                                          <p:spTgt spid="61"/>
                                        </p:tgtEl>
                                      </p:cBhvr>
                                    </p:animEffect>
                                  </p:childTnLst>
                                </p:cTn>
                              </p:par>
                              <p:par>
                                <p:cTn id="80" presetID="10" presetClass="entr" presetSubtype="0" fill="hold" nodeType="withEffect">
                                  <p:stCondLst>
                                    <p:cond delay="0"/>
                                  </p:stCondLst>
                                  <p:childTnLst>
                                    <p:set>
                                      <p:cBhvr>
                                        <p:cTn id="81" dur="1" fill="hold">
                                          <p:stCondLst>
                                            <p:cond delay="0"/>
                                          </p:stCondLst>
                                        </p:cTn>
                                        <p:tgtEl>
                                          <p:spTgt spid="62"/>
                                        </p:tgtEl>
                                        <p:attrNameLst>
                                          <p:attrName>style.visibility</p:attrName>
                                        </p:attrNameLst>
                                      </p:cBhvr>
                                      <p:to>
                                        <p:strVal val="visible"/>
                                      </p:to>
                                    </p:set>
                                    <p:animEffect transition="in" filter="fade">
                                      <p:cBhvr>
                                        <p:cTn id="8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animBg="1"/>
      <p:bldP spid="65" grpId="0"/>
      <p:bldP spid="66" grpId="0" animBg="1"/>
      <p:bldP spid="67" grpId="0"/>
      <p:bldP spid="68" grpId="0" animBg="1"/>
      <p:bldP spid="69" grpId="0"/>
      <p:bldP spid="70" grpId="0" animBg="1"/>
      <p:bldP spid="7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下阶段工作计划</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2409337" y="1349520"/>
            <a:ext cx="1439972" cy="1440160"/>
          </a:xfrm>
          <a:prstGeom prst="ellipse">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1013" dirty="0">
              <a:cs typeface="+mn-ea"/>
              <a:sym typeface="+mn-lt"/>
            </a:endParaRPr>
          </a:p>
        </p:txBody>
      </p:sp>
      <p:sp>
        <p:nvSpPr>
          <p:cNvPr id="6" name="椭圆 5"/>
          <p:cNvSpPr/>
          <p:nvPr/>
        </p:nvSpPr>
        <p:spPr>
          <a:xfrm>
            <a:off x="5335831" y="1349520"/>
            <a:ext cx="1439972" cy="1440160"/>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1013" dirty="0">
              <a:cs typeface="+mn-ea"/>
              <a:sym typeface="+mn-lt"/>
            </a:endParaRPr>
          </a:p>
        </p:txBody>
      </p:sp>
      <p:sp>
        <p:nvSpPr>
          <p:cNvPr id="7" name="椭圆 6"/>
          <p:cNvSpPr/>
          <p:nvPr/>
        </p:nvSpPr>
        <p:spPr>
          <a:xfrm>
            <a:off x="2280252" y="1878756"/>
            <a:ext cx="258167" cy="258200"/>
          </a:xfrm>
          <a:prstGeom prst="ellipse">
            <a:avLst/>
          </a:prstGeom>
          <a:solidFill>
            <a:srgbClr val="00382E">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1013" dirty="0">
              <a:cs typeface="+mn-ea"/>
              <a:sym typeface="+mn-lt"/>
            </a:endParaRPr>
          </a:p>
        </p:txBody>
      </p:sp>
      <p:grpSp>
        <p:nvGrpSpPr>
          <p:cNvPr id="8" name="组合 7"/>
          <p:cNvGrpSpPr/>
          <p:nvPr/>
        </p:nvGrpSpPr>
        <p:grpSpPr>
          <a:xfrm>
            <a:off x="3695819" y="1221600"/>
            <a:ext cx="1695776" cy="1695996"/>
            <a:chOff x="3733234" y="1533862"/>
            <a:chExt cx="1695996" cy="1695996"/>
          </a:xfrm>
        </p:grpSpPr>
        <p:sp>
          <p:nvSpPr>
            <p:cNvPr id="9" name="椭圆 8"/>
            <p:cNvSpPr/>
            <p:nvPr/>
          </p:nvSpPr>
          <p:spPr>
            <a:xfrm>
              <a:off x="3733234" y="1533862"/>
              <a:ext cx="1695996" cy="1695996"/>
            </a:xfrm>
            <a:prstGeom prst="ellips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cs typeface="+mn-ea"/>
                <a:sym typeface="+mn-lt"/>
              </a:endParaRPr>
            </a:p>
          </p:txBody>
        </p:sp>
        <p:sp>
          <p:nvSpPr>
            <p:cNvPr id="10" name="TextBox 37"/>
            <p:cNvSpPr txBox="1"/>
            <p:nvPr/>
          </p:nvSpPr>
          <p:spPr>
            <a:xfrm>
              <a:off x="3957568" y="2235864"/>
              <a:ext cx="1247329" cy="477054"/>
            </a:xfrm>
            <a:prstGeom prst="rect">
              <a:avLst/>
            </a:prstGeom>
            <a:noFill/>
          </p:spPr>
          <p:txBody>
            <a:bodyPr wrap="square" rtlCol="0">
              <a:spAutoFit/>
            </a:bodyPr>
            <a:lstStyle/>
            <a:p>
              <a:pPr algn="ctr">
                <a:lnSpc>
                  <a:spcPts val="1001"/>
                </a:lnSpc>
              </a:pPr>
              <a:r>
                <a:rPr lang="zh-CN" altLang="en-US" sz="675" dirty="0">
                  <a:solidFill>
                    <a:schemeClr val="bg1"/>
                  </a:solidFill>
                  <a:cs typeface="+mn-ea"/>
                  <a:sym typeface="+mn-lt"/>
                </a:rPr>
                <a:t>点击输入内容</a:t>
              </a:r>
              <a:r>
                <a:rPr lang="zh-CN" altLang="en-US" sz="675" dirty="0" smtClean="0">
                  <a:solidFill>
                    <a:schemeClr val="bg1"/>
                  </a:solidFill>
                  <a:cs typeface="+mn-ea"/>
                  <a:sym typeface="+mn-lt"/>
                </a:rPr>
                <a:t>，编辑文字</a:t>
              </a:r>
              <a:endParaRPr lang="en-US" altLang="zh-CN" sz="675" dirty="0">
                <a:solidFill>
                  <a:schemeClr val="bg1"/>
                </a:solidFill>
                <a:cs typeface="+mn-ea"/>
                <a:sym typeface="+mn-lt"/>
              </a:endParaRPr>
            </a:p>
            <a:p>
              <a:pPr algn="ctr">
                <a:lnSpc>
                  <a:spcPts val="1001"/>
                </a:lnSpc>
              </a:pPr>
              <a:r>
                <a:rPr lang="zh-CN" altLang="en-US" sz="675" dirty="0">
                  <a:solidFill>
                    <a:schemeClr val="bg1"/>
                  </a:solidFill>
                  <a:cs typeface="+mn-ea"/>
                  <a:sym typeface="+mn-lt"/>
                </a:rPr>
                <a:t>点击输入内容</a:t>
              </a:r>
              <a:r>
                <a:rPr lang="zh-CN" altLang="en-US" sz="675" dirty="0" smtClean="0">
                  <a:solidFill>
                    <a:schemeClr val="bg1"/>
                  </a:solidFill>
                  <a:cs typeface="+mn-ea"/>
                  <a:sym typeface="+mn-lt"/>
                </a:rPr>
                <a:t>，编辑文字</a:t>
              </a:r>
              <a:endParaRPr lang="en-US" altLang="zh-CN" sz="675" dirty="0">
                <a:solidFill>
                  <a:schemeClr val="bg1"/>
                </a:solidFill>
                <a:cs typeface="+mn-ea"/>
                <a:sym typeface="+mn-lt"/>
              </a:endParaRPr>
            </a:p>
            <a:p>
              <a:pPr algn="ctr">
                <a:lnSpc>
                  <a:spcPts val="1001"/>
                </a:lnSpc>
              </a:pPr>
              <a:r>
                <a:rPr lang="zh-CN" altLang="en-US" sz="675" dirty="0">
                  <a:solidFill>
                    <a:schemeClr val="bg1"/>
                  </a:solidFill>
                  <a:cs typeface="+mn-ea"/>
                  <a:sym typeface="+mn-lt"/>
                </a:rPr>
                <a:t>点击输入内容</a:t>
              </a:r>
              <a:r>
                <a:rPr lang="zh-CN" altLang="en-US" sz="675" dirty="0" smtClean="0">
                  <a:solidFill>
                    <a:schemeClr val="bg1"/>
                  </a:solidFill>
                  <a:cs typeface="+mn-ea"/>
                  <a:sym typeface="+mn-lt"/>
                </a:rPr>
                <a:t>，编辑文字</a:t>
              </a:r>
              <a:endParaRPr lang="en-US" altLang="zh-CN" sz="675" dirty="0">
                <a:solidFill>
                  <a:schemeClr val="bg1"/>
                </a:solidFill>
                <a:cs typeface="+mn-ea"/>
                <a:sym typeface="+mn-lt"/>
              </a:endParaRPr>
            </a:p>
          </p:txBody>
        </p:sp>
        <p:sp>
          <p:nvSpPr>
            <p:cNvPr id="11" name="TextBox 38"/>
            <p:cNvSpPr txBox="1"/>
            <p:nvPr/>
          </p:nvSpPr>
          <p:spPr>
            <a:xfrm>
              <a:off x="4233274" y="1975599"/>
              <a:ext cx="872060" cy="253916"/>
            </a:xfrm>
            <a:prstGeom prst="rect">
              <a:avLst/>
            </a:prstGeom>
            <a:noFill/>
          </p:spPr>
          <p:txBody>
            <a:bodyPr wrap="square" rtlCol="0">
              <a:spAutoFit/>
            </a:bodyPr>
            <a:lstStyle/>
            <a:p>
              <a:pPr algn="ctr"/>
              <a:r>
                <a:rPr lang="zh-CN" altLang="en-US" sz="1050" dirty="0">
                  <a:solidFill>
                    <a:srgbClr val="FFFFFF"/>
                  </a:solidFill>
                  <a:cs typeface="+mn-ea"/>
                  <a:sym typeface="+mn-lt"/>
                </a:rPr>
                <a:t>添加标题</a:t>
              </a:r>
            </a:p>
          </p:txBody>
        </p:sp>
      </p:grpSp>
      <p:sp>
        <p:nvSpPr>
          <p:cNvPr id="12" name="TextBox 39"/>
          <p:cNvSpPr txBox="1"/>
          <p:nvPr/>
        </p:nvSpPr>
        <p:spPr>
          <a:xfrm>
            <a:off x="2311052" y="3598461"/>
            <a:ext cx="1498791" cy="663635"/>
          </a:xfrm>
          <a:prstGeom prst="rect">
            <a:avLst/>
          </a:prstGeom>
          <a:noFill/>
        </p:spPr>
        <p:txBody>
          <a:bodyPr wrap="square" lIns="91431" tIns="45716" rIns="91431" bIns="45716" rtlCol="0">
            <a:spAutoFit/>
          </a:bodyPr>
          <a:lstStyle/>
          <a:p>
            <a:pPr algn="ctr">
              <a:lnSpc>
                <a:spcPct val="150000"/>
              </a:lnSpc>
            </a:pPr>
            <a:r>
              <a:rPr lang="zh-CN" altLang="en-US" sz="825" dirty="0">
                <a:solidFill>
                  <a:schemeClr val="bg1">
                    <a:lumMod val="50000"/>
                  </a:schemeClr>
                </a:solidFill>
                <a:cs typeface="+mn-ea"/>
                <a:sym typeface="+mn-lt"/>
              </a:rPr>
              <a:t>点击输入内容</a:t>
            </a:r>
            <a:r>
              <a:rPr lang="zh-CN" altLang="en-US" sz="825" dirty="0" smtClean="0">
                <a:solidFill>
                  <a:schemeClr val="bg1">
                    <a:lumMod val="50000"/>
                  </a:schemeClr>
                </a:solidFill>
                <a:cs typeface="+mn-ea"/>
                <a:sym typeface="+mn-lt"/>
              </a:rPr>
              <a:t>，编辑文字</a:t>
            </a:r>
            <a:endParaRPr lang="en-US" altLang="zh-CN" sz="825" dirty="0">
              <a:solidFill>
                <a:schemeClr val="bg1">
                  <a:lumMod val="50000"/>
                </a:schemeClr>
              </a:solidFill>
              <a:cs typeface="+mn-ea"/>
              <a:sym typeface="+mn-lt"/>
            </a:endParaRPr>
          </a:p>
          <a:p>
            <a:pPr algn="ctr">
              <a:lnSpc>
                <a:spcPct val="150000"/>
              </a:lnSpc>
            </a:pPr>
            <a:r>
              <a:rPr lang="zh-CN" altLang="en-US" sz="825" dirty="0">
                <a:solidFill>
                  <a:schemeClr val="bg1">
                    <a:lumMod val="50000"/>
                  </a:schemeClr>
                </a:solidFill>
                <a:cs typeface="+mn-ea"/>
                <a:sym typeface="+mn-lt"/>
              </a:rPr>
              <a:t>点击输入内容</a:t>
            </a:r>
            <a:r>
              <a:rPr lang="zh-CN" altLang="en-US" sz="825" dirty="0" smtClean="0">
                <a:solidFill>
                  <a:schemeClr val="bg1">
                    <a:lumMod val="50000"/>
                  </a:schemeClr>
                </a:solidFill>
                <a:cs typeface="+mn-ea"/>
                <a:sym typeface="+mn-lt"/>
              </a:rPr>
              <a:t>，编辑文字</a:t>
            </a:r>
            <a:endParaRPr lang="id-ID" altLang="zh-CN" sz="825" dirty="0">
              <a:solidFill>
                <a:schemeClr val="bg1">
                  <a:lumMod val="50000"/>
                </a:schemeClr>
              </a:solidFill>
              <a:cs typeface="+mn-ea"/>
              <a:sym typeface="+mn-lt"/>
            </a:endParaRPr>
          </a:p>
          <a:p>
            <a:pPr algn="ctr">
              <a:lnSpc>
                <a:spcPct val="150000"/>
              </a:lnSpc>
            </a:pPr>
            <a:r>
              <a:rPr lang="zh-CN" altLang="en-US" sz="825" dirty="0">
                <a:solidFill>
                  <a:schemeClr val="bg1">
                    <a:lumMod val="50000"/>
                  </a:schemeClr>
                </a:solidFill>
                <a:cs typeface="+mn-ea"/>
                <a:sym typeface="+mn-lt"/>
              </a:rPr>
              <a:t>点击输入内容</a:t>
            </a:r>
            <a:r>
              <a:rPr lang="zh-CN" altLang="en-US" sz="825" dirty="0" smtClean="0">
                <a:solidFill>
                  <a:schemeClr val="bg1">
                    <a:lumMod val="50000"/>
                  </a:schemeClr>
                </a:solidFill>
                <a:cs typeface="+mn-ea"/>
                <a:sym typeface="+mn-lt"/>
              </a:rPr>
              <a:t>，编辑文字</a:t>
            </a:r>
            <a:endParaRPr lang="id-ID" altLang="zh-CN" sz="825" dirty="0">
              <a:solidFill>
                <a:schemeClr val="bg1">
                  <a:lumMod val="50000"/>
                </a:schemeClr>
              </a:solidFill>
              <a:cs typeface="+mn-ea"/>
              <a:sym typeface="+mn-lt"/>
            </a:endParaRPr>
          </a:p>
        </p:txBody>
      </p:sp>
      <p:grpSp>
        <p:nvGrpSpPr>
          <p:cNvPr id="13" name="组合 12"/>
          <p:cNvGrpSpPr/>
          <p:nvPr/>
        </p:nvGrpSpPr>
        <p:grpSpPr>
          <a:xfrm>
            <a:off x="2740869" y="3379561"/>
            <a:ext cx="3704122" cy="240003"/>
            <a:chOff x="2778157" y="3419127"/>
            <a:chExt cx="3704603" cy="240003"/>
          </a:xfrm>
        </p:grpSpPr>
        <p:sp>
          <p:nvSpPr>
            <p:cNvPr id="14" name="圆角矩形 13"/>
            <p:cNvSpPr/>
            <p:nvPr/>
          </p:nvSpPr>
          <p:spPr bwMode="auto">
            <a:xfrm>
              <a:off x="2812776" y="3433380"/>
              <a:ext cx="593240" cy="168060"/>
            </a:xfrm>
            <a:prstGeom prst="roundRect">
              <a:avLst/>
            </a:prstGeom>
            <a:solidFill>
              <a:schemeClr val="accent2"/>
            </a:solidFill>
            <a:ln>
              <a:noFill/>
            </a:ln>
            <a:effectLst/>
          </p:spPr>
          <p:txBody>
            <a:bodyPr lIns="0" tIns="0" rIns="0" bIns="0" rtlCol="0" anchor="ctr"/>
            <a:lstStyle/>
            <a:p>
              <a:pPr algn="ctr"/>
              <a:endParaRPr lang="zh-CN" altLang="en-US" sz="1013" dirty="0">
                <a:cs typeface="+mn-ea"/>
                <a:sym typeface="+mn-lt"/>
              </a:endParaRPr>
            </a:p>
          </p:txBody>
        </p:sp>
        <p:sp>
          <p:nvSpPr>
            <p:cNvPr id="15" name="圆角矩形 14"/>
            <p:cNvSpPr/>
            <p:nvPr/>
          </p:nvSpPr>
          <p:spPr bwMode="auto">
            <a:xfrm>
              <a:off x="5833523" y="3433380"/>
              <a:ext cx="593240" cy="168060"/>
            </a:xfrm>
            <a:prstGeom prst="roundRect">
              <a:avLst/>
            </a:prstGeom>
            <a:solidFill>
              <a:schemeClr val="accent4"/>
            </a:solidFill>
            <a:ln>
              <a:noFill/>
            </a:ln>
            <a:effectLst/>
          </p:spPr>
          <p:txBody>
            <a:bodyPr lIns="0" tIns="0" rIns="0" bIns="0" rtlCol="0" anchor="ctr"/>
            <a:lstStyle/>
            <a:p>
              <a:pPr algn="ctr"/>
              <a:endParaRPr lang="zh-CN" altLang="en-US" sz="1013" dirty="0">
                <a:cs typeface="+mn-ea"/>
                <a:sym typeface="+mn-lt"/>
              </a:endParaRPr>
            </a:p>
          </p:txBody>
        </p:sp>
        <p:grpSp>
          <p:nvGrpSpPr>
            <p:cNvPr id="16" name="组合 15"/>
            <p:cNvGrpSpPr/>
            <p:nvPr/>
          </p:nvGrpSpPr>
          <p:grpSpPr>
            <a:xfrm>
              <a:off x="2778157" y="3419127"/>
              <a:ext cx="3704603" cy="240003"/>
              <a:chOff x="2778157" y="3419127"/>
              <a:chExt cx="3704603" cy="240003"/>
            </a:xfrm>
          </p:grpSpPr>
          <p:sp>
            <p:nvSpPr>
              <p:cNvPr id="17" name="TextBox 10"/>
              <p:cNvSpPr txBox="1"/>
              <p:nvPr/>
            </p:nvSpPr>
            <p:spPr>
              <a:xfrm>
                <a:off x="2778157" y="3428298"/>
                <a:ext cx="695916" cy="230832"/>
              </a:xfrm>
              <a:prstGeom prst="rect">
                <a:avLst/>
              </a:prstGeom>
              <a:solidFill>
                <a:srgbClr val="8CC345"/>
              </a:solidFill>
            </p:spPr>
            <p:txBody>
              <a:bodyPr wrap="square" rtlCol="0">
                <a:spAutoFit/>
              </a:bodyPr>
              <a:lstStyle/>
              <a:p>
                <a:pPr algn="ctr"/>
                <a:r>
                  <a:rPr lang="zh-CN" altLang="en-US" sz="900" dirty="0">
                    <a:solidFill>
                      <a:srgbClr val="FFFFFF"/>
                    </a:solidFill>
                    <a:cs typeface="+mn-ea"/>
                    <a:sym typeface="+mn-lt"/>
                  </a:rPr>
                  <a:t>添加标题</a:t>
                </a:r>
              </a:p>
            </p:txBody>
          </p:sp>
          <p:sp>
            <p:nvSpPr>
              <p:cNvPr id="18" name="TextBox 41"/>
              <p:cNvSpPr txBox="1"/>
              <p:nvPr/>
            </p:nvSpPr>
            <p:spPr>
              <a:xfrm>
                <a:off x="5786844" y="3419127"/>
                <a:ext cx="695916" cy="230832"/>
              </a:xfrm>
              <a:prstGeom prst="rect">
                <a:avLst/>
              </a:prstGeom>
              <a:solidFill>
                <a:srgbClr val="8CC345"/>
              </a:solidFill>
            </p:spPr>
            <p:txBody>
              <a:bodyPr wrap="square" rtlCol="0">
                <a:spAutoFit/>
              </a:bodyPr>
              <a:lstStyle/>
              <a:p>
                <a:pPr algn="ctr"/>
                <a:r>
                  <a:rPr lang="zh-CN" altLang="en-US" sz="900" dirty="0">
                    <a:solidFill>
                      <a:srgbClr val="FFFFFF"/>
                    </a:solidFill>
                    <a:cs typeface="+mn-ea"/>
                    <a:sym typeface="+mn-lt"/>
                  </a:rPr>
                  <a:t>添加标题</a:t>
                </a:r>
              </a:p>
            </p:txBody>
          </p:sp>
        </p:grpSp>
      </p:grpSp>
      <p:sp>
        <p:nvSpPr>
          <p:cNvPr id="19" name="TextBox 42"/>
          <p:cNvSpPr txBox="1"/>
          <p:nvPr/>
        </p:nvSpPr>
        <p:spPr>
          <a:xfrm>
            <a:off x="5316345" y="3594777"/>
            <a:ext cx="1498791" cy="663635"/>
          </a:xfrm>
          <a:prstGeom prst="rect">
            <a:avLst/>
          </a:prstGeom>
          <a:noFill/>
        </p:spPr>
        <p:txBody>
          <a:bodyPr wrap="square" lIns="91431" tIns="45716" rIns="91431" bIns="45716" rtlCol="0">
            <a:spAutoFit/>
          </a:bodyPr>
          <a:lstStyle/>
          <a:p>
            <a:pPr algn="ctr">
              <a:lnSpc>
                <a:spcPct val="150000"/>
              </a:lnSpc>
            </a:pPr>
            <a:r>
              <a:rPr lang="zh-CN" altLang="en-US" sz="825" dirty="0">
                <a:solidFill>
                  <a:schemeClr val="bg1">
                    <a:lumMod val="50000"/>
                  </a:schemeClr>
                </a:solidFill>
                <a:cs typeface="+mn-ea"/>
                <a:sym typeface="+mn-lt"/>
              </a:rPr>
              <a:t>点击输入内容</a:t>
            </a:r>
            <a:r>
              <a:rPr lang="zh-CN" altLang="en-US" sz="825" dirty="0" smtClean="0">
                <a:solidFill>
                  <a:schemeClr val="bg1">
                    <a:lumMod val="50000"/>
                  </a:schemeClr>
                </a:solidFill>
                <a:cs typeface="+mn-ea"/>
                <a:sym typeface="+mn-lt"/>
              </a:rPr>
              <a:t>，编辑文字</a:t>
            </a:r>
            <a:endParaRPr lang="en-US" altLang="zh-CN" sz="825" dirty="0">
              <a:solidFill>
                <a:schemeClr val="bg1">
                  <a:lumMod val="50000"/>
                </a:schemeClr>
              </a:solidFill>
              <a:cs typeface="+mn-ea"/>
              <a:sym typeface="+mn-lt"/>
            </a:endParaRPr>
          </a:p>
          <a:p>
            <a:pPr algn="ctr">
              <a:lnSpc>
                <a:spcPct val="150000"/>
              </a:lnSpc>
            </a:pPr>
            <a:r>
              <a:rPr lang="zh-CN" altLang="en-US" sz="825" dirty="0">
                <a:solidFill>
                  <a:schemeClr val="bg1">
                    <a:lumMod val="50000"/>
                  </a:schemeClr>
                </a:solidFill>
                <a:cs typeface="+mn-ea"/>
                <a:sym typeface="+mn-lt"/>
              </a:rPr>
              <a:t>点击输入内容</a:t>
            </a:r>
            <a:r>
              <a:rPr lang="zh-CN" altLang="en-US" sz="825" dirty="0" smtClean="0">
                <a:solidFill>
                  <a:schemeClr val="bg1">
                    <a:lumMod val="50000"/>
                  </a:schemeClr>
                </a:solidFill>
                <a:cs typeface="+mn-ea"/>
                <a:sym typeface="+mn-lt"/>
              </a:rPr>
              <a:t>，编辑文字</a:t>
            </a:r>
            <a:endParaRPr lang="id-ID" altLang="zh-CN" sz="825" dirty="0">
              <a:solidFill>
                <a:schemeClr val="bg1">
                  <a:lumMod val="50000"/>
                </a:schemeClr>
              </a:solidFill>
              <a:cs typeface="+mn-ea"/>
              <a:sym typeface="+mn-lt"/>
            </a:endParaRPr>
          </a:p>
          <a:p>
            <a:pPr algn="ctr">
              <a:lnSpc>
                <a:spcPct val="150000"/>
              </a:lnSpc>
            </a:pPr>
            <a:r>
              <a:rPr lang="zh-CN" altLang="en-US" sz="825" dirty="0">
                <a:solidFill>
                  <a:schemeClr val="bg1">
                    <a:lumMod val="50000"/>
                  </a:schemeClr>
                </a:solidFill>
                <a:cs typeface="+mn-ea"/>
                <a:sym typeface="+mn-lt"/>
              </a:rPr>
              <a:t>点击输入内容</a:t>
            </a:r>
            <a:r>
              <a:rPr lang="zh-CN" altLang="en-US" sz="825" dirty="0" smtClean="0">
                <a:solidFill>
                  <a:schemeClr val="bg1">
                    <a:lumMod val="50000"/>
                  </a:schemeClr>
                </a:solidFill>
                <a:cs typeface="+mn-ea"/>
                <a:sym typeface="+mn-lt"/>
              </a:rPr>
              <a:t>，编辑文字</a:t>
            </a:r>
            <a:endParaRPr lang="id-ID" altLang="zh-CN" sz="825" dirty="0">
              <a:solidFill>
                <a:schemeClr val="bg1">
                  <a:lumMod val="50000"/>
                </a:schemeClr>
              </a:solidFill>
              <a:cs typeface="+mn-ea"/>
              <a:sym typeface="+mn-lt"/>
            </a:endParaRPr>
          </a:p>
        </p:txBody>
      </p:sp>
      <p:cxnSp>
        <p:nvCxnSpPr>
          <p:cNvPr id="20" name="直接连接符 19"/>
          <p:cNvCxnSpPr/>
          <p:nvPr/>
        </p:nvCxnSpPr>
        <p:spPr>
          <a:xfrm flipH="1">
            <a:off x="1547665" y="2007854"/>
            <a:ext cx="763388"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547664" y="2007856"/>
            <a:ext cx="0" cy="147519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1547665" y="3483045"/>
            <a:ext cx="1114848" cy="8526"/>
          </a:xfrm>
          <a:prstGeom prst="line">
            <a:avLst/>
          </a:prstGeom>
          <a:ln w="12700">
            <a:solidFill>
              <a:schemeClr val="bg1">
                <a:lumMod val="7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6856321" y="2007854"/>
            <a:ext cx="76338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7619708" y="2007856"/>
            <a:ext cx="0" cy="145980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flipV="1">
            <a:off x="6504860" y="3467655"/>
            <a:ext cx="1114848" cy="8526"/>
          </a:xfrm>
          <a:prstGeom prst="line">
            <a:avLst/>
          </a:prstGeom>
          <a:ln w="12700">
            <a:solidFill>
              <a:schemeClr val="bg1">
                <a:lumMod val="65000"/>
              </a:schemeClr>
            </a:solidFill>
            <a:headEnd type="none"/>
            <a:tailEnd type="oval" w="sm" len="sm"/>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4109319" y="3121120"/>
            <a:ext cx="958423" cy="710126"/>
            <a:chOff x="4243507" y="3433380"/>
            <a:chExt cx="958548" cy="710126"/>
          </a:xfrm>
        </p:grpSpPr>
        <p:sp>
          <p:nvSpPr>
            <p:cNvPr id="27" name="六边形 26"/>
            <p:cNvSpPr/>
            <p:nvPr/>
          </p:nvSpPr>
          <p:spPr>
            <a:xfrm>
              <a:off x="4310909" y="3433380"/>
              <a:ext cx="823746" cy="710126"/>
            </a:xfrm>
            <a:prstGeom prst="hexagon">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bg1"/>
                </a:solidFill>
                <a:cs typeface="+mn-ea"/>
                <a:sym typeface="+mn-lt"/>
              </a:endParaRPr>
            </a:p>
          </p:txBody>
        </p:sp>
        <p:sp>
          <p:nvSpPr>
            <p:cNvPr id="28" name="TextBox 8"/>
            <p:cNvSpPr txBox="1"/>
            <p:nvPr/>
          </p:nvSpPr>
          <p:spPr>
            <a:xfrm>
              <a:off x="4243507" y="3603777"/>
              <a:ext cx="958548" cy="248209"/>
            </a:xfrm>
            <a:prstGeom prst="rect">
              <a:avLst/>
            </a:prstGeom>
            <a:noFill/>
          </p:spPr>
          <p:txBody>
            <a:bodyPr wrap="square" rtlCol="0">
              <a:spAutoFit/>
            </a:bodyPr>
            <a:lstStyle/>
            <a:p>
              <a:pPr algn="ctr"/>
              <a:r>
                <a:rPr lang="en-US" altLang="zh-CN" sz="1013" dirty="0">
                  <a:solidFill>
                    <a:schemeClr val="bg1"/>
                  </a:solidFill>
                  <a:cs typeface="+mn-ea"/>
                  <a:sym typeface="+mn-lt"/>
                </a:rPr>
                <a:t>90%</a:t>
              </a:r>
              <a:endParaRPr lang="zh-CN" altLang="en-US" sz="1013" dirty="0">
                <a:solidFill>
                  <a:schemeClr val="bg1"/>
                </a:solidFill>
                <a:cs typeface="+mn-ea"/>
                <a:sym typeface="+mn-lt"/>
              </a:endParaRPr>
            </a:p>
          </p:txBody>
        </p:sp>
      </p:grpSp>
      <p:sp>
        <p:nvSpPr>
          <p:cNvPr id="29" name="椭圆 28"/>
          <p:cNvSpPr/>
          <p:nvPr/>
        </p:nvSpPr>
        <p:spPr>
          <a:xfrm>
            <a:off x="6633441" y="1878756"/>
            <a:ext cx="258167" cy="258200"/>
          </a:xfrm>
          <a:prstGeom prst="ellipse">
            <a:avLst/>
          </a:prstGeom>
          <a:solidFill>
            <a:srgbClr val="00382E">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1013" dirty="0">
              <a:cs typeface="+mn-ea"/>
              <a:sym typeface="+mn-lt"/>
            </a:endParaRPr>
          </a:p>
        </p:txBody>
      </p:sp>
    </p:spTree>
    <p:extLst>
      <p:ext uri="{BB962C8B-B14F-4D97-AF65-F5344CB8AC3E}">
        <p14:creationId xmlns:p14="http://schemas.microsoft.com/office/powerpoint/2010/main" val="38260639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0-#ppt_w/2"/>
                                          </p:val>
                                        </p:tav>
                                        <p:tav tm="100000">
                                          <p:val>
                                            <p:strVal val="#ppt_x"/>
                                          </p:val>
                                        </p:tav>
                                      </p:tavLst>
                                    </p:anim>
                                    <p:anim calcmode="lin" valueType="num">
                                      <p:cBhvr additive="base">
                                        <p:cTn id="18" dur="50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53" presetClass="entr" presetSubtype="16"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2500"/>
                            </p:stCondLst>
                            <p:childTnLst>
                              <p:par>
                                <p:cTn id="37" presetID="22" presetClass="entr" presetSubtype="2"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right)">
                                      <p:cBhvr>
                                        <p:cTn id="39" dur="300"/>
                                        <p:tgtEl>
                                          <p:spTgt spid="20"/>
                                        </p:tgtEl>
                                      </p:cBhvr>
                                    </p:animEffect>
                                  </p:childTnLst>
                                </p:cTn>
                              </p:par>
                              <p:par>
                                <p:cTn id="40" presetID="22" presetClass="entr" presetSubtype="8" fill="hold"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left)">
                                      <p:cBhvr>
                                        <p:cTn id="42" dur="300"/>
                                        <p:tgtEl>
                                          <p:spTgt spid="23"/>
                                        </p:tgtEl>
                                      </p:cBhvr>
                                    </p:animEffect>
                                  </p:childTnLst>
                                </p:cTn>
                              </p:par>
                            </p:childTnLst>
                          </p:cTn>
                        </p:par>
                        <p:par>
                          <p:cTn id="43" fill="hold">
                            <p:stCondLst>
                              <p:cond delay="2800"/>
                            </p:stCondLst>
                            <p:childTnLst>
                              <p:par>
                                <p:cTn id="44" presetID="22" presetClass="entr" presetSubtype="1"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up)">
                                      <p:cBhvr>
                                        <p:cTn id="46" dur="300"/>
                                        <p:tgtEl>
                                          <p:spTgt spid="24"/>
                                        </p:tgtEl>
                                      </p:cBhvr>
                                    </p:animEffect>
                                  </p:childTnLst>
                                </p:cTn>
                              </p:par>
                              <p:par>
                                <p:cTn id="47" presetID="22" presetClass="entr" presetSubtype="1"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300"/>
                                        <p:tgtEl>
                                          <p:spTgt spid="21"/>
                                        </p:tgtEl>
                                      </p:cBhvr>
                                    </p:animEffect>
                                  </p:childTnLst>
                                </p:cTn>
                              </p:par>
                            </p:childTnLst>
                          </p:cTn>
                        </p:par>
                        <p:par>
                          <p:cTn id="50" fill="hold">
                            <p:stCondLst>
                              <p:cond delay="3100"/>
                            </p:stCondLst>
                            <p:childTnLst>
                              <p:par>
                                <p:cTn id="51" presetID="22" presetClass="entr" presetSubtype="8"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300"/>
                                        <p:tgtEl>
                                          <p:spTgt spid="22"/>
                                        </p:tgtEl>
                                      </p:cBhvr>
                                    </p:animEffect>
                                  </p:childTnLst>
                                </p:cTn>
                              </p:par>
                              <p:par>
                                <p:cTn id="54" presetID="22" presetClass="entr" presetSubtype="2"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right)">
                                      <p:cBhvr>
                                        <p:cTn id="56" dur="300"/>
                                        <p:tgtEl>
                                          <p:spTgt spid="25"/>
                                        </p:tgtEl>
                                      </p:cBhvr>
                                    </p:animEffect>
                                  </p:childTnLst>
                                </p:cTn>
                              </p:par>
                            </p:childTnLst>
                          </p:cTn>
                        </p:par>
                        <p:par>
                          <p:cTn id="57" fill="hold">
                            <p:stCondLst>
                              <p:cond delay="3400"/>
                            </p:stCondLst>
                            <p:childTnLst>
                              <p:par>
                                <p:cTn id="58" presetID="53" presetClass="entr" presetSubtype="16"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Effect transition="in" filter="fade">
                                      <p:cBhvr>
                                        <p:cTn id="62" dur="500"/>
                                        <p:tgtEl>
                                          <p:spTgt spid="13"/>
                                        </p:tgtEl>
                                      </p:cBhvr>
                                    </p:animEffect>
                                  </p:childTnLst>
                                </p:cTn>
                              </p:par>
                              <p:par>
                                <p:cTn id="63" presetID="42" presetClass="entr" presetSubtype="0" fill="hold" grpId="0" nodeType="withEffect">
                                  <p:stCondLst>
                                    <p:cond delay="30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anim calcmode="lin" valueType="num">
                                      <p:cBhvr>
                                        <p:cTn id="66" dur="500" fill="hold"/>
                                        <p:tgtEl>
                                          <p:spTgt spid="19"/>
                                        </p:tgtEl>
                                        <p:attrNameLst>
                                          <p:attrName>ppt_x</p:attrName>
                                        </p:attrNameLst>
                                      </p:cBhvr>
                                      <p:tavLst>
                                        <p:tav tm="0">
                                          <p:val>
                                            <p:strVal val="#ppt_x"/>
                                          </p:val>
                                        </p:tav>
                                        <p:tav tm="100000">
                                          <p:val>
                                            <p:strVal val="#ppt_x"/>
                                          </p:val>
                                        </p:tav>
                                      </p:tavLst>
                                    </p:anim>
                                    <p:anim calcmode="lin" valueType="num">
                                      <p:cBhvr>
                                        <p:cTn id="67" dur="500" fill="hold"/>
                                        <p:tgtEl>
                                          <p:spTgt spid="1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30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500"/>
                                        <p:tgtEl>
                                          <p:spTgt spid="12"/>
                                        </p:tgtEl>
                                      </p:cBhvr>
                                    </p:animEffect>
                                    <p:anim calcmode="lin" valueType="num">
                                      <p:cBhvr>
                                        <p:cTn id="71" dur="500" fill="hold"/>
                                        <p:tgtEl>
                                          <p:spTgt spid="12"/>
                                        </p:tgtEl>
                                        <p:attrNameLst>
                                          <p:attrName>ppt_x</p:attrName>
                                        </p:attrNameLst>
                                      </p:cBhvr>
                                      <p:tavLst>
                                        <p:tav tm="0">
                                          <p:val>
                                            <p:strVal val="#ppt_x"/>
                                          </p:val>
                                        </p:tav>
                                        <p:tav tm="100000">
                                          <p:val>
                                            <p:strVal val="#ppt_x"/>
                                          </p:val>
                                        </p:tav>
                                      </p:tavLst>
                                    </p:anim>
                                    <p:anim calcmode="lin" valueType="num">
                                      <p:cBhvr>
                                        <p:cTn id="72" dur="500" fill="hold"/>
                                        <p:tgtEl>
                                          <p:spTgt spid="12"/>
                                        </p:tgtEl>
                                        <p:attrNameLst>
                                          <p:attrName>ppt_y</p:attrName>
                                        </p:attrNameLst>
                                      </p:cBhvr>
                                      <p:tavLst>
                                        <p:tav tm="0">
                                          <p:val>
                                            <p:strVal val="#ppt_y+.1"/>
                                          </p:val>
                                        </p:tav>
                                        <p:tav tm="100000">
                                          <p:val>
                                            <p:strVal val="#ppt_y"/>
                                          </p:val>
                                        </p:tav>
                                      </p:tavLst>
                                    </p:anim>
                                  </p:childTnLst>
                                </p:cTn>
                              </p:par>
                            </p:childTnLst>
                          </p:cTn>
                        </p:par>
                        <p:par>
                          <p:cTn id="73" fill="hold">
                            <p:stCondLst>
                              <p:cond delay="4200"/>
                            </p:stCondLst>
                            <p:childTnLst>
                              <p:par>
                                <p:cTn id="74" presetID="53" presetClass="entr" presetSubtype="16" fill="hold" nodeType="after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12" grpId="0"/>
      <p:bldP spid="19" grpId="0"/>
      <p:bldP spid="2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下阶段工作计划</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MH_Other_4"/>
          <p:cNvSpPr/>
          <p:nvPr>
            <p:custDataLst>
              <p:tags r:id="rId1"/>
            </p:custDataLst>
          </p:nvPr>
        </p:nvSpPr>
        <p:spPr>
          <a:xfrm rot="2700000">
            <a:off x="5374528" y="1579454"/>
            <a:ext cx="307888" cy="307887"/>
          </a:xfrm>
          <a:prstGeom prst="rect">
            <a:avLst/>
          </a:prstGeom>
          <a:gradFill>
            <a:gsLst>
              <a:gs pos="0">
                <a:schemeClr val="accent2">
                  <a:lumMod val="60000"/>
                  <a:lumOff val="40000"/>
                </a:schemeClr>
              </a:gs>
              <a:gs pos="69000">
                <a:schemeClr val="accent2">
                  <a:lumMod val="75000"/>
                </a:schemeClr>
              </a:gs>
            </a:gsLst>
            <a:lin ang="2700000" scaled="0"/>
          </a:gra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6" name="MH_Other_8"/>
          <p:cNvSpPr/>
          <p:nvPr>
            <p:custDataLst>
              <p:tags r:id="rId2"/>
            </p:custDataLst>
          </p:nvPr>
        </p:nvSpPr>
        <p:spPr>
          <a:xfrm rot="2700000">
            <a:off x="3461901" y="3759496"/>
            <a:ext cx="307888" cy="307887"/>
          </a:xfrm>
          <a:prstGeom prst="rect">
            <a:avLst/>
          </a:prstGeom>
          <a:gradFill>
            <a:gsLst>
              <a:gs pos="0">
                <a:schemeClr val="accent4">
                  <a:lumMod val="60000"/>
                  <a:lumOff val="40000"/>
                </a:schemeClr>
              </a:gs>
              <a:gs pos="69000">
                <a:schemeClr val="accent4">
                  <a:lumMod val="75000"/>
                </a:schemeClr>
              </a:gs>
            </a:gsLst>
            <a:lin ang="2700000" scaled="0"/>
          </a:gra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7" name="MH_Other_19"/>
          <p:cNvSpPr/>
          <p:nvPr>
            <p:custDataLst>
              <p:tags r:id="rId3"/>
            </p:custDataLst>
          </p:nvPr>
        </p:nvSpPr>
        <p:spPr>
          <a:xfrm rot="2700000">
            <a:off x="3462106" y="1579160"/>
            <a:ext cx="307181" cy="308372"/>
          </a:xfrm>
          <a:prstGeom prst="rect">
            <a:avLst/>
          </a:prstGeom>
          <a:gradFill>
            <a:gsLst>
              <a:gs pos="0">
                <a:schemeClr val="accent1">
                  <a:lumMod val="60000"/>
                  <a:lumOff val="40000"/>
                </a:schemeClr>
              </a:gs>
              <a:gs pos="69000">
                <a:schemeClr val="accent1">
                  <a:lumMod val="75000"/>
                </a:schemeClr>
              </a:gs>
            </a:gsLst>
            <a:lin ang="2700000" scaled="0"/>
          </a:gra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8" name="MH_Other_3"/>
          <p:cNvSpPr>
            <a:spLocks noChangeAspect="1"/>
          </p:cNvSpPr>
          <p:nvPr>
            <p:custDataLst>
              <p:tags r:id="rId4"/>
            </p:custDataLst>
          </p:nvPr>
        </p:nvSpPr>
        <p:spPr bwMode="auto">
          <a:xfrm rot="2700000">
            <a:off x="3474608" y="1591662"/>
            <a:ext cx="283369" cy="283369"/>
          </a:xfrm>
          <a:prstGeom prst="rect">
            <a:avLst/>
          </a:prstGeom>
          <a:solidFill>
            <a:srgbClr val="004C41"/>
          </a:solidFill>
          <a:ln w="25400" cap="flat" cmpd="sng" algn="ctr">
            <a:solidFill>
              <a:sysClr val="window" lastClr="FFFFFF"/>
            </a:solidFill>
            <a:prstDash val="solid"/>
          </a:ln>
          <a:effectLst/>
        </p:spPr>
        <p:txBody>
          <a:bodyPr anchor="ctr"/>
          <a:lstStyle/>
          <a:p>
            <a:pPr algn="ctr">
              <a:defRPr/>
            </a:pPr>
            <a:endParaRPr lang="zh-CN" altLang="en-US" sz="1013" kern="0">
              <a:cs typeface="+mn-ea"/>
              <a:sym typeface="+mn-lt"/>
            </a:endParaRPr>
          </a:p>
        </p:txBody>
      </p:sp>
      <p:sp>
        <p:nvSpPr>
          <p:cNvPr id="9" name="MH_Other_6"/>
          <p:cNvSpPr>
            <a:spLocks noChangeAspect="1"/>
          </p:cNvSpPr>
          <p:nvPr>
            <p:custDataLst>
              <p:tags r:id="rId5"/>
            </p:custDataLst>
          </p:nvPr>
        </p:nvSpPr>
        <p:spPr>
          <a:xfrm rot="2700000">
            <a:off x="5386720" y="1591646"/>
            <a:ext cx="283500" cy="283500"/>
          </a:xfrm>
          <a:prstGeom prst="rect">
            <a:avLst/>
          </a:prstGeom>
          <a:solidFill>
            <a:srgbClr val="BFBFBF"/>
          </a:solidFill>
          <a:ln w="25400" cap="flat" cmpd="sng" algn="ctr">
            <a:solidFill>
              <a:sysClr val="window" lastClr="FFFFFF"/>
            </a:solidFill>
            <a:prstDash val="solid"/>
          </a:ln>
          <a:effectLst/>
        </p:spPr>
        <p:txBody>
          <a:bodyPr anchor="ctr"/>
          <a:lstStyle/>
          <a:p>
            <a:pPr algn="ctr">
              <a:defRPr/>
            </a:pPr>
            <a:endParaRPr lang="zh-CN" altLang="en-US" sz="1013" kern="0">
              <a:cs typeface="+mn-ea"/>
              <a:sym typeface="+mn-lt"/>
            </a:endParaRPr>
          </a:p>
        </p:txBody>
      </p:sp>
      <p:sp>
        <p:nvSpPr>
          <p:cNvPr id="10" name="MH_Other_10"/>
          <p:cNvSpPr>
            <a:spLocks noChangeAspect="1"/>
          </p:cNvSpPr>
          <p:nvPr>
            <p:custDataLst>
              <p:tags r:id="rId6"/>
            </p:custDataLst>
          </p:nvPr>
        </p:nvSpPr>
        <p:spPr>
          <a:xfrm rot="2700000">
            <a:off x="3474092" y="3771689"/>
            <a:ext cx="283500" cy="283500"/>
          </a:xfrm>
          <a:prstGeom prst="rect">
            <a:avLst/>
          </a:prstGeom>
          <a:solidFill>
            <a:srgbClr val="BFBFBF"/>
          </a:solidFill>
          <a:ln w="25400" cap="flat" cmpd="sng" algn="ctr">
            <a:solidFill>
              <a:sysClr val="window" lastClr="FFFFFF"/>
            </a:solidFill>
            <a:prstDash val="solid"/>
          </a:ln>
          <a:effectLst/>
        </p:spPr>
        <p:txBody>
          <a:bodyPr anchor="ctr"/>
          <a:lstStyle/>
          <a:p>
            <a:pPr algn="ctr">
              <a:defRPr/>
            </a:pPr>
            <a:endParaRPr lang="zh-CN" altLang="en-US" sz="1013" kern="0">
              <a:cs typeface="+mn-ea"/>
              <a:sym typeface="+mn-lt"/>
            </a:endParaRPr>
          </a:p>
        </p:txBody>
      </p:sp>
      <p:sp>
        <p:nvSpPr>
          <p:cNvPr id="11" name="MH_Other_1"/>
          <p:cNvSpPr>
            <a:spLocks noChangeAspect="1"/>
          </p:cNvSpPr>
          <p:nvPr>
            <p:custDataLst>
              <p:tags r:id="rId7"/>
            </p:custDataLst>
          </p:nvPr>
        </p:nvSpPr>
        <p:spPr>
          <a:xfrm>
            <a:off x="3084082" y="1433307"/>
            <a:ext cx="2975372" cy="2833688"/>
          </a:xfrm>
          <a:custGeom>
            <a:avLst/>
            <a:gdLst>
              <a:gd name="connsiteX0" fmla="*/ 3084612 w 5288045"/>
              <a:gd name="connsiteY0" fmla="*/ 2171133 h 5037048"/>
              <a:gd name="connsiteX1" fmla="*/ 3068519 w 5288045"/>
              <a:gd name="connsiteY1" fmla="*/ 2178885 h 5037048"/>
              <a:gd name="connsiteX2" fmla="*/ 2627115 w 5288045"/>
              <a:gd name="connsiteY2" fmla="*/ 2268000 h 5037048"/>
              <a:gd name="connsiteX3" fmla="*/ 2289898 w 5288045"/>
              <a:gd name="connsiteY3" fmla="*/ 2217018 h 5037048"/>
              <a:gd name="connsiteX4" fmla="*/ 2209451 w 5288045"/>
              <a:gd name="connsiteY4" fmla="*/ 2187574 h 5037048"/>
              <a:gd name="connsiteX5" fmla="*/ 2217018 w 5288045"/>
              <a:gd name="connsiteY5" fmla="*/ 2208247 h 5037048"/>
              <a:gd name="connsiteX6" fmla="*/ 2268000 w 5288045"/>
              <a:gd name="connsiteY6" fmla="*/ 2545464 h 5037048"/>
              <a:gd name="connsiteX7" fmla="*/ 2244961 w 5288045"/>
              <a:gd name="connsiteY7" fmla="*/ 2774005 h 5037048"/>
              <a:gd name="connsiteX8" fmla="*/ 2223083 w 5288045"/>
              <a:gd name="connsiteY8" fmla="*/ 2844485 h 5037048"/>
              <a:gd name="connsiteX9" fmla="*/ 2289898 w 5288045"/>
              <a:gd name="connsiteY9" fmla="*/ 2820031 h 5037048"/>
              <a:gd name="connsiteX10" fmla="*/ 2627115 w 5288045"/>
              <a:gd name="connsiteY10" fmla="*/ 2769048 h 5037048"/>
              <a:gd name="connsiteX11" fmla="*/ 3068519 w 5288045"/>
              <a:gd name="connsiteY11" fmla="*/ 2858163 h 5037048"/>
              <a:gd name="connsiteX12" fmla="*/ 3069330 w 5288045"/>
              <a:gd name="connsiteY12" fmla="*/ 2858554 h 5037048"/>
              <a:gd name="connsiteX13" fmla="*/ 3043084 w 5288045"/>
              <a:gd name="connsiteY13" fmla="*/ 2774005 h 5037048"/>
              <a:gd name="connsiteX14" fmla="*/ 3020045 w 5288045"/>
              <a:gd name="connsiteY14" fmla="*/ 2545464 h 5037048"/>
              <a:gd name="connsiteX15" fmla="*/ 3071028 w 5288045"/>
              <a:gd name="connsiteY15" fmla="*/ 2208247 h 5037048"/>
              <a:gd name="connsiteX16" fmla="*/ 2627115 w 5288045"/>
              <a:gd name="connsiteY16" fmla="*/ 0 h 5037048"/>
              <a:gd name="connsiteX17" fmla="*/ 3761115 w 5288045"/>
              <a:gd name="connsiteY17" fmla="*/ 1134000 h 5037048"/>
              <a:gd name="connsiteX18" fmla="*/ 3710133 w 5288045"/>
              <a:gd name="connsiteY18" fmla="*/ 1471217 h 5037048"/>
              <a:gd name="connsiteX19" fmla="*/ 3696549 w 5288045"/>
              <a:gd name="connsiteY19" fmla="*/ 1508332 h 5037048"/>
              <a:gd name="connsiteX20" fmla="*/ 3712641 w 5288045"/>
              <a:gd name="connsiteY20" fmla="*/ 1500580 h 5037048"/>
              <a:gd name="connsiteX21" fmla="*/ 4154045 w 5288045"/>
              <a:gd name="connsiteY21" fmla="*/ 1411464 h 5037048"/>
              <a:gd name="connsiteX22" fmla="*/ 5288045 w 5288045"/>
              <a:gd name="connsiteY22" fmla="*/ 2545464 h 5037048"/>
              <a:gd name="connsiteX23" fmla="*/ 4154045 w 5288045"/>
              <a:gd name="connsiteY23" fmla="*/ 3679464 h 5037048"/>
              <a:gd name="connsiteX24" fmla="*/ 3712641 w 5288045"/>
              <a:gd name="connsiteY24" fmla="*/ 3590349 h 5037048"/>
              <a:gd name="connsiteX25" fmla="*/ 3711831 w 5288045"/>
              <a:gd name="connsiteY25" fmla="*/ 3589959 h 5037048"/>
              <a:gd name="connsiteX26" fmla="*/ 3738076 w 5288045"/>
              <a:gd name="connsiteY26" fmla="*/ 3674508 h 5037048"/>
              <a:gd name="connsiteX27" fmla="*/ 3761115 w 5288045"/>
              <a:gd name="connsiteY27" fmla="*/ 3903048 h 5037048"/>
              <a:gd name="connsiteX28" fmla="*/ 2627115 w 5288045"/>
              <a:gd name="connsiteY28" fmla="*/ 5037048 h 5037048"/>
              <a:gd name="connsiteX29" fmla="*/ 1493115 w 5288045"/>
              <a:gd name="connsiteY29" fmla="*/ 3903048 h 5037048"/>
              <a:gd name="connsiteX30" fmla="*/ 1516154 w 5288045"/>
              <a:gd name="connsiteY30" fmla="*/ 3674508 h 5037048"/>
              <a:gd name="connsiteX31" fmla="*/ 1538033 w 5288045"/>
              <a:gd name="connsiteY31" fmla="*/ 3604027 h 5037048"/>
              <a:gd name="connsiteX32" fmla="*/ 1471217 w 5288045"/>
              <a:gd name="connsiteY32" fmla="*/ 3628482 h 5037048"/>
              <a:gd name="connsiteX33" fmla="*/ 1134000 w 5288045"/>
              <a:gd name="connsiteY33" fmla="*/ 3679464 h 5037048"/>
              <a:gd name="connsiteX34" fmla="*/ 0 w 5288045"/>
              <a:gd name="connsiteY34" fmla="*/ 2545464 h 5037048"/>
              <a:gd name="connsiteX35" fmla="*/ 1134000 w 5288045"/>
              <a:gd name="connsiteY35" fmla="*/ 1411464 h 5037048"/>
              <a:gd name="connsiteX36" fmla="*/ 1471217 w 5288045"/>
              <a:gd name="connsiteY36" fmla="*/ 1462447 h 5037048"/>
              <a:gd name="connsiteX37" fmla="*/ 1551664 w 5288045"/>
              <a:gd name="connsiteY37" fmla="*/ 1491891 h 5037048"/>
              <a:gd name="connsiteX38" fmla="*/ 1544098 w 5288045"/>
              <a:gd name="connsiteY38" fmla="*/ 1471217 h 5037048"/>
              <a:gd name="connsiteX39" fmla="*/ 1493115 w 5288045"/>
              <a:gd name="connsiteY39" fmla="*/ 1134000 h 5037048"/>
              <a:gd name="connsiteX40" fmla="*/ 2627115 w 5288045"/>
              <a:gd name="connsiteY40" fmla="*/ 0 h 503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288045" h="5037048">
                <a:moveTo>
                  <a:pt x="3084612" y="2171133"/>
                </a:moveTo>
                <a:lnTo>
                  <a:pt x="3068519" y="2178885"/>
                </a:lnTo>
                <a:cubicBezTo>
                  <a:pt x="2932849" y="2236268"/>
                  <a:pt x="2783688" y="2268000"/>
                  <a:pt x="2627115" y="2268000"/>
                </a:cubicBezTo>
                <a:cubicBezTo>
                  <a:pt x="2509686" y="2268000"/>
                  <a:pt x="2396425" y="2250151"/>
                  <a:pt x="2289898" y="2217018"/>
                </a:cubicBezTo>
                <a:lnTo>
                  <a:pt x="2209451" y="2187574"/>
                </a:lnTo>
                <a:lnTo>
                  <a:pt x="2217018" y="2208247"/>
                </a:lnTo>
                <a:cubicBezTo>
                  <a:pt x="2250151" y="2314774"/>
                  <a:pt x="2268000" y="2428035"/>
                  <a:pt x="2268000" y="2545464"/>
                </a:cubicBezTo>
                <a:cubicBezTo>
                  <a:pt x="2268000" y="2623751"/>
                  <a:pt x="2260067" y="2700184"/>
                  <a:pt x="2244961" y="2774005"/>
                </a:cubicBezTo>
                <a:lnTo>
                  <a:pt x="2223083" y="2844485"/>
                </a:lnTo>
                <a:lnTo>
                  <a:pt x="2289898" y="2820031"/>
                </a:lnTo>
                <a:cubicBezTo>
                  <a:pt x="2396425" y="2786897"/>
                  <a:pt x="2509686" y="2769048"/>
                  <a:pt x="2627115" y="2769048"/>
                </a:cubicBezTo>
                <a:cubicBezTo>
                  <a:pt x="2783688" y="2769048"/>
                  <a:pt x="2932849" y="2800780"/>
                  <a:pt x="3068519" y="2858163"/>
                </a:cubicBezTo>
                <a:lnTo>
                  <a:pt x="3069330" y="2858554"/>
                </a:lnTo>
                <a:lnTo>
                  <a:pt x="3043084" y="2774005"/>
                </a:lnTo>
                <a:cubicBezTo>
                  <a:pt x="3027978" y="2700184"/>
                  <a:pt x="3020045" y="2623751"/>
                  <a:pt x="3020045" y="2545464"/>
                </a:cubicBezTo>
                <a:cubicBezTo>
                  <a:pt x="3020045" y="2428035"/>
                  <a:pt x="3037894" y="2314774"/>
                  <a:pt x="3071028" y="2208247"/>
                </a:cubicBezTo>
                <a:close/>
                <a:moveTo>
                  <a:pt x="2627115" y="0"/>
                </a:moveTo>
                <a:cubicBezTo>
                  <a:pt x="3253406" y="0"/>
                  <a:pt x="3761115" y="507709"/>
                  <a:pt x="3761115" y="1134000"/>
                </a:cubicBezTo>
                <a:cubicBezTo>
                  <a:pt x="3761115" y="1251430"/>
                  <a:pt x="3743266" y="1364690"/>
                  <a:pt x="3710133" y="1471217"/>
                </a:cubicBezTo>
                <a:lnTo>
                  <a:pt x="3696549" y="1508332"/>
                </a:lnTo>
                <a:lnTo>
                  <a:pt x="3712641" y="1500580"/>
                </a:lnTo>
                <a:cubicBezTo>
                  <a:pt x="3848311" y="1443196"/>
                  <a:pt x="3997473" y="1411464"/>
                  <a:pt x="4154045" y="1411464"/>
                </a:cubicBezTo>
                <a:cubicBezTo>
                  <a:pt x="4780336" y="1411464"/>
                  <a:pt x="5288045" y="1919173"/>
                  <a:pt x="5288045" y="2545464"/>
                </a:cubicBezTo>
                <a:cubicBezTo>
                  <a:pt x="5288045" y="3171755"/>
                  <a:pt x="4780336" y="3679464"/>
                  <a:pt x="4154045" y="3679464"/>
                </a:cubicBezTo>
                <a:cubicBezTo>
                  <a:pt x="3997473" y="3679464"/>
                  <a:pt x="3848311" y="3647732"/>
                  <a:pt x="3712641" y="3590349"/>
                </a:cubicBezTo>
                <a:lnTo>
                  <a:pt x="3711831" y="3589959"/>
                </a:lnTo>
                <a:lnTo>
                  <a:pt x="3738076" y="3674508"/>
                </a:lnTo>
                <a:cubicBezTo>
                  <a:pt x="3753182" y="3748328"/>
                  <a:pt x="3761115" y="3824762"/>
                  <a:pt x="3761115" y="3903048"/>
                </a:cubicBezTo>
                <a:cubicBezTo>
                  <a:pt x="3761115" y="4529339"/>
                  <a:pt x="3253406" y="5037048"/>
                  <a:pt x="2627115" y="5037048"/>
                </a:cubicBezTo>
                <a:cubicBezTo>
                  <a:pt x="2000824" y="5037048"/>
                  <a:pt x="1493115" y="4529339"/>
                  <a:pt x="1493115" y="3903048"/>
                </a:cubicBezTo>
                <a:cubicBezTo>
                  <a:pt x="1493115" y="3824762"/>
                  <a:pt x="1501048" y="3748328"/>
                  <a:pt x="1516154" y="3674508"/>
                </a:cubicBezTo>
                <a:lnTo>
                  <a:pt x="1538033" y="3604027"/>
                </a:lnTo>
                <a:lnTo>
                  <a:pt x="1471217" y="3628482"/>
                </a:lnTo>
                <a:cubicBezTo>
                  <a:pt x="1364691" y="3661615"/>
                  <a:pt x="1251430" y="3679464"/>
                  <a:pt x="1134000" y="3679464"/>
                </a:cubicBezTo>
                <a:cubicBezTo>
                  <a:pt x="507709" y="3679464"/>
                  <a:pt x="0" y="3171755"/>
                  <a:pt x="0" y="2545464"/>
                </a:cubicBezTo>
                <a:cubicBezTo>
                  <a:pt x="0" y="1919173"/>
                  <a:pt x="507709" y="1411464"/>
                  <a:pt x="1134000" y="1411464"/>
                </a:cubicBezTo>
                <a:cubicBezTo>
                  <a:pt x="1251430" y="1411464"/>
                  <a:pt x="1364691" y="1429313"/>
                  <a:pt x="1471217" y="1462447"/>
                </a:cubicBezTo>
                <a:lnTo>
                  <a:pt x="1551664" y="1491891"/>
                </a:lnTo>
                <a:lnTo>
                  <a:pt x="1544098" y="1471217"/>
                </a:lnTo>
                <a:cubicBezTo>
                  <a:pt x="1510964" y="1364690"/>
                  <a:pt x="1493115" y="1251430"/>
                  <a:pt x="1493115" y="1134000"/>
                </a:cubicBezTo>
                <a:cubicBezTo>
                  <a:pt x="1493115" y="507709"/>
                  <a:pt x="2000824" y="0"/>
                  <a:pt x="2627115" y="0"/>
                </a:cubicBezTo>
                <a:close/>
              </a:path>
            </a:pathLst>
          </a:custGeom>
          <a:noFill/>
          <a:ln w="19050" cap="flat" cmpd="sng" algn="ctr">
            <a:solidFill>
              <a:srgbClr val="B2B2B2"/>
            </a:solidFill>
            <a:prstDash val="dash"/>
          </a:ln>
          <a:effectLst/>
        </p:spPr>
        <p:txBody>
          <a:bodyPr anchor="ctr"/>
          <a:lstStyle/>
          <a:p>
            <a:pPr algn="ctr">
              <a:defRPr/>
            </a:pPr>
            <a:endParaRPr lang="zh-CN" altLang="en-US" sz="1013" kern="0">
              <a:cs typeface="+mn-ea"/>
              <a:sym typeface="+mn-lt"/>
            </a:endParaRPr>
          </a:p>
        </p:txBody>
      </p:sp>
      <p:sp>
        <p:nvSpPr>
          <p:cNvPr id="12" name="MH_Other_2"/>
          <p:cNvSpPr>
            <a:spLocks noChangeAspect="1"/>
          </p:cNvSpPr>
          <p:nvPr>
            <p:custDataLst>
              <p:tags r:id="rId8"/>
            </p:custDataLst>
          </p:nvPr>
        </p:nvSpPr>
        <p:spPr>
          <a:xfrm>
            <a:off x="4127069" y="1579754"/>
            <a:ext cx="870347" cy="870347"/>
          </a:xfrm>
          <a:prstGeom prst="ellipse">
            <a:avLst/>
          </a:prstGeom>
          <a:noFill/>
          <a:ln w="19050" cap="flat" cmpd="sng" algn="ctr">
            <a:solidFill>
              <a:srgbClr val="B2B2B2"/>
            </a:solidFill>
            <a:prstDash val="dash"/>
          </a:ln>
          <a:effectLst/>
        </p:spPr>
        <p:txBody>
          <a:bodyPr anchor="ctr"/>
          <a:lstStyle/>
          <a:p>
            <a:pPr algn="ctr">
              <a:defRPr/>
            </a:pPr>
            <a:endParaRPr lang="zh-CN" altLang="en-US" sz="1013" kern="0">
              <a:cs typeface="+mn-ea"/>
              <a:sym typeface="+mn-lt"/>
            </a:endParaRPr>
          </a:p>
        </p:txBody>
      </p:sp>
      <p:sp>
        <p:nvSpPr>
          <p:cNvPr id="13" name="MH_Other_3"/>
          <p:cNvSpPr/>
          <p:nvPr>
            <p:custDataLst>
              <p:tags r:id="rId9"/>
            </p:custDataLst>
          </p:nvPr>
        </p:nvSpPr>
        <p:spPr>
          <a:xfrm>
            <a:off x="4167551" y="1620237"/>
            <a:ext cx="789384" cy="788194"/>
          </a:xfrm>
          <a:prstGeom prst="ellipse">
            <a:avLst/>
          </a:prstGeom>
          <a:solidFill>
            <a:srgbClr val="009900"/>
          </a:soli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14" name="MH_Other_5"/>
          <p:cNvSpPr txBox="1"/>
          <p:nvPr>
            <p:custDataLst>
              <p:tags r:id="rId10"/>
            </p:custDataLst>
          </p:nvPr>
        </p:nvSpPr>
        <p:spPr>
          <a:xfrm>
            <a:off x="4301080" y="1755143"/>
            <a:ext cx="528029" cy="536686"/>
          </a:xfrm>
          <a:prstGeom prst="rect">
            <a:avLst/>
          </a:prstGeom>
          <a:noFill/>
          <a:effectLst/>
        </p:spPr>
        <p:txBody>
          <a:bodyPr wrap="none" anchor="ctr">
            <a:normAutofit lnSpcReduction="10000"/>
          </a:bodyPr>
          <a:lstStyle>
            <a:defPPr>
              <a:defRPr lang="zh-CN"/>
            </a:defPPr>
            <a:lvl1pPr>
              <a:defRPr sz="28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lgn="ctr">
              <a:defRPr/>
            </a:pPr>
            <a:r>
              <a:rPr lang="en-US" altLang="zh-CN" sz="3038" dirty="0">
                <a:effectLst/>
                <a:latin typeface="+mn-lt"/>
                <a:ea typeface="+mn-ea"/>
                <a:cs typeface="+mn-ea"/>
                <a:sym typeface="+mn-lt"/>
              </a:rPr>
              <a:t>01</a:t>
            </a:r>
            <a:endParaRPr lang="zh-CN" altLang="en-US" sz="1575" dirty="0">
              <a:effectLst/>
              <a:latin typeface="+mn-lt"/>
              <a:ea typeface="+mn-ea"/>
              <a:cs typeface="+mn-ea"/>
              <a:sym typeface="+mn-lt"/>
            </a:endParaRPr>
          </a:p>
        </p:txBody>
      </p:sp>
      <p:sp>
        <p:nvSpPr>
          <p:cNvPr id="15" name="MH_Other_6"/>
          <p:cNvSpPr>
            <a:spLocks noChangeAspect="1"/>
          </p:cNvSpPr>
          <p:nvPr>
            <p:custDataLst>
              <p:tags r:id="rId11"/>
            </p:custDataLst>
          </p:nvPr>
        </p:nvSpPr>
        <p:spPr>
          <a:xfrm>
            <a:off x="4985511" y="2429860"/>
            <a:ext cx="870347" cy="870347"/>
          </a:xfrm>
          <a:prstGeom prst="ellipse">
            <a:avLst/>
          </a:prstGeom>
          <a:noFill/>
          <a:ln w="19050" cap="flat" cmpd="sng" algn="ctr">
            <a:solidFill>
              <a:srgbClr val="B2B2B2"/>
            </a:solidFill>
            <a:prstDash val="dash"/>
          </a:ln>
          <a:effectLst/>
        </p:spPr>
        <p:txBody>
          <a:bodyPr anchor="ctr"/>
          <a:lstStyle/>
          <a:p>
            <a:pPr algn="ctr">
              <a:defRPr/>
            </a:pPr>
            <a:endParaRPr lang="zh-CN" altLang="en-US" sz="1013" kern="0">
              <a:cs typeface="+mn-ea"/>
              <a:sym typeface="+mn-lt"/>
            </a:endParaRPr>
          </a:p>
        </p:txBody>
      </p:sp>
      <p:sp>
        <p:nvSpPr>
          <p:cNvPr id="16" name="MH_Other_7"/>
          <p:cNvSpPr/>
          <p:nvPr>
            <p:custDataLst>
              <p:tags r:id="rId12"/>
            </p:custDataLst>
          </p:nvPr>
        </p:nvSpPr>
        <p:spPr>
          <a:xfrm>
            <a:off x="5027183" y="2470342"/>
            <a:ext cx="788194" cy="789384"/>
          </a:xfrm>
          <a:prstGeom prst="ellipse">
            <a:avLst/>
          </a:prstGeom>
          <a:solidFill>
            <a:srgbClr val="BFBFBF"/>
          </a:soli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17" name="MH_Other_9"/>
          <p:cNvSpPr txBox="1"/>
          <p:nvPr>
            <p:custDataLst>
              <p:tags r:id="rId13"/>
            </p:custDataLst>
          </p:nvPr>
        </p:nvSpPr>
        <p:spPr>
          <a:xfrm>
            <a:off x="5153277" y="2575861"/>
            <a:ext cx="528029" cy="536686"/>
          </a:xfrm>
          <a:prstGeom prst="rect">
            <a:avLst/>
          </a:prstGeom>
          <a:noFill/>
          <a:effectLst/>
        </p:spPr>
        <p:txBody>
          <a:bodyPr wrap="none" anchor="ctr">
            <a:normAutofit lnSpcReduction="10000"/>
          </a:bodyPr>
          <a:lstStyle>
            <a:defPPr>
              <a:defRPr lang="zh-CN"/>
            </a:defPPr>
            <a:lvl1pPr>
              <a:defRPr sz="5400">
                <a:solidFill>
                  <a:schemeClr val="bg1"/>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lgn="ctr">
              <a:defRPr/>
            </a:pPr>
            <a:r>
              <a:rPr lang="en-US" altLang="zh-CN" sz="3038" dirty="0">
                <a:effectLst/>
                <a:latin typeface="+mn-lt"/>
                <a:ea typeface="+mn-ea"/>
                <a:cs typeface="+mn-ea"/>
                <a:sym typeface="+mn-lt"/>
              </a:rPr>
              <a:t>04</a:t>
            </a:r>
            <a:endParaRPr lang="zh-CN" altLang="en-US" sz="3038" dirty="0">
              <a:effectLst/>
              <a:latin typeface="+mn-lt"/>
              <a:ea typeface="+mn-ea"/>
              <a:cs typeface="+mn-ea"/>
              <a:sym typeface="+mn-lt"/>
            </a:endParaRPr>
          </a:p>
        </p:txBody>
      </p:sp>
      <p:sp>
        <p:nvSpPr>
          <p:cNvPr id="18" name="MH_Other_10"/>
          <p:cNvSpPr>
            <a:spLocks noChangeAspect="1"/>
          </p:cNvSpPr>
          <p:nvPr>
            <p:custDataLst>
              <p:tags r:id="rId14"/>
            </p:custDataLst>
          </p:nvPr>
        </p:nvSpPr>
        <p:spPr>
          <a:xfrm>
            <a:off x="3286488" y="2429860"/>
            <a:ext cx="871538" cy="870347"/>
          </a:xfrm>
          <a:prstGeom prst="ellipse">
            <a:avLst/>
          </a:prstGeom>
          <a:noFill/>
          <a:ln w="19050" cap="flat" cmpd="sng" algn="ctr">
            <a:solidFill>
              <a:srgbClr val="B2B2B2"/>
            </a:solidFill>
            <a:prstDash val="dash"/>
          </a:ln>
          <a:effectLst/>
        </p:spPr>
        <p:txBody>
          <a:bodyPr anchor="ctr"/>
          <a:lstStyle/>
          <a:p>
            <a:pPr algn="ctr">
              <a:defRPr/>
            </a:pPr>
            <a:endParaRPr lang="zh-CN" altLang="en-US" sz="1013" kern="0">
              <a:cs typeface="+mn-ea"/>
              <a:sym typeface="+mn-lt"/>
            </a:endParaRPr>
          </a:p>
        </p:txBody>
      </p:sp>
      <p:sp>
        <p:nvSpPr>
          <p:cNvPr id="19" name="MH_Other_11"/>
          <p:cNvSpPr/>
          <p:nvPr>
            <p:custDataLst>
              <p:tags r:id="rId15"/>
            </p:custDataLst>
          </p:nvPr>
        </p:nvSpPr>
        <p:spPr>
          <a:xfrm>
            <a:off x="3328161" y="2470342"/>
            <a:ext cx="788194" cy="789384"/>
          </a:xfrm>
          <a:prstGeom prst="ellipse">
            <a:avLst/>
          </a:prstGeom>
          <a:solidFill>
            <a:srgbClr val="BFBFBF"/>
          </a:soli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20" name="MH_Other_13"/>
          <p:cNvSpPr txBox="1"/>
          <p:nvPr>
            <p:custDataLst>
              <p:tags r:id="rId16"/>
            </p:custDataLst>
          </p:nvPr>
        </p:nvSpPr>
        <p:spPr>
          <a:xfrm>
            <a:off x="3468949" y="2585800"/>
            <a:ext cx="528029" cy="536686"/>
          </a:xfrm>
          <a:prstGeom prst="rect">
            <a:avLst/>
          </a:prstGeom>
          <a:noFill/>
          <a:effectLst/>
        </p:spPr>
        <p:txBody>
          <a:bodyPr wrap="none" anchor="ctr">
            <a:normAutofit lnSpcReduction="10000"/>
          </a:bodyPr>
          <a:lstStyle>
            <a:defPPr>
              <a:defRPr lang="zh-CN"/>
            </a:defPPr>
            <a:lvl1pPr>
              <a:defRPr sz="28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algn="ctr">
              <a:defRPr/>
            </a:pPr>
            <a:r>
              <a:rPr lang="en-US" altLang="zh-CN" sz="3038" dirty="0">
                <a:effectLst/>
                <a:latin typeface="+mn-lt"/>
                <a:ea typeface="+mn-ea"/>
                <a:cs typeface="+mn-ea"/>
                <a:sym typeface="+mn-lt"/>
              </a:rPr>
              <a:t>02</a:t>
            </a:r>
            <a:endParaRPr lang="zh-CN" altLang="en-US" sz="1575" dirty="0">
              <a:effectLst/>
              <a:latin typeface="+mn-lt"/>
              <a:ea typeface="+mn-ea"/>
              <a:cs typeface="+mn-ea"/>
              <a:sym typeface="+mn-lt"/>
            </a:endParaRPr>
          </a:p>
        </p:txBody>
      </p:sp>
      <p:sp>
        <p:nvSpPr>
          <p:cNvPr id="21" name="MH_Other_15"/>
          <p:cNvSpPr>
            <a:spLocks noChangeAspect="1"/>
          </p:cNvSpPr>
          <p:nvPr>
            <p:custDataLst>
              <p:tags r:id="rId17"/>
            </p:custDataLst>
          </p:nvPr>
        </p:nvSpPr>
        <p:spPr>
          <a:xfrm>
            <a:off x="4127069" y="3196623"/>
            <a:ext cx="870347" cy="871538"/>
          </a:xfrm>
          <a:prstGeom prst="ellipse">
            <a:avLst/>
          </a:prstGeom>
          <a:noFill/>
          <a:ln w="19050" cap="flat" cmpd="sng" algn="ctr">
            <a:solidFill>
              <a:srgbClr val="B2B2B2"/>
            </a:solidFill>
            <a:prstDash val="dash"/>
          </a:ln>
          <a:effectLst/>
        </p:spPr>
        <p:txBody>
          <a:bodyPr anchor="ctr"/>
          <a:lstStyle/>
          <a:p>
            <a:pPr algn="ctr">
              <a:defRPr/>
            </a:pPr>
            <a:endParaRPr lang="zh-CN" altLang="en-US" sz="1013" kern="0">
              <a:cs typeface="+mn-ea"/>
              <a:sym typeface="+mn-lt"/>
            </a:endParaRPr>
          </a:p>
        </p:txBody>
      </p:sp>
      <p:sp>
        <p:nvSpPr>
          <p:cNvPr id="22" name="MH_Other_16"/>
          <p:cNvSpPr/>
          <p:nvPr>
            <p:custDataLst>
              <p:tags r:id="rId18"/>
            </p:custDataLst>
          </p:nvPr>
        </p:nvSpPr>
        <p:spPr>
          <a:xfrm>
            <a:off x="4167551" y="3238296"/>
            <a:ext cx="789384" cy="788194"/>
          </a:xfrm>
          <a:prstGeom prst="ellipse">
            <a:avLst/>
          </a:prstGeom>
          <a:solidFill>
            <a:srgbClr val="8CC345"/>
          </a:soli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23" name="MH_Other_18"/>
          <p:cNvSpPr txBox="1"/>
          <p:nvPr>
            <p:custDataLst>
              <p:tags r:id="rId19"/>
            </p:custDataLst>
          </p:nvPr>
        </p:nvSpPr>
        <p:spPr>
          <a:xfrm>
            <a:off x="4296633" y="3353173"/>
            <a:ext cx="528029" cy="536686"/>
          </a:xfrm>
          <a:prstGeom prst="rect">
            <a:avLst/>
          </a:prstGeom>
          <a:noFill/>
          <a:effectLst/>
        </p:spPr>
        <p:txBody>
          <a:bodyPr wrap="none" anchor="ctr">
            <a:normAutofit lnSpcReduction="10000"/>
          </a:bodyPr>
          <a:lstStyle>
            <a:defPPr>
              <a:defRPr lang="zh-CN"/>
            </a:defPPr>
            <a:lvl1pPr>
              <a:defRPr sz="5400">
                <a:solidFill>
                  <a:schemeClr val="bg1"/>
                </a:solidFill>
                <a:effectLst>
                  <a:innerShdw blurRad="63500" dist="50800" dir="13500000">
                    <a:prstClr val="black">
                      <a:alpha val="50000"/>
                    </a:prstClr>
                  </a:innerShdw>
                </a:effectLst>
                <a:latin typeface="方正正中黑简体" panose="02000000000000000000" pitchFamily="2" charset="-122"/>
                <a:ea typeface="方正正中黑简体" panose="02000000000000000000" pitchFamily="2" charset="-122"/>
              </a:defRPr>
            </a:lvl1pPr>
          </a:lstStyle>
          <a:p>
            <a:pPr algn="ctr">
              <a:defRPr/>
            </a:pPr>
            <a:r>
              <a:rPr lang="en-US" altLang="zh-CN" sz="3038" dirty="0">
                <a:effectLst/>
                <a:latin typeface="+mn-lt"/>
                <a:ea typeface="+mn-ea"/>
                <a:cs typeface="+mn-ea"/>
                <a:sym typeface="+mn-lt"/>
              </a:rPr>
              <a:t>03</a:t>
            </a:r>
            <a:endParaRPr lang="zh-CN" altLang="en-US" sz="3038" dirty="0">
              <a:effectLst/>
              <a:latin typeface="+mn-lt"/>
              <a:ea typeface="+mn-ea"/>
              <a:cs typeface="+mn-ea"/>
              <a:sym typeface="+mn-lt"/>
            </a:endParaRPr>
          </a:p>
        </p:txBody>
      </p:sp>
      <p:sp>
        <p:nvSpPr>
          <p:cNvPr id="24" name="MH_SubTitle_2"/>
          <p:cNvSpPr txBox="1"/>
          <p:nvPr>
            <p:custDataLst>
              <p:tags r:id="rId20"/>
            </p:custDataLst>
          </p:nvPr>
        </p:nvSpPr>
        <p:spPr>
          <a:xfrm>
            <a:off x="1653003" y="1558324"/>
            <a:ext cx="1674019" cy="797719"/>
          </a:xfrm>
          <a:prstGeom prst="rect">
            <a:avLst/>
          </a:prstGeom>
          <a:noFill/>
          <a:effectLst/>
        </p:spPr>
        <p:txBody>
          <a:bodyPr anchor="ctr">
            <a:no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350"/>
              </a:lnSpc>
            </a:pPr>
            <a:r>
              <a:rPr lang="zh-CN" altLang="en-US" sz="900" dirty="0" smtClean="0">
                <a:solidFill>
                  <a:schemeClr val="tx1"/>
                </a:solidFill>
                <a:latin typeface="+mn-lt"/>
                <a:ea typeface="+mn-ea"/>
                <a:cs typeface="+mn-ea"/>
                <a:sym typeface="+mn-lt"/>
              </a:rPr>
              <a:t>点击输入内容，编辑文字</a:t>
            </a:r>
            <a:r>
              <a:rPr lang="en-US" altLang="zh-CN" sz="900" dirty="0" smtClean="0">
                <a:solidFill>
                  <a:schemeClr val="tx1"/>
                </a:solidFill>
                <a:latin typeface="+mn-lt"/>
                <a:ea typeface="+mn-ea"/>
                <a:cs typeface="+mn-ea"/>
                <a:sym typeface="+mn-lt"/>
              </a:rPr>
              <a:t> </a:t>
            </a:r>
            <a:r>
              <a:rPr lang="zh-CN" altLang="en-US" sz="900" dirty="0" smtClean="0">
                <a:solidFill>
                  <a:schemeClr val="tx1"/>
                </a:solidFill>
                <a:latin typeface="+mn-lt"/>
                <a:ea typeface="+mn-ea"/>
                <a:cs typeface="+mn-ea"/>
                <a:sym typeface="+mn-lt"/>
              </a:rPr>
              <a:t>点击输入内容，编辑文字</a:t>
            </a:r>
            <a:endParaRPr lang="zh-CN" altLang="en-US" sz="900" dirty="0">
              <a:solidFill>
                <a:schemeClr val="tx1"/>
              </a:solidFill>
              <a:latin typeface="+mn-lt"/>
              <a:ea typeface="+mn-ea"/>
              <a:cs typeface="+mn-ea"/>
              <a:sym typeface="+mn-lt"/>
            </a:endParaRPr>
          </a:p>
        </p:txBody>
      </p:sp>
      <p:sp>
        <p:nvSpPr>
          <p:cNvPr id="25" name="MH_SubTitle_3"/>
          <p:cNvSpPr txBox="1"/>
          <p:nvPr>
            <p:custDataLst>
              <p:tags r:id="rId21"/>
            </p:custDataLst>
          </p:nvPr>
        </p:nvSpPr>
        <p:spPr>
          <a:xfrm>
            <a:off x="1583429" y="3489363"/>
            <a:ext cx="1674019" cy="797719"/>
          </a:xfrm>
          <a:prstGeom prst="rect">
            <a:avLst/>
          </a:prstGeom>
          <a:noFill/>
          <a:effectLst/>
        </p:spPr>
        <p:txBody>
          <a:bodyPr anchor="ctr">
            <a:noAutofit/>
          </a:bodyPr>
          <a:lstStyle>
            <a:defPPr>
              <a:defRPr lang="zh-CN"/>
            </a:defPPr>
            <a:lvl1pPr algn="r" eaLnBrk="1" fontAlgn="auto" hangingPunct="1">
              <a:lnSpc>
                <a:spcPct val="120000"/>
              </a:lnSpc>
              <a:spcBef>
                <a:spcPts val="0"/>
              </a:spcBef>
              <a:spcAft>
                <a:spcPts val="0"/>
              </a:spcAft>
              <a:defRPr sz="1400" kern="0">
                <a:solidFill>
                  <a:schemeClr val="tx1">
                    <a:lumMod val="65000"/>
                    <a:lumOff val="35000"/>
                  </a:schemeClr>
                </a:solidFill>
                <a:latin typeface="微软雅黑" panose="020B0503020204020204" pitchFamily="34" charset="-122"/>
              </a:defRPr>
            </a:lvl1pPr>
          </a:lstStyle>
          <a:p>
            <a:pPr>
              <a:lnSpc>
                <a:spcPts val="1350"/>
              </a:lnSpc>
            </a:pPr>
            <a:r>
              <a:rPr lang="zh-CN" altLang="en-US" sz="900" dirty="0" smtClean="0">
                <a:solidFill>
                  <a:schemeClr val="tx1"/>
                </a:solidFill>
                <a:latin typeface="+mn-lt"/>
                <a:cs typeface="+mn-ea"/>
                <a:sym typeface="+mn-lt"/>
              </a:rPr>
              <a:t>点击输入内容，编辑文字</a:t>
            </a:r>
            <a:r>
              <a:rPr lang="en-US" altLang="zh-CN" sz="900" dirty="0" smtClean="0">
                <a:solidFill>
                  <a:schemeClr val="tx1"/>
                </a:solidFill>
                <a:latin typeface="+mn-lt"/>
                <a:cs typeface="+mn-ea"/>
                <a:sym typeface="+mn-lt"/>
              </a:rPr>
              <a:t> </a:t>
            </a:r>
            <a:r>
              <a:rPr lang="zh-CN" altLang="en-US" sz="900" dirty="0" smtClean="0">
                <a:solidFill>
                  <a:schemeClr val="tx1"/>
                </a:solidFill>
                <a:latin typeface="+mn-lt"/>
                <a:cs typeface="+mn-ea"/>
                <a:sym typeface="+mn-lt"/>
              </a:rPr>
              <a:t>点击输入内容，编辑文字</a:t>
            </a:r>
            <a:endParaRPr lang="zh-CN" altLang="en-US" sz="900" dirty="0">
              <a:solidFill>
                <a:schemeClr val="tx1"/>
              </a:solidFill>
              <a:latin typeface="+mn-lt"/>
              <a:cs typeface="+mn-ea"/>
              <a:sym typeface="+mn-lt"/>
            </a:endParaRPr>
          </a:p>
        </p:txBody>
      </p:sp>
      <p:sp>
        <p:nvSpPr>
          <p:cNvPr id="26" name="MH_SubTitle_4"/>
          <p:cNvSpPr txBox="1"/>
          <p:nvPr>
            <p:custDataLst>
              <p:tags r:id="rId22"/>
            </p:custDataLst>
          </p:nvPr>
        </p:nvSpPr>
        <p:spPr>
          <a:xfrm>
            <a:off x="6006496" y="3578814"/>
            <a:ext cx="1621631" cy="797719"/>
          </a:xfrm>
          <a:prstGeom prst="rect">
            <a:avLst/>
          </a:prstGeom>
          <a:noFill/>
          <a:effectLst/>
        </p:spPr>
        <p:txBody>
          <a:bodyPr anchor="ctr">
            <a:no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350"/>
              </a:lnSpc>
            </a:pPr>
            <a:r>
              <a:rPr lang="zh-CN" altLang="en-US" sz="900" dirty="0" smtClean="0">
                <a:solidFill>
                  <a:schemeClr val="tx1"/>
                </a:solidFill>
                <a:latin typeface="+mn-lt"/>
                <a:ea typeface="+mn-ea"/>
                <a:cs typeface="+mn-ea"/>
                <a:sym typeface="+mn-lt"/>
              </a:rPr>
              <a:t>点击输入内容，编辑文字</a:t>
            </a:r>
            <a:r>
              <a:rPr lang="en-US" altLang="zh-CN" sz="900" dirty="0" smtClean="0">
                <a:solidFill>
                  <a:schemeClr val="tx1"/>
                </a:solidFill>
                <a:latin typeface="+mn-lt"/>
                <a:ea typeface="+mn-ea"/>
                <a:cs typeface="+mn-ea"/>
                <a:sym typeface="+mn-lt"/>
              </a:rPr>
              <a:t> </a:t>
            </a:r>
            <a:r>
              <a:rPr lang="zh-CN" altLang="en-US" sz="900" dirty="0" smtClean="0">
                <a:solidFill>
                  <a:schemeClr val="tx1"/>
                </a:solidFill>
                <a:latin typeface="+mn-lt"/>
                <a:ea typeface="+mn-ea"/>
                <a:cs typeface="+mn-ea"/>
                <a:sym typeface="+mn-lt"/>
              </a:rPr>
              <a:t>点击输入内容，编辑文字</a:t>
            </a:r>
            <a:endParaRPr lang="zh-CN" altLang="en-US" sz="900" dirty="0">
              <a:solidFill>
                <a:schemeClr val="tx1"/>
              </a:solidFill>
              <a:latin typeface="+mn-lt"/>
              <a:ea typeface="+mn-ea"/>
              <a:cs typeface="+mn-ea"/>
              <a:sym typeface="+mn-lt"/>
            </a:endParaRPr>
          </a:p>
        </p:txBody>
      </p:sp>
      <p:sp>
        <p:nvSpPr>
          <p:cNvPr id="27" name="MH_SubTitle_1"/>
          <p:cNvSpPr txBox="1"/>
          <p:nvPr>
            <p:custDataLst>
              <p:tags r:id="rId23"/>
            </p:custDataLst>
          </p:nvPr>
        </p:nvSpPr>
        <p:spPr>
          <a:xfrm>
            <a:off x="6006496" y="1558324"/>
            <a:ext cx="1621631" cy="797719"/>
          </a:xfrm>
          <a:prstGeom prst="rect">
            <a:avLst/>
          </a:prstGeom>
          <a:noFill/>
          <a:effectLst/>
        </p:spPr>
        <p:txBody>
          <a:bodyPr anchor="ctr">
            <a:noAutofit/>
          </a:bodyPr>
          <a:lstStyle>
            <a:defPPr>
              <a:defRPr lang="zh-CN"/>
            </a:defPPr>
            <a:lvl1pPr>
              <a:defRPr sz="16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350"/>
              </a:lnSpc>
            </a:pPr>
            <a:r>
              <a:rPr lang="zh-CN" altLang="en-US" sz="900" dirty="0" smtClean="0">
                <a:solidFill>
                  <a:schemeClr val="tx1"/>
                </a:solidFill>
                <a:latin typeface="+mn-lt"/>
                <a:ea typeface="+mn-ea"/>
                <a:cs typeface="+mn-ea"/>
                <a:sym typeface="+mn-lt"/>
              </a:rPr>
              <a:t>点击输入内容，编辑文字</a:t>
            </a:r>
            <a:r>
              <a:rPr lang="en-US" altLang="zh-CN" sz="900" dirty="0" smtClean="0">
                <a:solidFill>
                  <a:schemeClr val="tx1"/>
                </a:solidFill>
                <a:latin typeface="+mn-lt"/>
                <a:ea typeface="+mn-ea"/>
                <a:cs typeface="+mn-ea"/>
                <a:sym typeface="+mn-lt"/>
              </a:rPr>
              <a:t> </a:t>
            </a:r>
            <a:r>
              <a:rPr lang="zh-CN" altLang="en-US" sz="900" dirty="0" smtClean="0">
                <a:solidFill>
                  <a:schemeClr val="tx1"/>
                </a:solidFill>
                <a:latin typeface="+mn-lt"/>
                <a:ea typeface="+mn-ea"/>
                <a:cs typeface="+mn-ea"/>
                <a:sym typeface="+mn-lt"/>
              </a:rPr>
              <a:t>点击输入内容，编辑文字</a:t>
            </a:r>
            <a:endParaRPr lang="zh-CN" altLang="en-US" sz="900" dirty="0">
              <a:solidFill>
                <a:schemeClr val="tx1"/>
              </a:solidFill>
              <a:latin typeface="+mn-lt"/>
              <a:ea typeface="+mn-ea"/>
              <a:cs typeface="+mn-ea"/>
              <a:sym typeface="+mn-lt"/>
            </a:endParaRPr>
          </a:p>
        </p:txBody>
      </p:sp>
      <p:sp>
        <p:nvSpPr>
          <p:cNvPr id="28" name="MH_Other_1"/>
          <p:cNvSpPr>
            <a:spLocks noChangeAspect="1" noEditPoints="1"/>
          </p:cNvSpPr>
          <p:nvPr>
            <p:custDataLst>
              <p:tags r:id="rId24"/>
            </p:custDataLst>
          </p:nvPr>
        </p:nvSpPr>
        <p:spPr bwMode="auto">
          <a:xfrm>
            <a:off x="3556759" y="1661908"/>
            <a:ext cx="119063" cy="141685"/>
          </a:xfrm>
          <a:custGeom>
            <a:avLst/>
            <a:gdLst>
              <a:gd name="T0" fmla="*/ 2147483646 w 59"/>
              <a:gd name="T1" fmla="*/ 2147483646 h 70"/>
              <a:gd name="T2" fmla="*/ 2147483646 w 59"/>
              <a:gd name="T3" fmla="*/ 2147483646 h 70"/>
              <a:gd name="T4" fmla="*/ 2147483646 w 59"/>
              <a:gd name="T5" fmla="*/ 2147483646 h 70"/>
              <a:gd name="T6" fmla="*/ 2147483646 w 59"/>
              <a:gd name="T7" fmla="*/ 2147483646 h 70"/>
              <a:gd name="T8" fmla="*/ 2147483646 w 59"/>
              <a:gd name="T9" fmla="*/ 2147483646 h 70"/>
              <a:gd name="T10" fmla="*/ 2147483646 w 59"/>
              <a:gd name="T11" fmla="*/ 2147483646 h 70"/>
              <a:gd name="T12" fmla="*/ 2147483646 w 59"/>
              <a:gd name="T13" fmla="*/ 2147483646 h 70"/>
              <a:gd name="T14" fmla="*/ 2147483646 w 59"/>
              <a:gd name="T15" fmla="*/ 2147483646 h 70"/>
              <a:gd name="T16" fmla="*/ 2147483646 w 59"/>
              <a:gd name="T17" fmla="*/ 2147483646 h 70"/>
              <a:gd name="T18" fmla="*/ 2147483646 w 59"/>
              <a:gd name="T19" fmla="*/ 2147483646 h 70"/>
              <a:gd name="T20" fmla="*/ 2147483646 w 59"/>
              <a:gd name="T21" fmla="*/ 2147483646 h 70"/>
              <a:gd name="T22" fmla="*/ 2147483646 w 59"/>
              <a:gd name="T23" fmla="*/ 2147483646 h 70"/>
              <a:gd name="T24" fmla="*/ 2147483646 w 59"/>
              <a:gd name="T25" fmla="*/ 2147483646 h 70"/>
              <a:gd name="T26" fmla="*/ 2147483646 w 59"/>
              <a:gd name="T27" fmla="*/ 2147483646 h 70"/>
              <a:gd name="T28" fmla="*/ 2147483646 w 59"/>
              <a:gd name="T29" fmla="*/ 2147483646 h 70"/>
              <a:gd name="T30" fmla="*/ 2147483646 w 59"/>
              <a:gd name="T31" fmla="*/ 2147483646 h 70"/>
              <a:gd name="T32" fmla="*/ 2147483646 w 59"/>
              <a:gd name="T33" fmla="*/ 2147483646 h 70"/>
              <a:gd name="T34" fmla="*/ 0 w 59"/>
              <a:gd name="T35" fmla="*/ 2147483646 h 70"/>
              <a:gd name="T36" fmla="*/ 2147483646 w 59"/>
              <a:gd name="T37" fmla="*/ 2147483646 h 70"/>
              <a:gd name="T38" fmla="*/ 2147483646 w 59"/>
              <a:gd name="T39" fmla="*/ 2147483646 h 70"/>
              <a:gd name="T40" fmla="*/ 2147483646 w 59"/>
              <a:gd name="T41" fmla="*/ 2147483646 h 70"/>
              <a:gd name="T42" fmla="*/ 2147483646 w 59"/>
              <a:gd name="T43" fmla="*/ 2147483646 h 70"/>
              <a:gd name="T44" fmla="*/ 2147483646 w 59"/>
              <a:gd name="T45" fmla="*/ 2147483646 h 70"/>
              <a:gd name="T46" fmla="*/ 2147483646 w 59"/>
              <a:gd name="T47" fmla="*/ 2147483646 h 70"/>
              <a:gd name="T48" fmla="*/ 2147483646 w 59"/>
              <a:gd name="T49" fmla="*/ 2147483646 h 70"/>
              <a:gd name="T50" fmla="*/ 2147483646 w 59"/>
              <a:gd name="T51" fmla="*/ 2147483646 h 70"/>
              <a:gd name="T52" fmla="*/ 2147483646 w 59"/>
              <a:gd name="T53" fmla="*/ 2147483646 h 70"/>
              <a:gd name="T54" fmla="*/ 2147483646 w 59"/>
              <a:gd name="T55" fmla="*/ 2147483646 h 70"/>
              <a:gd name="T56" fmla="*/ 2147483646 w 59"/>
              <a:gd name="T57" fmla="*/ 2147483646 h 70"/>
              <a:gd name="T58" fmla="*/ 2147483646 w 59"/>
              <a:gd name="T59" fmla="*/ 2147483646 h 70"/>
              <a:gd name="T60" fmla="*/ 2147483646 w 59"/>
              <a:gd name="T61" fmla="*/ 2147483646 h 70"/>
              <a:gd name="T62" fmla="*/ 2147483646 w 59"/>
              <a:gd name="T63" fmla="*/ 2147483646 h 70"/>
              <a:gd name="T64" fmla="*/ 2147483646 w 59"/>
              <a:gd name="T65" fmla="*/ 2147483646 h 70"/>
              <a:gd name="T66" fmla="*/ 2147483646 w 59"/>
              <a:gd name="T67" fmla="*/ 2147483646 h 70"/>
              <a:gd name="T68" fmla="*/ 2147483646 w 59"/>
              <a:gd name="T69" fmla="*/ 2147483646 h 70"/>
              <a:gd name="T70" fmla="*/ 2147483646 w 59"/>
              <a:gd name="T71" fmla="*/ 2147483646 h 70"/>
              <a:gd name="T72" fmla="*/ 2147483646 w 59"/>
              <a:gd name="T73" fmla="*/ 2147483646 h 70"/>
              <a:gd name="T74" fmla="*/ 2147483646 w 59"/>
              <a:gd name="T75" fmla="*/ 2147483646 h 70"/>
              <a:gd name="T76" fmla="*/ 2147483646 w 59"/>
              <a:gd name="T77" fmla="*/ 2147483646 h 70"/>
              <a:gd name="T78" fmla="*/ 2147483646 w 59"/>
              <a:gd name="T79" fmla="*/ 2147483646 h 70"/>
              <a:gd name="T80" fmla="*/ 2147483646 w 59"/>
              <a:gd name="T81" fmla="*/ 2147483646 h 70"/>
              <a:gd name="T82" fmla="*/ 2147483646 w 59"/>
              <a:gd name="T83" fmla="*/ 2147483646 h 70"/>
              <a:gd name="T84" fmla="*/ 2147483646 w 59"/>
              <a:gd name="T85" fmla="*/ 2147483646 h 70"/>
              <a:gd name="T86" fmla="*/ 2147483646 w 59"/>
              <a:gd name="T87" fmla="*/ 2147483646 h 70"/>
              <a:gd name="T88" fmla="*/ 2147483646 w 59"/>
              <a:gd name="T89" fmla="*/ 2147483646 h 70"/>
              <a:gd name="T90" fmla="*/ 2147483646 w 59"/>
              <a:gd name="T91" fmla="*/ 2147483646 h 70"/>
              <a:gd name="T92" fmla="*/ 2147483646 w 59"/>
              <a:gd name="T93" fmla="*/ 2147483646 h 70"/>
              <a:gd name="T94" fmla="*/ 2147483646 w 59"/>
              <a:gd name="T95" fmla="*/ 2147483646 h 70"/>
              <a:gd name="T96" fmla="*/ 2147483646 w 59"/>
              <a:gd name="T97" fmla="*/ 2147483646 h 70"/>
              <a:gd name="T98" fmla="*/ 2147483646 w 59"/>
              <a:gd name="T99" fmla="*/ 2147483646 h 70"/>
              <a:gd name="T100" fmla="*/ 2147483646 w 59"/>
              <a:gd name="T101" fmla="*/ 2147483646 h 70"/>
              <a:gd name="T102" fmla="*/ 2147483646 w 59"/>
              <a:gd name="T103" fmla="*/ 2147483646 h 7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9" h="70">
                <a:moveTo>
                  <a:pt x="21" y="25"/>
                </a:moveTo>
                <a:cubicBezTo>
                  <a:pt x="22" y="31"/>
                  <a:pt x="24" y="37"/>
                  <a:pt x="30" y="37"/>
                </a:cubicBezTo>
                <a:cubicBezTo>
                  <a:pt x="30" y="37"/>
                  <a:pt x="30" y="37"/>
                  <a:pt x="30" y="37"/>
                </a:cubicBezTo>
                <a:cubicBezTo>
                  <a:pt x="30" y="37"/>
                  <a:pt x="30" y="37"/>
                  <a:pt x="30" y="37"/>
                </a:cubicBezTo>
                <a:cubicBezTo>
                  <a:pt x="30" y="37"/>
                  <a:pt x="31" y="37"/>
                  <a:pt x="31" y="37"/>
                </a:cubicBezTo>
                <a:cubicBezTo>
                  <a:pt x="36" y="37"/>
                  <a:pt x="38" y="31"/>
                  <a:pt x="39" y="25"/>
                </a:cubicBezTo>
                <a:cubicBezTo>
                  <a:pt x="39" y="25"/>
                  <a:pt x="39" y="25"/>
                  <a:pt x="39" y="25"/>
                </a:cubicBezTo>
                <a:cubicBezTo>
                  <a:pt x="39" y="22"/>
                  <a:pt x="39" y="20"/>
                  <a:pt x="38" y="18"/>
                </a:cubicBezTo>
                <a:cubicBezTo>
                  <a:pt x="37" y="18"/>
                  <a:pt x="30" y="21"/>
                  <a:pt x="21" y="17"/>
                </a:cubicBezTo>
                <a:cubicBezTo>
                  <a:pt x="20" y="20"/>
                  <a:pt x="20" y="22"/>
                  <a:pt x="21" y="25"/>
                </a:cubicBezTo>
                <a:cubicBezTo>
                  <a:pt x="21" y="25"/>
                  <a:pt x="21" y="25"/>
                  <a:pt x="21" y="25"/>
                </a:cubicBezTo>
                <a:close/>
                <a:moveTo>
                  <a:pt x="29" y="45"/>
                </a:moveTo>
                <a:cubicBezTo>
                  <a:pt x="28" y="47"/>
                  <a:pt x="28" y="47"/>
                  <a:pt x="28" y="47"/>
                </a:cubicBezTo>
                <a:cubicBezTo>
                  <a:pt x="29" y="48"/>
                  <a:pt x="29" y="48"/>
                  <a:pt x="29" y="48"/>
                </a:cubicBezTo>
                <a:cubicBezTo>
                  <a:pt x="26" y="59"/>
                  <a:pt x="26" y="59"/>
                  <a:pt x="26" y="59"/>
                </a:cubicBezTo>
                <a:cubicBezTo>
                  <a:pt x="23" y="55"/>
                  <a:pt x="20" y="48"/>
                  <a:pt x="19" y="42"/>
                </a:cubicBezTo>
                <a:cubicBezTo>
                  <a:pt x="13" y="43"/>
                  <a:pt x="8" y="46"/>
                  <a:pt x="3" y="49"/>
                </a:cubicBezTo>
                <a:cubicBezTo>
                  <a:pt x="0" y="54"/>
                  <a:pt x="0" y="60"/>
                  <a:pt x="0" y="65"/>
                </a:cubicBezTo>
                <a:cubicBezTo>
                  <a:pt x="21" y="70"/>
                  <a:pt x="40" y="70"/>
                  <a:pt x="59" y="65"/>
                </a:cubicBezTo>
                <a:cubicBezTo>
                  <a:pt x="59" y="60"/>
                  <a:pt x="59" y="54"/>
                  <a:pt x="56" y="49"/>
                </a:cubicBezTo>
                <a:cubicBezTo>
                  <a:pt x="51" y="46"/>
                  <a:pt x="46" y="43"/>
                  <a:pt x="40" y="42"/>
                </a:cubicBezTo>
                <a:cubicBezTo>
                  <a:pt x="39" y="47"/>
                  <a:pt x="37" y="54"/>
                  <a:pt x="34" y="58"/>
                </a:cubicBezTo>
                <a:cubicBezTo>
                  <a:pt x="32" y="48"/>
                  <a:pt x="32" y="48"/>
                  <a:pt x="32" y="48"/>
                </a:cubicBezTo>
                <a:cubicBezTo>
                  <a:pt x="33" y="47"/>
                  <a:pt x="33" y="47"/>
                  <a:pt x="33" y="47"/>
                </a:cubicBezTo>
                <a:cubicBezTo>
                  <a:pt x="32" y="45"/>
                  <a:pt x="32" y="45"/>
                  <a:pt x="32" y="45"/>
                </a:cubicBezTo>
                <a:cubicBezTo>
                  <a:pt x="29" y="45"/>
                  <a:pt x="29" y="45"/>
                  <a:pt x="29" y="45"/>
                </a:cubicBezTo>
                <a:close/>
                <a:moveTo>
                  <a:pt x="44" y="17"/>
                </a:moveTo>
                <a:cubicBezTo>
                  <a:pt x="44" y="17"/>
                  <a:pt x="44" y="17"/>
                  <a:pt x="44" y="17"/>
                </a:cubicBezTo>
                <a:cubicBezTo>
                  <a:pt x="44" y="18"/>
                  <a:pt x="44" y="18"/>
                  <a:pt x="44" y="18"/>
                </a:cubicBezTo>
                <a:cubicBezTo>
                  <a:pt x="44" y="18"/>
                  <a:pt x="44" y="18"/>
                  <a:pt x="44" y="18"/>
                </a:cubicBezTo>
                <a:cubicBezTo>
                  <a:pt x="44" y="18"/>
                  <a:pt x="44" y="19"/>
                  <a:pt x="44" y="19"/>
                </a:cubicBezTo>
                <a:cubicBezTo>
                  <a:pt x="44" y="20"/>
                  <a:pt x="44" y="20"/>
                  <a:pt x="44" y="20"/>
                </a:cubicBezTo>
                <a:cubicBezTo>
                  <a:pt x="44" y="20"/>
                  <a:pt x="44" y="20"/>
                  <a:pt x="44" y="20"/>
                </a:cubicBezTo>
                <a:cubicBezTo>
                  <a:pt x="44" y="20"/>
                  <a:pt x="44" y="20"/>
                  <a:pt x="44" y="20"/>
                </a:cubicBezTo>
                <a:cubicBezTo>
                  <a:pt x="45" y="21"/>
                  <a:pt x="45" y="22"/>
                  <a:pt x="45" y="23"/>
                </a:cubicBezTo>
                <a:cubicBezTo>
                  <a:pt x="45" y="25"/>
                  <a:pt x="45" y="27"/>
                  <a:pt x="45" y="28"/>
                </a:cubicBezTo>
                <a:cubicBezTo>
                  <a:pt x="44" y="29"/>
                  <a:pt x="43" y="30"/>
                  <a:pt x="42" y="30"/>
                </a:cubicBezTo>
                <a:cubicBezTo>
                  <a:pt x="40" y="36"/>
                  <a:pt x="38" y="40"/>
                  <a:pt x="31" y="41"/>
                </a:cubicBezTo>
                <a:cubicBezTo>
                  <a:pt x="31" y="41"/>
                  <a:pt x="31" y="41"/>
                  <a:pt x="30" y="41"/>
                </a:cubicBezTo>
                <a:cubicBezTo>
                  <a:pt x="30" y="41"/>
                  <a:pt x="29" y="41"/>
                  <a:pt x="29" y="41"/>
                </a:cubicBezTo>
                <a:cubicBezTo>
                  <a:pt x="29" y="41"/>
                  <a:pt x="29" y="41"/>
                  <a:pt x="29" y="41"/>
                </a:cubicBezTo>
                <a:cubicBezTo>
                  <a:pt x="23" y="41"/>
                  <a:pt x="20" y="36"/>
                  <a:pt x="18" y="30"/>
                </a:cubicBezTo>
                <a:cubicBezTo>
                  <a:pt x="17" y="30"/>
                  <a:pt x="15" y="29"/>
                  <a:pt x="15" y="28"/>
                </a:cubicBezTo>
                <a:cubicBezTo>
                  <a:pt x="15" y="28"/>
                  <a:pt x="14" y="25"/>
                  <a:pt x="14" y="24"/>
                </a:cubicBezTo>
                <a:cubicBezTo>
                  <a:pt x="14" y="22"/>
                  <a:pt x="14" y="21"/>
                  <a:pt x="15" y="20"/>
                </a:cubicBezTo>
                <a:cubicBezTo>
                  <a:pt x="15" y="20"/>
                  <a:pt x="16" y="20"/>
                  <a:pt x="16" y="20"/>
                </a:cubicBezTo>
                <a:cubicBezTo>
                  <a:pt x="16" y="19"/>
                  <a:pt x="16" y="18"/>
                  <a:pt x="16" y="18"/>
                </a:cubicBezTo>
                <a:cubicBezTo>
                  <a:pt x="16" y="17"/>
                  <a:pt x="16" y="17"/>
                  <a:pt x="16" y="17"/>
                </a:cubicBezTo>
                <a:cubicBezTo>
                  <a:pt x="16" y="17"/>
                  <a:pt x="16" y="17"/>
                  <a:pt x="16" y="17"/>
                </a:cubicBezTo>
                <a:cubicBezTo>
                  <a:pt x="15" y="13"/>
                  <a:pt x="16" y="10"/>
                  <a:pt x="18" y="8"/>
                </a:cubicBezTo>
                <a:cubicBezTo>
                  <a:pt x="24" y="0"/>
                  <a:pt x="40" y="3"/>
                  <a:pt x="43" y="9"/>
                </a:cubicBezTo>
                <a:cubicBezTo>
                  <a:pt x="44" y="11"/>
                  <a:pt x="44" y="14"/>
                  <a:pt x="44" y="1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51435" tIns="25718" rIns="51435" bIns="25718"/>
          <a:lstStyle/>
          <a:p>
            <a:pPr>
              <a:defRPr/>
            </a:pPr>
            <a:endParaRPr lang="zh-CN" altLang="en-US" sz="1013" kern="0">
              <a:cs typeface="+mn-ea"/>
              <a:sym typeface="+mn-lt"/>
            </a:endParaRPr>
          </a:p>
        </p:txBody>
      </p:sp>
      <p:sp>
        <p:nvSpPr>
          <p:cNvPr id="29" name="MH_Other_2"/>
          <p:cNvSpPr/>
          <p:nvPr>
            <p:custDataLst>
              <p:tags r:id="rId25"/>
            </p:custDataLst>
          </p:nvPr>
        </p:nvSpPr>
        <p:spPr bwMode="auto">
          <a:xfrm rot="2700000">
            <a:off x="3519257" y="1552966"/>
            <a:ext cx="194072" cy="192881"/>
          </a:xfrm>
          <a:custGeom>
            <a:avLst/>
            <a:gdLst>
              <a:gd name="connsiteX0" fmla="*/ 0 w 343791"/>
              <a:gd name="connsiteY0" fmla="*/ 0 h 343791"/>
              <a:gd name="connsiteX1" fmla="*/ 343791 w 343791"/>
              <a:gd name="connsiteY1" fmla="*/ 0 h 343791"/>
              <a:gd name="connsiteX2" fmla="*/ 0 w 343791"/>
              <a:gd name="connsiteY2" fmla="*/ 343791 h 343791"/>
            </a:gdLst>
            <a:ahLst/>
            <a:cxnLst>
              <a:cxn ang="0">
                <a:pos x="connsiteX0" y="connsiteY0"/>
              </a:cxn>
              <a:cxn ang="0">
                <a:pos x="connsiteX1" y="connsiteY1"/>
              </a:cxn>
              <a:cxn ang="0">
                <a:pos x="connsiteX2" y="connsiteY2"/>
              </a:cxn>
            </a:cxnLst>
            <a:rect l="l" t="t" r="r" b="b"/>
            <a:pathLst>
              <a:path w="343791" h="343791">
                <a:moveTo>
                  <a:pt x="0" y="0"/>
                </a:moveTo>
                <a:lnTo>
                  <a:pt x="343791" y="0"/>
                </a:lnTo>
                <a:lnTo>
                  <a:pt x="0" y="343791"/>
                </a:lnTo>
                <a:close/>
              </a:path>
            </a:pathLst>
          </a:custGeom>
          <a:gradFill>
            <a:gsLst>
              <a:gs pos="0">
                <a:sysClr val="window" lastClr="FFFFFF"/>
              </a:gs>
              <a:gs pos="69000">
                <a:schemeClr val="accent1">
                  <a:lumMod val="60000"/>
                  <a:lumOff val="40000"/>
                  <a:alpha val="0"/>
                </a:schemeClr>
              </a:gs>
            </a:gsLst>
            <a:lin ang="2700000" scaled="0"/>
          </a:gra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30" name="MH_Other_5"/>
          <p:cNvSpPr/>
          <p:nvPr>
            <p:custDataLst>
              <p:tags r:id="rId26"/>
            </p:custDataLst>
          </p:nvPr>
        </p:nvSpPr>
        <p:spPr>
          <a:xfrm rot="2700000">
            <a:off x="5435848" y="1553072"/>
            <a:ext cx="184750" cy="184749"/>
          </a:xfrm>
          <a:custGeom>
            <a:avLst/>
            <a:gdLst>
              <a:gd name="connsiteX0" fmla="*/ 0 w 328443"/>
              <a:gd name="connsiteY0" fmla="*/ 0 h 328443"/>
              <a:gd name="connsiteX1" fmla="*/ 328443 w 328443"/>
              <a:gd name="connsiteY1" fmla="*/ 0 h 328443"/>
              <a:gd name="connsiteX2" fmla="*/ 0 w 328443"/>
              <a:gd name="connsiteY2" fmla="*/ 328443 h 328443"/>
            </a:gdLst>
            <a:ahLst/>
            <a:cxnLst>
              <a:cxn ang="0">
                <a:pos x="connsiteX0" y="connsiteY0"/>
              </a:cxn>
              <a:cxn ang="0">
                <a:pos x="connsiteX1" y="connsiteY1"/>
              </a:cxn>
              <a:cxn ang="0">
                <a:pos x="connsiteX2" y="connsiteY2"/>
              </a:cxn>
            </a:cxnLst>
            <a:rect l="l" t="t" r="r" b="b"/>
            <a:pathLst>
              <a:path w="328443" h="328443">
                <a:moveTo>
                  <a:pt x="0" y="0"/>
                </a:moveTo>
                <a:lnTo>
                  <a:pt x="328443" y="0"/>
                </a:lnTo>
                <a:lnTo>
                  <a:pt x="0" y="328443"/>
                </a:lnTo>
                <a:close/>
              </a:path>
            </a:pathLst>
          </a:custGeom>
          <a:gradFill>
            <a:gsLst>
              <a:gs pos="0">
                <a:sysClr val="window" lastClr="FFFFFF"/>
              </a:gs>
              <a:gs pos="69000">
                <a:schemeClr val="accent2">
                  <a:lumMod val="60000"/>
                  <a:lumOff val="40000"/>
                  <a:alpha val="0"/>
                </a:schemeClr>
              </a:gs>
            </a:gsLst>
            <a:lin ang="2700000" scaled="0"/>
          </a:gra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31" name="MH_Other_7"/>
          <p:cNvSpPr>
            <a:spLocks noChangeAspect="1" noEditPoints="1"/>
          </p:cNvSpPr>
          <p:nvPr>
            <p:custDataLst>
              <p:tags r:id="rId27"/>
            </p:custDataLst>
          </p:nvPr>
        </p:nvSpPr>
        <p:spPr bwMode="auto">
          <a:xfrm>
            <a:off x="5463759" y="1662521"/>
            <a:ext cx="129425" cy="141750"/>
          </a:xfrm>
          <a:custGeom>
            <a:avLst/>
            <a:gdLst>
              <a:gd name="T0" fmla="*/ 36 w 71"/>
              <a:gd name="T1" fmla="*/ 26 h 78"/>
              <a:gd name="T2" fmla="*/ 43 w 71"/>
              <a:gd name="T3" fmla="*/ 53 h 78"/>
              <a:gd name="T4" fmla="*/ 36 w 71"/>
              <a:gd name="T5" fmla="*/ 71 h 78"/>
              <a:gd name="T6" fmla="*/ 45 w 71"/>
              <a:gd name="T7" fmla="*/ 70 h 78"/>
              <a:gd name="T8" fmla="*/ 50 w 71"/>
              <a:gd name="T9" fmla="*/ 73 h 78"/>
              <a:gd name="T10" fmla="*/ 41 w 71"/>
              <a:gd name="T11" fmla="*/ 78 h 78"/>
              <a:gd name="T12" fmla="*/ 32 w 71"/>
              <a:gd name="T13" fmla="*/ 74 h 78"/>
              <a:gd name="T14" fmla="*/ 31 w 71"/>
              <a:gd name="T15" fmla="*/ 72 h 78"/>
              <a:gd name="T16" fmla="*/ 22 w 71"/>
              <a:gd name="T17" fmla="*/ 53 h 78"/>
              <a:gd name="T18" fmla="*/ 31 w 71"/>
              <a:gd name="T19" fmla="*/ 26 h 78"/>
              <a:gd name="T20" fmla="*/ 36 w 71"/>
              <a:gd name="T21" fmla="*/ 22 h 78"/>
              <a:gd name="T22" fmla="*/ 43 w 71"/>
              <a:gd name="T23" fmla="*/ 13 h 78"/>
              <a:gd name="T24" fmla="*/ 36 w 71"/>
              <a:gd name="T25" fmla="*/ 15 h 78"/>
              <a:gd name="T26" fmla="*/ 43 w 71"/>
              <a:gd name="T27" fmla="*/ 2 h 78"/>
              <a:gd name="T28" fmla="*/ 45 w 71"/>
              <a:gd name="T29" fmla="*/ 8 h 78"/>
              <a:gd name="T30" fmla="*/ 43 w 71"/>
              <a:gd name="T31" fmla="*/ 2 h 78"/>
              <a:gd name="T32" fmla="*/ 60 w 71"/>
              <a:gd name="T33" fmla="*/ 28 h 78"/>
              <a:gd name="T34" fmla="*/ 66 w 71"/>
              <a:gd name="T35" fmla="*/ 26 h 78"/>
              <a:gd name="T36" fmla="*/ 66 w 71"/>
              <a:gd name="T37" fmla="*/ 15 h 78"/>
              <a:gd name="T38" fmla="*/ 69 w 71"/>
              <a:gd name="T39" fmla="*/ 21 h 78"/>
              <a:gd name="T40" fmla="*/ 66 w 71"/>
              <a:gd name="T41" fmla="*/ 15 h 78"/>
              <a:gd name="T42" fmla="*/ 48 w 71"/>
              <a:gd name="T43" fmla="*/ 23 h 78"/>
              <a:gd name="T44" fmla="*/ 55 w 71"/>
              <a:gd name="T45" fmla="*/ 21 h 78"/>
              <a:gd name="T46" fmla="*/ 58 w 71"/>
              <a:gd name="T47" fmla="*/ 1 h 78"/>
              <a:gd name="T48" fmla="*/ 61 w 71"/>
              <a:gd name="T49" fmla="*/ 7 h 78"/>
              <a:gd name="T50" fmla="*/ 58 w 71"/>
              <a:gd name="T51" fmla="*/ 1 h 78"/>
              <a:gd name="T52" fmla="*/ 59 w 71"/>
              <a:gd name="T53" fmla="*/ 12 h 78"/>
              <a:gd name="T54" fmla="*/ 52 w 71"/>
              <a:gd name="T55" fmla="*/ 14 h 78"/>
              <a:gd name="T56" fmla="*/ 2 w 71"/>
              <a:gd name="T57" fmla="*/ 27 h 78"/>
              <a:gd name="T58" fmla="*/ 4 w 71"/>
              <a:gd name="T59" fmla="*/ 34 h 78"/>
              <a:gd name="T60" fmla="*/ 2 w 71"/>
              <a:gd name="T61" fmla="*/ 27 h 78"/>
              <a:gd name="T62" fmla="*/ 12 w 71"/>
              <a:gd name="T63" fmla="*/ 5 h 78"/>
              <a:gd name="T64" fmla="*/ 18 w 71"/>
              <a:gd name="T65" fmla="*/ 5 h 78"/>
              <a:gd name="T66" fmla="*/ 10 w 71"/>
              <a:gd name="T67" fmla="*/ 9 h 78"/>
              <a:gd name="T68" fmla="*/ 13 w 71"/>
              <a:gd name="T69" fmla="*/ 16 h 78"/>
              <a:gd name="T70" fmla="*/ 10 w 71"/>
              <a:gd name="T71" fmla="*/ 9 h 78"/>
              <a:gd name="T72" fmla="*/ 4 w 71"/>
              <a:gd name="T73" fmla="*/ 23 h 78"/>
              <a:gd name="T74" fmla="*/ 10 w 71"/>
              <a:gd name="T75" fmla="*/ 20 h 78"/>
              <a:gd name="T76" fmla="*/ 20 w 71"/>
              <a:gd name="T77" fmla="*/ 18 h 78"/>
              <a:gd name="T78" fmla="*/ 22 w 71"/>
              <a:gd name="T79" fmla="*/ 25 h 78"/>
              <a:gd name="T80" fmla="*/ 20 w 71"/>
              <a:gd name="T81" fmla="*/ 18 h 78"/>
              <a:gd name="T82" fmla="*/ 33 w 71"/>
              <a:gd name="T83" fmla="*/ 2 h 78"/>
              <a:gd name="T84" fmla="*/ 26 w 71"/>
              <a:gd name="T85" fmla="*/ 5 h 78"/>
              <a:gd name="T86" fmla="*/ 24 w 71"/>
              <a:gd name="T87" fmla="*/ 9 h 78"/>
              <a:gd name="T88" fmla="*/ 27 w 71"/>
              <a:gd name="T89" fmla="*/ 16 h 78"/>
              <a:gd name="T90" fmla="*/ 24 w 71"/>
              <a:gd name="T91" fmla="*/ 9 h 78"/>
              <a:gd name="T92" fmla="*/ 16 w 71"/>
              <a:gd name="T93" fmla="*/ 46 h 78"/>
              <a:gd name="T94" fmla="*/ 9 w 71"/>
              <a:gd name="T95" fmla="*/ 4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1" h="78">
                <a:moveTo>
                  <a:pt x="36" y="22"/>
                </a:moveTo>
                <a:cubicBezTo>
                  <a:pt x="36" y="26"/>
                  <a:pt x="36" y="26"/>
                  <a:pt x="36" y="26"/>
                </a:cubicBezTo>
                <a:cubicBezTo>
                  <a:pt x="52" y="27"/>
                  <a:pt x="64" y="38"/>
                  <a:pt x="66" y="53"/>
                </a:cubicBezTo>
                <a:cubicBezTo>
                  <a:pt x="57" y="49"/>
                  <a:pt x="50" y="50"/>
                  <a:pt x="43" y="53"/>
                </a:cubicBezTo>
                <a:cubicBezTo>
                  <a:pt x="41" y="51"/>
                  <a:pt x="39" y="50"/>
                  <a:pt x="36" y="50"/>
                </a:cubicBezTo>
                <a:cubicBezTo>
                  <a:pt x="36" y="71"/>
                  <a:pt x="36" y="71"/>
                  <a:pt x="36" y="71"/>
                </a:cubicBezTo>
                <a:cubicBezTo>
                  <a:pt x="38" y="72"/>
                  <a:pt x="39" y="72"/>
                  <a:pt x="41" y="72"/>
                </a:cubicBezTo>
                <a:cubicBezTo>
                  <a:pt x="43" y="72"/>
                  <a:pt x="44" y="71"/>
                  <a:pt x="45" y="70"/>
                </a:cubicBezTo>
                <a:cubicBezTo>
                  <a:pt x="46" y="70"/>
                  <a:pt x="46" y="70"/>
                  <a:pt x="46" y="69"/>
                </a:cubicBezTo>
                <a:cubicBezTo>
                  <a:pt x="50" y="73"/>
                  <a:pt x="50" y="73"/>
                  <a:pt x="50" y="73"/>
                </a:cubicBezTo>
                <a:cubicBezTo>
                  <a:pt x="50" y="73"/>
                  <a:pt x="50" y="74"/>
                  <a:pt x="49" y="74"/>
                </a:cubicBezTo>
                <a:cubicBezTo>
                  <a:pt x="47" y="76"/>
                  <a:pt x="44" y="77"/>
                  <a:pt x="41" y="78"/>
                </a:cubicBezTo>
                <a:cubicBezTo>
                  <a:pt x="38" y="78"/>
                  <a:pt x="35" y="77"/>
                  <a:pt x="33" y="75"/>
                </a:cubicBezTo>
                <a:cubicBezTo>
                  <a:pt x="32" y="74"/>
                  <a:pt x="32" y="74"/>
                  <a:pt x="32" y="74"/>
                </a:cubicBezTo>
                <a:cubicBezTo>
                  <a:pt x="31" y="73"/>
                  <a:pt x="31" y="73"/>
                  <a:pt x="31" y="73"/>
                </a:cubicBezTo>
                <a:cubicBezTo>
                  <a:pt x="31" y="72"/>
                  <a:pt x="31" y="72"/>
                  <a:pt x="31" y="72"/>
                </a:cubicBezTo>
                <a:cubicBezTo>
                  <a:pt x="31" y="49"/>
                  <a:pt x="31" y="49"/>
                  <a:pt x="31" y="49"/>
                </a:cubicBezTo>
                <a:cubicBezTo>
                  <a:pt x="28" y="50"/>
                  <a:pt x="25" y="51"/>
                  <a:pt x="22" y="53"/>
                </a:cubicBezTo>
                <a:cubicBezTo>
                  <a:pt x="15" y="49"/>
                  <a:pt x="8" y="49"/>
                  <a:pt x="2" y="53"/>
                </a:cubicBezTo>
                <a:cubicBezTo>
                  <a:pt x="3" y="38"/>
                  <a:pt x="16" y="27"/>
                  <a:pt x="31" y="26"/>
                </a:cubicBezTo>
                <a:cubicBezTo>
                  <a:pt x="31" y="22"/>
                  <a:pt x="31" y="22"/>
                  <a:pt x="31" y="22"/>
                </a:cubicBezTo>
                <a:cubicBezTo>
                  <a:pt x="36" y="22"/>
                  <a:pt x="36" y="22"/>
                  <a:pt x="36" y="22"/>
                </a:cubicBezTo>
                <a:close/>
                <a:moveTo>
                  <a:pt x="38" y="11"/>
                </a:moveTo>
                <a:cubicBezTo>
                  <a:pt x="43" y="13"/>
                  <a:pt x="43" y="13"/>
                  <a:pt x="43" y="13"/>
                </a:cubicBezTo>
                <a:cubicBezTo>
                  <a:pt x="41" y="17"/>
                  <a:pt x="41" y="17"/>
                  <a:pt x="41" y="17"/>
                </a:cubicBezTo>
                <a:cubicBezTo>
                  <a:pt x="36" y="15"/>
                  <a:pt x="36" y="15"/>
                  <a:pt x="36" y="15"/>
                </a:cubicBezTo>
                <a:cubicBezTo>
                  <a:pt x="38" y="11"/>
                  <a:pt x="38" y="11"/>
                  <a:pt x="38" y="11"/>
                </a:cubicBezTo>
                <a:close/>
                <a:moveTo>
                  <a:pt x="43" y="2"/>
                </a:moveTo>
                <a:cubicBezTo>
                  <a:pt x="47" y="4"/>
                  <a:pt x="47" y="4"/>
                  <a:pt x="47" y="4"/>
                </a:cubicBezTo>
                <a:cubicBezTo>
                  <a:pt x="45" y="8"/>
                  <a:pt x="45" y="8"/>
                  <a:pt x="45" y="8"/>
                </a:cubicBezTo>
                <a:cubicBezTo>
                  <a:pt x="41" y="6"/>
                  <a:pt x="41" y="6"/>
                  <a:pt x="41" y="6"/>
                </a:cubicBezTo>
                <a:cubicBezTo>
                  <a:pt x="43" y="2"/>
                  <a:pt x="43" y="2"/>
                  <a:pt x="43" y="2"/>
                </a:cubicBezTo>
                <a:close/>
                <a:moveTo>
                  <a:pt x="62" y="24"/>
                </a:moveTo>
                <a:cubicBezTo>
                  <a:pt x="60" y="28"/>
                  <a:pt x="60" y="28"/>
                  <a:pt x="60" y="28"/>
                </a:cubicBezTo>
                <a:cubicBezTo>
                  <a:pt x="64" y="30"/>
                  <a:pt x="64" y="30"/>
                  <a:pt x="64" y="30"/>
                </a:cubicBezTo>
                <a:cubicBezTo>
                  <a:pt x="66" y="26"/>
                  <a:pt x="66" y="26"/>
                  <a:pt x="66" y="26"/>
                </a:cubicBezTo>
                <a:cubicBezTo>
                  <a:pt x="62" y="24"/>
                  <a:pt x="62" y="24"/>
                  <a:pt x="62" y="24"/>
                </a:cubicBezTo>
                <a:close/>
                <a:moveTo>
                  <a:pt x="66" y="15"/>
                </a:moveTo>
                <a:cubicBezTo>
                  <a:pt x="71" y="17"/>
                  <a:pt x="71" y="17"/>
                  <a:pt x="71" y="17"/>
                </a:cubicBezTo>
                <a:cubicBezTo>
                  <a:pt x="69" y="21"/>
                  <a:pt x="69" y="21"/>
                  <a:pt x="69" y="21"/>
                </a:cubicBezTo>
                <a:cubicBezTo>
                  <a:pt x="64" y="19"/>
                  <a:pt x="64" y="19"/>
                  <a:pt x="64" y="19"/>
                </a:cubicBezTo>
                <a:cubicBezTo>
                  <a:pt x="66" y="15"/>
                  <a:pt x="66" y="15"/>
                  <a:pt x="66" y="15"/>
                </a:cubicBezTo>
                <a:close/>
                <a:moveTo>
                  <a:pt x="50" y="18"/>
                </a:moveTo>
                <a:cubicBezTo>
                  <a:pt x="48" y="23"/>
                  <a:pt x="48" y="23"/>
                  <a:pt x="48" y="23"/>
                </a:cubicBezTo>
                <a:cubicBezTo>
                  <a:pt x="52" y="25"/>
                  <a:pt x="52" y="25"/>
                  <a:pt x="52" y="25"/>
                </a:cubicBezTo>
                <a:cubicBezTo>
                  <a:pt x="55" y="21"/>
                  <a:pt x="55" y="21"/>
                  <a:pt x="55" y="21"/>
                </a:cubicBezTo>
                <a:cubicBezTo>
                  <a:pt x="50" y="18"/>
                  <a:pt x="50" y="18"/>
                  <a:pt x="50" y="18"/>
                </a:cubicBezTo>
                <a:close/>
                <a:moveTo>
                  <a:pt x="58" y="1"/>
                </a:moveTo>
                <a:cubicBezTo>
                  <a:pt x="57" y="5"/>
                  <a:pt x="57" y="5"/>
                  <a:pt x="57" y="5"/>
                </a:cubicBezTo>
                <a:cubicBezTo>
                  <a:pt x="61" y="7"/>
                  <a:pt x="61" y="7"/>
                  <a:pt x="61" y="7"/>
                </a:cubicBezTo>
                <a:cubicBezTo>
                  <a:pt x="63" y="4"/>
                  <a:pt x="63" y="4"/>
                  <a:pt x="63" y="4"/>
                </a:cubicBezTo>
                <a:cubicBezTo>
                  <a:pt x="58" y="1"/>
                  <a:pt x="58" y="1"/>
                  <a:pt x="58" y="1"/>
                </a:cubicBezTo>
                <a:close/>
                <a:moveTo>
                  <a:pt x="54" y="9"/>
                </a:moveTo>
                <a:cubicBezTo>
                  <a:pt x="59" y="12"/>
                  <a:pt x="59" y="12"/>
                  <a:pt x="59" y="12"/>
                </a:cubicBezTo>
                <a:cubicBezTo>
                  <a:pt x="57" y="16"/>
                  <a:pt x="57" y="16"/>
                  <a:pt x="57" y="16"/>
                </a:cubicBezTo>
                <a:cubicBezTo>
                  <a:pt x="52" y="14"/>
                  <a:pt x="52" y="14"/>
                  <a:pt x="52" y="14"/>
                </a:cubicBezTo>
                <a:cubicBezTo>
                  <a:pt x="54" y="9"/>
                  <a:pt x="54" y="9"/>
                  <a:pt x="54" y="9"/>
                </a:cubicBezTo>
                <a:close/>
                <a:moveTo>
                  <a:pt x="2" y="27"/>
                </a:moveTo>
                <a:cubicBezTo>
                  <a:pt x="0" y="32"/>
                  <a:pt x="0" y="32"/>
                  <a:pt x="0" y="32"/>
                </a:cubicBezTo>
                <a:cubicBezTo>
                  <a:pt x="4" y="34"/>
                  <a:pt x="4" y="34"/>
                  <a:pt x="4" y="34"/>
                </a:cubicBezTo>
                <a:cubicBezTo>
                  <a:pt x="6" y="29"/>
                  <a:pt x="6" y="29"/>
                  <a:pt x="6" y="29"/>
                </a:cubicBezTo>
                <a:cubicBezTo>
                  <a:pt x="2" y="27"/>
                  <a:pt x="2" y="27"/>
                  <a:pt x="2" y="27"/>
                </a:cubicBezTo>
                <a:close/>
                <a:moveTo>
                  <a:pt x="13" y="3"/>
                </a:moveTo>
                <a:cubicBezTo>
                  <a:pt x="12" y="5"/>
                  <a:pt x="12" y="5"/>
                  <a:pt x="12" y="5"/>
                </a:cubicBezTo>
                <a:cubicBezTo>
                  <a:pt x="17" y="7"/>
                  <a:pt x="17" y="7"/>
                  <a:pt x="17" y="7"/>
                </a:cubicBezTo>
                <a:cubicBezTo>
                  <a:pt x="18" y="5"/>
                  <a:pt x="18" y="5"/>
                  <a:pt x="18" y="5"/>
                </a:cubicBezTo>
                <a:cubicBezTo>
                  <a:pt x="13" y="3"/>
                  <a:pt x="13" y="3"/>
                  <a:pt x="13" y="3"/>
                </a:cubicBezTo>
                <a:close/>
                <a:moveTo>
                  <a:pt x="10" y="9"/>
                </a:moveTo>
                <a:cubicBezTo>
                  <a:pt x="15" y="11"/>
                  <a:pt x="15" y="11"/>
                  <a:pt x="15" y="11"/>
                </a:cubicBezTo>
                <a:cubicBezTo>
                  <a:pt x="13" y="16"/>
                  <a:pt x="13" y="16"/>
                  <a:pt x="13" y="16"/>
                </a:cubicBezTo>
                <a:cubicBezTo>
                  <a:pt x="8" y="14"/>
                  <a:pt x="8" y="14"/>
                  <a:pt x="8" y="14"/>
                </a:cubicBezTo>
                <a:cubicBezTo>
                  <a:pt x="10" y="9"/>
                  <a:pt x="10" y="9"/>
                  <a:pt x="10" y="9"/>
                </a:cubicBezTo>
                <a:close/>
                <a:moveTo>
                  <a:pt x="6" y="18"/>
                </a:moveTo>
                <a:cubicBezTo>
                  <a:pt x="4" y="23"/>
                  <a:pt x="4" y="23"/>
                  <a:pt x="4" y="23"/>
                </a:cubicBezTo>
                <a:cubicBezTo>
                  <a:pt x="8" y="25"/>
                  <a:pt x="8" y="25"/>
                  <a:pt x="8" y="25"/>
                </a:cubicBezTo>
                <a:cubicBezTo>
                  <a:pt x="10" y="20"/>
                  <a:pt x="10" y="20"/>
                  <a:pt x="10" y="20"/>
                </a:cubicBezTo>
                <a:cubicBezTo>
                  <a:pt x="6" y="18"/>
                  <a:pt x="6" y="18"/>
                  <a:pt x="6" y="18"/>
                </a:cubicBezTo>
                <a:close/>
                <a:moveTo>
                  <a:pt x="20" y="18"/>
                </a:moveTo>
                <a:cubicBezTo>
                  <a:pt x="18" y="23"/>
                  <a:pt x="18" y="23"/>
                  <a:pt x="18" y="23"/>
                </a:cubicBezTo>
                <a:cubicBezTo>
                  <a:pt x="22" y="25"/>
                  <a:pt x="22" y="25"/>
                  <a:pt x="22" y="25"/>
                </a:cubicBezTo>
                <a:cubicBezTo>
                  <a:pt x="24" y="20"/>
                  <a:pt x="24" y="20"/>
                  <a:pt x="24" y="20"/>
                </a:cubicBezTo>
                <a:cubicBezTo>
                  <a:pt x="20" y="18"/>
                  <a:pt x="20" y="18"/>
                  <a:pt x="20" y="18"/>
                </a:cubicBezTo>
                <a:close/>
                <a:moveTo>
                  <a:pt x="29" y="0"/>
                </a:moveTo>
                <a:cubicBezTo>
                  <a:pt x="33" y="2"/>
                  <a:pt x="33" y="2"/>
                  <a:pt x="33" y="2"/>
                </a:cubicBezTo>
                <a:cubicBezTo>
                  <a:pt x="31" y="7"/>
                  <a:pt x="31" y="7"/>
                  <a:pt x="31" y="7"/>
                </a:cubicBezTo>
                <a:cubicBezTo>
                  <a:pt x="26" y="5"/>
                  <a:pt x="26" y="5"/>
                  <a:pt x="26" y="5"/>
                </a:cubicBezTo>
                <a:cubicBezTo>
                  <a:pt x="29" y="0"/>
                  <a:pt x="29" y="0"/>
                  <a:pt x="29" y="0"/>
                </a:cubicBezTo>
                <a:close/>
                <a:moveTo>
                  <a:pt x="24" y="9"/>
                </a:moveTo>
                <a:cubicBezTo>
                  <a:pt x="29" y="11"/>
                  <a:pt x="29" y="11"/>
                  <a:pt x="29" y="11"/>
                </a:cubicBezTo>
                <a:cubicBezTo>
                  <a:pt x="27" y="16"/>
                  <a:pt x="27" y="16"/>
                  <a:pt x="27" y="16"/>
                </a:cubicBezTo>
                <a:cubicBezTo>
                  <a:pt x="22" y="14"/>
                  <a:pt x="22" y="14"/>
                  <a:pt x="22" y="14"/>
                </a:cubicBezTo>
                <a:cubicBezTo>
                  <a:pt x="24" y="9"/>
                  <a:pt x="24" y="9"/>
                  <a:pt x="24" y="9"/>
                </a:cubicBezTo>
                <a:close/>
                <a:moveTo>
                  <a:pt x="9" y="45"/>
                </a:moveTo>
                <a:cubicBezTo>
                  <a:pt x="11" y="45"/>
                  <a:pt x="14" y="46"/>
                  <a:pt x="16" y="46"/>
                </a:cubicBezTo>
                <a:cubicBezTo>
                  <a:pt x="20" y="40"/>
                  <a:pt x="24" y="35"/>
                  <a:pt x="27" y="29"/>
                </a:cubicBezTo>
                <a:cubicBezTo>
                  <a:pt x="18" y="33"/>
                  <a:pt x="12" y="39"/>
                  <a:pt x="9" y="45"/>
                </a:cubicBezTo>
                <a:close/>
              </a:path>
            </a:pathLst>
          </a:custGeom>
          <a:solidFill>
            <a:sysClr val="window" lastClr="FFFFFF"/>
          </a:solidFill>
          <a:ln>
            <a:noFill/>
          </a:ln>
        </p:spPr>
        <p:txBody>
          <a:bodyPr lIns="51435" tIns="25718" rIns="51435" bIns="25718"/>
          <a:lstStyle/>
          <a:p>
            <a:pPr>
              <a:defRPr/>
            </a:pPr>
            <a:endParaRPr lang="zh-CN" altLang="en-US" sz="1013" kern="0">
              <a:cs typeface="+mn-ea"/>
              <a:sym typeface="+mn-lt"/>
            </a:endParaRPr>
          </a:p>
        </p:txBody>
      </p:sp>
      <p:sp>
        <p:nvSpPr>
          <p:cNvPr id="32" name="MH_Other_9"/>
          <p:cNvSpPr/>
          <p:nvPr>
            <p:custDataLst>
              <p:tags r:id="rId28"/>
            </p:custDataLst>
          </p:nvPr>
        </p:nvSpPr>
        <p:spPr>
          <a:xfrm rot="2700000">
            <a:off x="3519152" y="3741556"/>
            <a:ext cx="193383" cy="193382"/>
          </a:xfrm>
          <a:custGeom>
            <a:avLst/>
            <a:gdLst>
              <a:gd name="connsiteX0" fmla="*/ 0 w 343791"/>
              <a:gd name="connsiteY0" fmla="*/ 0 h 343791"/>
              <a:gd name="connsiteX1" fmla="*/ 343791 w 343791"/>
              <a:gd name="connsiteY1" fmla="*/ 0 h 343791"/>
              <a:gd name="connsiteX2" fmla="*/ 0 w 343791"/>
              <a:gd name="connsiteY2" fmla="*/ 343791 h 343791"/>
            </a:gdLst>
            <a:ahLst/>
            <a:cxnLst>
              <a:cxn ang="0">
                <a:pos x="connsiteX0" y="connsiteY0"/>
              </a:cxn>
              <a:cxn ang="0">
                <a:pos x="connsiteX1" y="connsiteY1"/>
              </a:cxn>
              <a:cxn ang="0">
                <a:pos x="connsiteX2" y="connsiteY2"/>
              </a:cxn>
            </a:cxnLst>
            <a:rect l="l" t="t" r="r" b="b"/>
            <a:pathLst>
              <a:path w="343791" h="343791">
                <a:moveTo>
                  <a:pt x="0" y="0"/>
                </a:moveTo>
                <a:lnTo>
                  <a:pt x="343791" y="0"/>
                </a:lnTo>
                <a:lnTo>
                  <a:pt x="0" y="343791"/>
                </a:lnTo>
                <a:close/>
              </a:path>
            </a:pathLst>
          </a:custGeom>
          <a:gradFill>
            <a:gsLst>
              <a:gs pos="0">
                <a:sysClr val="window" lastClr="FFFFFF"/>
              </a:gs>
              <a:gs pos="69000">
                <a:schemeClr val="accent4">
                  <a:lumMod val="60000"/>
                  <a:lumOff val="40000"/>
                  <a:alpha val="0"/>
                </a:schemeClr>
              </a:gs>
            </a:gsLst>
            <a:lin ang="2700000" scaled="0"/>
          </a:gra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33" name="MH_Other_11"/>
          <p:cNvSpPr>
            <a:spLocks noChangeAspect="1"/>
          </p:cNvSpPr>
          <p:nvPr>
            <p:custDataLst>
              <p:tags r:id="rId29"/>
            </p:custDataLst>
          </p:nvPr>
        </p:nvSpPr>
        <p:spPr bwMode="auto">
          <a:xfrm>
            <a:off x="3522902" y="3842564"/>
            <a:ext cx="185882" cy="141750"/>
          </a:xfrm>
          <a:custGeom>
            <a:avLst/>
            <a:gdLst>
              <a:gd name="T0" fmla="*/ 7 w 139"/>
              <a:gd name="T1" fmla="*/ 99 h 106"/>
              <a:gd name="T2" fmla="*/ 14 w 139"/>
              <a:gd name="T3" fmla="*/ 99 h 106"/>
              <a:gd name="T4" fmla="*/ 14 w 139"/>
              <a:gd name="T5" fmla="*/ 59 h 106"/>
              <a:gd name="T6" fmla="*/ 21 w 139"/>
              <a:gd name="T7" fmla="*/ 56 h 106"/>
              <a:gd name="T8" fmla="*/ 21 w 139"/>
              <a:gd name="T9" fmla="*/ 99 h 106"/>
              <a:gd name="T10" fmla="*/ 26 w 139"/>
              <a:gd name="T11" fmla="*/ 99 h 106"/>
              <a:gd name="T12" fmla="*/ 26 w 139"/>
              <a:gd name="T13" fmla="*/ 54 h 106"/>
              <a:gd name="T14" fmla="*/ 33 w 139"/>
              <a:gd name="T15" fmla="*/ 52 h 106"/>
              <a:gd name="T16" fmla="*/ 33 w 139"/>
              <a:gd name="T17" fmla="*/ 99 h 106"/>
              <a:gd name="T18" fmla="*/ 40 w 139"/>
              <a:gd name="T19" fmla="*/ 99 h 106"/>
              <a:gd name="T20" fmla="*/ 40 w 139"/>
              <a:gd name="T21" fmla="*/ 49 h 106"/>
              <a:gd name="T22" fmla="*/ 40 w 139"/>
              <a:gd name="T23" fmla="*/ 49 h 106"/>
              <a:gd name="T24" fmla="*/ 47 w 139"/>
              <a:gd name="T25" fmla="*/ 56 h 106"/>
              <a:gd name="T26" fmla="*/ 47 w 139"/>
              <a:gd name="T27" fmla="*/ 99 h 106"/>
              <a:gd name="T28" fmla="*/ 52 w 139"/>
              <a:gd name="T29" fmla="*/ 99 h 106"/>
              <a:gd name="T30" fmla="*/ 52 w 139"/>
              <a:gd name="T31" fmla="*/ 61 h 106"/>
              <a:gd name="T32" fmla="*/ 59 w 139"/>
              <a:gd name="T33" fmla="*/ 59 h 106"/>
              <a:gd name="T34" fmla="*/ 59 w 139"/>
              <a:gd name="T35" fmla="*/ 99 h 106"/>
              <a:gd name="T36" fmla="*/ 64 w 139"/>
              <a:gd name="T37" fmla="*/ 99 h 106"/>
              <a:gd name="T38" fmla="*/ 64 w 139"/>
              <a:gd name="T39" fmla="*/ 56 h 106"/>
              <a:gd name="T40" fmla="*/ 71 w 139"/>
              <a:gd name="T41" fmla="*/ 52 h 106"/>
              <a:gd name="T42" fmla="*/ 71 w 139"/>
              <a:gd name="T43" fmla="*/ 99 h 106"/>
              <a:gd name="T44" fmla="*/ 76 w 139"/>
              <a:gd name="T45" fmla="*/ 99 h 106"/>
              <a:gd name="T46" fmla="*/ 76 w 139"/>
              <a:gd name="T47" fmla="*/ 49 h 106"/>
              <a:gd name="T48" fmla="*/ 83 w 139"/>
              <a:gd name="T49" fmla="*/ 45 h 106"/>
              <a:gd name="T50" fmla="*/ 83 w 139"/>
              <a:gd name="T51" fmla="*/ 99 h 106"/>
              <a:gd name="T52" fmla="*/ 90 w 139"/>
              <a:gd name="T53" fmla="*/ 99 h 106"/>
              <a:gd name="T54" fmla="*/ 90 w 139"/>
              <a:gd name="T55" fmla="*/ 42 h 106"/>
              <a:gd name="T56" fmla="*/ 97 w 139"/>
              <a:gd name="T57" fmla="*/ 40 h 106"/>
              <a:gd name="T58" fmla="*/ 97 w 139"/>
              <a:gd name="T59" fmla="*/ 99 h 106"/>
              <a:gd name="T60" fmla="*/ 102 w 139"/>
              <a:gd name="T61" fmla="*/ 99 h 106"/>
              <a:gd name="T62" fmla="*/ 102 w 139"/>
              <a:gd name="T63" fmla="*/ 38 h 106"/>
              <a:gd name="T64" fmla="*/ 109 w 139"/>
              <a:gd name="T65" fmla="*/ 33 h 106"/>
              <a:gd name="T66" fmla="*/ 109 w 139"/>
              <a:gd name="T67" fmla="*/ 99 h 106"/>
              <a:gd name="T68" fmla="*/ 135 w 139"/>
              <a:gd name="T69" fmla="*/ 99 h 106"/>
              <a:gd name="T70" fmla="*/ 135 w 139"/>
              <a:gd name="T71" fmla="*/ 106 h 106"/>
              <a:gd name="T72" fmla="*/ 7 w 139"/>
              <a:gd name="T73" fmla="*/ 106 h 106"/>
              <a:gd name="T74" fmla="*/ 0 w 139"/>
              <a:gd name="T75" fmla="*/ 106 h 106"/>
              <a:gd name="T76" fmla="*/ 0 w 139"/>
              <a:gd name="T77" fmla="*/ 99 h 106"/>
              <a:gd name="T78" fmla="*/ 0 w 139"/>
              <a:gd name="T79" fmla="*/ 2 h 106"/>
              <a:gd name="T80" fmla="*/ 7 w 139"/>
              <a:gd name="T81" fmla="*/ 2 h 106"/>
              <a:gd name="T82" fmla="*/ 7 w 139"/>
              <a:gd name="T83" fmla="*/ 40 h 106"/>
              <a:gd name="T84" fmla="*/ 42 w 139"/>
              <a:gd name="T85" fmla="*/ 26 h 106"/>
              <a:gd name="T86" fmla="*/ 45 w 139"/>
              <a:gd name="T87" fmla="*/ 23 h 106"/>
              <a:gd name="T88" fmla="*/ 50 w 139"/>
              <a:gd name="T89" fmla="*/ 28 h 106"/>
              <a:gd name="T90" fmla="*/ 54 w 139"/>
              <a:gd name="T91" fmla="*/ 38 h 106"/>
              <a:gd name="T92" fmla="*/ 109 w 139"/>
              <a:gd name="T93" fmla="*/ 12 h 106"/>
              <a:gd name="T94" fmla="*/ 102 w 139"/>
              <a:gd name="T95" fmla="*/ 0 h 106"/>
              <a:gd name="T96" fmla="*/ 121 w 139"/>
              <a:gd name="T97" fmla="*/ 0 h 106"/>
              <a:gd name="T98" fmla="*/ 139 w 139"/>
              <a:gd name="T99" fmla="*/ 2 h 106"/>
              <a:gd name="T100" fmla="*/ 130 w 139"/>
              <a:gd name="T101" fmla="*/ 16 h 106"/>
              <a:gd name="T102" fmla="*/ 121 w 139"/>
              <a:gd name="T103" fmla="*/ 33 h 106"/>
              <a:gd name="T104" fmla="*/ 113 w 139"/>
              <a:gd name="T105" fmla="*/ 21 h 106"/>
              <a:gd name="T106" fmla="*/ 57 w 139"/>
              <a:gd name="T107" fmla="*/ 49 h 106"/>
              <a:gd name="T108" fmla="*/ 52 w 139"/>
              <a:gd name="T109" fmla="*/ 52 h 106"/>
              <a:gd name="T110" fmla="*/ 47 w 139"/>
              <a:gd name="T111" fmla="*/ 47 h 106"/>
              <a:gd name="T112" fmla="*/ 42 w 139"/>
              <a:gd name="T113" fmla="*/ 38 h 106"/>
              <a:gd name="T114" fmla="*/ 7 w 139"/>
              <a:gd name="T115" fmla="*/ 54 h 106"/>
              <a:gd name="T116" fmla="*/ 7 w 139"/>
              <a:gd name="T117" fmla="*/ 9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 h="106">
                <a:moveTo>
                  <a:pt x="7" y="99"/>
                </a:moveTo>
                <a:lnTo>
                  <a:pt x="14" y="99"/>
                </a:lnTo>
                <a:lnTo>
                  <a:pt x="14" y="59"/>
                </a:lnTo>
                <a:lnTo>
                  <a:pt x="21" y="56"/>
                </a:lnTo>
                <a:lnTo>
                  <a:pt x="21" y="99"/>
                </a:lnTo>
                <a:lnTo>
                  <a:pt x="26" y="99"/>
                </a:lnTo>
                <a:lnTo>
                  <a:pt x="26" y="54"/>
                </a:lnTo>
                <a:lnTo>
                  <a:pt x="33" y="52"/>
                </a:lnTo>
                <a:lnTo>
                  <a:pt x="33" y="99"/>
                </a:lnTo>
                <a:lnTo>
                  <a:pt x="40" y="99"/>
                </a:lnTo>
                <a:lnTo>
                  <a:pt x="40" y="49"/>
                </a:lnTo>
                <a:lnTo>
                  <a:pt x="40" y="49"/>
                </a:lnTo>
                <a:lnTo>
                  <a:pt x="47" y="56"/>
                </a:lnTo>
                <a:lnTo>
                  <a:pt x="47" y="99"/>
                </a:lnTo>
                <a:lnTo>
                  <a:pt x="52" y="99"/>
                </a:lnTo>
                <a:lnTo>
                  <a:pt x="52" y="61"/>
                </a:lnTo>
                <a:lnTo>
                  <a:pt x="59" y="59"/>
                </a:lnTo>
                <a:lnTo>
                  <a:pt x="59" y="99"/>
                </a:lnTo>
                <a:lnTo>
                  <a:pt x="64" y="99"/>
                </a:lnTo>
                <a:lnTo>
                  <a:pt x="64" y="56"/>
                </a:lnTo>
                <a:lnTo>
                  <a:pt x="71" y="52"/>
                </a:lnTo>
                <a:lnTo>
                  <a:pt x="71" y="99"/>
                </a:lnTo>
                <a:lnTo>
                  <a:pt x="76" y="99"/>
                </a:lnTo>
                <a:lnTo>
                  <a:pt x="76" y="49"/>
                </a:lnTo>
                <a:lnTo>
                  <a:pt x="83" y="45"/>
                </a:lnTo>
                <a:lnTo>
                  <a:pt x="83" y="99"/>
                </a:lnTo>
                <a:lnTo>
                  <a:pt x="90" y="99"/>
                </a:lnTo>
                <a:lnTo>
                  <a:pt x="90" y="42"/>
                </a:lnTo>
                <a:lnTo>
                  <a:pt x="97" y="40"/>
                </a:lnTo>
                <a:lnTo>
                  <a:pt x="97" y="99"/>
                </a:lnTo>
                <a:lnTo>
                  <a:pt x="102" y="99"/>
                </a:lnTo>
                <a:lnTo>
                  <a:pt x="102" y="38"/>
                </a:lnTo>
                <a:lnTo>
                  <a:pt x="109" y="33"/>
                </a:lnTo>
                <a:lnTo>
                  <a:pt x="109" y="99"/>
                </a:lnTo>
                <a:lnTo>
                  <a:pt x="135" y="99"/>
                </a:lnTo>
                <a:lnTo>
                  <a:pt x="135" y="106"/>
                </a:lnTo>
                <a:lnTo>
                  <a:pt x="7" y="106"/>
                </a:lnTo>
                <a:lnTo>
                  <a:pt x="0" y="106"/>
                </a:lnTo>
                <a:lnTo>
                  <a:pt x="0" y="99"/>
                </a:lnTo>
                <a:lnTo>
                  <a:pt x="0" y="2"/>
                </a:lnTo>
                <a:lnTo>
                  <a:pt x="7" y="2"/>
                </a:lnTo>
                <a:lnTo>
                  <a:pt x="7" y="40"/>
                </a:lnTo>
                <a:lnTo>
                  <a:pt x="42" y="26"/>
                </a:lnTo>
                <a:lnTo>
                  <a:pt x="45" y="23"/>
                </a:lnTo>
                <a:lnTo>
                  <a:pt x="50" y="28"/>
                </a:lnTo>
                <a:lnTo>
                  <a:pt x="54" y="38"/>
                </a:lnTo>
                <a:lnTo>
                  <a:pt x="109" y="12"/>
                </a:lnTo>
                <a:lnTo>
                  <a:pt x="102" y="0"/>
                </a:lnTo>
                <a:lnTo>
                  <a:pt x="121" y="0"/>
                </a:lnTo>
                <a:lnTo>
                  <a:pt x="139" y="2"/>
                </a:lnTo>
                <a:lnTo>
                  <a:pt x="130" y="16"/>
                </a:lnTo>
                <a:lnTo>
                  <a:pt x="121" y="33"/>
                </a:lnTo>
                <a:lnTo>
                  <a:pt x="113" y="21"/>
                </a:lnTo>
                <a:lnTo>
                  <a:pt x="57" y="49"/>
                </a:lnTo>
                <a:lnTo>
                  <a:pt x="52" y="52"/>
                </a:lnTo>
                <a:lnTo>
                  <a:pt x="47" y="47"/>
                </a:lnTo>
                <a:lnTo>
                  <a:pt x="42" y="38"/>
                </a:lnTo>
                <a:lnTo>
                  <a:pt x="7" y="54"/>
                </a:lnTo>
                <a:lnTo>
                  <a:pt x="7" y="99"/>
                </a:lnTo>
                <a:close/>
              </a:path>
            </a:pathLst>
          </a:custGeom>
          <a:solidFill>
            <a:sysClr val="window" lastClr="FFFFFF"/>
          </a:solidFill>
          <a:ln>
            <a:noFill/>
          </a:ln>
        </p:spPr>
        <p:txBody>
          <a:bodyPr lIns="51435" tIns="25718" rIns="51435" bIns="25718"/>
          <a:lstStyle/>
          <a:p>
            <a:pPr>
              <a:defRPr/>
            </a:pPr>
            <a:endParaRPr lang="zh-CN" altLang="en-US" sz="1013" kern="0">
              <a:cs typeface="+mn-ea"/>
              <a:sym typeface="+mn-lt"/>
            </a:endParaRPr>
          </a:p>
        </p:txBody>
      </p:sp>
      <p:sp>
        <p:nvSpPr>
          <p:cNvPr id="34" name="MH_Other_12"/>
          <p:cNvSpPr/>
          <p:nvPr>
            <p:custDataLst>
              <p:tags r:id="rId30"/>
            </p:custDataLst>
          </p:nvPr>
        </p:nvSpPr>
        <p:spPr>
          <a:xfrm rot="2700000">
            <a:off x="5374527" y="3760225"/>
            <a:ext cx="307887" cy="307887"/>
          </a:xfrm>
          <a:prstGeom prst="rect">
            <a:avLst/>
          </a:prstGeom>
          <a:solidFill>
            <a:schemeClr val="accent5">
              <a:lumMod val="50000"/>
            </a:schemeClr>
          </a:soli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35" name="MH_Other_13"/>
          <p:cNvSpPr/>
          <p:nvPr>
            <p:custDataLst>
              <p:tags r:id="rId31"/>
            </p:custDataLst>
          </p:nvPr>
        </p:nvSpPr>
        <p:spPr>
          <a:xfrm rot="2700000">
            <a:off x="5431531" y="3737175"/>
            <a:ext cx="193382" cy="193382"/>
          </a:xfrm>
          <a:custGeom>
            <a:avLst/>
            <a:gdLst>
              <a:gd name="connsiteX0" fmla="*/ 0 w 343791"/>
              <a:gd name="connsiteY0" fmla="*/ 0 h 343791"/>
              <a:gd name="connsiteX1" fmla="*/ 343791 w 343791"/>
              <a:gd name="connsiteY1" fmla="*/ 0 h 343791"/>
              <a:gd name="connsiteX2" fmla="*/ 0 w 343791"/>
              <a:gd name="connsiteY2" fmla="*/ 343791 h 343791"/>
            </a:gdLst>
            <a:ahLst/>
            <a:cxnLst>
              <a:cxn ang="0">
                <a:pos x="connsiteX0" y="connsiteY0"/>
              </a:cxn>
              <a:cxn ang="0">
                <a:pos x="connsiteX1" y="connsiteY1"/>
              </a:cxn>
              <a:cxn ang="0">
                <a:pos x="connsiteX2" y="connsiteY2"/>
              </a:cxn>
            </a:cxnLst>
            <a:rect l="l" t="t" r="r" b="b"/>
            <a:pathLst>
              <a:path w="343791" h="343791">
                <a:moveTo>
                  <a:pt x="0" y="0"/>
                </a:moveTo>
                <a:lnTo>
                  <a:pt x="343791" y="0"/>
                </a:lnTo>
                <a:lnTo>
                  <a:pt x="0" y="343791"/>
                </a:lnTo>
                <a:close/>
              </a:path>
            </a:pathLst>
          </a:custGeom>
          <a:gradFill>
            <a:gsLst>
              <a:gs pos="0">
                <a:sysClr val="window" lastClr="FFFFFF"/>
              </a:gs>
              <a:gs pos="69000">
                <a:schemeClr val="accent3">
                  <a:lumMod val="60000"/>
                  <a:lumOff val="40000"/>
                  <a:alpha val="0"/>
                </a:schemeClr>
              </a:gs>
            </a:gsLst>
            <a:lin ang="2700000" scaled="0"/>
          </a:gradFill>
          <a:ln w="25400" cap="flat" cmpd="sng" algn="ctr">
            <a:noFill/>
            <a:prstDash val="solid"/>
          </a:ln>
          <a:effectLst/>
        </p:spPr>
        <p:txBody>
          <a:bodyPr anchor="ctr"/>
          <a:lstStyle/>
          <a:p>
            <a:pPr algn="ctr">
              <a:defRPr/>
            </a:pPr>
            <a:endParaRPr lang="zh-CN" altLang="en-US" sz="1013" kern="0">
              <a:cs typeface="+mn-ea"/>
              <a:sym typeface="+mn-lt"/>
            </a:endParaRPr>
          </a:p>
        </p:txBody>
      </p:sp>
      <p:sp>
        <p:nvSpPr>
          <p:cNvPr id="36" name="MH_Other_14"/>
          <p:cNvSpPr>
            <a:spLocks noChangeAspect="1"/>
          </p:cNvSpPr>
          <p:nvPr>
            <p:custDataLst>
              <p:tags r:id="rId32"/>
            </p:custDataLst>
          </p:nvPr>
        </p:nvSpPr>
        <p:spPr>
          <a:xfrm rot="2700000">
            <a:off x="5386721" y="3772418"/>
            <a:ext cx="283500" cy="283500"/>
          </a:xfrm>
          <a:prstGeom prst="rect">
            <a:avLst/>
          </a:prstGeom>
          <a:solidFill>
            <a:srgbClr val="004C41"/>
          </a:solidFill>
          <a:ln w="25400" cap="flat" cmpd="sng" algn="ctr">
            <a:solidFill>
              <a:sysClr val="window" lastClr="FFFFFF"/>
            </a:solidFill>
            <a:prstDash val="solid"/>
          </a:ln>
          <a:effectLst/>
        </p:spPr>
        <p:txBody>
          <a:bodyPr anchor="ctr"/>
          <a:lstStyle/>
          <a:p>
            <a:pPr algn="ctr">
              <a:defRPr/>
            </a:pPr>
            <a:endParaRPr lang="zh-CN" altLang="en-US" sz="1013" kern="0">
              <a:cs typeface="+mn-ea"/>
              <a:sym typeface="+mn-lt"/>
            </a:endParaRPr>
          </a:p>
        </p:txBody>
      </p:sp>
      <p:sp>
        <p:nvSpPr>
          <p:cNvPr id="37" name="MH_Other_15"/>
          <p:cNvSpPr>
            <a:spLocks noChangeAspect="1" noEditPoints="1"/>
          </p:cNvSpPr>
          <p:nvPr>
            <p:custDataLst>
              <p:tags r:id="rId33"/>
            </p:custDataLst>
          </p:nvPr>
        </p:nvSpPr>
        <p:spPr bwMode="auto">
          <a:xfrm>
            <a:off x="5441462" y="3843293"/>
            <a:ext cx="174018" cy="141750"/>
          </a:xfrm>
          <a:custGeom>
            <a:avLst/>
            <a:gdLst>
              <a:gd name="T0" fmla="*/ 48 w 64"/>
              <a:gd name="T1" fmla="*/ 0 h 52"/>
              <a:gd name="T2" fmla="*/ 51 w 64"/>
              <a:gd name="T3" fmla="*/ 16 h 52"/>
              <a:gd name="T4" fmla="*/ 46 w 64"/>
              <a:gd name="T5" fmla="*/ 8 h 52"/>
              <a:gd name="T6" fmla="*/ 24 w 64"/>
              <a:gd name="T7" fmla="*/ 27 h 52"/>
              <a:gd name="T8" fmla="*/ 16 w 64"/>
              <a:gd name="T9" fmla="*/ 26 h 52"/>
              <a:gd name="T10" fmla="*/ 25 w 64"/>
              <a:gd name="T11" fmla="*/ 32 h 52"/>
              <a:gd name="T12" fmla="*/ 29 w 64"/>
              <a:gd name="T13" fmla="*/ 37 h 52"/>
              <a:gd name="T14" fmla="*/ 0 w 64"/>
              <a:gd name="T15" fmla="*/ 34 h 52"/>
              <a:gd name="T16" fmla="*/ 3 w 64"/>
              <a:gd name="T17" fmla="*/ 0 h 52"/>
              <a:gd name="T18" fmla="*/ 32 w 64"/>
              <a:gd name="T19" fmla="*/ 32 h 52"/>
              <a:gd name="T20" fmla="*/ 45 w 64"/>
              <a:gd name="T21" fmla="*/ 45 h 52"/>
              <a:gd name="T22" fmla="*/ 53 w 64"/>
              <a:gd name="T23" fmla="*/ 43 h 52"/>
              <a:gd name="T24" fmla="*/ 59 w 64"/>
              <a:gd name="T25" fmla="*/ 52 h 52"/>
              <a:gd name="T26" fmla="*/ 57 w 64"/>
              <a:gd name="T27" fmla="*/ 39 h 52"/>
              <a:gd name="T28" fmla="*/ 55 w 64"/>
              <a:gd name="T29" fmla="*/ 40 h 52"/>
              <a:gd name="T30" fmla="*/ 54 w 64"/>
              <a:gd name="T31" fmla="*/ 23 h 52"/>
              <a:gd name="T32" fmla="*/ 54 w 64"/>
              <a:gd name="T33" fmla="*/ 23 h 52"/>
              <a:gd name="T34" fmla="*/ 45 w 64"/>
              <a:gd name="T35" fmla="*/ 19 h 52"/>
              <a:gd name="T36" fmla="*/ 40 w 64"/>
              <a:gd name="T37" fmla="*/ 29 h 52"/>
              <a:gd name="T38" fmla="*/ 50 w 64"/>
              <a:gd name="T39" fmla="*/ 30 h 52"/>
              <a:gd name="T40" fmla="*/ 40 w 64"/>
              <a:gd name="T41" fmla="*/ 29 h 52"/>
              <a:gd name="T42" fmla="*/ 39 w 64"/>
              <a:gd name="T43" fmla="*/ 33 h 52"/>
              <a:gd name="T44" fmla="*/ 51 w 64"/>
              <a:gd name="T45" fmla="*/ 32 h 52"/>
              <a:gd name="T46" fmla="*/ 40 w 64"/>
              <a:gd name="T47" fmla="*/ 34 h 52"/>
              <a:gd name="T48" fmla="*/ 44 w 64"/>
              <a:gd name="T49" fmla="*/ 35 h 52"/>
              <a:gd name="T50" fmla="*/ 40 w 64"/>
              <a:gd name="T51" fmla="*/ 34 h 52"/>
              <a:gd name="T52" fmla="*/ 44 w 64"/>
              <a:gd name="T53" fmla="*/ 28 h 52"/>
              <a:gd name="T54" fmla="*/ 47 w 64"/>
              <a:gd name="T55" fmla="*/ 26 h 52"/>
              <a:gd name="T56" fmla="*/ 45 w 64"/>
              <a:gd name="T57" fmla="*/ 24 h 52"/>
              <a:gd name="T58" fmla="*/ 37 w 64"/>
              <a:gd name="T59" fmla="*/ 32 h 52"/>
              <a:gd name="T60" fmla="*/ 45 w 64"/>
              <a:gd name="T61" fmla="*/ 40 h 52"/>
              <a:gd name="T62" fmla="*/ 51 w 64"/>
              <a:gd name="T63" fmla="*/ 38 h 52"/>
              <a:gd name="T64" fmla="*/ 51 w 64"/>
              <a:gd name="T65" fmla="*/ 38 h 52"/>
              <a:gd name="T66" fmla="*/ 51 w 64"/>
              <a:gd name="T67" fmla="*/ 26 h 52"/>
              <a:gd name="T68" fmla="*/ 51 w 64"/>
              <a:gd name="T69" fmla="*/ 26 h 52"/>
              <a:gd name="T70" fmla="*/ 45 w 64"/>
              <a:gd name="T71" fmla="*/ 24 h 52"/>
              <a:gd name="T72" fmla="*/ 12 w 64"/>
              <a:gd name="T73" fmla="*/ 15 h 52"/>
              <a:gd name="T74" fmla="*/ 5 w 64"/>
              <a:gd name="T75" fmla="*/ 29 h 52"/>
              <a:gd name="T76" fmla="*/ 16 w 64"/>
              <a:gd name="T77" fmla="*/ 19 h 52"/>
              <a:gd name="T78" fmla="*/ 25 w 64"/>
              <a:gd name="T79" fmla="*/ 21 h 52"/>
              <a:gd name="T80" fmla="*/ 42 w 64"/>
              <a:gd name="T81" fmla="*/ 5 h 52"/>
              <a:gd name="T82" fmla="*/ 16 w 64"/>
              <a:gd name="T83"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 h="52">
                <a:moveTo>
                  <a:pt x="3" y="0"/>
                </a:moveTo>
                <a:cubicBezTo>
                  <a:pt x="48" y="0"/>
                  <a:pt x="48" y="0"/>
                  <a:pt x="48" y="0"/>
                </a:cubicBezTo>
                <a:cubicBezTo>
                  <a:pt x="51" y="2"/>
                  <a:pt x="51" y="2"/>
                  <a:pt x="51" y="2"/>
                </a:cubicBezTo>
                <a:cubicBezTo>
                  <a:pt x="51" y="16"/>
                  <a:pt x="51" y="16"/>
                  <a:pt x="51" y="16"/>
                </a:cubicBezTo>
                <a:cubicBezTo>
                  <a:pt x="49" y="16"/>
                  <a:pt x="47" y="15"/>
                  <a:pt x="46" y="15"/>
                </a:cubicBezTo>
                <a:cubicBezTo>
                  <a:pt x="46" y="8"/>
                  <a:pt x="46" y="8"/>
                  <a:pt x="46" y="8"/>
                </a:cubicBezTo>
                <a:cubicBezTo>
                  <a:pt x="39" y="14"/>
                  <a:pt x="33" y="20"/>
                  <a:pt x="27" y="27"/>
                </a:cubicBezTo>
                <a:cubicBezTo>
                  <a:pt x="24" y="27"/>
                  <a:pt x="24" y="27"/>
                  <a:pt x="24" y="27"/>
                </a:cubicBezTo>
                <a:cubicBezTo>
                  <a:pt x="19" y="22"/>
                  <a:pt x="19" y="22"/>
                  <a:pt x="19" y="22"/>
                </a:cubicBezTo>
                <a:cubicBezTo>
                  <a:pt x="16" y="26"/>
                  <a:pt x="16" y="26"/>
                  <a:pt x="16" y="26"/>
                </a:cubicBezTo>
                <a:cubicBezTo>
                  <a:pt x="9" y="32"/>
                  <a:pt x="9" y="32"/>
                  <a:pt x="9" y="32"/>
                </a:cubicBezTo>
                <a:cubicBezTo>
                  <a:pt x="25" y="32"/>
                  <a:pt x="25" y="32"/>
                  <a:pt x="25" y="32"/>
                </a:cubicBezTo>
                <a:cubicBezTo>
                  <a:pt x="29" y="32"/>
                  <a:pt x="29" y="32"/>
                  <a:pt x="29" y="32"/>
                </a:cubicBezTo>
                <a:cubicBezTo>
                  <a:pt x="29" y="33"/>
                  <a:pt x="29" y="35"/>
                  <a:pt x="29" y="37"/>
                </a:cubicBezTo>
                <a:cubicBezTo>
                  <a:pt x="3" y="37"/>
                  <a:pt x="3" y="37"/>
                  <a:pt x="3" y="37"/>
                </a:cubicBezTo>
                <a:cubicBezTo>
                  <a:pt x="0" y="34"/>
                  <a:pt x="0" y="34"/>
                  <a:pt x="0" y="34"/>
                </a:cubicBezTo>
                <a:cubicBezTo>
                  <a:pt x="0" y="2"/>
                  <a:pt x="0" y="2"/>
                  <a:pt x="0" y="2"/>
                </a:cubicBezTo>
                <a:cubicBezTo>
                  <a:pt x="3" y="0"/>
                  <a:pt x="3" y="0"/>
                  <a:pt x="3" y="0"/>
                </a:cubicBezTo>
                <a:close/>
                <a:moveTo>
                  <a:pt x="36" y="23"/>
                </a:moveTo>
                <a:cubicBezTo>
                  <a:pt x="34" y="25"/>
                  <a:pt x="33" y="28"/>
                  <a:pt x="32" y="32"/>
                </a:cubicBezTo>
                <a:cubicBezTo>
                  <a:pt x="32" y="35"/>
                  <a:pt x="34" y="38"/>
                  <a:pt x="36" y="41"/>
                </a:cubicBezTo>
                <a:cubicBezTo>
                  <a:pt x="38" y="43"/>
                  <a:pt x="42" y="44"/>
                  <a:pt x="45" y="45"/>
                </a:cubicBezTo>
                <a:cubicBezTo>
                  <a:pt x="48" y="45"/>
                  <a:pt x="50" y="44"/>
                  <a:pt x="53" y="42"/>
                </a:cubicBezTo>
                <a:cubicBezTo>
                  <a:pt x="53" y="43"/>
                  <a:pt x="53" y="43"/>
                  <a:pt x="53" y="43"/>
                </a:cubicBezTo>
                <a:cubicBezTo>
                  <a:pt x="52" y="44"/>
                  <a:pt x="52" y="44"/>
                  <a:pt x="52" y="44"/>
                </a:cubicBezTo>
                <a:cubicBezTo>
                  <a:pt x="59" y="52"/>
                  <a:pt x="59" y="52"/>
                  <a:pt x="59" y="52"/>
                </a:cubicBezTo>
                <a:cubicBezTo>
                  <a:pt x="64" y="47"/>
                  <a:pt x="64" y="47"/>
                  <a:pt x="64" y="47"/>
                </a:cubicBezTo>
                <a:cubicBezTo>
                  <a:pt x="57" y="39"/>
                  <a:pt x="57" y="39"/>
                  <a:pt x="57" y="39"/>
                </a:cubicBezTo>
                <a:cubicBezTo>
                  <a:pt x="55" y="41"/>
                  <a:pt x="55" y="41"/>
                  <a:pt x="55" y="41"/>
                </a:cubicBezTo>
                <a:cubicBezTo>
                  <a:pt x="55" y="40"/>
                  <a:pt x="55" y="40"/>
                  <a:pt x="55" y="40"/>
                </a:cubicBezTo>
                <a:cubicBezTo>
                  <a:pt x="57" y="38"/>
                  <a:pt x="58" y="35"/>
                  <a:pt x="58" y="32"/>
                </a:cubicBezTo>
                <a:cubicBezTo>
                  <a:pt x="58" y="29"/>
                  <a:pt x="57" y="26"/>
                  <a:pt x="54" y="23"/>
                </a:cubicBezTo>
                <a:cubicBezTo>
                  <a:pt x="54" y="23"/>
                  <a:pt x="54" y="23"/>
                  <a:pt x="54" y="23"/>
                </a:cubicBezTo>
                <a:cubicBezTo>
                  <a:pt x="54" y="23"/>
                  <a:pt x="54" y="23"/>
                  <a:pt x="54" y="23"/>
                </a:cubicBezTo>
                <a:cubicBezTo>
                  <a:pt x="54" y="23"/>
                  <a:pt x="54" y="23"/>
                  <a:pt x="54" y="23"/>
                </a:cubicBezTo>
                <a:cubicBezTo>
                  <a:pt x="52" y="20"/>
                  <a:pt x="49" y="19"/>
                  <a:pt x="45" y="19"/>
                </a:cubicBezTo>
                <a:cubicBezTo>
                  <a:pt x="42" y="19"/>
                  <a:pt x="39" y="20"/>
                  <a:pt x="36" y="23"/>
                </a:cubicBezTo>
                <a:close/>
                <a:moveTo>
                  <a:pt x="40" y="29"/>
                </a:moveTo>
                <a:cubicBezTo>
                  <a:pt x="40" y="30"/>
                  <a:pt x="40" y="30"/>
                  <a:pt x="40" y="30"/>
                </a:cubicBezTo>
                <a:cubicBezTo>
                  <a:pt x="50" y="30"/>
                  <a:pt x="50" y="30"/>
                  <a:pt x="50" y="30"/>
                </a:cubicBezTo>
                <a:cubicBezTo>
                  <a:pt x="50" y="29"/>
                  <a:pt x="50" y="29"/>
                  <a:pt x="50" y="29"/>
                </a:cubicBezTo>
                <a:cubicBezTo>
                  <a:pt x="40" y="29"/>
                  <a:pt x="40" y="29"/>
                  <a:pt x="40" y="29"/>
                </a:cubicBezTo>
                <a:close/>
                <a:moveTo>
                  <a:pt x="39" y="32"/>
                </a:moveTo>
                <a:cubicBezTo>
                  <a:pt x="39" y="33"/>
                  <a:pt x="39" y="33"/>
                  <a:pt x="39" y="33"/>
                </a:cubicBezTo>
                <a:cubicBezTo>
                  <a:pt x="51" y="33"/>
                  <a:pt x="51" y="33"/>
                  <a:pt x="51" y="33"/>
                </a:cubicBezTo>
                <a:cubicBezTo>
                  <a:pt x="51" y="32"/>
                  <a:pt x="51" y="32"/>
                  <a:pt x="51" y="32"/>
                </a:cubicBezTo>
                <a:cubicBezTo>
                  <a:pt x="39" y="32"/>
                  <a:pt x="39" y="32"/>
                  <a:pt x="39" y="32"/>
                </a:cubicBezTo>
                <a:close/>
                <a:moveTo>
                  <a:pt x="40" y="34"/>
                </a:moveTo>
                <a:cubicBezTo>
                  <a:pt x="40" y="35"/>
                  <a:pt x="40" y="35"/>
                  <a:pt x="40" y="35"/>
                </a:cubicBezTo>
                <a:cubicBezTo>
                  <a:pt x="44" y="35"/>
                  <a:pt x="44" y="35"/>
                  <a:pt x="44" y="35"/>
                </a:cubicBezTo>
                <a:cubicBezTo>
                  <a:pt x="44" y="34"/>
                  <a:pt x="44" y="34"/>
                  <a:pt x="44" y="34"/>
                </a:cubicBezTo>
                <a:cubicBezTo>
                  <a:pt x="40" y="34"/>
                  <a:pt x="40" y="34"/>
                  <a:pt x="40" y="34"/>
                </a:cubicBezTo>
                <a:close/>
                <a:moveTo>
                  <a:pt x="44" y="26"/>
                </a:moveTo>
                <a:cubicBezTo>
                  <a:pt x="44" y="28"/>
                  <a:pt x="44" y="28"/>
                  <a:pt x="44" y="28"/>
                </a:cubicBezTo>
                <a:cubicBezTo>
                  <a:pt x="47" y="28"/>
                  <a:pt x="47" y="28"/>
                  <a:pt x="47" y="28"/>
                </a:cubicBezTo>
                <a:cubicBezTo>
                  <a:pt x="47" y="26"/>
                  <a:pt x="47" y="26"/>
                  <a:pt x="47" y="26"/>
                </a:cubicBezTo>
                <a:cubicBezTo>
                  <a:pt x="44" y="26"/>
                  <a:pt x="44" y="26"/>
                  <a:pt x="44" y="26"/>
                </a:cubicBezTo>
                <a:close/>
                <a:moveTo>
                  <a:pt x="45" y="24"/>
                </a:moveTo>
                <a:cubicBezTo>
                  <a:pt x="43" y="24"/>
                  <a:pt x="41" y="25"/>
                  <a:pt x="40" y="26"/>
                </a:cubicBezTo>
                <a:cubicBezTo>
                  <a:pt x="38" y="28"/>
                  <a:pt x="37" y="30"/>
                  <a:pt x="37" y="32"/>
                </a:cubicBezTo>
                <a:cubicBezTo>
                  <a:pt x="37" y="34"/>
                  <a:pt x="38" y="36"/>
                  <a:pt x="39" y="37"/>
                </a:cubicBezTo>
                <a:cubicBezTo>
                  <a:pt x="41" y="39"/>
                  <a:pt x="43" y="40"/>
                  <a:pt x="45" y="40"/>
                </a:cubicBezTo>
                <a:cubicBezTo>
                  <a:pt x="47" y="40"/>
                  <a:pt x="49" y="39"/>
                  <a:pt x="51" y="38"/>
                </a:cubicBezTo>
                <a:cubicBezTo>
                  <a:pt x="51" y="38"/>
                  <a:pt x="51" y="38"/>
                  <a:pt x="51" y="38"/>
                </a:cubicBezTo>
                <a:cubicBezTo>
                  <a:pt x="51" y="38"/>
                  <a:pt x="51" y="38"/>
                  <a:pt x="51" y="38"/>
                </a:cubicBezTo>
                <a:cubicBezTo>
                  <a:pt x="51" y="38"/>
                  <a:pt x="51" y="38"/>
                  <a:pt x="51" y="38"/>
                </a:cubicBezTo>
                <a:cubicBezTo>
                  <a:pt x="52" y="36"/>
                  <a:pt x="53" y="34"/>
                  <a:pt x="53" y="32"/>
                </a:cubicBezTo>
                <a:cubicBezTo>
                  <a:pt x="53" y="30"/>
                  <a:pt x="52" y="28"/>
                  <a:pt x="51" y="26"/>
                </a:cubicBezTo>
                <a:cubicBezTo>
                  <a:pt x="51" y="26"/>
                  <a:pt x="51" y="26"/>
                  <a:pt x="51" y="26"/>
                </a:cubicBezTo>
                <a:cubicBezTo>
                  <a:pt x="51" y="26"/>
                  <a:pt x="51" y="26"/>
                  <a:pt x="51" y="26"/>
                </a:cubicBezTo>
                <a:cubicBezTo>
                  <a:pt x="51" y="26"/>
                  <a:pt x="51" y="26"/>
                  <a:pt x="51" y="26"/>
                </a:cubicBezTo>
                <a:cubicBezTo>
                  <a:pt x="49" y="25"/>
                  <a:pt x="47" y="24"/>
                  <a:pt x="45" y="24"/>
                </a:cubicBezTo>
                <a:close/>
                <a:moveTo>
                  <a:pt x="16" y="19"/>
                </a:moveTo>
                <a:cubicBezTo>
                  <a:pt x="12" y="15"/>
                  <a:pt x="12" y="15"/>
                  <a:pt x="12" y="15"/>
                </a:cubicBezTo>
                <a:cubicBezTo>
                  <a:pt x="5" y="8"/>
                  <a:pt x="5" y="8"/>
                  <a:pt x="5" y="8"/>
                </a:cubicBezTo>
                <a:cubicBezTo>
                  <a:pt x="5" y="29"/>
                  <a:pt x="5" y="29"/>
                  <a:pt x="5" y="29"/>
                </a:cubicBezTo>
                <a:cubicBezTo>
                  <a:pt x="12" y="22"/>
                  <a:pt x="12" y="22"/>
                  <a:pt x="12" y="22"/>
                </a:cubicBezTo>
                <a:cubicBezTo>
                  <a:pt x="16" y="19"/>
                  <a:pt x="16" y="19"/>
                  <a:pt x="16" y="19"/>
                </a:cubicBezTo>
                <a:close/>
                <a:moveTo>
                  <a:pt x="16" y="12"/>
                </a:moveTo>
                <a:cubicBezTo>
                  <a:pt x="25" y="21"/>
                  <a:pt x="25" y="21"/>
                  <a:pt x="25" y="21"/>
                </a:cubicBezTo>
                <a:cubicBezTo>
                  <a:pt x="35" y="12"/>
                  <a:pt x="35" y="12"/>
                  <a:pt x="35" y="12"/>
                </a:cubicBezTo>
                <a:cubicBezTo>
                  <a:pt x="42" y="5"/>
                  <a:pt x="42" y="5"/>
                  <a:pt x="42" y="5"/>
                </a:cubicBezTo>
                <a:cubicBezTo>
                  <a:pt x="9" y="5"/>
                  <a:pt x="9" y="5"/>
                  <a:pt x="9" y="5"/>
                </a:cubicBezTo>
                <a:lnTo>
                  <a:pt x="16" y="12"/>
                </a:lnTo>
                <a:close/>
              </a:path>
            </a:pathLst>
          </a:custGeom>
          <a:solidFill>
            <a:sysClr val="window" lastClr="FFFFFF"/>
          </a:solidFill>
          <a:ln>
            <a:noFill/>
          </a:ln>
        </p:spPr>
        <p:txBody>
          <a:bodyPr lIns="51435" tIns="25718" rIns="51435" bIns="25718"/>
          <a:lstStyle/>
          <a:p>
            <a:pPr>
              <a:defRPr/>
            </a:pPr>
            <a:endParaRPr lang="zh-CN" altLang="en-US" sz="1013" kern="0">
              <a:cs typeface="+mn-ea"/>
              <a:sym typeface="+mn-lt"/>
            </a:endParaRPr>
          </a:p>
        </p:txBody>
      </p:sp>
      <p:sp>
        <p:nvSpPr>
          <p:cNvPr id="38" name="文本框 37"/>
          <p:cNvSpPr txBox="1"/>
          <p:nvPr/>
        </p:nvSpPr>
        <p:spPr>
          <a:xfrm>
            <a:off x="1507490" y="1513717"/>
            <a:ext cx="1296559" cy="248209"/>
          </a:xfrm>
          <a:prstGeom prst="rect">
            <a:avLst/>
          </a:prstGeom>
          <a:noFill/>
        </p:spPr>
        <p:txBody>
          <a:bodyPr wrap="square" rtlCol="0">
            <a:spAutoFit/>
          </a:bodyPr>
          <a:lstStyle/>
          <a:p>
            <a:pPr algn="ctr"/>
            <a:r>
              <a:rPr lang="zh-CN" altLang="en-US" sz="1013" b="1" dirty="0">
                <a:cs typeface="+mn-ea"/>
                <a:sym typeface="+mn-lt"/>
              </a:rPr>
              <a:t>添加标题内容</a:t>
            </a:r>
          </a:p>
        </p:txBody>
      </p:sp>
      <p:sp>
        <p:nvSpPr>
          <p:cNvPr id="39" name="文本框 38"/>
          <p:cNvSpPr txBox="1"/>
          <p:nvPr/>
        </p:nvSpPr>
        <p:spPr>
          <a:xfrm>
            <a:off x="1502521" y="3476695"/>
            <a:ext cx="1296559" cy="248209"/>
          </a:xfrm>
          <a:prstGeom prst="rect">
            <a:avLst/>
          </a:prstGeom>
          <a:noFill/>
        </p:spPr>
        <p:txBody>
          <a:bodyPr wrap="square" rtlCol="0">
            <a:spAutoFit/>
          </a:bodyPr>
          <a:lstStyle/>
          <a:p>
            <a:pPr algn="ctr"/>
            <a:r>
              <a:rPr lang="zh-CN" altLang="en-US" sz="1013" b="1" dirty="0">
                <a:cs typeface="+mn-ea"/>
                <a:sym typeface="+mn-lt"/>
              </a:rPr>
              <a:t>添加标题内容</a:t>
            </a:r>
          </a:p>
        </p:txBody>
      </p:sp>
      <p:sp>
        <p:nvSpPr>
          <p:cNvPr id="40" name="文本框 39"/>
          <p:cNvSpPr txBox="1"/>
          <p:nvPr/>
        </p:nvSpPr>
        <p:spPr>
          <a:xfrm>
            <a:off x="5855858" y="1498809"/>
            <a:ext cx="1296559" cy="248209"/>
          </a:xfrm>
          <a:prstGeom prst="rect">
            <a:avLst/>
          </a:prstGeom>
          <a:noFill/>
        </p:spPr>
        <p:txBody>
          <a:bodyPr wrap="square" rtlCol="0">
            <a:spAutoFit/>
          </a:bodyPr>
          <a:lstStyle/>
          <a:p>
            <a:pPr algn="ctr"/>
            <a:r>
              <a:rPr lang="zh-CN" altLang="en-US" sz="1013" b="1" dirty="0">
                <a:cs typeface="+mn-ea"/>
                <a:sym typeface="+mn-lt"/>
              </a:rPr>
              <a:t>添加标题内容</a:t>
            </a:r>
          </a:p>
        </p:txBody>
      </p:sp>
      <p:sp>
        <p:nvSpPr>
          <p:cNvPr id="41" name="文本框 40"/>
          <p:cNvSpPr txBox="1"/>
          <p:nvPr/>
        </p:nvSpPr>
        <p:spPr>
          <a:xfrm>
            <a:off x="5885676" y="3486634"/>
            <a:ext cx="1296559" cy="248209"/>
          </a:xfrm>
          <a:prstGeom prst="rect">
            <a:avLst/>
          </a:prstGeom>
          <a:noFill/>
        </p:spPr>
        <p:txBody>
          <a:bodyPr wrap="square" rtlCol="0">
            <a:spAutoFit/>
          </a:bodyPr>
          <a:lstStyle/>
          <a:p>
            <a:pPr algn="ctr"/>
            <a:r>
              <a:rPr lang="zh-CN" altLang="en-US" sz="1013" b="1" dirty="0">
                <a:cs typeface="+mn-ea"/>
                <a:sym typeface="+mn-lt"/>
              </a:rPr>
              <a:t>添加标题内容</a:t>
            </a:r>
          </a:p>
        </p:txBody>
      </p:sp>
    </p:spTree>
    <p:extLst>
      <p:ext uri="{BB962C8B-B14F-4D97-AF65-F5344CB8AC3E}">
        <p14:creationId xmlns:p14="http://schemas.microsoft.com/office/powerpoint/2010/main" val="231440595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500" fill="hold"/>
                                        <p:tgtEl>
                                          <p:spTgt spid="11"/>
                                        </p:tgtEl>
                                        <p:attrNameLst>
                                          <p:attrName>ppt_w</p:attrName>
                                        </p:attrNameLst>
                                      </p:cBhvr>
                                      <p:tavLst>
                                        <p:tav tm="0">
                                          <p:val>
                                            <p:fltVal val="0"/>
                                          </p:val>
                                        </p:tav>
                                        <p:tav tm="100000">
                                          <p:val>
                                            <p:strVal val="#ppt_w"/>
                                          </p:val>
                                        </p:tav>
                                      </p:tavLst>
                                    </p:anim>
                                    <p:anim calcmode="lin" valueType="num">
                                      <p:cBhvr>
                                        <p:cTn id="49" dur="500" fill="hold"/>
                                        <p:tgtEl>
                                          <p:spTgt spid="11"/>
                                        </p:tgtEl>
                                        <p:attrNameLst>
                                          <p:attrName>ppt_h</p:attrName>
                                        </p:attrNameLst>
                                      </p:cBhvr>
                                      <p:tavLst>
                                        <p:tav tm="0">
                                          <p:val>
                                            <p:fltVal val="0"/>
                                          </p:val>
                                        </p:tav>
                                        <p:tav tm="100000">
                                          <p:val>
                                            <p:strVal val="#ppt_h"/>
                                          </p:val>
                                        </p:tav>
                                      </p:tavLst>
                                    </p:anim>
                                    <p:animEffect transition="in" filter="fade">
                                      <p:cBhvr>
                                        <p:cTn id="50" dur="500"/>
                                        <p:tgtEl>
                                          <p:spTgt spid="11"/>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fltVal val="0"/>
                                          </p:val>
                                        </p:tav>
                                        <p:tav tm="100000">
                                          <p:val>
                                            <p:strVal val="#ppt_h"/>
                                          </p:val>
                                        </p:tav>
                                      </p:tavLst>
                                    </p:anim>
                                    <p:animEffect transition="in" filter="fade">
                                      <p:cBhvr>
                                        <p:cTn id="55" dur="500"/>
                                        <p:tgtEl>
                                          <p:spTgt spid="1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Effect transition="in" filter="fade">
                                      <p:cBhvr>
                                        <p:cTn id="60" dur="500"/>
                                        <p:tgtEl>
                                          <p:spTgt spid="1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Effect transition="in" filter="fade">
                                      <p:cBhvr>
                                        <p:cTn id="70" dur="500"/>
                                        <p:tgtEl>
                                          <p:spTgt spid="15"/>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ppt_w</p:attrName>
                                        </p:attrNameLst>
                                      </p:cBhvr>
                                      <p:tavLst>
                                        <p:tav tm="0">
                                          <p:val>
                                            <p:fltVal val="0"/>
                                          </p:val>
                                        </p:tav>
                                        <p:tav tm="100000">
                                          <p:val>
                                            <p:strVal val="#ppt_w"/>
                                          </p:val>
                                        </p:tav>
                                      </p:tavLst>
                                    </p:anim>
                                    <p:anim calcmode="lin" valueType="num">
                                      <p:cBhvr>
                                        <p:cTn id="79" dur="500" fill="hold"/>
                                        <p:tgtEl>
                                          <p:spTgt spid="17"/>
                                        </p:tgtEl>
                                        <p:attrNameLst>
                                          <p:attrName>ppt_h</p:attrName>
                                        </p:attrNameLst>
                                      </p:cBhvr>
                                      <p:tavLst>
                                        <p:tav tm="0">
                                          <p:val>
                                            <p:fltVal val="0"/>
                                          </p:val>
                                        </p:tav>
                                        <p:tav tm="100000">
                                          <p:val>
                                            <p:strVal val="#ppt_h"/>
                                          </p:val>
                                        </p:tav>
                                      </p:tavLst>
                                    </p:anim>
                                    <p:animEffect transition="in" filter="fade">
                                      <p:cBhvr>
                                        <p:cTn id="80" dur="500"/>
                                        <p:tgtEl>
                                          <p:spTgt spid="17"/>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p:cTn id="83" dur="500" fill="hold"/>
                                        <p:tgtEl>
                                          <p:spTgt spid="18"/>
                                        </p:tgtEl>
                                        <p:attrNameLst>
                                          <p:attrName>ppt_w</p:attrName>
                                        </p:attrNameLst>
                                      </p:cBhvr>
                                      <p:tavLst>
                                        <p:tav tm="0">
                                          <p:val>
                                            <p:fltVal val="0"/>
                                          </p:val>
                                        </p:tav>
                                        <p:tav tm="100000">
                                          <p:val>
                                            <p:strVal val="#ppt_w"/>
                                          </p:val>
                                        </p:tav>
                                      </p:tavLst>
                                    </p:anim>
                                    <p:anim calcmode="lin" valueType="num">
                                      <p:cBhvr>
                                        <p:cTn id="84" dur="500" fill="hold"/>
                                        <p:tgtEl>
                                          <p:spTgt spid="18"/>
                                        </p:tgtEl>
                                        <p:attrNameLst>
                                          <p:attrName>ppt_h</p:attrName>
                                        </p:attrNameLst>
                                      </p:cBhvr>
                                      <p:tavLst>
                                        <p:tav tm="0">
                                          <p:val>
                                            <p:fltVal val="0"/>
                                          </p:val>
                                        </p:tav>
                                        <p:tav tm="100000">
                                          <p:val>
                                            <p:strVal val="#ppt_h"/>
                                          </p:val>
                                        </p:tav>
                                      </p:tavLst>
                                    </p:anim>
                                    <p:animEffect transition="in" filter="fade">
                                      <p:cBhvr>
                                        <p:cTn id="85" dur="500"/>
                                        <p:tgtEl>
                                          <p:spTgt spid="18"/>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9"/>
                                        </p:tgtEl>
                                        <p:attrNameLst>
                                          <p:attrName>style.visibility</p:attrName>
                                        </p:attrNameLst>
                                      </p:cBhvr>
                                      <p:to>
                                        <p:strVal val="visible"/>
                                      </p:to>
                                    </p:set>
                                    <p:anim calcmode="lin" valueType="num">
                                      <p:cBhvr>
                                        <p:cTn id="88" dur="500" fill="hold"/>
                                        <p:tgtEl>
                                          <p:spTgt spid="19"/>
                                        </p:tgtEl>
                                        <p:attrNameLst>
                                          <p:attrName>ppt_w</p:attrName>
                                        </p:attrNameLst>
                                      </p:cBhvr>
                                      <p:tavLst>
                                        <p:tav tm="0">
                                          <p:val>
                                            <p:fltVal val="0"/>
                                          </p:val>
                                        </p:tav>
                                        <p:tav tm="100000">
                                          <p:val>
                                            <p:strVal val="#ppt_w"/>
                                          </p:val>
                                        </p:tav>
                                      </p:tavLst>
                                    </p:anim>
                                    <p:anim calcmode="lin" valueType="num">
                                      <p:cBhvr>
                                        <p:cTn id="89" dur="500" fill="hold"/>
                                        <p:tgtEl>
                                          <p:spTgt spid="19"/>
                                        </p:tgtEl>
                                        <p:attrNameLst>
                                          <p:attrName>ppt_h</p:attrName>
                                        </p:attrNameLst>
                                      </p:cBhvr>
                                      <p:tavLst>
                                        <p:tav tm="0">
                                          <p:val>
                                            <p:fltVal val="0"/>
                                          </p:val>
                                        </p:tav>
                                        <p:tav tm="100000">
                                          <p:val>
                                            <p:strVal val="#ppt_h"/>
                                          </p:val>
                                        </p:tav>
                                      </p:tavLst>
                                    </p:anim>
                                    <p:animEffect transition="in" filter="fade">
                                      <p:cBhvr>
                                        <p:cTn id="90" dur="500"/>
                                        <p:tgtEl>
                                          <p:spTgt spid="1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p:cTn id="93" dur="500" fill="hold"/>
                                        <p:tgtEl>
                                          <p:spTgt spid="20"/>
                                        </p:tgtEl>
                                        <p:attrNameLst>
                                          <p:attrName>ppt_w</p:attrName>
                                        </p:attrNameLst>
                                      </p:cBhvr>
                                      <p:tavLst>
                                        <p:tav tm="0">
                                          <p:val>
                                            <p:fltVal val="0"/>
                                          </p:val>
                                        </p:tav>
                                        <p:tav tm="100000">
                                          <p:val>
                                            <p:strVal val="#ppt_w"/>
                                          </p:val>
                                        </p:tav>
                                      </p:tavLst>
                                    </p:anim>
                                    <p:anim calcmode="lin" valueType="num">
                                      <p:cBhvr>
                                        <p:cTn id="94" dur="500" fill="hold"/>
                                        <p:tgtEl>
                                          <p:spTgt spid="20"/>
                                        </p:tgtEl>
                                        <p:attrNameLst>
                                          <p:attrName>ppt_h</p:attrName>
                                        </p:attrNameLst>
                                      </p:cBhvr>
                                      <p:tavLst>
                                        <p:tav tm="0">
                                          <p:val>
                                            <p:fltVal val="0"/>
                                          </p:val>
                                        </p:tav>
                                        <p:tav tm="100000">
                                          <p:val>
                                            <p:strVal val="#ppt_h"/>
                                          </p:val>
                                        </p:tav>
                                      </p:tavLst>
                                    </p:anim>
                                    <p:animEffect transition="in" filter="fade">
                                      <p:cBhvr>
                                        <p:cTn id="95" dur="500"/>
                                        <p:tgtEl>
                                          <p:spTgt spid="20"/>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p:cTn id="98" dur="500" fill="hold"/>
                                        <p:tgtEl>
                                          <p:spTgt spid="21"/>
                                        </p:tgtEl>
                                        <p:attrNameLst>
                                          <p:attrName>ppt_w</p:attrName>
                                        </p:attrNameLst>
                                      </p:cBhvr>
                                      <p:tavLst>
                                        <p:tav tm="0">
                                          <p:val>
                                            <p:fltVal val="0"/>
                                          </p:val>
                                        </p:tav>
                                        <p:tav tm="100000">
                                          <p:val>
                                            <p:strVal val="#ppt_w"/>
                                          </p:val>
                                        </p:tav>
                                      </p:tavLst>
                                    </p:anim>
                                    <p:anim calcmode="lin" valueType="num">
                                      <p:cBhvr>
                                        <p:cTn id="99" dur="500" fill="hold"/>
                                        <p:tgtEl>
                                          <p:spTgt spid="21"/>
                                        </p:tgtEl>
                                        <p:attrNameLst>
                                          <p:attrName>ppt_h</p:attrName>
                                        </p:attrNameLst>
                                      </p:cBhvr>
                                      <p:tavLst>
                                        <p:tav tm="0">
                                          <p:val>
                                            <p:fltVal val="0"/>
                                          </p:val>
                                        </p:tav>
                                        <p:tav tm="100000">
                                          <p:val>
                                            <p:strVal val="#ppt_h"/>
                                          </p:val>
                                        </p:tav>
                                      </p:tavLst>
                                    </p:anim>
                                    <p:animEffect transition="in" filter="fade">
                                      <p:cBhvr>
                                        <p:cTn id="100" dur="500"/>
                                        <p:tgtEl>
                                          <p:spTgt spid="21"/>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p:cTn id="103" dur="500" fill="hold"/>
                                        <p:tgtEl>
                                          <p:spTgt spid="22"/>
                                        </p:tgtEl>
                                        <p:attrNameLst>
                                          <p:attrName>ppt_w</p:attrName>
                                        </p:attrNameLst>
                                      </p:cBhvr>
                                      <p:tavLst>
                                        <p:tav tm="0">
                                          <p:val>
                                            <p:fltVal val="0"/>
                                          </p:val>
                                        </p:tav>
                                        <p:tav tm="100000">
                                          <p:val>
                                            <p:strVal val="#ppt_w"/>
                                          </p:val>
                                        </p:tav>
                                      </p:tavLst>
                                    </p:anim>
                                    <p:anim calcmode="lin" valueType="num">
                                      <p:cBhvr>
                                        <p:cTn id="104" dur="500" fill="hold"/>
                                        <p:tgtEl>
                                          <p:spTgt spid="22"/>
                                        </p:tgtEl>
                                        <p:attrNameLst>
                                          <p:attrName>ppt_h</p:attrName>
                                        </p:attrNameLst>
                                      </p:cBhvr>
                                      <p:tavLst>
                                        <p:tav tm="0">
                                          <p:val>
                                            <p:fltVal val="0"/>
                                          </p:val>
                                        </p:tav>
                                        <p:tav tm="100000">
                                          <p:val>
                                            <p:strVal val="#ppt_h"/>
                                          </p:val>
                                        </p:tav>
                                      </p:tavLst>
                                    </p:anim>
                                    <p:animEffect transition="in" filter="fade">
                                      <p:cBhvr>
                                        <p:cTn id="105" dur="500"/>
                                        <p:tgtEl>
                                          <p:spTgt spid="22"/>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23"/>
                                        </p:tgtEl>
                                        <p:attrNameLst>
                                          <p:attrName>style.visibility</p:attrName>
                                        </p:attrNameLst>
                                      </p:cBhvr>
                                      <p:to>
                                        <p:strVal val="visible"/>
                                      </p:to>
                                    </p:set>
                                    <p:anim calcmode="lin" valueType="num">
                                      <p:cBhvr>
                                        <p:cTn id="108" dur="500" fill="hold"/>
                                        <p:tgtEl>
                                          <p:spTgt spid="23"/>
                                        </p:tgtEl>
                                        <p:attrNameLst>
                                          <p:attrName>ppt_w</p:attrName>
                                        </p:attrNameLst>
                                      </p:cBhvr>
                                      <p:tavLst>
                                        <p:tav tm="0">
                                          <p:val>
                                            <p:fltVal val="0"/>
                                          </p:val>
                                        </p:tav>
                                        <p:tav tm="100000">
                                          <p:val>
                                            <p:strVal val="#ppt_w"/>
                                          </p:val>
                                        </p:tav>
                                      </p:tavLst>
                                    </p:anim>
                                    <p:anim calcmode="lin" valueType="num">
                                      <p:cBhvr>
                                        <p:cTn id="109" dur="500" fill="hold"/>
                                        <p:tgtEl>
                                          <p:spTgt spid="23"/>
                                        </p:tgtEl>
                                        <p:attrNameLst>
                                          <p:attrName>ppt_h</p:attrName>
                                        </p:attrNameLst>
                                      </p:cBhvr>
                                      <p:tavLst>
                                        <p:tav tm="0">
                                          <p:val>
                                            <p:fltVal val="0"/>
                                          </p:val>
                                        </p:tav>
                                        <p:tav tm="100000">
                                          <p:val>
                                            <p:strVal val="#ppt_h"/>
                                          </p:val>
                                        </p:tav>
                                      </p:tavLst>
                                    </p:anim>
                                    <p:animEffect transition="in" filter="fade">
                                      <p:cBhvr>
                                        <p:cTn id="110" dur="500"/>
                                        <p:tgtEl>
                                          <p:spTgt spid="23"/>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28"/>
                                        </p:tgtEl>
                                        <p:attrNameLst>
                                          <p:attrName>style.visibility</p:attrName>
                                        </p:attrNameLst>
                                      </p:cBhvr>
                                      <p:to>
                                        <p:strVal val="visible"/>
                                      </p:to>
                                    </p:set>
                                    <p:anim calcmode="lin" valueType="num">
                                      <p:cBhvr>
                                        <p:cTn id="113" dur="500" fill="hold"/>
                                        <p:tgtEl>
                                          <p:spTgt spid="28"/>
                                        </p:tgtEl>
                                        <p:attrNameLst>
                                          <p:attrName>ppt_w</p:attrName>
                                        </p:attrNameLst>
                                      </p:cBhvr>
                                      <p:tavLst>
                                        <p:tav tm="0">
                                          <p:val>
                                            <p:fltVal val="0"/>
                                          </p:val>
                                        </p:tav>
                                        <p:tav tm="100000">
                                          <p:val>
                                            <p:strVal val="#ppt_w"/>
                                          </p:val>
                                        </p:tav>
                                      </p:tavLst>
                                    </p:anim>
                                    <p:anim calcmode="lin" valueType="num">
                                      <p:cBhvr>
                                        <p:cTn id="114" dur="500" fill="hold"/>
                                        <p:tgtEl>
                                          <p:spTgt spid="28"/>
                                        </p:tgtEl>
                                        <p:attrNameLst>
                                          <p:attrName>ppt_h</p:attrName>
                                        </p:attrNameLst>
                                      </p:cBhvr>
                                      <p:tavLst>
                                        <p:tav tm="0">
                                          <p:val>
                                            <p:fltVal val="0"/>
                                          </p:val>
                                        </p:tav>
                                        <p:tav tm="100000">
                                          <p:val>
                                            <p:strVal val="#ppt_h"/>
                                          </p:val>
                                        </p:tav>
                                      </p:tavLst>
                                    </p:anim>
                                    <p:animEffect transition="in" filter="fade">
                                      <p:cBhvr>
                                        <p:cTn id="115" dur="500"/>
                                        <p:tgtEl>
                                          <p:spTgt spid="2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29"/>
                                        </p:tgtEl>
                                        <p:attrNameLst>
                                          <p:attrName>style.visibility</p:attrName>
                                        </p:attrNameLst>
                                      </p:cBhvr>
                                      <p:to>
                                        <p:strVal val="visible"/>
                                      </p:to>
                                    </p:set>
                                    <p:anim calcmode="lin" valueType="num">
                                      <p:cBhvr>
                                        <p:cTn id="118" dur="500" fill="hold"/>
                                        <p:tgtEl>
                                          <p:spTgt spid="29"/>
                                        </p:tgtEl>
                                        <p:attrNameLst>
                                          <p:attrName>ppt_w</p:attrName>
                                        </p:attrNameLst>
                                      </p:cBhvr>
                                      <p:tavLst>
                                        <p:tav tm="0">
                                          <p:val>
                                            <p:fltVal val="0"/>
                                          </p:val>
                                        </p:tav>
                                        <p:tav tm="100000">
                                          <p:val>
                                            <p:strVal val="#ppt_w"/>
                                          </p:val>
                                        </p:tav>
                                      </p:tavLst>
                                    </p:anim>
                                    <p:anim calcmode="lin" valueType="num">
                                      <p:cBhvr>
                                        <p:cTn id="119" dur="500" fill="hold"/>
                                        <p:tgtEl>
                                          <p:spTgt spid="29"/>
                                        </p:tgtEl>
                                        <p:attrNameLst>
                                          <p:attrName>ppt_h</p:attrName>
                                        </p:attrNameLst>
                                      </p:cBhvr>
                                      <p:tavLst>
                                        <p:tav tm="0">
                                          <p:val>
                                            <p:fltVal val="0"/>
                                          </p:val>
                                        </p:tav>
                                        <p:tav tm="100000">
                                          <p:val>
                                            <p:strVal val="#ppt_h"/>
                                          </p:val>
                                        </p:tav>
                                      </p:tavLst>
                                    </p:anim>
                                    <p:animEffect transition="in" filter="fade">
                                      <p:cBhvr>
                                        <p:cTn id="120" dur="500"/>
                                        <p:tgtEl>
                                          <p:spTgt spid="29"/>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30"/>
                                        </p:tgtEl>
                                        <p:attrNameLst>
                                          <p:attrName>style.visibility</p:attrName>
                                        </p:attrNameLst>
                                      </p:cBhvr>
                                      <p:to>
                                        <p:strVal val="visible"/>
                                      </p:to>
                                    </p:set>
                                    <p:anim calcmode="lin" valueType="num">
                                      <p:cBhvr>
                                        <p:cTn id="123" dur="500" fill="hold"/>
                                        <p:tgtEl>
                                          <p:spTgt spid="30"/>
                                        </p:tgtEl>
                                        <p:attrNameLst>
                                          <p:attrName>ppt_w</p:attrName>
                                        </p:attrNameLst>
                                      </p:cBhvr>
                                      <p:tavLst>
                                        <p:tav tm="0">
                                          <p:val>
                                            <p:fltVal val="0"/>
                                          </p:val>
                                        </p:tav>
                                        <p:tav tm="100000">
                                          <p:val>
                                            <p:strVal val="#ppt_w"/>
                                          </p:val>
                                        </p:tav>
                                      </p:tavLst>
                                    </p:anim>
                                    <p:anim calcmode="lin" valueType="num">
                                      <p:cBhvr>
                                        <p:cTn id="124" dur="500" fill="hold"/>
                                        <p:tgtEl>
                                          <p:spTgt spid="30"/>
                                        </p:tgtEl>
                                        <p:attrNameLst>
                                          <p:attrName>ppt_h</p:attrName>
                                        </p:attrNameLst>
                                      </p:cBhvr>
                                      <p:tavLst>
                                        <p:tav tm="0">
                                          <p:val>
                                            <p:fltVal val="0"/>
                                          </p:val>
                                        </p:tav>
                                        <p:tav tm="100000">
                                          <p:val>
                                            <p:strVal val="#ppt_h"/>
                                          </p:val>
                                        </p:tav>
                                      </p:tavLst>
                                    </p:anim>
                                    <p:animEffect transition="in" filter="fade">
                                      <p:cBhvr>
                                        <p:cTn id="125" dur="500"/>
                                        <p:tgtEl>
                                          <p:spTgt spid="30"/>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31"/>
                                        </p:tgtEl>
                                        <p:attrNameLst>
                                          <p:attrName>style.visibility</p:attrName>
                                        </p:attrNameLst>
                                      </p:cBhvr>
                                      <p:to>
                                        <p:strVal val="visible"/>
                                      </p:to>
                                    </p:set>
                                    <p:anim calcmode="lin" valueType="num">
                                      <p:cBhvr>
                                        <p:cTn id="128" dur="500" fill="hold"/>
                                        <p:tgtEl>
                                          <p:spTgt spid="31"/>
                                        </p:tgtEl>
                                        <p:attrNameLst>
                                          <p:attrName>ppt_w</p:attrName>
                                        </p:attrNameLst>
                                      </p:cBhvr>
                                      <p:tavLst>
                                        <p:tav tm="0">
                                          <p:val>
                                            <p:fltVal val="0"/>
                                          </p:val>
                                        </p:tav>
                                        <p:tav tm="100000">
                                          <p:val>
                                            <p:strVal val="#ppt_w"/>
                                          </p:val>
                                        </p:tav>
                                      </p:tavLst>
                                    </p:anim>
                                    <p:anim calcmode="lin" valueType="num">
                                      <p:cBhvr>
                                        <p:cTn id="129" dur="500" fill="hold"/>
                                        <p:tgtEl>
                                          <p:spTgt spid="31"/>
                                        </p:tgtEl>
                                        <p:attrNameLst>
                                          <p:attrName>ppt_h</p:attrName>
                                        </p:attrNameLst>
                                      </p:cBhvr>
                                      <p:tavLst>
                                        <p:tav tm="0">
                                          <p:val>
                                            <p:fltVal val="0"/>
                                          </p:val>
                                        </p:tav>
                                        <p:tav tm="100000">
                                          <p:val>
                                            <p:strVal val="#ppt_h"/>
                                          </p:val>
                                        </p:tav>
                                      </p:tavLst>
                                    </p:anim>
                                    <p:animEffect transition="in" filter="fade">
                                      <p:cBhvr>
                                        <p:cTn id="130" dur="500"/>
                                        <p:tgtEl>
                                          <p:spTgt spid="31"/>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32"/>
                                        </p:tgtEl>
                                        <p:attrNameLst>
                                          <p:attrName>style.visibility</p:attrName>
                                        </p:attrNameLst>
                                      </p:cBhvr>
                                      <p:to>
                                        <p:strVal val="visible"/>
                                      </p:to>
                                    </p:set>
                                    <p:anim calcmode="lin" valueType="num">
                                      <p:cBhvr>
                                        <p:cTn id="133" dur="500" fill="hold"/>
                                        <p:tgtEl>
                                          <p:spTgt spid="32"/>
                                        </p:tgtEl>
                                        <p:attrNameLst>
                                          <p:attrName>ppt_w</p:attrName>
                                        </p:attrNameLst>
                                      </p:cBhvr>
                                      <p:tavLst>
                                        <p:tav tm="0">
                                          <p:val>
                                            <p:fltVal val="0"/>
                                          </p:val>
                                        </p:tav>
                                        <p:tav tm="100000">
                                          <p:val>
                                            <p:strVal val="#ppt_w"/>
                                          </p:val>
                                        </p:tav>
                                      </p:tavLst>
                                    </p:anim>
                                    <p:anim calcmode="lin" valueType="num">
                                      <p:cBhvr>
                                        <p:cTn id="134" dur="500" fill="hold"/>
                                        <p:tgtEl>
                                          <p:spTgt spid="32"/>
                                        </p:tgtEl>
                                        <p:attrNameLst>
                                          <p:attrName>ppt_h</p:attrName>
                                        </p:attrNameLst>
                                      </p:cBhvr>
                                      <p:tavLst>
                                        <p:tav tm="0">
                                          <p:val>
                                            <p:fltVal val="0"/>
                                          </p:val>
                                        </p:tav>
                                        <p:tav tm="100000">
                                          <p:val>
                                            <p:strVal val="#ppt_h"/>
                                          </p:val>
                                        </p:tav>
                                      </p:tavLst>
                                    </p:anim>
                                    <p:animEffect transition="in" filter="fade">
                                      <p:cBhvr>
                                        <p:cTn id="135" dur="500"/>
                                        <p:tgtEl>
                                          <p:spTgt spid="32"/>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33"/>
                                        </p:tgtEl>
                                        <p:attrNameLst>
                                          <p:attrName>style.visibility</p:attrName>
                                        </p:attrNameLst>
                                      </p:cBhvr>
                                      <p:to>
                                        <p:strVal val="visible"/>
                                      </p:to>
                                    </p:set>
                                    <p:anim calcmode="lin" valueType="num">
                                      <p:cBhvr>
                                        <p:cTn id="138" dur="500" fill="hold"/>
                                        <p:tgtEl>
                                          <p:spTgt spid="33"/>
                                        </p:tgtEl>
                                        <p:attrNameLst>
                                          <p:attrName>ppt_w</p:attrName>
                                        </p:attrNameLst>
                                      </p:cBhvr>
                                      <p:tavLst>
                                        <p:tav tm="0">
                                          <p:val>
                                            <p:fltVal val="0"/>
                                          </p:val>
                                        </p:tav>
                                        <p:tav tm="100000">
                                          <p:val>
                                            <p:strVal val="#ppt_w"/>
                                          </p:val>
                                        </p:tav>
                                      </p:tavLst>
                                    </p:anim>
                                    <p:anim calcmode="lin" valueType="num">
                                      <p:cBhvr>
                                        <p:cTn id="139" dur="500" fill="hold"/>
                                        <p:tgtEl>
                                          <p:spTgt spid="33"/>
                                        </p:tgtEl>
                                        <p:attrNameLst>
                                          <p:attrName>ppt_h</p:attrName>
                                        </p:attrNameLst>
                                      </p:cBhvr>
                                      <p:tavLst>
                                        <p:tav tm="0">
                                          <p:val>
                                            <p:fltVal val="0"/>
                                          </p:val>
                                        </p:tav>
                                        <p:tav tm="100000">
                                          <p:val>
                                            <p:strVal val="#ppt_h"/>
                                          </p:val>
                                        </p:tav>
                                      </p:tavLst>
                                    </p:anim>
                                    <p:animEffect transition="in" filter="fade">
                                      <p:cBhvr>
                                        <p:cTn id="140" dur="500"/>
                                        <p:tgtEl>
                                          <p:spTgt spid="33"/>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34"/>
                                        </p:tgtEl>
                                        <p:attrNameLst>
                                          <p:attrName>style.visibility</p:attrName>
                                        </p:attrNameLst>
                                      </p:cBhvr>
                                      <p:to>
                                        <p:strVal val="visible"/>
                                      </p:to>
                                    </p:set>
                                    <p:anim calcmode="lin" valueType="num">
                                      <p:cBhvr>
                                        <p:cTn id="143" dur="500" fill="hold"/>
                                        <p:tgtEl>
                                          <p:spTgt spid="34"/>
                                        </p:tgtEl>
                                        <p:attrNameLst>
                                          <p:attrName>ppt_w</p:attrName>
                                        </p:attrNameLst>
                                      </p:cBhvr>
                                      <p:tavLst>
                                        <p:tav tm="0">
                                          <p:val>
                                            <p:fltVal val="0"/>
                                          </p:val>
                                        </p:tav>
                                        <p:tav tm="100000">
                                          <p:val>
                                            <p:strVal val="#ppt_w"/>
                                          </p:val>
                                        </p:tav>
                                      </p:tavLst>
                                    </p:anim>
                                    <p:anim calcmode="lin" valueType="num">
                                      <p:cBhvr>
                                        <p:cTn id="144" dur="500" fill="hold"/>
                                        <p:tgtEl>
                                          <p:spTgt spid="34"/>
                                        </p:tgtEl>
                                        <p:attrNameLst>
                                          <p:attrName>ppt_h</p:attrName>
                                        </p:attrNameLst>
                                      </p:cBhvr>
                                      <p:tavLst>
                                        <p:tav tm="0">
                                          <p:val>
                                            <p:fltVal val="0"/>
                                          </p:val>
                                        </p:tav>
                                        <p:tav tm="100000">
                                          <p:val>
                                            <p:strVal val="#ppt_h"/>
                                          </p:val>
                                        </p:tav>
                                      </p:tavLst>
                                    </p:anim>
                                    <p:animEffect transition="in" filter="fade">
                                      <p:cBhvr>
                                        <p:cTn id="145" dur="500"/>
                                        <p:tgtEl>
                                          <p:spTgt spid="34"/>
                                        </p:tgtEl>
                                      </p:cBhvr>
                                    </p:animEffect>
                                  </p:childTnLst>
                                </p:cTn>
                              </p:par>
                              <p:par>
                                <p:cTn id="146" presetID="53" presetClass="entr" presetSubtype="16" fill="hold" grpId="0" nodeType="withEffect">
                                  <p:stCondLst>
                                    <p:cond delay="0"/>
                                  </p:stCondLst>
                                  <p:childTnLst>
                                    <p:set>
                                      <p:cBhvr>
                                        <p:cTn id="147" dur="1" fill="hold">
                                          <p:stCondLst>
                                            <p:cond delay="0"/>
                                          </p:stCondLst>
                                        </p:cTn>
                                        <p:tgtEl>
                                          <p:spTgt spid="35"/>
                                        </p:tgtEl>
                                        <p:attrNameLst>
                                          <p:attrName>style.visibility</p:attrName>
                                        </p:attrNameLst>
                                      </p:cBhvr>
                                      <p:to>
                                        <p:strVal val="visible"/>
                                      </p:to>
                                    </p:set>
                                    <p:anim calcmode="lin" valueType="num">
                                      <p:cBhvr>
                                        <p:cTn id="148" dur="500" fill="hold"/>
                                        <p:tgtEl>
                                          <p:spTgt spid="35"/>
                                        </p:tgtEl>
                                        <p:attrNameLst>
                                          <p:attrName>ppt_w</p:attrName>
                                        </p:attrNameLst>
                                      </p:cBhvr>
                                      <p:tavLst>
                                        <p:tav tm="0">
                                          <p:val>
                                            <p:fltVal val="0"/>
                                          </p:val>
                                        </p:tav>
                                        <p:tav tm="100000">
                                          <p:val>
                                            <p:strVal val="#ppt_w"/>
                                          </p:val>
                                        </p:tav>
                                      </p:tavLst>
                                    </p:anim>
                                    <p:anim calcmode="lin" valueType="num">
                                      <p:cBhvr>
                                        <p:cTn id="149" dur="500" fill="hold"/>
                                        <p:tgtEl>
                                          <p:spTgt spid="35"/>
                                        </p:tgtEl>
                                        <p:attrNameLst>
                                          <p:attrName>ppt_h</p:attrName>
                                        </p:attrNameLst>
                                      </p:cBhvr>
                                      <p:tavLst>
                                        <p:tav tm="0">
                                          <p:val>
                                            <p:fltVal val="0"/>
                                          </p:val>
                                        </p:tav>
                                        <p:tav tm="100000">
                                          <p:val>
                                            <p:strVal val="#ppt_h"/>
                                          </p:val>
                                        </p:tav>
                                      </p:tavLst>
                                    </p:anim>
                                    <p:animEffect transition="in" filter="fade">
                                      <p:cBhvr>
                                        <p:cTn id="150" dur="500"/>
                                        <p:tgtEl>
                                          <p:spTgt spid="35"/>
                                        </p:tgtEl>
                                      </p:cBhvr>
                                    </p:animEffect>
                                  </p:childTnLst>
                                </p:cTn>
                              </p:par>
                              <p:par>
                                <p:cTn id="151" presetID="53" presetClass="entr" presetSubtype="16" fill="hold" grpId="0" nodeType="withEffect">
                                  <p:stCondLst>
                                    <p:cond delay="0"/>
                                  </p:stCondLst>
                                  <p:childTnLst>
                                    <p:set>
                                      <p:cBhvr>
                                        <p:cTn id="152" dur="1" fill="hold">
                                          <p:stCondLst>
                                            <p:cond delay="0"/>
                                          </p:stCondLst>
                                        </p:cTn>
                                        <p:tgtEl>
                                          <p:spTgt spid="36"/>
                                        </p:tgtEl>
                                        <p:attrNameLst>
                                          <p:attrName>style.visibility</p:attrName>
                                        </p:attrNameLst>
                                      </p:cBhvr>
                                      <p:to>
                                        <p:strVal val="visible"/>
                                      </p:to>
                                    </p:set>
                                    <p:anim calcmode="lin" valueType="num">
                                      <p:cBhvr>
                                        <p:cTn id="153" dur="500" fill="hold"/>
                                        <p:tgtEl>
                                          <p:spTgt spid="36"/>
                                        </p:tgtEl>
                                        <p:attrNameLst>
                                          <p:attrName>ppt_w</p:attrName>
                                        </p:attrNameLst>
                                      </p:cBhvr>
                                      <p:tavLst>
                                        <p:tav tm="0">
                                          <p:val>
                                            <p:fltVal val="0"/>
                                          </p:val>
                                        </p:tav>
                                        <p:tav tm="100000">
                                          <p:val>
                                            <p:strVal val="#ppt_w"/>
                                          </p:val>
                                        </p:tav>
                                      </p:tavLst>
                                    </p:anim>
                                    <p:anim calcmode="lin" valueType="num">
                                      <p:cBhvr>
                                        <p:cTn id="154" dur="500" fill="hold"/>
                                        <p:tgtEl>
                                          <p:spTgt spid="36"/>
                                        </p:tgtEl>
                                        <p:attrNameLst>
                                          <p:attrName>ppt_h</p:attrName>
                                        </p:attrNameLst>
                                      </p:cBhvr>
                                      <p:tavLst>
                                        <p:tav tm="0">
                                          <p:val>
                                            <p:fltVal val="0"/>
                                          </p:val>
                                        </p:tav>
                                        <p:tav tm="100000">
                                          <p:val>
                                            <p:strVal val="#ppt_h"/>
                                          </p:val>
                                        </p:tav>
                                      </p:tavLst>
                                    </p:anim>
                                    <p:animEffect transition="in" filter="fade">
                                      <p:cBhvr>
                                        <p:cTn id="155" dur="500"/>
                                        <p:tgtEl>
                                          <p:spTgt spid="36"/>
                                        </p:tgtEl>
                                      </p:cBhvr>
                                    </p:animEffect>
                                  </p:childTnLst>
                                </p:cTn>
                              </p:par>
                              <p:par>
                                <p:cTn id="156" presetID="53" presetClass="entr" presetSubtype="16" fill="hold" grpId="0" nodeType="withEffect">
                                  <p:stCondLst>
                                    <p:cond delay="0"/>
                                  </p:stCondLst>
                                  <p:childTnLst>
                                    <p:set>
                                      <p:cBhvr>
                                        <p:cTn id="157" dur="1" fill="hold">
                                          <p:stCondLst>
                                            <p:cond delay="0"/>
                                          </p:stCondLst>
                                        </p:cTn>
                                        <p:tgtEl>
                                          <p:spTgt spid="37"/>
                                        </p:tgtEl>
                                        <p:attrNameLst>
                                          <p:attrName>style.visibility</p:attrName>
                                        </p:attrNameLst>
                                      </p:cBhvr>
                                      <p:to>
                                        <p:strVal val="visible"/>
                                      </p:to>
                                    </p:set>
                                    <p:anim calcmode="lin" valueType="num">
                                      <p:cBhvr>
                                        <p:cTn id="158" dur="500" fill="hold"/>
                                        <p:tgtEl>
                                          <p:spTgt spid="37"/>
                                        </p:tgtEl>
                                        <p:attrNameLst>
                                          <p:attrName>ppt_w</p:attrName>
                                        </p:attrNameLst>
                                      </p:cBhvr>
                                      <p:tavLst>
                                        <p:tav tm="0">
                                          <p:val>
                                            <p:fltVal val="0"/>
                                          </p:val>
                                        </p:tav>
                                        <p:tav tm="100000">
                                          <p:val>
                                            <p:strVal val="#ppt_w"/>
                                          </p:val>
                                        </p:tav>
                                      </p:tavLst>
                                    </p:anim>
                                    <p:anim calcmode="lin" valueType="num">
                                      <p:cBhvr>
                                        <p:cTn id="159" dur="500" fill="hold"/>
                                        <p:tgtEl>
                                          <p:spTgt spid="37"/>
                                        </p:tgtEl>
                                        <p:attrNameLst>
                                          <p:attrName>ppt_h</p:attrName>
                                        </p:attrNameLst>
                                      </p:cBhvr>
                                      <p:tavLst>
                                        <p:tav tm="0">
                                          <p:val>
                                            <p:fltVal val="0"/>
                                          </p:val>
                                        </p:tav>
                                        <p:tav tm="100000">
                                          <p:val>
                                            <p:strVal val="#ppt_h"/>
                                          </p:val>
                                        </p:tav>
                                      </p:tavLst>
                                    </p:anim>
                                    <p:animEffect transition="in" filter="fade">
                                      <p:cBhvr>
                                        <p:cTn id="160" dur="500"/>
                                        <p:tgtEl>
                                          <p:spTgt spid="37"/>
                                        </p:tgtEl>
                                      </p:cBhvr>
                                    </p:animEffect>
                                  </p:childTnLst>
                                </p:cTn>
                              </p:par>
                            </p:childTnLst>
                          </p:cTn>
                        </p:par>
                      </p:childTnLst>
                    </p:cTn>
                  </p:par>
                  <p:par>
                    <p:cTn id="161" fill="hold">
                      <p:stCondLst>
                        <p:cond delay="indefinite"/>
                      </p:stCondLst>
                      <p:childTnLst>
                        <p:par>
                          <p:cTn id="162" fill="hold">
                            <p:stCondLst>
                              <p:cond delay="0"/>
                            </p:stCondLst>
                            <p:childTnLst>
                              <p:par>
                                <p:cTn id="163" presetID="22" presetClass="entr" presetSubtype="8" fill="hold" grpId="0" nodeType="clickEffect">
                                  <p:stCondLst>
                                    <p:cond delay="0"/>
                                  </p:stCondLst>
                                  <p:childTnLst>
                                    <p:set>
                                      <p:cBhvr>
                                        <p:cTn id="164" dur="1" fill="hold">
                                          <p:stCondLst>
                                            <p:cond delay="0"/>
                                          </p:stCondLst>
                                        </p:cTn>
                                        <p:tgtEl>
                                          <p:spTgt spid="24"/>
                                        </p:tgtEl>
                                        <p:attrNameLst>
                                          <p:attrName>style.visibility</p:attrName>
                                        </p:attrNameLst>
                                      </p:cBhvr>
                                      <p:to>
                                        <p:strVal val="visible"/>
                                      </p:to>
                                    </p:set>
                                    <p:animEffect transition="in" filter="wipe(left)">
                                      <p:cBhvr>
                                        <p:cTn id="165" dur="500"/>
                                        <p:tgtEl>
                                          <p:spTgt spid="24"/>
                                        </p:tgtEl>
                                      </p:cBhvr>
                                    </p:animEffect>
                                  </p:childTnLst>
                                </p:cTn>
                              </p:par>
                              <p:par>
                                <p:cTn id="166" presetID="22" presetClass="entr" presetSubtype="8"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left)">
                                      <p:cBhvr>
                                        <p:cTn id="168" dur="500"/>
                                        <p:tgtEl>
                                          <p:spTgt spid="38"/>
                                        </p:tgtEl>
                                      </p:cBhvr>
                                    </p:animEffect>
                                  </p:childTnLst>
                                </p:cTn>
                              </p:par>
                            </p:childTnLst>
                          </p:cTn>
                        </p:par>
                      </p:childTnLst>
                    </p:cTn>
                  </p:par>
                  <p:par>
                    <p:cTn id="169" fill="hold">
                      <p:stCondLst>
                        <p:cond delay="indefinite"/>
                      </p:stCondLst>
                      <p:childTnLst>
                        <p:par>
                          <p:cTn id="170" fill="hold">
                            <p:stCondLst>
                              <p:cond delay="0"/>
                            </p:stCondLst>
                            <p:childTnLst>
                              <p:par>
                                <p:cTn id="171" presetID="22" presetClass="entr" presetSubtype="8" fill="hold" grpId="0" nodeType="clickEffect">
                                  <p:stCondLst>
                                    <p:cond delay="0"/>
                                  </p:stCondLst>
                                  <p:childTnLst>
                                    <p:set>
                                      <p:cBhvr>
                                        <p:cTn id="172" dur="1" fill="hold">
                                          <p:stCondLst>
                                            <p:cond delay="0"/>
                                          </p:stCondLst>
                                        </p:cTn>
                                        <p:tgtEl>
                                          <p:spTgt spid="25"/>
                                        </p:tgtEl>
                                        <p:attrNameLst>
                                          <p:attrName>style.visibility</p:attrName>
                                        </p:attrNameLst>
                                      </p:cBhvr>
                                      <p:to>
                                        <p:strVal val="visible"/>
                                      </p:to>
                                    </p:set>
                                    <p:animEffect transition="in" filter="wipe(left)">
                                      <p:cBhvr>
                                        <p:cTn id="173" dur="500"/>
                                        <p:tgtEl>
                                          <p:spTgt spid="25"/>
                                        </p:tgtEl>
                                      </p:cBhvr>
                                    </p:animEffect>
                                  </p:childTnLst>
                                </p:cTn>
                              </p:par>
                              <p:par>
                                <p:cTn id="174" presetID="22" presetClass="entr" presetSubtype="8" fill="hold" grpId="0" nodeType="withEffect">
                                  <p:stCondLst>
                                    <p:cond delay="0"/>
                                  </p:stCondLst>
                                  <p:childTnLst>
                                    <p:set>
                                      <p:cBhvr>
                                        <p:cTn id="175" dur="1" fill="hold">
                                          <p:stCondLst>
                                            <p:cond delay="0"/>
                                          </p:stCondLst>
                                        </p:cTn>
                                        <p:tgtEl>
                                          <p:spTgt spid="39"/>
                                        </p:tgtEl>
                                        <p:attrNameLst>
                                          <p:attrName>style.visibility</p:attrName>
                                        </p:attrNameLst>
                                      </p:cBhvr>
                                      <p:to>
                                        <p:strVal val="visible"/>
                                      </p:to>
                                    </p:set>
                                    <p:animEffect transition="in" filter="wipe(left)">
                                      <p:cBhvr>
                                        <p:cTn id="176" dur="500"/>
                                        <p:tgtEl>
                                          <p:spTgt spid="39"/>
                                        </p:tgtEl>
                                      </p:cBhvr>
                                    </p:animEffect>
                                  </p:childTnLst>
                                </p:cTn>
                              </p:par>
                            </p:childTnLst>
                          </p:cTn>
                        </p:par>
                      </p:childTnLst>
                    </p:cTn>
                  </p:par>
                  <p:par>
                    <p:cTn id="177" fill="hold">
                      <p:stCondLst>
                        <p:cond delay="indefinite"/>
                      </p:stCondLst>
                      <p:childTnLst>
                        <p:par>
                          <p:cTn id="178" fill="hold">
                            <p:stCondLst>
                              <p:cond delay="0"/>
                            </p:stCondLst>
                            <p:childTnLst>
                              <p:par>
                                <p:cTn id="179" presetID="22" presetClass="entr" presetSubtype="8" fill="hold" grpId="0" nodeType="clickEffect">
                                  <p:stCondLst>
                                    <p:cond delay="0"/>
                                  </p:stCondLst>
                                  <p:childTnLst>
                                    <p:set>
                                      <p:cBhvr>
                                        <p:cTn id="180" dur="1" fill="hold">
                                          <p:stCondLst>
                                            <p:cond delay="0"/>
                                          </p:stCondLst>
                                        </p:cTn>
                                        <p:tgtEl>
                                          <p:spTgt spid="27"/>
                                        </p:tgtEl>
                                        <p:attrNameLst>
                                          <p:attrName>style.visibility</p:attrName>
                                        </p:attrNameLst>
                                      </p:cBhvr>
                                      <p:to>
                                        <p:strVal val="visible"/>
                                      </p:to>
                                    </p:set>
                                    <p:animEffect transition="in" filter="wipe(left)">
                                      <p:cBhvr>
                                        <p:cTn id="181" dur="500"/>
                                        <p:tgtEl>
                                          <p:spTgt spid="27"/>
                                        </p:tgtEl>
                                      </p:cBhvr>
                                    </p:animEffect>
                                  </p:childTnLst>
                                </p:cTn>
                              </p:par>
                              <p:par>
                                <p:cTn id="182" presetID="22" presetClass="entr" presetSubtype="8" fill="hold" grpId="0" nodeType="withEffect">
                                  <p:stCondLst>
                                    <p:cond delay="0"/>
                                  </p:stCondLst>
                                  <p:childTnLst>
                                    <p:set>
                                      <p:cBhvr>
                                        <p:cTn id="183" dur="1" fill="hold">
                                          <p:stCondLst>
                                            <p:cond delay="0"/>
                                          </p:stCondLst>
                                        </p:cTn>
                                        <p:tgtEl>
                                          <p:spTgt spid="40"/>
                                        </p:tgtEl>
                                        <p:attrNameLst>
                                          <p:attrName>style.visibility</p:attrName>
                                        </p:attrNameLst>
                                      </p:cBhvr>
                                      <p:to>
                                        <p:strVal val="visible"/>
                                      </p:to>
                                    </p:set>
                                    <p:animEffect transition="in" filter="wipe(left)">
                                      <p:cBhvr>
                                        <p:cTn id="184" dur="500"/>
                                        <p:tgtEl>
                                          <p:spTgt spid="40"/>
                                        </p:tgtEl>
                                      </p:cBhvr>
                                    </p:animEffect>
                                  </p:childTnLst>
                                </p:cTn>
                              </p:par>
                            </p:childTnLst>
                          </p:cTn>
                        </p:par>
                      </p:childTnLst>
                    </p:cTn>
                  </p:par>
                  <p:par>
                    <p:cTn id="185" fill="hold">
                      <p:stCondLst>
                        <p:cond delay="indefinite"/>
                      </p:stCondLst>
                      <p:childTnLst>
                        <p:par>
                          <p:cTn id="186" fill="hold">
                            <p:stCondLst>
                              <p:cond delay="0"/>
                            </p:stCondLst>
                            <p:childTnLst>
                              <p:par>
                                <p:cTn id="187" presetID="22" presetClass="entr" presetSubtype="8" fill="hold" grpId="0" nodeType="clickEffect">
                                  <p:stCondLst>
                                    <p:cond delay="0"/>
                                  </p:stCondLst>
                                  <p:childTnLst>
                                    <p:set>
                                      <p:cBhvr>
                                        <p:cTn id="188" dur="1" fill="hold">
                                          <p:stCondLst>
                                            <p:cond delay="0"/>
                                          </p:stCondLst>
                                        </p:cTn>
                                        <p:tgtEl>
                                          <p:spTgt spid="26"/>
                                        </p:tgtEl>
                                        <p:attrNameLst>
                                          <p:attrName>style.visibility</p:attrName>
                                        </p:attrNameLst>
                                      </p:cBhvr>
                                      <p:to>
                                        <p:strVal val="visible"/>
                                      </p:to>
                                    </p:set>
                                    <p:animEffect transition="in" filter="wipe(left)">
                                      <p:cBhvr>
                                        <p:cTn id="189" dur="500"/>
                                        <p:tgtEl>
                                          <p:spTgt spid="26"/>
                                        </p:tgtEl>
                                      </p:cBhvr>
                                    </p:animEffect>
                                  </p:childTnLst>
                                </p:cTn>
                              </p:par>
                              <p:par>
                                <p:cTn id="190" presetID="22" presetClass="entr" presetSubtype="8" fill="hold" grpId="0" nodeType="withEffect">
                                  <p:stCondLst>
                                    <p:cond delay="0"/>
                                  </p:stCondLst>
                                  <p:childTnLst>
                                    <p:set>
                                      <p:cBhvr>
                                        <p:cTn id="191" dur="1" fill="hold">
                                          <p:stCondLst>
                                            <p:cond delay="0"/>
                                          </p:stCondLst>
                                        </p:cTn>
                                        <p:tgtEl>
                                          <p:spTgt spid="41"/>
                                        </p:tgtEl>
                                        <p:attrNameLst>
                                          <p:attrName>style.visibility</p:attrName>
                                        </p:attrNameLst>
                                      </p:cBhvr>
                                      <p:to>
                                        <p:strVal val="visible"/>
                                      </p:to>
                                    </p:set>
                                    <p:animEffect transition="in" filter="wipe(left)">
                                      <p:cBhvr>
                                        <p:cTn id="19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P spid="26" grpId="0"/>
      <p:bldP spid="27" grpId="0"/>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下阶段工作计划</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MH_Picture_1"/>
          <p:cNvSpPr/>
          <p:nvPr>
            <p:custDataLst>
              <p:tags r:id="rId1"/>
            </p:custDataLst>
          </p:nvPr>
        </p:nvSpPr>
        <p:spPr>
          <a:xfrm>
            <a:off x="3749615" y="1317067"/>
            <a:ext cx="1644771" cy="1848515"/>
          </a:xfrm>
          <a:custGeom>
            <a:avLst/>
            <a:gdLst>
              <a:gd name="connsiteX0" fmla="*/ 1050057 w 2114047"/>
              <a:gd name="connsiteY0" fmla="*/ 0 h 2376805"/>
              <a:gd name="connsiteX1" fmla="*/ 1054830 w 2114047"/>
              <a:gd name="connsiteY1" fmla="*/ 304 h 2376805"/>
              <a:gd name="connsiteX2" fmla="*/ 1227350 w 2114047"/>
              <a:gd name="connsiteY2" fmla="*/ 46188 h 2376805"/>
              <a:gd name="connsiteX3" fmla="*/ 2000596 w 2114047"/>
              <a:gd name="connsiteY3" fmla="*/ 560180 h 2376805"/>
              <a:gd name="connsiteX4" fmla="*/ 2007253 w 2114047"/>
              <a:gd name="connsiteY4" fmla="*/ 562963 h 2376805"/>
              <a:gd name="connsiteX5" fmla="*/ 2081453 w 2114047"/>
              <a:gd name="connsiteY5" fmla="*/ 628396 h 2376805"/>
              <a:gd name="connsiteX6" fmla="*/ 2083060 w 2114047"/>
              <a:gd name="connsiteY6" fmla="*/ 630503 h 2376805"/>
              <a:gd name="connsiteX7" fmla="*/ 2085012 w 2114047"/>
              <a:gd name="connsiteY7" fmla="*/ 634446 h 2376805"/>
              <a:gd name="connsiteX8" fmla="*/ 2087888 w 2114047"/>
              <a:gd name="connsiteY8" fmla="*/ 636815 h 2376805"/>
              <a:gd name="connsiteX9" fmla="*/ 2090638 w 2114047"/>
              <a:gd name="connsiteY9" fmla="*/ 645816 h 2376805"/>
              <a:gd name="connsiteX10" fmla="*/ 2105184 w 2114047"/>
              <a:gd name="connsiteY10" fmla="*/ 675213 h 2376805"/>
              <a:gd name="connsiteX11" fmla="*/ 2113343 w 2114047"/>
              <a:gd name="connsiteY11" fmla="*/ 722046 h 2376805"/>
              <a:gd name="connsiteX12" fmla="*/ 2114036 w 2114047"/>
              <a:gd name="connsiteY12" fmla="*/ 1184592 h 2376805"/>
              <a:gd name="connsiteX13" fmla="*/ 2114047 w 2114047"/>
              <a:gd name="connsiteY13" fmla="*/ 1184592 h 2376805"/>
              <a:gd name="connsiteX14" fmla="*/ 2114041 w 2114047"/>
              <a:gd name="connsiteY14" fmla="*/ 1188403 h 2376805"/>
              <a:gd name="connsiteX15" fmla="*/ 2114047 w 2114047"/>
              <a:gd name="connsiteY15" fmla="*/ 1192213 h 2376805"/>
              <a:gd name="connsiteX16" fmla="*/ 2114036 w 2114047"/>
              <a:gd name="connsiteY16" fmla="*/ 1192213 h 2376805"/>
              <a:gd name="connsiteX17" fmla="*/ 2113343 w 2114047"/>
              <a:gd name="connsiteY17" fmla="*/ 1654759 h 2376805"/>
              <a:gd name="connsiteX18" fmla="*/ 2105184 w 2114047"/>
              <a:gd name="connsiteY18" fmla="*/ 1701592 h 2376805"/>
              <a:gd name="connsiteX19" fmla="*/ 2090638 w 2114047"/>
              <a:gd name="connsiteY19" fmla="*/ 1730989 h 2376805"/>
              <a:gd name="connsiteX20" fmla="*/ 2087888 w 2114047"/>
              <a:gd name="connsiteY20" fmla="*/ 1739990 h 2376805"/>
              <a:gd name="connsiteX21" fmla="*/ 2085012 w 2114047"/>
              <a:gd name="connsiteY21" fmla="*/ 1742359 h 2376805"/>
              <a:gd name="connsiteX22" fmla="*/ 2083060 w 2114047"/>
              <a:gd name="connsiteY22" fmla="*/ 1746302 h 2376805"/>
              <a:gd name="connsiteX23" fmla="*/ 2081453 w 2114047"/>
              <a:gd name="connsiteY23" fmla="*/ 1748409 h 2376805"/>
              <a:gd name="connsiteX24" fmla="*/ 2007253 w 2114047"/>
              <a:gd name="connsiteY24" fmla="*/ 1813842 h 2376805"/>
              <a:gd name="connsiteX25" fmla="*/ 2000596 w 2114047"/>
              <a:gd name="connsiteY25" fmla="*/ 1816625 h 2376805"/>
              <a:gd name="connsiteX26" fmla="*/ 1227350 w 2114047"/>
              <a:gd name="connsiteY26" fmla="*/ 2330617 h 2376805"/>
              <a:gd name="connsiteX27" fmla="*/ 1054830 w 2114047"/>
              <a:gd name="connsiteY27" fmla="*/ 2376501 h 2376805"/>
              <a:gd name="connsiteX28" fmla="*/ 1050057 w 2114047"/>
              <a:gd name="connsiteY28" fmla="*/ 2376805 h 2376805"/>
              <a:gd name="connsiteX29" fmla="*/ 882307 w 2114047"/>
              <a:gd name="connsiteY29" fmla="*/ 2330617 h 2376805"/>
              <a:gd name="connsiteX30" fmla="*/ 100827 w 2114047"/>
              <a:gd name="connsiteY30" fmla="*/ 1811152 h 2376805"/>
              <a:gd name="connsiteX31" fmla="*/ 94114 w 2114047"/>
              <a:gd name="connsiteY31" fmla="*/ 1805689 h 2376805"/>
              <a:gd name="connsiteX32" fmla="*/ 65741 w 2114047"/>
              <a:gd name="connsiteY32" fmla="*/ 1787446 h 2376805"/>
              <a:gd name="connsiteX33" fmla="*/ 33999 w 2114047"/>
              <a:gd name="connsiteY33" fmla="*/ 1750063 h 2376805"/>
              <a:gd name="connsiteX34" fmla="*/ 21767 w 2114047"/>
              <a:gd name="connsiteY34" fmla="*/ 1739990 h 2376805"/>
              <a:gd name="connsiteX35" fmla="*/ 11934 w 2114047"/>
              <a:gd name="connsiteY35" fmla="*/ 1707798 h 2376805"/>
              <a:gd name="connsiteX36" fmla="*/ 8863 w 2114047"/>
              <a:gd name="connsiteY36" fmla="*/ 1701592 h 2376805"/>
              <a:gd name="connsiteX37" fmla="*/ 704 w 2114047"/>
              <a:gd name="connsiteY37" fmla="*/ 1654759 h 2376805"/>
              <a:gd name="connsiteX38" fmla="*/ 12 w 2114047"/>
              <a:gd name="connsiteY38" fmla="*/ 1192213 h 2376805"/>
              <a:gd name="connsiteX39" fmla="*/ 0 w 2114047"/>
              <a:gd name="connsiteY39" fmla="*/ 1192213 h 2376805"/>
              <a:gd name="connsiteX40" fmla="*/ 6 w 2114047"/>
              <a:gd name="connsiteY40" fmla="*/ 1188403 h 2376805"/>
              <a:gd name="connsiteX41" fmla="*/ 0 w 2114047"/>
              <a:gd name="connsiteY41" fmla="*/ 1184592 h 2376805"/>
              <a:gd name="connsiteX42" fmla="*/ 12 w 2114047"/>
              <a:gd name="connsiteY42" fmla="*/ 1184592 h 2376805"/>
              <a:gd name="connsiteX43" fmla="*/ 704 w 2114047"/>
              <a:gd name="connsiteY43" fmla="*/ 722046 h 2376805"/>
              <a:gd name="connsiteX44" fmla="*/ 8863 w 2114047"/>
              <a:gd name="connsiteY44" fmla="*/ 675213 h 2376805"/>
              <a:gd name="connsiteX45" fmla="*/ 11934 w 2114047"/>
              <a:gd name="connsiteY45" fmla="*/ 669007 h 2376805"/>
              <a:gd name="connsiteX46" fmla="*/ 21767 w 2114047"/>
              <a:gd name="connsiteY46" fmla="*/ 636815 h 2376805"/>
              <a:gd name="connsiteX47" fmla="*/ 33999 w 2114047"/>
              <a:gd name="connsiteY47" fmla="*/ 626742 h 2376805"/>
              <a:gd name="connsiteX48" fmla="*/ 65741 w 2114047"/>
              <a:gd name="connsiteY48" fmla="*/ 589359 h 2376805"/>
              <a:gd name="connsiteX49" fmla="*/ 94114 w 2114047"/>
              <a:gd name="connsiteY49" fmla="*/ 571116 h 2376805"/>
              <a:gd name="connsiteX50" fmla="*/ 100827 w 2114047"/>
              <a:gd name="connsiteY50" fmla="*/ 565653 h 2376805"/>
              <a:gd name="connsiteX51" fmla="*/ 882307 w 2114047"/>
              <a:gd name="connsiteY51" fmla="*/ 46188 h 2376805"/>
              <a:gd name="connsiteX52" fmla="*/ 1050057 w 2114047"/>
              <a:gd name="connsiteY52" fmla="*/ 0 h 2376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114047" h="2376805">
                <a:moveTo>
                  <a:pt x="1050057" y="0"/>
                </a:moveTo>
                <a:cubicBezTo>
                  <a:pt x="1051651" y="0"/>
                  <a:pt x="1053245" y="12"/>
                  <a:pt x="1054830" y="304"/>
                </a:cubicBezTo>
                <a:cubicBezTo>
                  <a:pt x="1117118" y="-796"/>
                  <a:pt x="1179812" y="14588"/>
                  <a:pt x="1227350" y="46188"/>
                </a:cubicBezTo>
                <a:lnTo>
                  <a:pt x="2000596" y="560180"/>
                </a:lnTo>
                <a:lnTo>
                  <a:pt x="2007253" y="562963"/>
                </a:lnTo>
                <a:cubicBezTo>
                  <a:pt x="2036439" y="575164"/>
                  <a:pt x="2062808" y="599340"/>
                  <a:pt x="2081453" y="628396"/>
                </a:cubicBezTo>
                <a:cubicBezTo>
                  <a:pt x="2082075" y="629037"/>
                  <a:pt x="2082570" y="629768"/>
                  <a:pt x="2083060" y="630503"/>
                </a:cubicBezTo>
                <a:lnTo>
                  <a:pt x="2085012" y="634446"/>
                </a:lnTo>
                <a:lnTo>
                  <a:pt x="2087888" y="636815"/>
                </a:lnTo>
                <a:lnTo>
                  <a:pt x="2090638" y="645816"/>
                </a:lnTo>
                <a:lnTo>
                  <a:pt x="2105184" y="675213"/>
                </a:lnTo>
                <a:cubicBezTo>
                  <a:pt x="2110416" y="690746"/>
                  <a:pt x="2113320" y="706634"/>
                  <a:pt x="2113343" y="722046"/>
                </a:cubicBezTo>
                <a:lnTo>
                  <a:pt x="2114036" y="1184592"/>
                </a:lnTo>
                <a:lnTo>
                  <a:pt x="2114047" y="1184592"/>
                </a:lnTo>
                <a:lnTo>
                  <a:pt x="2114041" y="1188403"/>
                </a:lnTo>
                <a:lnTo>
                  <a:pt x="2114047" y="1192213"/>
                </a:lnTo>
                <a:lnTo>
                  <a:pt x="2114036" y="1192213"/>
                </a:lnTo>
                <a:lnTo>
                  <a:pt x="2113343" y="1654759"/>
                </a:lnTo>
                <a:cubicBezTo>
                  <a:pt x="2113320" y="1670171"/>
                  <a:pt x="2110416" y="1686059"/>
                  <a:pt x="2105184" y="1701592"/>
                </a:cubicBezTo>
                <a:lnTo>
                  <a:pt x="2090638" y="1730989"/>
                </a:lnTo>
                <a:lnTo>
                  <a:pt x="2087888" y="1739990"/>
                </a:lnTo>
                <a:lnTo>
                  <a:pt x="2085012" y="1742359"/>
                </a:lnTo>
                <a:lnTo>
                  <a:pt x="2083060" y="1746302"/>
                </a:lnTo>
                <a:cubicBezTo>
                  <a:pt x="2082570" y="1747037"/>
                  <a:pt x="2082075" y="1747768"/>
                  <a:pt x="2081453" y="1748409"/>
                </a:cubicBezTo>
                <a:cubicBezTo>
                  <a:pt x="2062808" y="1777465"/>
                  <a:pt x="2036439" y="1801641"/>
                  <a:pt x="2007253" y="1813842"/>
                </a:cubicBezTo>
                <a:lnTo>
                  <a:pt x="2000596" y="1816625"/>
                </a:lnTo>
                <a:lnTo>
                  <a:pt x="1227350" y="2330617"/>
                </a:lnTo>
                <a:cubicBezTo>
                  <a:pt x="1179812" y="2362217"/>
                  <a:pt x="1117118" y="2377601"/>
                  <a:pt x="1054830" y="2376501"/>
                </a:cubicBezTo>
                <a:cubicBezTo>
                  <a:pt x="1053245" y="2376793"/>
                  <a:pt x="1051651" y="2376805"/>
                  <a:pt x="1050057" y="2376805"/>
                </a:cubicBezTo>
                <a:cubicBezTo>
                  <a:pt x="989345" y="2376805"/>
                  <a:pt x="928629" y="2361408"/>
                  <a:pt x="882307" y="2330617"/>
                </a:cubicBezTo>
                <a:lnTo>
                  <a:pt x="100827" y="1811152"/>
                </a:lnTo>
                <a:lnTo>
                  <a:pt x="94114" y="1805689"/>
                </a:lnTo>
                <a:lnTo>
                  <a:pt x="65741" y="1787446"/>
                </a:lnTo>
                <a:lnTo>
                  <a:pt x="33999" y="1750063"/>
                </a:lnTo>
                <a:lnTo>
                  <a:pt x="21767" y="1739990"/>
                </a:lnTo>
                <a:lnTo>
                  <a:pt x="11934" y="1707798"/>
                </a:lnTo>
                <a:lnTo>
                  <a:pt x="8863" y="1701592"/>
                </a:lnTo>
                <a:cubicBezTo>
                  <a:pt x="3631" y="1686059"/>
                  <a:pt x="727" y="1670171"/>
                  <a:pt x="704" y="1654759"/>
                </a:cubicBezTo>
                <a:lnTo>
                  <a:pt x="12" y="1192213"/>
                </a:lnTo>
                <a:lnTo>
                  <a:pt x="0" y="1192213"/>
                </a:lnTo>
                <a:lnTo>
                  <a:pt x="6" y="1188403"/>
                </a:lnTo>
                <a:lnTo>
                  <a:pt x="0" y="1184592"/>
                </a:lnTo>
                <a:lnTo>
                  <a:pt x="12" y="1184592"/>
                </a:lnTo>
                <a:lnTo>
                  <a:pt x="704" y="722046"/>
                </a:lnTo>
                <a:cubicBezTo>
                  <a:pt x="727" y="706634"/>
                  <a:pt x="3631" y="690746"/>
                  <a:pt x="8863" y="675213"/>
                </a:cubicBezTo>
                <a:lnTo>
                  <a:pt x="11934" y="669007"/>
                </a:lnTo>
                <a:lnTo>
                  <a:pt x="21767" y="636815"/>
                </a:lnTo>
                <a:lnTo>
                  <a:pt x="33999" y="626742"/>
                </a:lnTo>
                <a:lnTo>
                  <a:pt x="65741" y="589359"/>
                </a:lnTo>
                <a:lnTo>
                  <a:pt x="94114" y="571116"/>
                </a:lnTo>
                <a:lnTo>
                  <a:pt x="100827" y="565653"/>
                </a:lnTo>
                <a:lnTo>
                  <a:pt x="882307" y="46188"/>
                </a:lnTo>
                <a:cubicBezTo>
                  <a:pt x="928629" y="15397"/>
                  <a:pt x="989345" y="0"/>
                  <a:pt x="1050057"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878">
              <a:cs typeface="+mn-ea"/>
              <a:sym typeface="+mn-lt"/>
            </a:endParaRPr>
          </a:p>
        </p:txBody>
      </p:sp>
      <p:sp>
        <p:nvSpPr>
          <p:cNvPr id="6" name="椭圆 5"/>
          <p:cNvSpPr/>
          <p:nvPr/>
        </p:nvSpPr>
        <p:spPr>
          <a:xfrm>
            <a:off x="1709531" y="1779103"/>
            <a:ext cx="745435" cy="735496"/>
          </a:xfrm>
          <a:prstGeom prst="ellips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7" name="文本框 6"/>
          <p:cNvSpPr txBox="1"/>
          <p:nvPr/>
        </p:nvSpPr>
        <p:spPr>
          <a:xfrm>
            <a:off x="1242391" y="2595298"/>
            <a:ext cx="1689653" cy="369332"/>
          </a:xfrm>
          <a:prstGeom prst="rect">
            <a:avLst/>
          </a:prstGeom>
          <a:noFill/>
        </p:spPr>
        <p:txBody>
          <a:bodyPr wrap="square" rtlCol="0">
            <a:spAutoFit/>
          </a:bodyPr>
          <a:lstStyle/>
          <a:p>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8" name="文本框 7"/>
          <p:cNvSpPr txBox="1"/>
          <p:nvPr/>
        </p:nvSpPr>
        <p:spPr>
          <a:xfrm>
            <a:off x="1217543" y="3216494"/>
            <a:ext cx="1689653" cy="369332"/>
          </a:xfrm>
          <a:prstGeom prst="rect">
            <a:avLst/>
          </a:prstGeom>
          <a:noFill/>
        </p:spPr>
        <p:txBody>
          <a:bodyPr wrap="square" rtlCol="0">
            <a:spAutoFit/>
          </a:bodyPr>
          <a:lstStyle/>
          <a:p>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9" name="椭圆 8"/>
          <p:cNvSpPr/>
          <p:nvPr/>
        </p:nvSpPr>
        <p:spPr>
          <a:xfrm>
            <a:off x="4199283" y="2837673"/>
            <a:ext cx="745435" cy="735496"/>
          </a:xfrm>
          <a:prstGeom prst="ellipse">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0" name="文本框 9"/>
          <p:cNvSpPr txBox="1"/>
          <p:nvPr/>
        </p:nvSpPr>
        <p:spPr>
          <a:xfrm>
            <a:off x="3727174" y="3996767"/>
            <a:ext cx="1689653" cy="369332"/>
          </a:xfrm>
          <a:prstGeom prst="rect">
            <a:avLst/>
          </a:prstGeom>
          <a:noFill/>
        </p:spPr>
        <p:txBody>
          <a:bodyPr wrap="square" rtlCol="0">
            <a:spAutoFit/>
          </a:bodyPr>
          <a:lstStyle/>
          <a:p>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11" name="椭圆 10"/>
          <p:cNvSpPr/>
          <p:nvPr/>
        </p:nvSpPr>
        <p:spPr>
          <a:xfrm>
            <a:off x="6703942" y="1779103"/>
            <a:ext cx="745435" cy="735496"/>
          </a:xfrm>
          <a:prstGeom prst="ellipse">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2" name="文本框 11"/>
          <p:cNvSpPr txBox="1"/>
          <p:nvPr/>
        </p:nvSpPr>
        <p:spPr>
          <a:xfrm>
            <a:off x="6236803" y="2595298"/>
            <a:ext cx="1689653" cy="369332"/>
          </a:xfrm>
          <a:prstGeom prst="rect">
            <a:avLst/>
          </a:prstGeom>
          <a:noFill/>
        </p:spPr>
        <p:txBody>
          <a:bodyPr wrap="square" rtlCol="0">
            <a:spAutoFit/>
          </a:bodyPr>
          <a:lstStyle/>
          <a:p>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13" name="文本框 12"/>
          <p:cNvSpPr txBox="1"/>
          <p:nvPr/>
        </p:nvSpPr>
        <p:spPr>
          <a:xfrm>
            <a:off x="6211954" y="3216494"/>
            <a:ext cx="1689653" cy="369332"/>
          </a:xfrm>
          <a:prstGeom prst="rect">
            <a:avLst/>
          </a:prstGeom>
          <a:noFill/>
        </p:spPr>
        <p:txBody>
          <a:bodyPr wrap="square" rtlCol="0">
            <a:spAutoFit/>
          </a:bodyPr>
          <a:lstStyle/>
          <a:p>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cxnSp>
        <p:nvCxnSpPr>
          <p:cNvPr id="14" name="直接连接符 13"/>
          <p:cNvCxnSpPr>
            <a:stCxn id="6" idx="6"/>
          </p:cNvCxnSpPr>
          <p:nvPr/>
        </p:nvCxnSpPr>
        <p:spPr>
          <a:xfrm>
            <a:off x="2454966" y="2146851"/>
            <a:ext cx="1302026" cy="0"/>
          </a:xfrm>
          <a:prstGeom prst="line">
            <a:avLst/>
          </a:prstGeom>
          <a:solidFill>
            <a:srgbClr val="DC5C31"/>
          </a:solidFill>
          <a:ln>
            <a:solidFill>
              <a:srgbClr val="CECCCC"/>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5401918" y="2131943"/>
            <a:ext cx="1302026" cy="0"/>
          </a:xfrm>
          <a:prstGeom prst="line">
            <a:avLst/>
          </a:prstGeom>
          <a:solidFill>
            <a:srgbClr val="DC5C31"/>
          </a:solidFill>
          <a:ln>
            <a:solidFill>
              <a:srgbClr val="CECCCC"/>
            </a:solidFill>
          </a:ln>
        </p:spPr>
        <p:style>
          <a:lnRef idx="2">
            <a:schemeClr val="accent1">
              <a:shade val="50000"/>
            </a:schemeClr>
          </a:lnRef>
          <a:fillRef idx="1">
            <a:schemeClr val="accent1"/>
          </a:fillRef>
          <a:effectRef idx="0">
            <a:schemeClr val="accent1"/>
          </a:effectRef>
          <a:fontRef idx="minor">
            <a:schemeClr val="lt1"/>
          </a:fontRef>
        </p:style>
      </p:cxnSp>
      <p:sp>
        <p:nvSpPr>
          <p:cNvPr id="16" name="文本框 15"/>
          <p:cNvSpPr txBox="1"/>
          <p:nvPr/>
        </p:nvSpPr>
        <p:spPr>
          <a:xfrm>
            <a:off x="1401915" y="1415140"/>
            <a:ext cx="1296559" cy="248209"/>
          </a:xfrm>
          <a:prstGeom prst="rect">
            <a:avLst/>
          </a:prstGeom>
          <a:noFill/>
        </p:spPr>
        <p:txBody>
          <a:bodyPr wrap="square" rtlCol="0">
            <a:spAutoFit/>
          </a:bodyPr>
          <a:lstStyle/>
          <a:p>
            <a:pPr algn="ctr"/>
            <a:r>
              <a:rPr lang="zh-CN" altLang="en-US" sz="1013" dirty="0">
                <a:cs typeface="+mn-ea"/>
                <a:sym typeface="+mn-lt"/>
              </a:rPr>
              <a:t>添加标题内容</a:t>
            </a:r>
          </a:p>
        </p:txBody>
      </p:sp>
      <p:sp>
        <p:nvSpPr>
          <p:cNvPr id="17" name="文本框 16"/>
          <p:cNvSpPr txBox="1"/>
          <p:nvPr/>
        </p:nvSpPr>
        <p:spPr>
          <a:xfrm>
            <a:off x="6381419" y="1415140"/>
            <a:ext cx="1296559" cy="248209"/>
          </a:xfrm>
          <a:prstGeom prst="rect">
            <a:avLst/>
          </a:prstGeom>
          <a:noFill/>
        </p:spPr>
        <p:txBody>
          <a:bodyPr wrap="square" rtlCol="0">
            <a:spAutoFit/>
          </a:bodyPr>
          <a:lstStyle/>
          <a:p>
            <a:pPr algn="ctr"/>
            <a:r>
              <a:rPr lang="zh-CN" altLang="en-US" sz="1013" dirty="0">
                <a:cs typeface="+mn-ea"/>
                <a:sym typeface="+mn-lt"/>
              </a:rPr>
              <a:t>添加标题内容</a:t>
            </a:r>
          </a:p>
        </p:txBody>
      </p:sp>
      <p:sp>
        <p:nvSpPr>
          <p:cNvPr id="18" name="文本框 17"/>
          <p:cNvSpPr txBox="1"/>
          <p:nvPr/>
        </p:nvSpPr>
        <p:spPr>
          <a:xfrm>
            <a:off x="3923721" y="3651446"/>
            <a:ext cx="1296559" cy="248209"/>
          </a:xfrm>
          <a:prstGeom prst="rect">
            <a:avLst/>
          </a:prstGeom>
          <a:noFill/>
        </p:spPr>
        <p:txBody>
          <a:bodyPr wrap="square" rtlCol="0">
            <a:spAutoFit/>
          </a:bodyPr>
          <a:lstStyle/>
          <a:p>
            <a:pPr algn="ctr"/>
            <a:r>
              <a:rPr lang="zh-CN" altLang="en-US" sz="1013" dirty="0">
                <a:cs typeface="+mn-ea"/>
                <a:sym typeface="+mn-lt"/>
              </a:rPr>
              <a:t>添加标题内容</a:t>
            </a:r>
          </a:p>
        </p:txBody>
      </p:sp>
      <p:sp>
        <p:nvSpPr>
          <p:cNvPr id="19" name="KSO_Shape"/>
          <p:cNvSpPr/>
          <p:nvPr/>
        </p:nvSpPr>
        <p:spPr bwMode="auto">
          <a:xfrm>
            <a:off x="1941497" y="1918252"/>
            <a:ext cx="341817" cy="433595"/>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latin typeface="+mn-lt"/>
              <a:ea typeface="+mn-ea"/>
              <a:cs typeface="+mn-ea"/>
              <a:sym typeface="+mn-lt"/>
            </a:endParaRPr>
          </a:p>
        </p:txBody>
      </p:sp>
      <p:sp>
        <p:nvSpPr>
          <p:cNvPr id="20" name="KSO_Shape"/>
          <p:cNvSpPr/>
          <p:nvPr/>
        </p:nvSpPr>
        <p:spPr bwMode="auto">
          <a:xfrm>
            <a:off x="4422033" y="3031163"/>
            <a:ext cx="299934" cy="364292"/>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latin typeface="+mn-lt"/>
              <a:ea typeface="+mn-ea"/>
              <a:cs typeface="+mn-ea"/>
              <a:sym typeface="+mn-lt"/>
            </a:endParaRPr>
          </a:p>
        </p:txBody>
      </p:sp>
      <p:sp>
        <p:nvSpPr>
          <p:cNvPr id="21" name="KSO_Shape"/>
          <p:cNvSpPr/>
          <p:nvPr/>
        </p:nvSpPr>
        <p:spPr bwMode="auto">
          <a:xfrm>
            <a:off x="6869182" y="1948070"/>
            <a:ext cx="435400" cy="360656"/>
          </a:xfrm>
          <a:custGeom>
            <a:avLst/>
            <a:gdLst>
              <a:gd name="T0" fmla="*/ 334092 w 2468563"/>
              <a:gd name="T1" fmla="*/ 1163517 h 2043113"/>
              <a:gd name="T2" fmla="*/ 311629 w 2468563"/>
              <a:gd name="T3" fmla="*/ 1134978 h 2043113"/>
              <a:gd name="T4" fmla="*/ 315291 w 2468563"/>
              <a:gd name="T5" fmla="*/ 1112098 h 2043113"/>
              <a:gd name="T6" fmla="*/ 370471 w 2468563"/>
              <a:gd name="T7" fmla="*/ 1125137 h 2043113"/>
              <a:gd name="T8" fmla="*/ 424186 w 2468563"/>
              <a:gd name="T9" fmla="*/ 1113082 h 2043113"/>
              <a:gd name="T10" fmla="*/ 435173 w 2468563"/>
              <a:gd name="T11" fmla="*/ 1130550 h 2043113"/>
              <a:gd name="T12" fmla="*/ 412711 w 2468563"/>
              <a:gd name="T13" fmla="*/ 1163025 h 2043113"/>
              <a:gd name="T14" fmla="*/ 523600 w 2468563"/>
              <a:gd name="T15" fmla="*/ 1053218 h 2043113"/>
              <a:gd name="T16" fmla="*/ 584854 w 2468563"/>
              <a:gd name="T17" fmla="*/ 1098646 h 2043113"/>
              <a:gd name="T18" fmla="*/ 636062 w 2468563"/>
              <a:gd name="T19" fmla="*/ 1158562 h 2043113"/>
              <a:gd name="T20" fmla="*/ 677960 w 2468563"/>
              <a:gd name="T21" fmla="*/ 1230511 h 2043113"/>
              <a:gd name="T22" fmla="*/ 733823 w 2468563"/>
              <a:gd name="T23" fmla="*/ 1397981 h 2043113"/>
              <a:gd name="T24" fmla="*/ 752199 w 2468563"/>
              <a:gd name="T25" fmla="*/ 1577975 h 2043113"/>
              <a:gd name="T26" fmla="*/ 10291 w 2468563"/>
              <a:gd name="T27" fmla="*/ 1413943 h 2043113"/>
              <a:gd name="T28" fmla="*/ 47533 w 2468563"/>
              <a:gd name="T29" fmla="*/ 1260469 h 2043113"/>
              <a:gd name="T30" fmla="*/ 83061 w 2468563"/>
              <a:gd name="T31" fmla="*/ 1184591 h 2043113"/>
              <a:gd name="T32" fmla="*/ 130839 w 2468563"/>
              <a:gd name="T33" fmla="*/ 1119764 h 2043113"/>
              <a:gd name="T34" fmla="*/ 193318 w 2468563"/>
              <a:gd name="T35" fmla="*/ 1068688 h 2043113"/>
              <a:gd name="T36" fmla="*/ 234235 w 2468563"/>
              <a:gd name="T37" fmla="*/ 1047079 h 2043113"/>
              <a:gd name="T38" fmla="*/ 399937 w 2468563"/>
              <a:gd name="T39" fmla="*/ 643940 h 2043113"/>
              <a:gd name="T40" fmla="*/ 463019 w 2468563"/>
              <a:gd name="T41" fmla="*/ 664037 h 2043113"/>
              <a:gd name="T42" fmla="*/ 516320 w 2468563"/>
              <a:gd name="T43" fmla="*/ 710847 h 2043113"/>
              <a:gd name="T44" fmla="*/ 530746 w 2468563"/>
              <a:gd name="T45" fmla="*/ 746874 h 2043113"/>
              <a:gd name="T46" fmla="*/ 532457 w 2468563"/>
              <a:gd name="T47" fmla="*/ 792704 h 2043113"/>
              <a:gd name="T48" fmla="*/ 542237 w 2468563"/>
              <a:gd name="T49" fmla="*/ 811575 h 2043113"/>
              <a:gd name="T50" fmla="*/ 549083 w 2468563"/>
              <a:gd name="T51" fmla="*/ 856424 h 2043113"/>
              <a:gd name="T52" fmla="*/ 538814 w 2468563"/>
              <a:gd name="T53" fmla="*/ 885343 h 2043113"/>
              <a:gd name="T54" fmla="*/ 523900 w 2468563"/>
              <a:gd name="T55" fmla="*/ 921860 h 2043113"/>
              <a:gd name="T56" fmla="*/ 502383 w 2468563"/>
              <a:gd name="T57" fmla="*/ 982150 h 2043113"/>
              <a:gd name="T58" fmla="*/ 460574 w 2468563"/>
              <a:gd name="T59" fmla="*/ 1037783 h 2043113"/>
              <a:gd name="T60" fmla="*/ 403849 w 2468563"/>
              <a:gd name="T61" fmla="*/ 1072340 h 2043113"/>
              <a:gd name="T62" fmla="*/ 340279 w 2468563"/>
              <a:gd name="T63" fmla="*/ 1069888 h 2043113"/>
              <a:gd name="T64" fmla="*/ 284777 w 2468563"/>
              <a:gd name="T65" fmla="*/ 1032391 h 2043113"/>
              <a:gd name="T66" fmla="*/ 244923 w 2468563"/>
              <a:gd name="T67" fmla="*/ 975288 h 2043113"/>
              <a:gd name="T68" fmla="*/ 226341 w 2468563"/>
              <a:gd name="T69" fmla="*/ 915733 h 2043113"/>
              <a:gd name="T70" fmla="*/ 209471 w 2468563"/>
              <a:gd name="T71" fmla="*/ 881177 h 2043113"/>
              <a:gd name="T72" fmla="*/ 200913 w 2468563"/>
              <a:gd name="T73" fmla="*/ 837308 h 2043113"/>
              <a:gd name="T74" fmla="*/ 212405 w 2468563"/>
              <a:gd name="T75" fmla="*/ 808388 h 2043113"/>
              <a:gd name="T76" fmla="*/ 217539 w 2468563"/>
              <a:gd name="T77" fmla="*/ 781675 h 2043113"/>
              <a:gd name="T78" fmla="*/ 222429 w 2468563"/>
              <a:gd name="T79" fmla="*/ 738051 h 2043113"/>
              <a:gd name="T80" fmla="*/ 244190 w 2468563"/>
              <a:gd name="T81" fmla="*/ 697613 h 2043113"/>
              <a:gd name="T82" fmla="*/ 302137 w 2468563"/>
              <a:gd name="T83" fmla="*/ 657419 h 2043113"/>
              <a:gd name="T84" fmla="*/ 363996 w 2468563"/>
              <a:gd name="T85" fmla="*/ 642225 h 2043113"/>
              <a:gd name="T86" fmla="*/ 1153781 w 2468563"/>
              <a:gd name="T87" fmla="*/ 571772 h 2043113"/>
              <a:gd name="T88" fmla="*/ 1202294 w 2468563"/>
              <a:gd name="T89" fmla="*/ 716875 h 2043113"/>
              <a:gd name="T90" fmla="*/ 1214545 w 2468563"/>
              <a:gd name="T91" fmla="*/ 827907 h 2043113"/>
              <a:gd name="T92" fmla="*/ 1535760 w 2468563"/>
              <a:gd name="T93" fmla="*/ 502163 h 2043113"/>
              <a:gd name="T94" fmla="*/ 1197638 w 2468563"/>
              <a:gd name="T95" fmla="*/ 845309 h 2043113"/>
              <a:gd name="T96" fmla="*/ 1149861 w 2468563"/>
              <a:gd name="T97" fmla="*/ 775454 h 2043113"/>
              <a:gd name="T98" fmla="*/ 1189798 w 2468563"/>
              <a:gd name="T99" fmla="*/ 617117 h 2043113"/>
              <a:gd name="T100" fmla="*/ 1104778 w 2468563"/>
              <a:gd name="T101" fmla="*/ 675207 h 2043113"/>
              <a:gd name="T102" fmla="*/ 1238555 w 2468563"/>
              <a:gd name="T103" fmla="*/ 84454 h 2043113"/>
              <a:gd name="T104" fmla="*/ 1264336 w 2468563"/>
              <a:gd name="T105" fmla="*/ 11016 h 2043113"/>
              <a:gd name="T106" fmla="*/ 1886365 w 2468563"/>
              <a:gd name="T107" fmla="*/ 234891 h 2043113"/>
              <a:gd name="T108" fmla="*/ 1905000 w 2468563"/>
              <a:gd name="T109" fmla="*/ 274522 h 2043113"/>
              <a:gd name="T110" fmla="*/ 1886365 w 2468563"/>
              <a:gd name="T111" fmla="*/ 314397 h 2043113"/>
              <a:gd name="T112" fmla="*/ 1809444 w 2468563"/>
              <a:gd name="T113" fmla="*/ 1074053 h 2043113"/>
              <a:gd name="T114" fmla="*/ 595895 w 2468563"/>
              <a:gd name="T115" fmla="*/ 317332 h 2043113"/>
              <a:gd name="T116" fmla="*/ 573582 w 2468563"/>
              <a:gd name="T117" fmla="*/ 279903 h 2043113"/>
              <a:gd name="T118" fmla="*/ 588539 w 2468563"/>
              <a:gd name="T119" fmla="*/ 238315 h 2043113"/>
              <a:gd name="T120" fmla="*/ 1011611 w 2468563"/>
              <a:gd name="T121" fmla="*/ 223148 h 2043113"/>
              <a:gd name="T122" fmla="*/ 1228980 w 2468563"/>
              <a:gd name="T123" fmla="*/ 1714 h 20431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468563" h="2043113">
                <a:moveTo>
                  <a:pt x="303264" y="1355839"/>
                </a:moveTo>
                <a:lnTo>
                  <a:pt x="429743" y="1638966"/>
                </a:lnTo>
                <a:lnTo>
                  <a:pt x="463711" y="1520110"/>
                </a:lnTo>
                <a:lnTo>
                  <a:pt x="460769" y="1519546"/>
                </a:lnTo>
                <a:lnTo>
                  <a:pt x="454442" y="1517635"/>
                </a:lnTo>
                <a:lnTo>
                  <a:pt x="448747" y="1515087"/>
                </a:lnTo>
                <a:lnTo>
                  <a:pt x="443052" y="1512857"/>
                </a:lnTo>
                <a:lnTo>
                  <a:pt x="437989" y="1509671"/>
                </a:lnTo>
                <a:lnTo>
                  <a:pt x="432927" y="1506486"/>
                </a:lnTo>
                <a:lnTo>
                  <a:pt x="428814" y="1502663"/>
                </a:lnTo>
                <a:lnTo>
                  <a:pt x="424385" y="1499159"/>
                </a:lnTo>
                <a:lnTo>
                  <a:pt x="420588" y="1495018"/>
                </a:lnTo>
                <a:lnTo>
                  <a:pt x="417108" y="1491196"/>
                </a:lnTo>
                <a:lnTo>
                  <a:pt x="413944" y="1486736"/>
                </a:lnTo>
                <a:lnTo>
                  <a:pt x="411096" y="1482595"/>
                </a:lnTo>
                <a:lnTo>
                  <a:pt x="408249" y="1478454"/>
                </a:lnTo>
                <a:lnTo>
                  <a:pt x="406034" y="1473994"/>
                </a:lnTo>
                <a:lnTo>
                  <a:pt x="403819" y="1469534"/>
                </a:lnTo>
                <a:lnTo>
                  <a:pt x="400022" y="1460934"/>
                </a:lnTo>
                <a:lnTo>
                  <a:pt x="397175" y="1453289"/>
                </a:lnTo>
                <a:lnTo>
                  <a:pt x="394960" y="1445962"/>
                </a:lnTo>
                <a:lnTo>
                  <a:pt x="393378" y="1439910"/>
                </a:lnTo>
                <a:lnTo>
                  <a:pt x="392746" y="1435450"/>
                </a:lnTo>
                <a:lnTo>
                  <a:pt x="392113" y="1430990"/>
                </a:lnTo>
                <a:lnTo>
                  <a:pt x="396542" y="1433857"/>
                </a:lnTo>
                <a:lnTo>
                  <a:pt x="401604" y="1436406"/>
                </a:lnTo>
                <a:lnTo>
                  <a:pt x="408565" y="1439910"/>
                </a:lnTo>
                <a:lnTo>
                  <a:pt x="417740" y="1443414"/>
                </a:lnTo>
                <a:lnTo>
                  <a:pt x="427548" y="1447236"/>
                </a:lnTo>
                <a:lnTo>
                  <a:pt x="439255" y="1450422"/>
                </a:lnTo>
                <a:lnTo>
                  <a:pt x="445583" y="1452333"/>
                </a:lnTo>
                <a:lnTo>
                  <a:pt x="451910" y="1453607"/>
                </a:lnTo>
                <a:lnTo>
                  <a:pt x="458555" y="1454881"/>
                </a:lnTo>
                <a:lnTo>
                  <a:pt x="465515" y="1455518"/>
                </a:lnTo>
                <a:lnTo>
                  <a:pt x="472476" y="1456474"/>
                </a:lnTo>
                <a:lnTo>
                  <a:pt x="480069" y="1456793"/>
                </a:lnTo>
                <a:lnTo>
                  <a:pt x="487346" y="1456793"/>
                </a:lnTo>
                <a:lnTo>
                  <a:pt x="494939" y="1456474"/>
                </a:lnTo>
                <a:lnTo>
                  <a:pt x="502533" y="1455837"/>
                </a:lnTo>
                <a:lnTo>
                  <a:pt x="510443" y="1454881"/>
                </a:lnTo>
                <a:lnTo>
                  <a:pt x="518036" y="1453289"/>
                </a:lnTo>
                <a:lnTo>
                  <a:pt x="526262" y="1450740"/>
                </a:lnTo>
                <a:lnTo>
                  <a:pt x="533855" y="1448192"/>
                </a:lnTo>
                <a:lnTo>
                  <a:pt x="541765" y="1445006"/>
                </a:lnTo>
                <a:lnTo>
                  <a:pt x="549675" y="1441184"/>
                </a:lnTo>
                <a:lnTo>
                  <a:pt x="557585" y="1436724"/>
                </a:lnTo>
                <a:lnTo>
                  <a:pt x="565178" y="1431309"/>
                </a:lnTo>
                <a:lnTo>
                  <a:pt x="573088" y="1425575"/>
                </a:lnTo>
                <a:lnTo>
                  <a:pt x="572455" y="1429716"/>
                </a:lnTo>
                <a:lnTo>
                  <a:pt x="571822" y="1434494"/>
                </a:lnTo>
                <a:lnTo>
                  <a:pt x="570873" y="1440228"/>
                </a:lnTo>
                <a:lnTo>
                  <a:pt x="568975" y="1447555"/>
                </a:lnTo>
                <a:lnTo>
                  <a:pt x="566760" y="1455200"/>
                </a:lnTo>
                <a:lnTo>
                  <a:pt x="563912" y="1463801"/>
                </a:lnTo>
                <a:lnTo>
                  <a:pt x="559799" y="1472720"/>
                </a:lnTo>
                <a:lnTo>
                  <a:pt x="557901" y="1477180"/>
                </a:lnTo>
                <a:lnTo>
                  <a:pt x="555054" y="1481639"/>
                </a:lnTo>
                <a:lnTo>
                  <a:pt x="552522" y="1486099"/>
                </a:lnTo>
                <a:lnTo>
                  <a:pt x="549359" y="1490240"/>
                </a:lnTo>
                <a:lnTo>
                  <a:pt x="546195" y="1494381"/>
                </a:lnTo>
                <a:lnTo>
                  <a:pt x="542714" y="1498522"/>
                </a:lnTo>
                <a:lnTo>
                  <a:pt x="538918" y="1502345"/>
                </a:lnTo>
                <a:lnTo>
                  <a:pt x="534805" y="1505849"/>
                </a:lnTo>
                <a:lnTo>
                  <a:pt x="530375" y="1509034"/>
                </a:lnTo>
                <a:lnTo>
                  <a:pt x="525946" y="1512220"/>
                </a:lnTo>
                <a:lnTo>
                  <a:pt x="520567" y="1514768"/>
                </a:lnTo>
                <a:lnTo>
                  <a:pt x="515188" y="1517316"/>
                </a:lnTo>
                <a:lnTo>
                  <a:pt x="511422" y="1518580"/>
                </a:lnTo>
                <a:lnTo>
                  <a:pt x="529292" y="1632494"/>
                </a:lnTo>
                <a:lnTo>
                  <a:pt x="666898" y="1361111"/>
                </a:lnTo>
                <a:lnTo>
                  <a:pt x="668973" y="1358269"/>
                </a:lnTo>
                <a:lnTo>
                  <a:pt x="678498" y="1363674"/>
                </a:lnTo>
                <a:lnTo>
                  <a:pt x="688023" y="1369079"/>
                </a:lnTo>
                <a:lnTo>
                  <a:pt x="697230" y="1374802"/>
                </a:lnTo>
                <a:lnTo>
                  <a:pt x="706438" y="1380524"/>
                </a:lnTo>
                <a:lnTo>
                  <a:pt x="715328" y="1386883"/>
                </a:lnTo>
                <a:lnTo>
                  <a:pt x="723900" y="1393560"/>
                </a:lnTo>
                <a:lnTo>
                  <a:pt x="732790" y="1400555"/>
                </a:lnTo>
                <a:lnTo>
                  <a:pt x="741045" y="1407549"/>
                </a:lnTo>
                <a:lnTo>
                  <a:pt x="749300" y="1414862"/>
                </a:lnTo>
                <a:lnTo>
                  <a:pt x="757873" y="1422493"/>
                </a:lnTo>
                <a:lnTo>
                  <a:pt x="765810" y="1430123"/>
                </a:lnTo>
                <a:lnTo>
                  <a:pt x="773430" y="1438072"/>
                </a:lnTo>
                <a:lnTo>
                  <a:pt x="781050" y="1446656"/>
                </a:lnTo>
                <a:lnTo>
                  <a:pt x="788670" y="1454923"/>
                </a:lnTo>
                <a:lnTo>
                  <a:pt x="796290" y="1463507"/>
                </a:lnTo>
                <a:lnTo>
                  <a:pt x="803593" y="1472409"/>
                </a:lnTo>
                <a:lnTo>
                  <a:pt x="810578" y="1481312"/>
                </a:lnTo>
                <a:lnTo>
                  <a:pt x="817563" y="1490850"/>
                </a:lnTo>
                <a:lnTo>
                  <a:pt x="824230" y="1500070"/>
                </a:lnTo>
                <a:lnTo>
                  <a:pt x="830898" y="1509608"/>
                </a:lnTo>
                <a:lnTo>
                  <a:pt x="837565" y="1519783"/>
                </a:lnTo>
                <a:lnTo>
                  <a:pt x="843915" y="1529957"/>
                </a:lnTo>
                <a:lnTo>
                  <a:pt x="849948" y="1539813"/>
                </a:lnTo>
                <a:lnTo>
                  <a:pt x="855980" y="1550305"/>
                </a:lnTo>
                <a:lnTo>
                  <a:pt x="862013" y="1560797"/>
                </a:lnTo>
                <a:lnTo>
                  <a:pt x="867728" y="1571289"/>
                </a:lnTo>
                <a:lnTo>
                  <a:pt x="873443" y="1582417"/>
                </a:lnTo>
                <a:lnTo>
                  <a:pt x="878523" y="1593227"/>
                </a:lnTo>
                <a:lnTo>
                  <a:pt x="889000" y="1615483"/>
                </a:lnTo>
                <a:lnTo>
                  <a:pt x="899160" y="1638374"/>
                </a:lnTo>
                <a:lnTo>
                  <a:pt x="908050" y="1661902"/>
                </a:lnTo>
                <a:lnTo>
                  <a:pt x="916623" y="1685748"/>
                </a:lnTo>
                <a:lnTo>
                  <a:pt x="924878" y="1709593"/>
                </a:lnTo>
                <a:lnTo>
                  <a:pt x="932180" y="1734393"/>
                </a:lnTo>
                <a:lnTo>
                  <a:pt x="939165" y="1759510"/>
                </a:lnTo>
                <a:lnTo>
                  <a:pt x="945515" y="1784627"/>
                </a:lnTo>
                <a:lnTo>
                  <a:pt x="950913" y="1810062"/>
                </a:lnTo>
                <a:lnTo>
                  <a:pt x="955675" y="1835816"/>
                </a:lnTo>
                <a:lnTo>
                  <a:pt x="960438" y="1861569"/>
                </a:lnTo>
                <a:lnTo>
                  <a:pt x="964248" y="1887322"/>
                </a:lnTo>
                <a:lnTo>
                  <a:pt x="967423" y="1913393"/>
                </a:lnTo>
                <a:lnTo>
                  <a:pt x="970280" y="1939464"/>
                </a:lnTo>
                <a:lnTo>
                  <a:pt x="972185" y="1965536"/>
                </a:lnTo>
                <a:lnTo>
                  <a:pt x="973773" y="1991289"/>
                </a:lnTo>
                <a:lnTo>
                  <a:pt x="974408" y="2017360"/>
                </a:lnTo>
                <a:lnTo>
                  <a:pt x="974725" y="2043113"/>
                </a:lnTo>
                <a:lnTo>
                  <a:pt x="0" y="2043113"/>
                </a:lnTo>
                <a:lnTo>
                  <a:pt x="0" y="2016406"/>
                </a:lnTo>
                <a:lnTo>
                  <a:pt x="635" y="1990017"/>
                </a:lnTo>
                <a:lnTo>
                  <a:pt x="1588" y="1963310"/>
                </a:lnTo>
                <a:lnTo>
                  <a:pt x="2858" y="1936603"/>
                </a:lnTo>
                <a:lnTo>
                  <a:pt x="5080" y="1909578"/>
                </a:lnTo>
                <a:lnTo>
                  <a:pt x="7303" y="1883189"/>
                </a:lnTo>
                <a:lnTo>
                  <a:pt x="10160" y="1856800"/>
                </a:lnTo>
                <a:lnTo>
                  <a:pt x="13335" y="1830729"/>
                </a:lnTo>
                <a:lnTo>
                  <a:pt x="17463" y="1804657"/>
                </a:lnTo>
                <a:lnTo>
                  <a:pt x="21590" y="1778904"/>
                </a:lnTo>
                <a:lnTo>
                  <a:pt x="26670" y="1753469"/>
                </a:lnTo>
                <a:lnTo>
                  <a:pt x="32385" y="1728352"/>
                </a:lnTo>
                <a:lnTo>
                  <a:pt x="38735" y="1703870"/>
                </a:lnTo>
                <a:lnTo>
                  <a:pt x="45403" y="1679389"/>
                </a:lnTo>
                <a:lnTo>
                  <a:pt x="53023" y="1655543"/>
                </a:lnTo>
                <a:lnTo>
                  <a:pt x="57150" y="1643779"/>
                </a:lnTo>
                <a:lnTo>
                  <a:pt x="61595" y="1632016"/>
                </a:lnTo>
                <a:lnTo>
                  <a:pt x="65723" y="1620888"/>
                </a:lnTo>
                <a:lnTo>
                  <a:pt x="70168" y="1609442"/>
                </a:lnTo>
                <a:lnTo>
                  <a:pt x="75248" y="1597996"/>
                </a:lnTo>
                <a:lnTo>
                  <a:pt x="79693" y="1586868"/>
                </a:lnTo>
                <a:lnTo>
                  <a:pt x="85090" y="1576058"/>
                </a:lnTo>
                <a:lnTo>
                  <a:pt x="90170" y="1565248"/>
                </a:lnTo>
                <a:lnTo>
                  <a:pt x="95885" y="1554438"/>
                </a:lnTo>
                <a:lnTo>
                  <a:pt x="101600" y="1544264"/>
                </a:lnTo>
                <a:lnTo>
                  <a:pt x="107633" y="1533772"/>
                </a:lnTo>
                <a:lnTo>
                  <a:pt x="113665" y="1523916"/>
                </a:lnTo>
                <a:lnTo>
                  <a:pt x="120015" y="1514060"/>
                </a:lnTo>
                <a:lnTo>
                  <a:pt x="126365" y="1504203"/>
                </a:lnTo>
                <a:lnTo>
                  <a:pt x="133033" y="1494665"/>
                </a:lnTo>
                <a:lnTo>
                  <a:pt x="140018" y="1485445"/>
                </a:lnTo>
                <a:lnTo>
                  <a:pt x="147003" y="1476225"/>
                </a:lnTo>
                <a:lnTo>
                  <a:pt x="154305" y="1467322"/>
                </a:lnTo>
                <a:lnTo>
                  <a:pt x="161925" y="1458738"/>
                </a:lnTo>
                <a:lnTo>
                  <a:pt x="169545" y="1449836"/>
                </a:lnTo>
                <a:lnTo>
                  <a:pt x="177800" y="1441569"/>
                </a:lnTo>
                <a:lnTo>
                  <a:pt x="186055" y="1433621"/>
                </a:lnTo>
                <a:lnTo>
                  <a:pt x="194310" y="1425672"/>
                </a:lnTo>
                <a:lnTo>
                  <a:pt x="202883" y="1418041"/>
                </a:lnTo>
                <a:lnTo>
                  <a:pt x="212090" y="1410729"/>
                </a:lnTo>
                <a:lnTo>
                  <a:pt x="221298" y="1403416"/>
                </a:lnTo>
                <a:lnTo>
                  <a:pt x="230823" y="1396739"/>
                </a:lnTo>
                <a:lnTo>
                  <a:pt x="240348" y="1390063"/>
                </a:lnTo>
                <a:lnTo>
                  <a:pt x="250508" y="1383704"/>
                </a:lnTo>
                <a:lnTo>
                  <a:pt x="260350" y="1377345"/>
                </a:lnTo>
                <a:lnTo>
                  <a:pt x="270828" y="1371622"/>
                </a:lnTo>
                <a:lnTo>
                  <a:pt x="281623" y="1365899"/>
                </a:lnTo>
                <a:lnTo>
                  <a:pt x="292418" y="1360494"/>
                </a:lnTo>
                <a:lnTo>
                  <a:pt x="303264" y="1355839"/>
                </a:lnTo>
                <a:close/>
                <a:moveTo>
                  <a:pt x="303530" y="1355725"/>
                </a:moveTo>
                <a:lnTo>
                  <a:pt x="303532" y="1355727"/>
                </a:lnTo>
                <a:lnTo>
                  <a:pt x="303525" y="1355727"/>
                </a:lnTo>
                <a:lnTo>
                  <a:pt x="303530" y="1355725"/>
                </a:lnTo>
                <a:close/>
                <a:moveTo>
                  <a:pt x="1481455" y="1064649"/>
                </a:moveTo>
                <a:lnTo>
                  <a:pt x="1492568" y="1069647"/>
                </a:lnTo>
                <a:lnTo>
                  <a:pt x="1492568" y="1069726"/>
                </a:lnTo>
                <a:lnTo>
                  <a:pt x="1481455" y="1064649"/>
                </a:lnTo>
                <a:close/>
                <a:moveTo>
                  <a:pt x="486569" y="830263"/>
                </a:moveTo>
                <a:lnTo>
                  <a:pt x="493856" y="830898"/>
                </a:lnTo>
                <a:lnTo>
                  <a:pt x="501460" y="831533"/>
                </a:lnTo>
                <a:lnTo>
                  <a:pt x="509381" y="832484"/>
                </a:lnTo>
                <a:lnTo>
                  <a:pt x="518252" y="833754"/>
                </a:lnTo>
                <a:lnTo>
                  <a:pt x="526807" y="835340"/>
                </a:lnTo>
                <a:lnTo>
                  <a:pt x="535361" y="836927"/>
                </a:lnTo>
                <a:lnTo>
                  <a:pt x="544549" y="839148"/>
                </a:lnTo>
                <a:lnTo>
                  <a:pt x="553737" y="841687"/>
                </a:lnTo>
                <a:lnTo>
                  <a:pt x="563242" y="844225"/>
                </a:lnTo>
                <a:lnTo>
                  <a:pt x="572431" y="847716"/>
                </a:lnTo>
                <a:lnTo>
                  <a:pt x="581619" y="851206"/>
                </a:lnTo>
                <a:lnTo>
                  <a:pt x="590807" y="855332"/>
                </a:lnTo>
                <a:lnTo>
                  <a:pt x="599995" y="859774"/>
                </a:lnTo>
                <a:lnTo>
                  <a:pt x="609183" y="864217"/>
                </a:lnTo>
                <a:lnTo>
                  <a:pt x="617738" y="869611"/>
                </a:lnTo>
                <a:lnTo>
                  <a:pt x="625975" y="875323"/>
                </a:lnTo>
                <a:lnTo>
                  <a:pt x="634530" y="881669"/>
                </a:lnTo>
                <a:lnTo>
                  <a:pt x="642134" y="888333"/>
                </a:lnTo>
                <a:lnTo>
                  <a:pt x="649738" y="895631"/>
                </a:lnTo>
                <a:lnTo>
                  <a:pt x="656708" y="903247"/>
                </a:lnTo>
                <a:lnTo>
                  <a:pt x="663045" y="911498"/>
                </a:lnTo>
                <a:lnTo>
                  <a:pt x="669065" y="920383"/>
                </a:lnTo>
                <a:lnTo>
                  <a:pt x="671599" y="924825"/>
                </a:lnTo>
                <a:lnTo>
                  <a:pt x="674451" y="929585"/>
                </a:lnTo>
                <a:lnTo>
                  <a:pt x="676669" y="934345"/>
                </a:lnTo>
                <a:lnTo>
                  <a:pt x="679203" y="939422"/>
                </a:lnTo>
                <a:lnTo>
                  <a:pt x="681421" y="944816"/>
                </a:lnTo>
                <a:lnTo>
                  <a:pt x="683005" y="950211"/>
                </a:lnTo>
                <a:lnTo>
                  <a:pt x="684590" y="955605"/>
                </a:lnTo>
                <a:lnTo>
                  <a:pt x="686491" y="961000"/>
                </a:lnTo>
                <a:lnTo>
                  <a:pt x="687758" y="967029"/>
                </a:lnTo>
                <a:lnTo>
                  <a:pt x="689025" y="973058"/>
                </a:lnTo>
                <a:lnTo>
                  <a:pt x="689659" y="979087"/>
                </a:lnTo>
                <a:lnTo>
                  <a:pt x="690609" y="985433"/>
                </a:lnTo>
                <a:lnTo>
                  <a:pt x="690926" y="991780"/>
                </a:lnTo>
                <a:lnTo>
                  <a:pt x="691560" y="998444"/>
                </a:lnTo>
                <a:lnTo>
                  <a:pt x="691560" y="1005107"/>
                </a:lnTo>
                <a:lnTo>
                  <a:pt x="690926" y="1012088"/>
                </a:lnTo>
                <a:lnTo>
                  <a:pt x="690609" y="1019069"/>
                </a:lnTo>
                <a:lnTo>
                  <a:pt x="689976" y="1026368"/>
                </a:lnTo>
                <a:lnTo>
                  <a:pt x="689025" y="1034301"/>
                </a:lnTo>
                <a:lnTo>
                  <a:pt x="688075" y="1041599"/>
                </a:lnTo>
                <a:lnTo>
                  <a:pt x="689025" y="1041916"/>
                </a:lnTo>
                <a:lnTo>
                  <a:pt x="691877" y="1042868"/>
                </a:lnTo>
                <a:lnTo>
                  <a:pt x="693778" y="1043820"/>
                </a:lnTo>
                <a:lnTo>
                  <a:pt x="695679" y="1044772"/>
                </a:lnTo>
                <a:lnTo>
                  <a:pt x="698213" y="1046676"/>
                </a:lnTo>
                <a:lnTo>
                  <a:pt x="700431" y="1048580"/>
                </a:lnTo>
                <a:lnTo>
                  <a:pt x="702649" y="1050802"/>
                </a:lnTo>
                <a:lnTo>
                  <a:pt x="704867" y="1053975"/>
                </a:lnTo>
                <a:lnTo>
                  <a:pt x="707085" y="1057148"/>
                </a:lnTo>
                <a:lnTo>
                  <a:pt x="708669" y="1061273"/>
                </a:lnTo>
                <a:lnTo>
                  <a:pt x="710253" y="1066033"/>
                </a:lnTo>
                <a:lnTo>
                  <a:pt x="711837" y="1071110"/>
                </a:lnTo>
                <a:lnTo>
                  <a:pt x="712471" y="1077139"/>
                </a:lnTo>
                <a:lnTo>
                  <a:pt x="712788" y="1084120"/>
                </a:lnTo>
                <a:lnTo>
                  <a:pt x="712471" y="1097765"/>
                </a:lnTo>
                <a:lnTo>
                  <a:pt x="711520" y="1108871"/>
                </a:lnTo>
                <a:lnTo>
                  <a:pt x="710887" y="1114266"/>
                </a:lnTo>
                <a:lnTo>
                  <a:pt x="709619" y="1119026"/>
                </a:lnTo>
                <a:lnTo>
                  <a:pt x="708669" y="1123468"/>
                </a:lnTo>
                <a:lnTo>
                  <a:pt x="707402" y="1127276"/>
                </a:lnTo>
                <a:lnTo>
                  <a:pt x="706451" y="1131401"/>
                </a:lnTo>
                <a:lnTo>
                  <a:pt x="704867" y="1134574"/>
                </a:lnTo>
                <a:lnTo>
                  <a:pt x="703283" y="1138065"/>
                </a:lnTo>
                <a:lnTo>
                  <a:pt x="701699" y="1140921"/>
                </a:lnTo>
                <a:lnTo>
                  <a:pt x="698213" y="1146315"/>
                </a:lnTo>
                <a:lnTo>
                  <a:pt x="694411" y="1151392"/>
                </a:lnTo>
                <a:lnTo>
                  <a:pt x="690293" y="1156470"/>
                </a:lnTo>
                <a:lnTo>
                  <a:pt x="688392" y="1159325"/>
                </a:lnTo>
                <a:lnTo>
                  <a:pt x="686174" y="1163133"/>
                </a:lnTo>
                <a:lnTo>
                  <a:pt x="684273" y="1167259"/>
                </a:lnTo>
                <a:lnTo>
                  <a:pt x="682372" y="1172653"/>
                </a:lnTo>
                <a:lnTo>
                  <a:pt x="681104" y="1178682"/>
                </a:lnTo>
                <a:lnTo>
                  <a:pt x="680154" y="1185663"/>
                </a:lnTo>
                <a:lnTo>
                  <a:pt x="678887" y="1193596"/>
                </a:lnTo>
                <a:lnTo>
                  <a:pt x="677302" y="1202164"/>
                </a:lnTo>
                <a:lnTo>
                  <a:pt x="675401" y="1210414"/>
                </a:lnTo>
                <a:lnTo>
                  <a:pt x="673184" y="1218982"/>
                </a:lnTo>
                <a:lnTo>
                  <a:pt x="670332" y="1227867"/>
                </a:lnTo>
                <a:lnTo>
                  <a:pt x="667164" y="1236435"/>
                </a:lnTo>
                <a:lnTo>
                  <a:pt x="663679" y="1245002"/>
                </a:lnTo>
                <a:lnTo>
                  <a:pt x="659877" y="1254205"/>
                </a:lnTo>
                <a:lnTo>
                  <a:pt x="655758" y="1262772"/>
                </a:lnTo>
                <a:lnTo>
                  <a:pt x="651005" y="1271657"/>
                </a:lnTo>
                <a:lnTo>
                  <a:pt x="646570" y="1280225"/>
                </a:lnTo>
                <a:lnTo>
                  <a:pt x="641183" y="1288793"/>
                </a:lnTo>
                <a:lnTo>
                  <a:pt x="635797" y="1297360"/>
                </a:lnTo>
                <a:lnTo>
                  <a:pt x="629777" y="1305611"/>
                </a:lnTo>
                <a:lnTo>
                  <a:pt x="623758" y="1313544"/>
                </a:lnTo>
                <a:lnTo>
                  <a:pt x="617421" y="1321477"/>
                </a:lnTo>
                <a:lnTo>
                  <a:pt x="610767" y="1329410"/>
                </a:lnTo>
                <a:lnTo>
                  <a:pt x="604114" y="1336708"/>
                </a:lnTo>
                <a:lnTo>
                  <a:pt x="596827" y="1343689"/>
                </a:lnTo>
                <a:lnTo>
                  <a:pt x="589540" y="1350353"/>
                </a:lnTo>
                <a:lnTo>
                  <a:pt x="581619" y="1356699"/>
                </a:lnTo>
                <a:lnTo>
                  <a:pt x="574015" y="1362729"/>
                </a:lnTo>
                <a:lnTo>
                  <a:pt x="566094" y="1368123"/>
                </a:lnTo>
                <a:lnTo>
                  <a:pt x="557856" y="1373200"/>
                </a:lnTo>
                <a:lnTo>
                  <a:pt x="549302" y="1377643"/>
                </a:lnTo>
                <a:lnTo>
                  <a:pt x="541064" y="1382085"/>
                </a:lnTo>
                <a:lnTo>
                  <a:pt x="532510" y="1385258"/>
                </a:lnTo>
                <a:lnTo>
                  <a:pt x="523321" y="1388432"/>
                </a:lnTo>
                <a:lnTo>
                  <a:pt x="514450" y="1390653"/>
                </a:lnTo>
                <a:lnTo>
                  <a:pt x="505262" y="1392239"/>
                </a:lnTo>
                <a:lnTo>
                  <a:pt x="496074" y="1393191"/>
                </a:lnTo>
                <a:lnTo>
                  <a:pt x="486569" y="1393826"/>
                </a:lnTo>
                <a:lnTo>
                  <a:pt x="477064" y="1393191"/>
                </a:lnTo>
                <a:lnTo>
                  <a:pt x="467876" y="1392239"/>
                </a:lnTo>
                <a:lnTo>
                  <a:pt x="458687" y="1390653"/>
                </a:lnTo>
                <a:lnTo>
                  <a:pt x="449816" y="1388432"/>
                </a:lnTo>
                <a:lnTo>
                  <a:pt x="440945" y="1385258"/>
                </a:lnTo>
                <a:lnTo>
                  <a:pt x="432073" y="1382085"/>
                </a:lnTo>
                <a:lnTo>
                  <a:pt x="423836" y="1377643"/>
                </a:lnTo>
                <a:lnTo>
                  <a:pt x="415281" y="1373200"/>
                </a:lnTo>
                <a:lnTo>
                  <a:pt x="407044" y="1368123"/>
                </a:lnTo>
                <a:lnTo>
                  <a:pt x="399123" y="1362729"/>
                </a:lnTo>
                <a:lnTo>
                  <a:pt x="391202" y="1356699"/>
                </a:lnTo>
                <a:lnTo>
                  <a:pt x="383915" y="1350353"/>
                </a:lnTo>
                <a:lnTo>
                  <a:pt x="376628" y="1343689"/>
                </a:lnTo>
                <a:lnTo>
                  <a:pt x="369024" y="1336708"/>
                </a:lnTo>
                <a:lnTo>
                  <a:pt x="362370" y="1329410"/>
                </a:lnTo>
                <a:lnTo>
                  <a:pt x="355717" y="1321477"/>
                </a:lnTo>
                <a:lnTo>
                  <a:pt x="349380" y="1313544"/>
                </a:lnTo>
                <a:lnTo>
                  <a:pt x="343360" y="1305611"/>
                </a:lnTo>
                <a:lnTo>
                  <a:pt x="337340" y="1297360"/>
                </a:lnTo>
                <a:lnTo>
                  <a:pt x="332271" y="1288793"/>
                </a:lnTo>
                <a:lnTo>
                  <a:pt x="326885" y="1280225"/>
                </a:lnTo>
                <a:lnTo>
                  <a:pt x="322132" y="1271657"/>
                </a:lnTo>
                <a:lnTo>
                  <a:pt x="317380" y="1262772"/>
                </a:lnTo>
                <a:lnTo>
                  <a:pt x="313261" y="1254205"/>
                </a:lnTo>
                <a:lnTo>
                  <a:pt x="309459" y="1245002"/>
                </a:lnTo>
                <a:lnTo>
                  <a:pt x="306291" y="1236435"/>
                </a:lnTo>
                <a:lnTo>
                  <a:pt x="302805" y="1227867"/>
                </a:lnTo>
                <a:lnTo>
                  <a:pt x="300271" y="1218982"/>
                </a:lnTo>
                <a:lnTo>
                  <a:pt x="297736" y="1210414"/>
                </a:lnTo>
                <a:lnTo>
                  <a:pt x="295835" y="1202164"/>
                </a:lnTo>
                <a:lnTo>
                  <a:pt x="294251" y="1193596"/>
                </a:lnTo>
                <a:lnTo>
                  <a:pt x="293300" y="1185663"/>
                </a:lnTo>
                <a:lnTo>
                  <a:pt x="292033" y="1178682"/>
                </a:lnTo>
                <a:lnTo>
                  <a:pt x="290766" y="1172653"/>
                </a:lnTo>
                <a:lnTo>
                  <a:pt x="288865" y="1167259"/>
                </a:lnTo>
                <a:lnTo>
                  <a:pt x="286964" y="1163133"/>
                </a:lnTo>
                <a:lnTo>
                  <a:pt x="284746" y="1159325"/>
                </a:lnTo>
                <a:lnTo>
                  <a:pt x="282845" y="1156470"/>
                </a:lnTo>
                <a:lnTo>
                  <a:pt x="278726" y="1151392"/>
                </a:lnTo>
                <a:lnTo>
                  <a:pt x="274924" y="1146315"/>
                </a:lnTo>
                <a:lnTo>
                  <a:pt x="271439" y="1140921"/>
                </a:lnTo>
                <a:lnTo>
                  <a:pt x="268271" y="1134574"/>
                </a:lnTo>
                <a:lnTo>
                  <a:pt x="266686" y="1131401"/>
                </a:lnTo>
                <a:lnTo>
                  <a:pt x="265419" y="1127276"/>
                </a:lnTo>
                <a:lnTo>
                  <a:pt x="264469" y="1123468"/>
                </a:lnTo>
                <a:lnTo>
                  <a:pt x="263518" y="1119026"/>
                </a:lnTo>
                <a:lnTo>
                  <a:pt x="262568" y="1114266"/>
                </a:lnTo>
                <a:lnTo>
                  <a:pt x="261934" y="1108871"/>
                </a:lnTo>
                <a:lnTo>
                  <a:pt x="260983" y="1097765"/>
                </a:lnTo>
                <a:lnTo>
                  <a:pt x="260350" y="1084120"/>
                </a:lnTo>
                <a:lnTo>
                  <a:pt x="260983" y="1077139"/>
                </a:lnTo>
                <a:lnTo>
                  <a:pt x="261617" y="1071110"/>
                </a:lnTo>
                <a:lnTo>
                  <a:pt x="262884" y="1066033"/>
                </a:lnTo>
                <a:lnTo>
                  <a:pt x="264469" y="1061273"/>
                </a:lnTo>
                <a:lnTo>
                  <a:pt x="266053" y="1057148"/>
                </a:lnTo>
                <a:lnTo>
                  <a:pt x="268271" y="1053975"/>
                </a:lnTo>
                <a:lnTo>
                  <a:pt x="270488" y="1050802"/>
                </a:lnTo>
                <a:lnTo>
                  <a:pt x="272706" y="1048580"/>
                </a:lnTo>
                <a:lnTo>
                  <a:pt x="275241" y="1046676"/>
                </a:lnTo>
                <a:lnTo>
                  <a:pt x="277459" y="1044772"/>
                </a:lnTo>
                <a:lnTo>
                  <a:pt x="279360" y="1043820"/>
                </a:lnTo>
                <a:lnTo>
                  <a:pt x="281578" y="1042868"/>
                </a:lnTo>
                <a:lnTo>
                  <a:pt x="284112" y="1041916"/>
                </a:lnTo>
                <a:lnTo>
                  <a:pt x="285063" y="1041599"/>
                </a:lnTo>
                <a:lnTo>
                  <a:pt x="283795" y="1034301"/>
                </a:lnTo>
                <a:lnTo>
                  <a:pt x="283162" y="1026368"/>
                </a:lnTo>
                <a:lnTo>
                  <a:pt x="282528" y="1019069"/>
                </a:lnTo>
                <a:lnTo>
                  <a:pt x="281894" y="1012088"/>
                </a:lnTo>
                <a:lnTo>
                  <a:pt x="281894" y="1005107"/>
                </a:lnTo>
                <a:lnTo>
                  <a:pt x="281894" y="998444"/>
                </a:lnTo>
                <a:lnTo>
                  <a:pt x="282211" y="991780"/>
                </a:lnTo>
                <a:lnTo>
                  <a:pt x="282528" y="985433"/>
                </a:lnTo>
                <a:lnTo>
                  <a:pt x="283162" y="979087"/>
                </a:lnTo>
                <a:lnTo>
                  <a:pt x="284112" y="973058"/>
                </a:lnTo>
                <a:lnTo>
                  <a:pt x="285063" y="967029"/>
                </a:lnTo>
                <a:lnTo>
                  <a:pt x="286964" y="961000"/>
                </a:lnTo>
                <a:lnTo>
                  <a:pt x="288231" y="955605"/>
                </a:lnTo>
                <a:lnTo>
                  <a:pt x="289815" y="950211"/>
                </a:lnTo>
                <a:lnTo>
                  <a:pt x="291716" y="944816"/>
                </a:lnTo>
                <a:lnTo>
                  <a:pt x="293934" y="939422"/>
                </a:lnTo>
                <a:lnTo>
                  <a:pt x="296152" y="934345"/>
                </a:lnTo>
                <a:lnTo>
                  <a:pt x="298687" y="929585"/>
                </a:lnTo>
                <a:lnTo>
                  <a:pt x="301221" y="924825"/>
                </a:lnTo>
                <a:lnTo>
                  <a:pt x="304073" y="920383"/>
                </a:lnTo>
                <a:lnTo>
                  <a:pt x="309776" y="911498"/>
                </a:lnTo>
                <a:lnTo>
                  <a:pt x="316429" y="903247"/>
                </a:lnTo>
                <a:lnTo>
                  <a:pt x="323400" y="895631"/>
                </a:lnTo>
                <a:lnTo>
                  <a:pt x="330687" y="888333"/>
                </a:lnTo>
                <a:lnTo>
                  <a:pt x="338924" y="881669"/>
                </a:lnTo>
                <a:lnTo>
                  <a:pt x="346845" y="875323"/>
                </a:lnTo>
                <a:lnTo>
                  <a:pt x="355400" y="869611"/>
                </a:lnTo>
                <a:lnTo>
                  <a:pt x="364271" y="864217"/>
                </a:lnTo>
                <a:lnTo>
                  <a:pt x="373142" y="859774"/>
                </a:lnTo>
                <a:lnTo>
                  <a:pt x="382014" y="855332"/>
                </a:lnTo>
                <a:lnTo>
                  <a:pt x="391519" y="851206"/>
                </a:lnTo>
                <a:lnTo>
                  <a:pt x="400707" y="847716"/>
                </a:lnTo>
                <a:lnTo>
                  <a:pt x="410212" y="844225"/>
                </a:lnTo>
                <a:lnTo>
                  <a:pt x="419400" y="841687"/>
                </a:lnTo>
                <a:lnTo>
                  <a:pt x="428588" y="839148"/>
                </a:lnTo>
                <a:lnTo>
                  <a:pt x="437776" y="836927"/>
                </a:lnTo>
                <a:lnTo>
                  <a:pt x="446331" y="835340"/>
                </a:lnTo>
                <a:lnTo>
                  <a:pt x="455202" y="833754"/>
                </a:lnTo>
                <a:lnTo>
                  <a:pt x="463440" y="832484"/>
                </a:lnTo>
                <a:lnTo>
                  <a:pt x="471678" y="831533"/>
                </a:lnTo>
                <a:lnTo>
                  <a:pt x="479598" y="830898"/>
                </a:lnTo>
                <a:lnTo>
                  <a:pt x="486569" y="830263"/>
                </a:lnTo>
                <a:close/>
                <a:moveTo>
                  <a:pt x="977804" y="422275"/>
                </a:moveTo>
                <a:lnTo>
                  <a:pt x="977804" y="1118375"/>
                </a:lnTo>
                <a:lnTo>
                  <a:pt x="1390015" y="817113"/>
                </a:lnTo>
                <a:lnTo>
                  <a:pt x="1449070" y="773953"/>
                </a:lnTo>
                <a:lnTo>
                  <a:pt x="1478598" y="752373"/>
                </a:lnTo>
                <a:lnTo>
                  <a:pt x="1493520" y="741583"/>
                </a:lnTo>
                <a:lnTo>
                  <a:pt x="1495108" y="740313"/>
                </a:lnTo>
                <a:lnTo>
                  <a:pt x="1495743" y="739996"/>
                </a:lnTo>
                <a:lnTo>
                  <a:pt x="1499235" y="741583"/>
                </a:lnTo>
                <a:lnTo>
                  <a:pt x="1491298" y="737457"/>
                </a:lnTo>
                <a:lnTo>
                  <a:pt x="1551940" y="766971"/>
                </a:lnTo>
                <a:lnTo>
                  <a:pt x="1551940" y="767288"/>
                </a:lnTo>
                <a:lnTo>
                  <a:pt x="1551940" y="768240"/>
                </a:lnTo>
                <a:lnTo>
                  <a:pt x="1552258" y="773001"/>
                </a:lnTo>
                <a:lnTo>
                  <a:pt x="1552575" y="781887"/>
                </a:lnTo>
                <a:lnTo>
                  <a:pt x="1557973" y="928187"/>
                </a:lnTo>
                <a:lnTo>
                  <a:pt x="1560361" y="996818"/>
                </a:lnTo>
                <a:lnTo>
                  <a:pt x="1511300" y="1036404"/>
                </a:lnTo>
                <a:lnTo>
                  <a:pt x="1507808" y="1039260"/>
                </a:lnTo>
                <a:lnTo>
                  <a:pt x="1505903" y="1040847"/>
                </a:lnTo>
                <a:lnTo>
                  <a:pt x="1505903" y="1041165"/>
                </a:lnTo>
                <a:lnTo>
                  <a:pt x="1549083" y="1060841"/>
                </a:lnTo>
                <a:lnTo>
                  <a:pt x="1563053" y="1067106"/>
                </a:lnTo>
                <a:lnTo>
                  <a:pt x="1563053" y="1067188"/>
                </a:lnTo>
                <a:lnTo>
                  <a:pt x="1573848" y="1071948"/>
                </a:lnTo>
                <a:lnTo>
                  <a:pt x="1563053" y="1067106"/>
                </a:lnTo>
                <a:lnTo>
                  <a:pt x="1563053" y="1066553"/>
                </a:lnTo>
                <a:lnTo>
                  <a:pt x="1563053" y="1065284"/>
                </a:lnTo>
                <a:lnTo>
                  <a:pt x="1562735" y="1056080"/>
                </a:lnTo>
                <a:lnTo>
                  <a:pt x="1562100" y="1037991"/>
                </a:lnTo>
                <a:lnTo>
                  <a:pt x="1560513" y="1001178"/>
                </a:lnTo>
                <a:lnTo>
                  <a:pt x="1560361" y="996818"/>
                </a:lnTo>
                <a:lnTo>
                  <a:pt x="1624965" y="944689"/>
                </a:lnTo>
                <a:lnTo>
                  <a:pt x="1990090" y="650185"/>
                </a:lnTo>
                <a:lnTo>
                  <a:pt x="2001202" y="641616"/>
                </a:lnTo>
                <a:lnTo>
                  <a:pt x="1911350" y="530225"/>
                </a:lnTo>
                <a:lnTo>
                  <a:pt x="2162175" y="556883"/>
                </a:lnTo>
                <a:lnTo>
                  <a:pt x="2135188" y="807592"/>
                </a:lnTo>
                <a:lnTo>
                  <a:pt x="2045652" y="696518"/>
                </a:lnTo>
                <a:lnTo>
                  <a:pt x="2034540" y="705087"/>
                </a:lnTo>
                <a:lnTo>
                  <a:pt x="1669415" y="999591"/>
                </a:lnTo>
                <a:lnTo>
                  <a:pt x="1555750" y="1091307"/>
                </a:lnTo>
                <a:lnTo>
                  <a:pt x="1551940" y="1094480"/>
                </a:lnTo>
                <a:lnTo>
                  <a:pt x="1550353" y="1095749"/>
                </a:lnTo>
                <a:lnTo>
                  <a:pt x="1550035" y="1095749"/>
                </a:lnTo>
                <a:lnTo>
                  <a:pt x="1506855" y="1076074"/>
                </a:lnTo>
                <a:lnTo>
                  <a:pt x="1492568" y="1069647"/>
                </a:lnTo>
                <a:lnTo>
                  <a:pt x="1492568" y="1069092"/>
                </a:lnTo>
                <a:lnTo>
                  <a:pt x="1492568" y="1068140"/>
                </a:lnTo>
                <a:lnTo>
                  <a:pt x="1492250" y="1058619"/>
                </a:lnTo>
                <a:lnTo>
                  <a:pt x="1491615" y="1040847"/>
                </a:lnTo>
                <a:lnTo>
                  <a:pt x="1490028" y="1004034"/>
                </a:lnTo>
                <a:lnTo>
                  <a:pt x="1487488" y="930726"/>
                </a:lnTo>
                <a:lnTo>
                  <a:pt x="1483991" y="836157"/>
                </a:lnTo>
                <a:lnTo>
                  <a:pt x="1490980" y="831076"/>
                </a:lnTo>
                <a:lnTo>
                  <a:pt x="1520190" y="809496"/>
                </a:lnTo>
                <a:lnTo>
                  <a:pt x="1534795" y="798706"/>
                </a:lnTo>
                <a:lnTo>
                  <a:pt x="1537018" y="797437"/>
                </a:lnTo>
                <a:lnTo>
                  <a:pt x="1537335" y="797120"/>
                </a:lnTo>
                <a:lnTo>
                  <a:pt x="1535492" y="795947"/>
                </a:lnTo>
                <a:lnTo>
                  <a:pt x="1541780" y="799024"/>
                </a:lnTo>
                <a:lnTo>
                  <a:pt x="1533843" y="794898"/>
                </a:lnTo>
                <a:lnTo>
                  <a:pt x="1535492" y="795947"/>
                </a:lnTo>
                <a:lnTo>
                  <a:pt x="1481455" y="769510"/>
                </a:lnTo>
                <a:lnTo>
                  <a:pt x="1481455" y="769827"/>
                </a:lnTo>
                <a:lnTo>
                  <a:pt x="1481455" y="771097"/>
                </a:lnTo>
                <a:lnTo>
                  <a:pt x="1481773" y="775540"/>
                </a:lnTo>
                <a:lnTo>
                  <a:pt x="1482090" y="784743"/>
                </a:lnTo>
                <a:lnTo>
                  <a:pt x="1483991" y="836157"/>
                </a:lnTo>
                <a:lnTo>
                  <a:pt x="1431608" y="874237"/>
                </a:lnTo>
                <a:lnTo>
                  <a:pt x="977804" y="1205369"/>
                </a:lnTo>
                <a:lnTo>
                  <a:pt x="977804" y="1279208"/>
                </a:lnTo>
                <a:lnTo>
                  <a:pt x="2233708" y="1279208"/>
                </a:lnTo>
                <a:lnTo>
                  <a:pt x="2233708" y="422275"/>
                </a:lnTo>
                <a:lnTo>
                  <a:pt x="977804" y="422275"/>
                </a:lnTo>
                <a:close/>
                <a:moveTo>
                  <a:pt x="1604961" y="109349"/>
                </a:moveTo>
                <a:lnTo>
                  <a:pt x="1432317" y="288925"/>
                </a:lnTo>
                <a:lnTo>
                  <a:pt x="1770657" y="288925"/>
                </a:lnTo>
                <a:lnTo>
                  <a:pt x="1604961" y="109349"/>
                </a:lnTo>
                <a:close/>
                <a:moveTo>
                  <a:pt x="1605916" y="0"/>
                </a:moveTo>
                <a:lnTo>
                  <a:pt x="1610688" y="317"/>
                </a:lnTo>
                <a:lnTo>
                  <a:pt x="1615461" y="951"/>
                </a:lnTo>
                <a:lnTo>
                  <a:pt x="1619915" y="2219"/>
                </a:lnTo>
                <a:lnTo>
                  <a:pt x="1623733" y="4121"/>
                </a:lnTo>
                <a:lnTo>
                  <a:pt x="1627870" y="6022"/>
                </a:lnTo>
                <a:lnTo>
                  <a:pt x="1631688" y="8241"/>
                </a:lnTo>
                <a:lnTo>
                  <a:pt x="1635188" y="11410"/>
                </a:lnTo>
                <a:lnTo>
                  <a:pt x="1638369" y="14263"/>
                </a:lnTo>
                <a:lnTo>
                  <a:pt x="1892057" y="288925"/>
                </a:lnTo>
                <a:lnTo>
                  <a:pt x="2401839" y="288925"/>
                </a:lnTo>
                <a:lnTo>
                  <a:pt x="2408511" y="289242"/>
                </a:lnTo>
                <a:lnTo>
                  <a:pt x="2415184" y="290192"/>
                </a:lnTo>
                <a:lnTo>
                  <a:pt x="2421538" y="291776"/>
                </a:lnTo>
                <a:lnTo>
                  <a:pt x="2427893" y="294310"/>
                </a:lnTo>
                <a:lnTo>
                  <a:pt x="2433612" y="297160"/>
                </a:lnTo>
                <a:lnTo>
                  <a:pt x="2439332" y="300645"/>
                </a:lnTo>
                <a:lnTo>
                  <a:pt x="2444415" y="304129"/>
                </a:lnTo>
                <a:lnTo>
                  <a:pt x="2448864" y="308563"/>
                </a:lnTo>
                <a:lnTo>
                  <a:pt x="2453312" y="313314"/>
                </a:lnTo>
                <a:lnTo>
                  <a:pt x="2457442" y="318699"/>
                </a:lnTo>
                <a:lnTo>
                  <a:pt x="2460620" y="323767"/>
                </a:lnTo>
                <a:lnTo>
                  <a:pt x="2463162" y="329785"/>
                </a:lnTo>
                <a:lnTo>
                  <a:pt x="2465703" y="335803"/>
                </a:lnTo>
                <a:lnTo>
                  <a:pt x="2467292" y="342138"/>
                </a:lnTo>
                <a:lnTo>
                  <a:pt x="2468245" y="348790"/>
                </a:lnTo>
                <a:lnTo>
                  <a:pt x="2468563" y="355442"/>
                </a:lnTo>
                <a:lnTo>
                  <a:pt x="2468245" y="362410"/>
                </a:lnTo>
                <a:lnTo>
                  <a:pt x="2467292" y="369062"/>
                </a:lnTo>
                <a:lnTo>
                  <a:pt x="2465703" y="375397"/>
                </a:lnTo>
                <a:lnTo>
                  <a:pt x="2463162" y="381415"/>
                </a:lnTo>
                <a:lnTo>
                  <a:pt x="2460620" y="387433"/>
                </a:lnTo>
                <a:lnTo>
                  <a:pt x="2457442" y="392818"/>
                </a:lnTo>
                <a:lnTo>
                  <a:pt x="2453312" y="397886"/>
                </a:lnTo>
                <a:lnTo>
                  <a:pt x="2448864" y="402954"/>
                </a:lnTo>
                <a:lnTo>
                  <a:pt x="2444415" y="407071"/>
                </a:lnTo>
                <a:lnTo>
                  <a:pt x="2439332" y="410872"/>
                </a:lnTo>
                <a:lnTo>
                  <a:pt x="2433612" y="414040"/>
                </a:lnTo>
                <a:lnTo>
                  <a:pt x="2427893" y="417207"/>
                </a:lnTo>
                <a:lnTo>
                  <a:pt x="2421538" y="419108"/>
                </a:lnTo>
                <a:lnTo>
                  <a:pt x="2415184" y="420691"/>
                </a:lnTo>
                <a:lnTo>
                  <a:pt x="2408511" y="421958"/>
                </a:lnTo>
                <a:lnTo>
                  <a:pt x="2401839" y="422275"/>
                </a:lnTo>
                <a:lnTo>
                  <a:pt x="2344738" y="422275"/>
                </a:lnTo>
                <a:lnTo>
                  <a:pt x="2344738" y="1390650"/>
                </a:lnTo>
                <a:lnTo>
                  <a:pt x="866775" y="1390650"/>
                </a:lnTo>
                <a:lnTo>
                  <a:pt x="866775" y="422275"/>
                </a:lnTo>
                <a:lnTo>
                  <a:pt x="809674" y="422275"/>
                </a:lnTo>
                <a:lnTo>
                  <a:pt x="803001" y="421958"/>
                </a:lnTo>
                <a:lnTo>
                  <a:pt x="796329" y="420691"/>
                </a:lnTo>
                <a:lnTo>
                  <a:pt x="789974" y="419108"/>
                </a:lnTo>
                <a:lnTo>
                  <a:pt x="783620" y="417207"/>
                </a:lnTo>
                <a:lnTo>
                  <a:pt x="777900" y="414040"/>
                </a:lnTo>
                <a:lnTo>
                  <a:pt x="772181" y="410872"/>
                </a:lnTo>
                <a:lnTo>
                  <a:pt x="767098" y="407071"/>
                </a:lnTo>
                <a:lnTo>
                  <a:pt x="762649" y="402954"/>
                </a:lnTo>
                <a:lnTo>
                  <a:pt x="758201" y="397886"/>
                </a:lnTo>
                <a:lnTo>
                  <a:pt x="754070" y="392818"/>
                </a:lnTo>
                <a:lnTo>
                  <a:pt x="750893" y="387433"/>
                </a:lnTo>
                <a:lnTo>
                  <a:pt x="748033" y="381415"/>
                </a:lnTo>
                <a:lnTo>
                  <a:pt x="745809" y="375397"/>
                </a:lnTo>
                <a:lnTo>
                  <a:pt x="744221" y="369062"/>
                </a:lnTo>
                <a:lnTo>
                  <a:pt x="743267" y="362410"/>
                </a:lnTo>
                <a:lnTo>
                  <a:pt x="742950" y="355442"/>
                </a:lnTo>
                <a:lnTo>
                  <a:pt x="743267" y="348790"/>
                </a:lnTo>
                <a:lnTo>
                  <a:pt x="744221" y="342138"/>
                </a:lnTo>
                <a:lnTo>
                  <a:pt x="745809" y="335803"/>
                </a:lnTo>
                <a:lnTo>
                  <a:pt x="748033" y="329785"/>
                </a:lnTo>
                <a:lnTo>
                  <a:pt x="750893" y="323767"/>
                </a:lnTo>
                <a:lnTo>
                  <a:pt x="754070" y="318699"/>
                </a:lnTo>
                <a:lnTo>
                  <a:pt x="758201" y="313314"/>
                </a:lnTo>
                <a:lnTo>
                  <a:pt x="762649" y="308563"/>
                </a:lnTo>
                <a:lnTo>
                  <a:pt x="767098" y="304129"/>
                </a:lnTo>
                <a:lnTo>
                  <a:pt x="772181" y="300645"/>
                </a:lnTo>
                <a:lnTo>
                  <a:pt x="777900" y="297160"/>
                </a:lnTo>
                <a:lnTo>
                  <a:pt x="783620" y="294310"/>
                </a:lnTo>
                <a:lnTo>
                  <a:pt x="789974" y="291776"/>
                </a:lnTo>
                <a:lnTo>
                  <a:pt x="796329" y="290192"/>
                </a:lnTo>
                <a:lnTo>
                  <a:pt x="803001" y="289242"/>
                </a:lnTo>
                <a:lnTo>
                  <a:pt x="809674" y="288925"/>
                </a:lnTo>
                <a:lnTo>
                  <a:pt x="1310879" y="288925"/>
                </a:lnTo>
                <a:lnTo>
                  <a:pt x="1311607" y="287475"/>
                </a:lnTo>
                <a:lnTo>
                  <a:pt x="1314152" y="283672"/>
                </a:lnTo>
                <a:lnTo>
                  <a:pt x="1317334" y="280502"/>
                </a:lnTo>
                <a:lnTo>
                  <a:pt x="1573462" y="13629"/>
                </a:lnTo>
                <a:lnTo>
                  <a:pt x="1576962" y="10777"/>
                </a:lnTo>
                <a:lnTo>
                  <a:pt x="1580780" y="7924"/>
                </a:lnTo>
                <a:lnTo>
                  <a:pt x="1584280" y="5705"/>
                </a:lnTo>
                <a:lnTo>
                  <a:pt x="1588735" y="3804"/>
                </a:lnTo>
                <a:lnTo>
                  <a:pt x="1592553" y="2219"/>
                </a:lnTo>
                <a:lnTo>
                  <a:pt x="1597007" y="951"/>
                </a:lnTo>
                <a:lnTo>
                  <a:pt x="1601780" y="317"/>
                </a:lnTo>
                <a:lnTo>
                  <a:pt x="160591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latin typeface="+mn-lt"/>
              <a:ea typeface="+mn-ea"/>
              <a:cs typeface="+mn-ea"/>
              <a:sym typeface="+mn-lt"/>
            </a:endParaRPr>
          </a:p>
        </p:txBody>
      </p:sp>
    </p:spTree>
    <p:extLst>
      <p:ext uri="{BB962C8B-B14F-4D97-AF65-F5344CB8AC3E}">
        <p14:creationId xmlns:p14="http://schemas.microsoft.com/office/powerpoint/2010/main" val="21006929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right)">
                                      <p:cBhvr>
                                        <p:cTn id="26" dur="500"/>
                                        <p:tgtEl>
                                          <p:spTgt spid="8"/>
                                        </p:tgtEl>
                                      </p:cBhvr>
                                    </p:animEffect>
                                  </p:childTnLst>
                                </p:cTn>
                              </p:par>
                              <p:par>
                                <p:cTn id="27" presetID="22" presetClass="entr" presetSubtype="2"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500" fill="hold"/>
                                        <p:tgtEl>
                                          <p:spTgt spid="20"/>
                                        </p:tgtEl>
                                        <p:attrNameLst>
                                          <p:attrName>ppt_w</p:attrName>
                                        </p:attrNameLst>
                                      </p:cBhvr>
                                      <p:tavLst>
                                        <p:tav tm="0">
                                          <p:val>
                                            <p:fltVal val="0"/>
                                          </p:val>
                                        </p:tav>
                                        <p:tav tm="100000">
                                          <p:val>
                                            <p:strVal val="#ppt_w"/>
                                          </p:val>
                                        </p:tav>
                                      </p:tavLst>
                                    </p:anim>
                                    <p:anim calcmode="lin" valueType="num">
                                      <p:cBhvr>
                                        <p:cTn id="69" dur="500" fill="hold"/>
                                        <p:tgtEl>
                                          <p:spTgt spid="20"/>
                                        </p:tgtEl>
                                        <p:attrNameLst>
                                          <p:attrName>ppt_h</p:attrName>
                                        </p:attrNameLst>
                                      </p:cBhvr>
                                      <p:tavLst>
                                        <p:tav tm="0">
                                          <p:val>
                                            <p:fltVal val="0"/>
                                          </p:val>
                                        </p:tav>
                                        <p:tav tm="100000">
                                          <p:val>
                                            <p:strVal val="#ppt_h"/>
                                          </p:val>
                                        </p:tav>
                                      </p:tavLst>
                                    </p:anim>
                                    <p:animEffect transition="in" filter="fade">
                                      <p:cBhvr>
                                        <p:cTn id="70" dur="500"/>
                                        <p:tgtEl>
                                          <p:spTgt spid="20"/>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p:cTn id="75" dur="500" fill="hold"/>
                                        <p:tgtEl>
                                          <p:spTgt spid="11"/>
                                        </p:tgtEl>
                                        <p:attrNameLst>
                                          <p:attrName>ppt_w</p:attrName>
                                        </p:attrNameLst>
                                      </p:cBhvr>
                                      <p:tavLst>
                                        <p:tav tm="0">
                                          <p:val>
                                            <p:fltVal val="0"/>
                                          </p:val>
                                        </p:tav>
                                        <p:tav tm="100000">
                                          <p:val>
                                            <p:strVal val="#ppt_w"/>
                                          </p:val>
                                        </p:tav>
                                      </p:tavLst>
                                    </p:anim>
                                    <p:anim calcmode="lin" valueType="num">
                                      <p:cBhvr>
                                        <p:cTn id="76" dur="500" fill="hold"/>
                                        <p:tgtEl>
                                          <p:spTgt spid="11"/>
                                        </p:tgtEl>
                                        <p:attrNameLst>
                                          <p:attrName>ppt_h</p:attrName>
                                        </p:attrNameLst>
                                      </p:cBhvr>
                                      <p:tavLst>
                                        <p:tav tm="0">
                                          <p:val>
                                            <p:fltVal val="0"/>
                                          </p:val>
                                        </p:tav>
                                        <p:tav tm="100000">
                                          <p:val>
                                            <p:strVal val="#ppt_h"/>
                                          </p:val>
                                        </p:tav>
                                      </p:tavLst>
                                    </p:anim>
                                    <p:animEffect transition="in" filter="fade">
                                      <p:cBhvr>
                                        <p:cTn id="77" dur="500"/>
                                        <p:tgtEl>
                                          <p:spTgt spid="11"/>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p:bldP spid="8" grpId="0"/>
      <p:bldP spid="9" grpId="0" animBg="1"/>
      <p:bldP spid="10" grpId="0"/>
      <p:bldP spid="11" grpId="0" animBg="1"/>
      <p:bldP spid="12" grpId="0"/>
      <p:bldP spid="13" grpId="0"/>
      <p:bldP spid="16" grpId="0"/>
      <p:bldP spid="17" grpId="0"/>
      <p:bldP spid="19" grpId="0" animBg="1"/>
      <p:bldP spid="20"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下阶段工作计划</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KSO_Shape"/>
          <p:cNvSpPr/>
          <p:nvPr/>
        </p:nvSpPr>
        <p:spPr>
          <a:xfrm>
            <a:off x="3458818" y="1293410"/>
            <a:ext cx="2256182" cy="1960754"/>
          </a:xfrm>
          <a:custGeom>
            <a:avLst/>
            <a:gdLst>
              <a:gd name="connsiteX0" fmla="*/ 0 w 3134833"/>
              <a:gd name="connsiteY0" fmla="*/ 1567417 h 3134833"/>
              <a:gd name="connsiteX1" fmla="*/ 1567417 w 3134833"/>
              <a:gd name="connsiteY1" fmla="*/ 0 h 3134833"/>
              <a:gd name="connsiteX2" fmla="*/ 3134833 w 3134833"/>
              <a:gd name="connsiteY2" fmla="*/ 1567417 h 3134833"/>
              <a:gd name="connsiteX3" fmla="*/ 1567417 w 3134833"/>
              <a:gd name="connsiteY3" fmla="*/ 3134833 h 3134833"/>
              <a:gd name="connsiteX4" fmla="*/ 0 w 3134833"/>
              <a:gd name="connsiteY4" fmla="*/ 1567417 h 3134833"/>
              <a:gd name="connsiteX0-1" fmla="*/ 0 w 3134833"/>
              <a:gd name="connsiteY0-2" fmla="*/ 1567417 h 3134833"/>
              <a:gd name="connsiteX1-3" fmla="*/ 1567417 w 3134833"/>
              <a:gd name="connsiteY1-4" fmla="*/ 0 h 3134833"/>
              <a:gd name="connsiteX2-5" fmla="*/ 3134833 w 3134833"/>
              <a:gd name="connsiteY2-6" fmla="*/ 1567417 h 3134833"/>
              <a:gd name="connsiteX3-7" fmla="*/ 1567417 w 3134833"/>
              <a:gd name="connsiteY3-8" fmla="*/ 3134833 h 3134833"/>
              <a:gd name="connsiteX4-9" fmla="*/ 0 w 3134833"/>
              <a:gd name="connsiteY4-10" fmla="*/ 1567417 h 3134833"/>
              <a:gd name="connsiteX0-11" fmla="*/ 0 w 3134833"/>
              <a:gd name="connsiteY0-12" fmla="*/ 1567417 h 3134833"/>
              <a:gd name="connsiteX1-13" fmla="*/ 1567417 w 3134833"/>
              <a:gd name="connsiteY1-14" fmla="*/ 0 h 3134833"/>
              <a:gd name="connsiteX2-15" fmla="*/ 3134833 w 3134833"/>
              <a:gd name="connsiteY2-16" fmla="*/ 1567417 h 3134833"/>
              <a:gd name="connsiteX3-17" fmla="*/ 1567417 w 3134833"/>
              <a:gd name="connsiteY3-18" fmla="*/ 3134833 h 3134833"/>
              <a:gd name="connsiteX4-19" fmla="*/ 0 w 3134833"/>
              <a:gd name="connsiteY4-20" fmla="*/ 1567417 h 3134833"/>
              <a:gd name="connsiteX0-21" fmla="*/ 0 w 3134833"/>
              <a:gd name="connsiteY0-22" fmla="*/ 1567417 h 3134833"/>
              <a:gd name="connsiteX1-23" fmla="*/ 1567417 w 3134833"/>
              <a:gd name="connsiteY1-24" fmla="*/ 0 h 3134833"/>
              <a:gd name="connsiteX2-25" fmla="*/ 3134833 w 3134833"/>
              <a:gd name="connsiteY2-26" fmla="*/ 1567417 h 3134833"/>
              <a:gd name="connsiteX3-27" fmla="*/ 1567417 w 3134833"/>
              <a:gd name="connsiteY3-28" fmla="*/ 3134833 h 3134833"/>
              <a:gd name="connsiteX4-29" fmla="*/ 0 w 3134833"/>
              <a:gd name="connsiteY4-30" fmla="*/ 1567417 h 3134833"/>
              <a:gd name="connsiteX0-31" fmla="*/ 0 w 3134833"/>
              <a:gd name="connsiteY0-32" fmla="*/ 1567417 h 3134833"/>
              <a:gd name="connsiteX1-33" fmla="*/ 1567417 w 3134833"/>
              <a:gd name="connsiteY1-34" fmla="*/ 0 h 3134833"/>
              <a:gd name="connsiteX2-35" fmla="*/ 3134833 w 3134833"/>
              <a:gd name="connsiteY2-36" fmla="*/ 1567417 h 3134833"/>
              <a:gd name="connsiteX3-37" fmla="*/ 1567417 w 3134833"/>
              <a:gd name="connsiteY3-38" fmla="*/ 3134833 h 3134833"/>
              <a:gd name="connsiteX4-39" fmla="*/ 0 w 3134833"/>
              <a:gd name="connsiteY4-40" fmla="*/ 1567417 h 3134833"/>
              <a:gd name="connsiteX0-41" fmla="*/ 0 w 3134833"/>
              <a:gd name="connsiteY0-42" fmla="*/ 1567417 h 3134833"/>
              <a:gd name="connsiteX1-43" fmla="*/ 1567417 w 3134833"/>
              <a:gd name="connsiteY1-44" fmla="*/ 0 h 3134833"/>
              <a:gd name="connsiteX2-45" fmla="*/ 3134833 w 3134833"/>
              <a:gd name="connsiteY2-46" fmla="*/ 1567417 h 3134833"/>
              <a:gd name="connsiteX3-47" fmla="*/ 1567417 w 3134833"/>
              <a:gd name="connsiteY3-48" fmla="*/ 3134833 h 3134833"/>
              <a:gd name="connsiteX4-49" fmla="*/ 0 w 3134833"/>
              <a:gd name="connsiteY4-50" fmla="*/ 1567417 h 3134833"/>
              <a:gd name="connsiteX0-51" fmla="*/ 0 w 3134833"/>
              <a:gd name="connsiteY0-52" fmla="*/ 1567417 h 3134833"/>
              <a:gd name="connsiteX1-53" fmla="*/ 1567417 w 3134833"/>
              <a:gd name="connsiteY1-54" fmla="*/ 0 h 3134833"/>
              <a:gd name="connsiteX2-55" fmla="*/ 3134833 w 3134833"/>
              <a:gd name="connsiteY2-56" fmla="*/ 1567417 h 3134833"/>
              <a:gd name="connsiteX3-57" fmla="*/ 1567417 w 3134833"/>
              <a:gd name="connsiteY3-58" fmla="*/ 3134833 h 3134833"/>
              <a:gd name="connsiteX4-59" fmla="*/ 0 w 3134833"/>
              <a:gd name="connsiteY4-60" fmla="*/ 1567417 h 3134833"/>
              <a:gd name="connsiteX0-61" fmla="*/ 0 w 3134833"/>
              <a:gd name="connsiteY0-62" fmla="*/ 1567417 h 3134833"/>
              <a:gd name="connsiteX1-63" fmla="*/ 1567417 w 3134833"/>
              <a:gd name="connsiteY1-64" fmla="*/ 0 h 3134833"/>
              <a:gd name="connsiteX2-65" fmla="*/ 3134833 w 3134833"/>
              <a:gd name="connsiteY2-66" fmla="*/ 1567417 h 3134833"/>
              <a:gd name="connsiteX3-67" fmla="*/ 1567417 w 3134833"/>
              <a:gd name="connsiteY3-68" fmla="*/ 3134833 h 3134833"/>
              <a:gd name="connsiteX4-69" fmla="*/ 0 w 3134833"/>
              <a:gd name="connsiteY4-70" fmla="*/ 1567417 h 3134833"/>
              <a:gd name="connsiteX0-71" fmla="*/ 0 w 3134833"/>
              <a:gd name="connsiteY0-72" fmla="*/ 1567417 h 3134833"/>
              <a:gd name="connsiteX1-73" fmla="*/ 1567417 w 3134833"/>
              <a:gd name="connsiteY1-74" fmla="*/ 0 h 3134833"/>
              <a:gd name="connsiteX2-75" fmla="*/ 3134833 w 3134833"/>
              <a:gd name="connsiteY2-76" fmla="*/ 1567417 h 3134833"/>
              <a:gd name="connsiteX3-77" fmla="*/ 1567417 w 3134833"/>
              <a:gd name="connsiteY3-78" fmla="*/ 3134833 h 3134833"/>
              <a:gd name="connsiteX4-79" fmla="*/ 0 w 3134833"/>
              <a:gd name="connsiteY4-80" fmla="*/ 1567417 h 3134833"/>
              <a:gd name="connsiteX0-81" fmla="*/ 0 w 3134833"/>
              <a:gd name="connsiteY0-82" fmla="*/ 1567417 h 3134833"/>
              <a:gd name="connsiteX1-83" fmla="*/ 1567417 w 3134833"/>
              <a:gd name="connsiteY1-84" fmla="*/ 0 h 3134833"/>
              <a:gd name="connsiteX2-85" fmla="*/ 3134833 w 3134833"/>
              <a:gd name="connsiteY2-86" fmla="*/ 1567417 h 3134833"/>
              <a:gd name="connsiteX3-87" fmla="*/ 1567417 w 3134833"/>
              <a:gd name="connsiteY3-88" fmla="*/ 3134833 h 3134833"/>
              <a:gd name="connsiteX4-89" fmla="*/ 0 w 3134833"/>
              <a:gd name="connsiteY4-90" fmla="*/ 1567417 h 3134833"/>
              <a:gd name="connsiteX0-91" fmla="*/ 0 w 3134833"/>
              <a:gd name="connsiteY0-92" fmla="*/ 1567417 h 3134833"/>
              <a:gd name="connsiteX1-93" fmla="*/ 1567417 w 3134833"/>
              <a:gd name="connsiteY1-94" fmla="*/ 0 h 3134833"/>
              <a:gd name="connsiteX2-95" fmla="*/ 3134833 w 3134833"/>
              <a:gd name="connsiteY2-96" fmla="*/ 1567417 h 3134833"/>
              <a:gd name="connsiteX3-97" fmla="*/ 1567417 w 3134833"/>
              <a:gd name="connsiteY3-98" fmla="*/ 3134833 h 3134833"/>
              <a:gd name="connsiteX4-99" fmla="*/ 0 w 3134833"/>
              <a:gd name="connsiteY4-100" fmla="*/ 1567417 h 3134833"/>
              <a:gd name="connsiteX0-101" fmla="*/ 0 w 3134833"/>
              <a:gd name="connsiteY0-102" fmla="*/ 1567417 h 3134833"/>
              <a:gd name="connsiteX1-103" fmla="*/ 1567417 w 3134833"/>
              <a:gd name="connsiteY1-104" fmla="*/ 0 h 3134833"/>
              <a:gd name="connsiteX2-105" fmla="*/ 3134833 w 3134833"/>
              <a:gd name="connsiteY2-106" fmla="*/ 1567417 h 3134833"/>
              <a:gd name="connsiteX3-107" fmla="*/ 1567417 w 3134833"/>
              <a:gd name="connsiteY3-108" fmla="*/ 3134833 h 3134833"/>
              <a:gd name="connsiteX4-109" fmla="*/ 0 w 3134833"/>
              <a:gd name="connsiteY4-110" fmla="*/ 1567417 h 3134833"/>
              <a:gd name="connsiteX0-111" fmla="*/ 0 w 3134833"/>
              <a:gd name="connsiteY0-112" fmla="*/ 1567417 h 3134833"/>
              <a:gd name="connsiteX1-113" fmla="*/ 1567417 w 3134833"/>
              <a:gd name="connsiteY1-114" fmla="*/ 0 h 3134833"/>
              <a:gd name="connsiteX2-115" fmla="*/ 3134833 w 3134833"/>
              <a:gd name="connsiteY2-116" fmla="*/ 1567417 h 3134833"/>
              <a:gd name="connsiteX3-117" fmla="*/ 1567417 w 3134833"/>
              <a:gd name="connsiteY3-118" fmla="*/ 3134833 h 3134833"/>
              <a:gd name="connsiteX4-119" fmla="*/ 0 w 3134833"/>
              <a:gd name="connsiteY4-120" fmla="*/ 1567417 h 313483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34833" h="3134833">
                <a:moveTo>
                  <a:pt x="0" y="1567417"/>
                </a:moveTo>
                <a:cubicBezTo>
                  <a:pt x="1478" y="1151270"/>
                  <a:pt x="1215066" y="1476"/>
                  <a:pt x="1567417" y="0"/>
                </a:cubicBezTo>
                <a:cubicBezTo>
                  <a:pt x="1898504" y="1476"/>
                  <a:pt x="3133356" y="1098108"/>
                  <a:pt x="3134833" y="1567417"/>
                </a:cubicBezTo>
                <a:cubicBezTo>
                  <a:pt x="3133356" y="2015461"/>
                  <a:pt x="1951665" y="3122724"/>
                  <a:pt x="1567417" y="3134833"/>
                </a:cubicBezTo>
                <a:cubicBezTo>
                  <a:pt x="1119373" y="3133356"/>
                  <a:pt x="1477" y="1994196"/>
                  <a:pt x="0" y="1567417"/>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3175">
            <a:solidFill>
              <a:srgbClr val="BFBFB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013">
              <a:solidFill>
                <a:srgbClr val="FFFFFF"/>
              </a:solidFill>
              <a:cs typeface="+mn-ea"/>
              <a:sym typeface="+mn-lt"/>
            </a:endParaRPr>
          </a:p>
        </p:txBody>
      </p:sp>
      <p:sp>
        <p:nvSpPr>
          <p:cNvPr id="6" name="KSO_Shape"/>
          <p:cNvSpPr/>
          <p:nvPr/>
        </p:nvSpPr>
        <p:spPr>
          <a:xfrm>
            <a:off x="2735484" y="1875803"/>
            <a:ext cx="623941" cy="623941"/>
          </a:xfrm>
          <a:custGeom>
            <a:avLst/>
            <a:gdLst>
              <a:gd name="connsiteX0" fmla="*/ 0 w 3134833"/>
              <a:gd name="connsiteY0" fmla="*/ 1567417 h 3134833"/>
              <a:gd name="connsiteX1" fmla="*/ 1567417 w 3134833"/>
              <a:gd name="connsiteY1" fmla="*/ 0 h 3134833"/>
              <a:gd name="connsiteX2" fmla="*/ 3134833 w 3134833"/>
              <a:gd name="connsiteY2" fmla="*/ 1567417 h 3134833"/>
              <a:gd name="connsiteX3" fmla="*/ 1567417 w 3134833"/>
              <a:gd name="connsiteY3" fmla="*/ 3134833 h 3134833"/>
              <a:gd name="connsiteX4" fmla="*/ 0 w 3134833"/>
              <a:gd name="connsiteY4" fmla="*/ 1567417 h 3134833"/>
              <a:gd name="connsiteX0-1" fmla="*/ 0 w 3134833"/>
              <a:gd name="connsiteY0-2" fmla="*/ 1567417 h 3134833"/>
              <a:gd name="connsiteX1-3" fmla="*/ 1567417 w 3134833"/>
              <a:gd name="connsiteY1-4" fmla="*/ 0 h 3134833"/>
              <a:gd name="connsiteX2-5" fmla="*/ 3134833 w 3134833"/>
              <a:gd name="connsiteY2-6" fmla="*/ 1567417 h 3134833"/>
              <a:gd name="connsiteX3-7" fmla="*/ 1567417 w 3134833"/>
              <a:gd name="connsiteY3-8" fmla="*/ 3134833 h 3134833"/>
              <a:gd name="connsiteX4-9" fmla="*/ 0 w 3134833"/>
              <a:gd name="connsiteY4-10" fmla="*/ 1567417 h 3134833"/>
              <a:gd name="connsiteX0-11" fmla="*/ 0 w 3134833"/>
              <a:gd name="connsiteY0-12" fmla="*/ 1567417 h 3134833"/>
              <a:gd name="connsiteX1-13" fmla="*/ 1567417 w 3134833"/>
              <a:gd name="connsiteY1-14" fmla="*/ 0 h 3134833"/>
              <a:gd name="connsiteX2-15" fmla="*/ 3134833 w 3134833"/>
              <a:gd name="connsiteY2-16" fmla="*/ 1567417 h 3134833"/>
              <a:gd name="connsiteX3-17" fmla="*/ 1567417 w 3134833"/>
              <a:gd name="connsiteY3-18" fmla="*/ 3134833 h 3134833"/>
              <a:gd name="connsiteX4-19" fmla="*/ 0 w 3134833"/>
              <a:gd name="connsiteY4-20" fmla="*/ 1567417 h 3134833"/>
              <a:gd name="connsiteX0-21" fmla="*/ 0 w 3134833"/>
              <a:gd name="connsiteY0-22" fmla="*/ 1567417 h 3134833"/>
              <a:gd name="connsiteX1-23" fmla="*/ 1567417 w 3134833"/>
              <a:gd name="connsiteY1-24" fmla="*/ 0 h 3134833"/>
              <a:gd name="connsiteX2-25" fmla="*/ 3134833 w 3134833"/>
              <a:gd name="connsiteY2-26" fmla="*/ 1567417 h 3134833"/>
              <a:gd name="connsiteX3-27" fmla="*/ 1567417 w 3134833"/>
              <a:gd name="connsiteY3-28" fmla="*/ 3134833 h 3134833"/>
              <a:gd name="connsiteX4-29" fmla="*/ 0 w 3134833"/>
              <a:gd name="connsiteY4-30" fmla="*/ 1567417 h 3134833"/>
              <a:gd name="connsiteX0-31" fmla="*/ 0 w 3134833"/>
              <a:gd name="connsiteY0-32" fmla="*/ 1567417 h 3134833"/>
              <a:gd name="connsiteX1-33" fmla="*/ 1567417 w 3134833"/>
              <a:gd name="connsiteY1-34" fmla="*/ 0 h 3134833"/>
              <a:gd name="connsiteX2-35" fmla="*/ 3134833 w 3134833"/>
              <a:gd name="connsiteY2-36" fmla="*/ 1567417 h 3134833"/>
              <a:gd name="connsiteX3-37" fmla="*/ 1567417 w 3134833"/>
              <a:gd name="connsiteY3-38" fmla="*/ 3134833 h 3134833"/>
              <a:gd name="connsiteX4-39" fmla="*/ 0 w 3134833"/>
              <a:gd name="connsiteY4-40" fmla="*/ 1567417 h 3134833"/>
              <a:gd name="connsiteX0-41" fmla="*/ 0 w 3134833"/>
              <a:gd name="connsiteY0-42" fmla="*/ 1567417 h 3134833"/>
              <a:gd name="connsiteX1-43" fmla="*/ 1567417 w 3134833"/>
              <a:gd name="connsiteY1-44" fmla="*/ 0 h 3134833"/>
              <a:gd name="connsiteX2-45" fmla="*/ 3134833 w 3134833"/>
              <a:gd name="connsiteY2-46" fmla="*/ 1567417 h 3134833"/>
              <a:gd name="connsiteX3-47" fmla="*/ 1567417 w 3134833"/>
              <a:gd name="connsiteY3-48" fmla="*/ 3134833 h 3134833"/>
              <a:gd name="connsiteX4-49" fmla="*/ 0 w 3134833"/>
              <a:gd name="connsiteY4-50" fmla="*/ 1567417 h 3134833"/>
              <a:gd name="connsiteX0-51" fmla="*/ 0 w 3134833"/>
              <a:gd name="connsiteY0-52" fmla="*/ 1567417 h 3134833"/>
              <a:gd name="connsiteX1-53" fmla="*/ 1567417 w 3134833"/>
              <a:gd name="connsiteY1-54" fmla="*/ 0 h 3134833"/>
              <a:gd name="connsiteX2-55" fmla="*/ 3134833 w 3134833"/>
              <a:gd name="connsiteY2-56" fmla="*/ 1567417 h 3134833"/>
              <a:gd name="connsiteX3-57" fmla="*/ 1567417 w 3134833"/>
              <a:gd name="connsiteY3-58" fmla="*/ 3134833 h 3134833"/>
              <a:gd name="connsiteX4-59" fmla="*/ 0 w 3134833"/>
              <a:gd name="connsiteY4-60" fmla="*/ 1567417 h 3134833"/>
              <a:gd name="connsiteX0-61" fmla="*/ 0 w 3134833"/>
              <a:gd name="connsiteY0-62" fmla="*/ 1567417 h 3134833"/>
              <a:gd name="connsiteX1-63" fmla="*/ 1567417 w 3134833"/>
              <a:gd name="connsiteY1-64" fmla="*/ 0 h 3134833"/>
              <a:gd name="connsiteX2-65" fmla="*/ 3134833 w 3134833"/>
              <a:gd name="connsiteY2-66" fmla="*/ 1567417 h 3134833"/>
              <a:gd name="connsiteX3-67" fmla="*/ 1567417 w 3134833"/>
              <a:gd name="connsiteY3-68" fmla="*/ 3134833 h 3134833"/>
              <a:gd name="connsiteX4-69" fmla="*/ 0 w 3134833"/>
              <a:gd name="connsiteY4-70" fmla="*/ 1567417 h 3134833"/>
              <a:gd name="connsiteX0-71" fmla="*/ 0 w 3134833"/>
              <a:gd name="connsiteY0-72" fmla="*/ 1567417 h 3134833"/>
              <a:gd name="connsiteX1-73" fmla="*/ 1567417 w 3134833"/>
              <a:gd name="connsiteY1-74" fmla="*/ 0 h 3134833"/>
              <a:gd name="connsiteX2-75" fmla="*/ 3134833 w 3134833"/>
              <a:gd name="connsiteY2-76" fmla="*/ 1567417 h 3134833"/>
              <a:gd name="connsiteX3-77" fmla="*/ 1567417 w 3134833"/>
              <a:gd name="connsiteY3-78" fmla="*/ 3134833 h 3134833"/>
              <a:gd name="connsiteX4-79" fmla="*/ 0 w 3134833"/>
              <a:gd name="connsiteY4-80" fmla="*/ 1567417 h 3134833"/>
              <a:gd name="connsiteX0-81" fmla="*/ 0 w 3134833"/>
              <a:gd name="connsiteY0-82" fmla="*/ 1567417 h 3134833"/>
              <a:gd name="connsiteX1-83" fmla="*/ 1567417 w 3134833"/>
              <a:gd name="connsiteY1-84" fmla="*/ 0 h 3134833"/>
              <a:gd name="connsiteX2-85" fmla="*/ 3134833 w 3134833"/>
              <a:gd name="connsiteY2-86" fmla="*/ 1567417 h 3134833"/>
              <a:gd name="connsiteX3-87" fmla="*/ 1567417 w 3134833"/>
              <a:gd name="connsiteY3-88" fmla="*/ 3134833 h 3134833"/>
              <a:gd name="connsiteX4-89" fmla="*/ 0 w 3134833"/>
              <a:gd name="connsiteY4-90" fmla="*/ 1567417 h 3134833"/>
              <a:gd name="connsiteX0-91" fmla="*/ 0 w 3134833"/>
              <a:gd name="connsiteY0-92" fmla="*/ 1567417 h 3134833"/>
              <a:gd name="connsiteX1-93" fmla="*/ 1567417 w 3134833"/>
              <a:gd name="connsiteY1-94" fmla="*/ 0 h 3134833"/>
              <a:gd name="connsiteX2-95" fmla="*/ 3134833 w 3134833"/>
              <a:gd name="connsiteY2-96" fmla="*/ 1567417 h 3134833"/>
              <a:gd name="connsiteX3-97" fmla="*/ 1567417 w 3134833"/>
              <a:gd name="connsiteY3-98" fmla="*/ 3134833 h 3134833"/>
              <a:gd name="connsiteX4-99" fmla="*/ 0 w 3134833"/>
              <a:gd name="connsiteY4-100" fmla="*/ 1567417 h 3134833"/>
              <a:gd name="connsiteX0-101" fmla="*/ 0 w 3134833"/>
              <a:gd name="connsiteY0-102" fmla="*/ 1567417 h 3134833"/>
              <a:gd name="connsiteX1-103" fmla="*/ 1567417 w 3134833"/>
              <a:gd name="connsiteY1-104" fmla="*/ 0 h 3134833"/>
              <a:gd name="connsiteX2-105" fmla="*/ 3134833 w 3134833"/>
              <a:gd name="connsiteY2-106" fmla="*/ 1567417 h 3134833"/>
              <a:gd name="connsiteX3-107" fmla="*/ 1567417 w 3134833"/>
              <a:gd name="connsiteY3-108" fmla="*/ 3134833 h 3134833"/>
              <a:gd name="connsiteX4-109" fmla="*/ 0 w 3134833"/>
              <a:gd name="connsiteY4-110" fmla="*/ 1567417 h 3134833"/>
              <a:gd name="connsiteX0-111" fmla="*/ 0 w 3134833"/>
              <a:gd name="connsiteY0-112" fmla="*/ 1567417 h 3134833"/>
              <a:gd name="connsiteX1-113" fmla="*/ 1567417 w 3134833"/>
              <a:gd name="connsiteY1-114" fmla="*/ 0 h 3134833"/>
              <a:gd name="connsiteX2-115" fmla="*/ 3134833 w 3134833"/>
              <a:gd name="connsiteY2-116" fmla="*/ 1567417 h 3134833"/>
              <a:gd name="connsiteX3-117" fmla="*/ 1567417 w 3134833"/>
              <a:gd name="connsiteY3-118" fmla="*/ 3134833 h 3134833"/>
              <a:gd name="connsiteX4-119" fmla="*/ 0 w 3134833"/>
              <a:gd name="connsiteY4-120" fmla="*/ 1567417 h 313483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34833" h="3134833">
                <a:moveTo>
                  <a:pt x="0" y="1567417"/>
                </a:moveTo>
                <a:cubicBezTo>
                  <a:pt x="1478" y="1151270"/>
                  <a:pt x="1215066" y="1476"/>
                  <a:pt x="1567417" y="0"/>
                </a:cubicBezTo>
                <a:cubicBezTo>
                  <a:pt x="1898504" y="1476"/>
                  <a:pt x="3133356" y="1098108"/>
                  <a:pt x="3134833" y="1567417"/>
                </a:cubicBezTo>
                <a:cubicBezTo>
                  <a:pt x="3133356" y="2015461"/>
                  <a:pt x="1951665" y="3122724"/>
                  <a:pt x="1567417" y="3134833"/>
                </a:cubicBezTo>
                <a:cubicBezTo>
                  <a:pt x="1119373" y="3133356"/>
                  <a:pt x="1477" y="1994196"/>
                  <a:pt x="0" y="1567417"/>
                </a:cubicBezTo>
                <a:close/>
              </a:path>
            </a:pathLst>
          </a:custGeom>
          <a:solidFill>
            <a:srgbClr val="004C4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en-US" altLang="zh-CN" sz="1800" dirty="0">
                <a:solidFill>
                  <a:srgbClr val="FFFFFF"/>
                </a:solidFill>
                <a:cs typeface="+mn-ea"/>
                <a:sym typeface="+mn-lt"/>
              </a:rPr>
              <a:t>1</a:t>
            </a:r>
            <a:endParaRPr lang="zh-CN" altLang="en-US" sz="1800" dirty="0">
              <a:solidFill>
                <a:srgbClr val="FFFFFF"/>
              </a:solidFill>
              <a:cs typeface="+mn-ea"/>
              <a:sym typeface="+mn-lt"/>
            </a:endParaRPr>
          </a:p>
        </p:txBody>
      </p:sp>
      <p:sp>
        <p:nvSpPr>
          <p:cNvPr id="7" name="KSO_Shape"/>
          <p:cNvSpPr/>
          <p:nvPr/>
        </p:nvSpPr>
        <p:spPr>
          <a:xfrm>
            <a:off x="5781830" y="1875803"/>
            <a:ext cx="623941" cy="623941"/>
          </a:xfrm>
          <a:custGeom>
            <a:avLst/>
            <a:gdLst>
              <a:gd name="connsiteX0" fmla="*/ 0 w 3134833"/>
              <a:gd name="connsiteY0" fmla="*/ 1567417 h 3134833"/>
              <a:gd name="connsiteX1" fmla="*/ 1567417 w 3134833"/>
              <a:gd name="connsiteY1" fmla="*/ 0 h 3134833"/>
              <a:gd name="connsiteX2" fmla="*/ 3134833 w 3134833"/>
              <a:gd name="connsiteY2" fmla="*/ 1567417 h 3134833"/>
              <a:gd name="connsiteX3" fmla="*/ 1567417 w 3134833"/>
              <a:gd name="connsiteY3" fmla="*/ 3134833 h 3134833"/>
              <a:gd name="connsiteX4" fmla="*/ 0 w 3134833"/>
              <a:gd name="connsiteY4" fmla="*/ 1567417 h 3134833"/>
              <a:gd name="connsiteX0-1" fmla="*/ 0 w 3134833"/>
              <a:gd name="connsiteY0-2" fmla="*/ 1567417 h 3134833"/>
              <a:gd name="connsiteX1-3" fmla="*/ 1567417 w 3134833"/>
              <a:gd name="connsiteY1-4" fmla="*/ 0 h 3134833"/>
              <a:gd name="connsiteX2-5" fmla="*/ 3134833 w 3134833"/>
              <a:gd name="connsiteY2-6" fmla="*/ 1567417 h 3134833"/>
              <a:gd name="connsiteX3-7" fmla="*/ 1567417 w 3134833"/>
              <a:gd name="connsiteY3-8" fmla="*/ 3134833 h 3134833"/>
              <a:gd name="connsiteX4-9" fmla="*/ 0 w 3134833"/>
              <a:gd name="connsiteY4-10" fmla="*/ 1567417 h 3134833"/>
              <a:gd name="connsiteX0-11" fmla="*/ 0 w 3134833"/>
              <a:gd name="connsiteY0-12" fmla="*/ 1567417 h 3134833"/>
              <a:gd name="connsiteX1-13" fmla="*/ 1567417 w 3134833"/>
              <a:gd name="connsiteY1-14" fmla="*/ 0 h 3134833"/>
              <a:gd name="connsiteX2-15" fmla="*/ 3134833 w 3134833"/>
              <a:gd name="connsiteY2-16" fmla="*/ 1567417 h 3134833"/>
              <a:gd name="connsiteX3-17" fmla="*/ 1567417 w 3134833"/>
              <a:gd name="connsiteY3-18" fmla="*/ 3134833 h 3134833"/>
              <a:gd name="connsiteX4-19" fmla="*/ 0 w 3134833"/>
              <a:gd name="connsiteY4-20" fmla="*/ 1567417 h 3134833"/>
              <a:gd name="connsiteX0-21" fmla="*/ 0 w 3134833"/>
              <a:gd name="connsiteY0-22" fmla="*/ 1567417 h 3134833"/>
              <a:gd name="connsiteX1-23" fmla="*/ 1567417 w 3134833"/>
              <a:gd name="connsiteY1-24" fmla="*/ 0 h 3134833"/>
              <a:gd name="connsiteX2-25" fmla="*/ 3134833 w 3134833"/>
              <a:gd name="connsiteY2-26" fmla="*/ 1567417 h 3134833"/>
              <a:gd name="connsiteX3-27" fmla="*/ 1567417 w 3134833"/>
              <a:gd name="connsiteY3-28" fmla="*/ 3134833 h 3134833"/>
              <a:gd name="connsiteX4-29" fmla="*/ 0 w 3134833"/>
              <a:gd name="connsiteY4-30" fmla="*/ 1567417 h 3134833"/>
              <a:gd name="connsiteX0-31" fmla="*/ 0 w 3134833"/>
              <a:gd name="connsiteY0-32" fmla="*/ 1567417 h 3134833"/>
              <a:gd name="connsiteX1-33" fmla="*/ 1567417 w 3134833"/>
              <a:gd name="connsiteY1-34" fmla="*/ 0 h 3134833"/>
              <a:gd name="connsiteX2-35" fmla="*/ 3134833 w 3134833"/>
              <a:gd name="connsiteY2-36" fmla="*/ 1567417 h 3134833"/>
              <a:gd name="connsiteX3-37" fmla="*/ 1567417 w 3134833"/>
              <a:gd name="connsiteY3-38" fmla="*/ 3134833 h 3134833"/>
              <a:gd name="connsiteX4-39" fmla="*/ 0 w 3134833"/>
              <a:gd name="connsiteY4-40" fmla="*/ 1567417 h 3134833"/>
              <a:gd name="connsiteX0-41" fmla="*/ 0 w 3134833"/>
              <a:gd name="connsiteY0-42" fmla="*/ 1567417 h 3134833"/>
              <a:gd name="connsiteX1-43" fmla="*/ 1567417 w 3134833"/>
              <a:gd name="connsiteY1-44" fmla="*/ 0 h 3134833"/>
              <a:gd name="connsiteX2-45" fmla="*/ 3134833 w 3134833"/>
              <a:gd name="connsiteY2-46" fmla="*/ 1567417 h 3134833"/>
              <a:gd name="connsiteX3-47" fmla="*/ 1567417 w 3134833"/>
              <a:gd name="connsiteY3-48" fmla="*/ 3134833 h 3134833"/>
              <a:gd name="connsiteX4-49" fmla="*/ 0 w 3134833"/>
              <a:gd name="connsiteY4-50" fmla="*/ 1567417 h 3134833"/>
              <a:gd name="connsiteX0-51" fmla="*/ 0 w 3134833"/>
              <a:gd name="connsiteY0-52" fmla="*/ 1567417 h 3134833"/>
              <a:gd name="connsiteX1-53" fmla="*/ 1567417 w 3134833"/>
              <a:gd name="connsiteY1-54" fmla="*/ 0 h 3134833"/>
              <a:gd name="connsiteX2-55" fmla="*/ 3134833 w 3134833"/>
              <a:gd name="connsiteY2-56" fmla="*/ 1567417 h 3134833"/>
              <a:gd name="connsiteX3-57" fmla="*/ 1567417 w 3134833"/>
              <a:gd name="connsiteY3-58" fmla="*/ 3134833 h 3134833"/>
              <a:gd name="connsiteX4-59" fmla="*/ 0 w 3134833"/>
              <a:gd name="connsiteY4-60" fmla="*/ 1567417 h 3134833"/>
              <a:gd name="connsiteX0-61" fmla="*/ 0 w 3134833"/>
              <a:gd name="connsiteY0-62" fmla="*/ 1567417 h 3134833"/>
              <a:gd name="connsiteX1-63" fmla="*/ 1567417 w 3134833"/>
              <a:gd name="connsiteY1-64" fmla="*/ 0 h 3134833"/>
              <a:gd name="connsiteX2-65" fmla="*/ 3134833 w 3134833"/>
              <a:gd name="connsiteY2-66" fmla="*/ 1567417 h 3134833"/>
              <a:gd name="connsiteX3-67" fmla="*/ 1567417 w 3134833"/>
              <a:gd name="connsiteY3-68" fmla="*/ 3134833 h 3134833"/>
              <a:gd name="connsiteX4-69" fmla="*/ 0 w 3134833"/>
              <a:gd name="connsiteY4-70" fmla="*/ 1567417 h 3134833"/>
              <a:gd name="connsiteX0-71" fmla="*/ 0 w 3134833"/>
              <a:gd name="connsiteY0-72" fmla="*/ 1567417 h 3134833"/>
              <a:gd name="connsiteX1-73" fmla="*/ 1567417 w 3134833"/>
              <a:gd name="connsiteY1-74" fmla="*/ 0 h 3134833"/>
              <a:gd name="connsiteX2-75" fmla="*/ 3134833 w 3134833"/>
              <a:gd name="connsiteY2-76" fmla="*/ 1567417 h 3134833"/>
              <a:gd name="connsiteX3-77" fmla="*/ 1567417 w 3134833"/>
              <a:gd name="connsiteY3-78" fmla="*/ 3134833 h 3134833"/>
              <a:gd name="connsiteX4-79" fmla="*/ 0 w 3134833"/>
              <a:gd name="connsiteY4-80" fmla="*/ 1567417 h 3134833"/>
              <a:gd name="connsiteX0-81" fmla="*/ 0 w 3134833"/>
              <a:gd name="connsiteY0-82" fmla="*/ 1567417 h 3134833"/>
              <a:gd name="connsiteX1-83" fmla="*/ 1567417 w 3134833"/>
              <a:gd name="connsiteY1-84" fmla="*/ 0 h 3134833"/>
              <a:gd name="connsiteX2-85" fmla="*/ 3134833 w 3134833"/>
              <a:gd name="connsiteY2-86" fmla="*/ 1567417 h 3134833"/>
              <a:gd name="connsiteX3-87" fmla="*/ 1567417 w 3134833"/>
              <a:gd name="connsiteY3-88" fmla="*/ 3134833 h 3134833"/>
              <a:gd name="connsiteX4-89" fmla="*/ 0 w 3134833"/>
              <a:gd name="connsiteY4-90" fmla="*/ 1567417 h 3134833"/>
              <a:gd name="connsiteX0-91" fmla="*/ 0 w 3134833"/>
              <a:gd name="connsiteY0-92" fmla="*/ 1567417 h 3134833"/>
              <a:gd name="connsiteX1-93" fmla="*/ 1567417 w 3134833"/>
              <a:gd name="connsiteY1-94" fmla="*/ 0 h 3134833"/>
              <a:gd name="connsiteX2-95" fmla="*/ 3134833 w 3134833"/>
              <a:gd name="connsiteY2-96" fmla="*/ 1567417 h 3134833"/>
              <a:gd name="connsiteX3-97" fmla="*/ 1567417 w 3134833"/>
              <a:gd name="connsiteY3-98" fmla="*/ 3134833 h 3134833"/>
              <a:gd name="connsiteX4-99" fmla="*/ 0 w 3134833"/>
              <a:gd name="connsiteY4-100" fmla="*/ 1567417 h 3134833"/>
              <a:gd name="connsiteX0-101" fmla="*/ 0 w 3134833"/>
              <a:gd name="connsiteY0-102" fmla="*/ 1567417 h 3134833"/>
              <a:gd name="connsiteX1-103" fmla="*/ 1567417 w 3134833"/>
              <a:gd name="connsiteY1-104" fmla="*/ 0 h 3134833"/>
              <a:gd name="connsiteX2-105" fmla="*/ 3134833 w 3134833"/>
              <a:gd name="connsiteY2-106" fmla="*/ 1567417 h 3134833"/>
              <a:gd name="connsiteX3-107" fmla="*/ 1567417 w 3134833"/>
              <a:gd name="connsiteY3-108" fmla="*/ 3134833 h 3134833"/>
              <a:gd name="connsiteX4-109" fmla="*/ 0 w 3134833"/>
              <a:gd name="connsiteY4-110" fmla="*/ 1567417 h 3134833"/>
              <a:gd name="connsiteX0-111" fmla="*/ 0 w 3134833"/>
              <a:gd name="connsiteY0-112" fmla="*/ 1567417 h 3134833"/>
              <a:gd name="connsiteX1-113" fmla="*/ 1567417 w 3134833"/>
              <a:gd name="connsiteY1-114" fmla="*/ 0 h 3134833"/>
              <a:gd name="connsiteX2-115" fmla="*/ 3134833 w 3134833"/>
              <a:gd name="connsiteY2-116" fmla="*/ 1567417 h 3134833"/>
              <a:gd name="connsiteX3-117" fmla="*/ 1567417 w 3134833"/>
              <a:gd name="connsiteY3-118" fmla="*/ 3134833 h 3134833"/>
              <a:gd name="connsiteX4-119" fmla="*/ 0 w 3134833"/>
              <a:gd name="connsiteY4-120" fmla="*/ 1567417 h 313483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34833" h="3134833">
                <a:moveTo>
                  <a:pt x="0" y="1567417"/>
                </a:moveTo>
                <a:cubicBezTo>
                  <a:pt x="1478" y="1151270"/>
                  <a:pt x="1215066" y="1476"/>
                  <a:pt x="1567417" y="0"/>
                </a:cubicBezTo>
                <a:cubicBezTo>
                  <a:pt x="1898504" y="1476"/>
                  <a:pt x="3133356" y="1098108"/>
                  <a:pt x="3134833" y="1567417"/>
                </a:cubicBezTo>
                <a:cubicBezTo>
                  <a:pt x="3133356" y="2015461"/>
                  <a:pt x="1951665" y="3122724"/>
                  <a:pt x="1567417" y="3134833"/>
                </a:cubicBezTo>
                <a:cubicBezTo>
                  <a:pt x="1119373" y="3133356"/>
                  <a:pt x="1477" y="1994196"/>
                  <a:pt x="0" y="1567417"/>
                </a:cubicBezTo>
                <a:close/>
              </a:path>
            </a:pathLst>
          </a:custGeom>
          <a:solidFill>
            <a:srgbClr val="CECCC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r>
              <a:rPr lang="en-US" altLang="zh-CN" sz="1800" dirty="0">
                <a:solidFill>
                  <a:srgbClr val="FFFFFF"/>
                </a:solidFill>
                <a:cs typeface="+mn-ea"/>
                <a:sym typeface="+mn-lt"/>
              </a:rPr>
              <a:t>5</a:t>
            </a:r>
            <a:endParaRPr lang="zh-CN" altLang="en-US" sz="1800" dirty="0">
              <a:solidFill>
                <a:srgbClr val="FFFFFF"/>
              </a:solidFill>
              <a:cs typeface="+mn-ea"/>
              <a:sym typeface="+mn-lt"/>
            </a:endParaRPr>
          </a:p>
        </p:txBody>
      </p:sp>
      <p:sp>
        <p:nvSpPr>
          <p:cNvPr id="8" name="文本框 7"/>
          <p:cNvSpPr txBox="1"/>
          <p:nvPr/>
        </p:nvSpPr>
        <p:spPr>
          <a:xfrm>
            <a:off x="1915643" y="1719469"/>
            <a:ext cx="800219" cy="276999"/>
          </a:xfrm>
          <a:prstGeom prst="rect">
            <a:avLst/>
          </a:prstGeom>
          <a:noFill/>
        </p:spPr>
        <p:txBody>
          <a:bodyPr wrap="none" rtlCol="0">
            <a:spAutoFit/>
          </a:bodyPr>
          <a:lstStyle/>
          <a:p>
            <a:pPr algn="ctr"/>
            <a:r>
              <a:rPr lang="zh-CN" altLang="en-US" sz="1200" b="1" dirty="0" smtClean="0">
                <a:solidFill>
                  <a:schemeClr val="bg2">
                    <a:lumMod val="50000"/>
                  </a:schemeClr>
                </a:solidFill>
                <a:cs typeface="+mn-ea"/>
                <a:sym typeface="+mn-lt"/>
              </a:rPr>
              <a:t>输入标题</a:t>
            </a:r>
            <a:endParaRPr lang="zh-CN" altLang="en-US" sz="1200" b="1" dirty="0">
              <a:solidFill>
                <a:schemeClr val="bg2">
                  <a:lumMod val="50000"/>
                </a:schemeClr>
              </a:solidFill>
              <a:cs typeface="+mn-ea"/>
              <a:sym typeface="+mn-lt"/>
            </a:endParaRPr>
          </a:p>
        </p:txBody>
      </p:sp>
      <p:sp>
        <p:nvSpPr>
          <p:cNvPr id="9" name="文本框 8"/>
          <p:cNvSpPr txBox="1"/>
          <p:nvPr/>
        </p:nvSpPr>
        <p:spPr>
          <a:xfrm>
            <a:off x="1184978" y="1967408"/>
            <a:ext cx="1500809" cy="369332"/>
          </a:xfrm>
          <a:prstGeom prst="rect">
            <a:avLst/>
          </a:prstGeom>
          <a:noFill/>
        </p:spPr>
        <p:txBody>
          <a:bodyPr wrap="square" rtlCol="0">
            <a:spAutoFit/>
          </a:bodyPr>
          <a:lstStyle/>
          <a:p>
            <a:pPr algn="r"/>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10" name="文本框 9"/>
          <p:cNvSpPr txBox="1"/>
          <p:nvPr/>
        </p:nvSpPr>
        <p:spPr>
          <a:xfrm>
            <a:off x="2308238" y="2897257"/>
            <a:ext cx="800220" cy="276999"/>
          </a:xfrm>
          <a:prstGeom prst="rect">
            <a:avLst/>
          </a:prstGeom>
          <a:noFill/>
        </p:spPr>
        <p:txBody>
          <a:bodyPr wrap="none" rtlCol="0">
            <a:spAutoFit/>
          </a:bodyPr>
          <a:lstStyle/>
          <a:p>
            <a:pPr algn="ctr"/>
            <a:r>
              <a:rPr lang="zh-CN" altLang="en-US" sz="1200" b="1" dirty="0" smtClean="0">
                <a:solidFill>
                  <a:schemeClr val="bg2">
                    <a:lumMod val="50000"/>
                  </a:schemeClr>
                </a:solidFill>
                <a:cs typeface="+mn-ea"/>
                <a:sym typeface="+mn-lt"/>
              </a:rPr>
              <a:t>输入标题</a:t>
            </a:r>
            <a:endParaRPr lang="zh-CN" altLang="en-US" sz="1200" b="1" dirty="0">
              <a:solidFill>
                <a:schemeClr val="bg2">
                  <a:lumMod val="50000"/>
                </a:schemeClr>
              </a:solidFill>
              <a:cs typeface="+mn-ea"/>
              <a:sym typeface="+mn-lt"/>
            </a:endParaRPr>
          </a:p>
        </p:txBody>
      </p:sp>
      <p:sp>
        <p:nvSpPr>
          <p:cNvPr id="11" name="文本框 10"/>
          <p:cNvSpPr txBox="1"/>
          <p:nvPr/>
        </p:nvSpPr>
        <p:spPr>
          <a:xfrm>
            <a:off x="1313814" y="3177524"/>
            <a:ext cx="1776759" cy="369332"/>
          </a:xfrm>
          <a:prstGeom prst="rect">
            <a:avLst/>
          </a:prstGeom>
          <a:noFill/>
        </p:spPr>
        <p:txBody>
          <a:bodyPr wrap="square" rtlCol="0">
            <a:spAutoFit/>
          </a:bodyPr>
          <a:lstStyle/>
          <a:p>
            <a:pPr algn="r"/>
            <a:r>
              <a:rPr lang="zh-CN" altLang="en-US" sz="900" dirty="0" smtClean="0">
                <a:cs typeface="+mn-ea"/>
                <a:sym typeface="+mn-lt"/>
              </a:rPr>
              <a:t>点击输入内容，编辑文字</a:t>
            </a:r>
            <a:r>
              <a:rPr lang="en-US" altLang="zh-CN" sz="900" dirty="0" smtClean="0">
                <a:cs typeface="+mn-ea"/>
                <a:sym typeface="+mn-lt"/>
              </a:rPr>
              <a:t> </a:t>
            </a:r>
          </a:p>
          <a:p>
            <a:pPr algn="r"/>
            <a:r>
              <a:rPr lang="zh-CN" altLang="en-US" sz="900" dirty="0" smtClean="0">
                <a:cs typeface="+mn-ea"/>
                <a:sym typeface="+mn-lt"/>
              </a:rPr>
              <a:t>点击输入内容，编辑文字</a:t>
            </a:r>
            <a:endParaRPr lang="zh-CN" altLang="en-US" sz="900" dirty="0">
              <a:cs typeface="+mn-ea"/>
              <a:sym typeface="+mn-lt"/>
            </a:endParaRPr>
          </a:p>
        </p:txBody>
      </p:sp>
      <p:sp>
        <p:nvSpPr>
          <p:cNvPr id="12" name="文本框 11"/>
          <p:cNvSpPr txBox="1"/>
          <p:nvPr/>
        </p:nvSpPr>
        <p:spPr>
          <a:xfrm>
            <a:off x="6479783" y="1696407"/>
            <a:ext cx="800220" cy="276999"/>
          </a:xfrm>
          <a:prstGeom prst="rect">
            <a:avLst/>
          </a:prstGeom>
          <a:noFill/>
        </p:spPr>
        <p:txBody>
          <a:bodyPr wrap="none" rtlCol="0">
            <a:spAutoFit/>
          </a:bodyPr>
          <a:lstStyle/>
          <a:p>
            <a:pPr algn="ctr"/>
            <a:r>
              <a:rPr lang="zh-CN" altLang="en-US" sz="1200" b="1" dirty="0" smtClean="0">
                <a:solidFill>
                  <a:schemeClr val="bg2">
                    <a:lumMod val="50000"/>
                  </a:schemeClr>
                </a:solidFill>
                <a:cs typeface="+mn-ea"/>
                <a:sym typeface="+mn-lt"/>
              </a:rPr>
              <a:t>输入标题</a:t>
            </a:r>
            <a:endParaRPr lang="zh-CN" altLang="en-US" sz="1200" b="1" dirty="0">
              <a:solidFill>
                <a:schemeClr val="bg2">
                  <a:lumMod val="50000"/>
                </a:schemeClr>
              </a:solidFill>
              <a:cs typeface="+mn-ea"/>
              <a:sym typeface="+mn-lt"/>
            </a:endParaRPr>
          </a:p>
        </p:txBody>
      </p:sp>
      <p:sp>
        <p:nvSpPr>
          <p:cNvPr id="13" name="文本框 12"/>
          <p:cNvSpPr txBox="1"/>
          <p:nvPr/>
        </p:nvSpPr>
        <p:spPr>
          <a:xfrm>
            <a:off x="6500192" y="1926192"/>
            <a:ext cx="1500809" cy="369332"/>
          </a:xfrm>
          <a:prstGeom prst="rect">
            <a:avLst/>
          </a:prstGeom>
          <a:noFill/>
        </p:spPr>
        <p:txBody>
          <a:bodyPr wrap="square" rtlCol="0">
            <a:spAutoFit/>
          </a:bodyPr>
          <a:lstStyle/>
          <a:p>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14" name="文本框 13"/>
          <p:cNvSpPr txBox="1"/>
          <p:nvPr/>
        </p:nvSpPr>
        <p:spPr>
          <a:xfrm>
            <a:off x="5997734" y="2897257"/>
            <a:ext cx="800220" cy="276999"/>
          </a:xfrm>
          <a:prstGeom prst="rect">
            <a:avLst/>
          </a:prstGeom>
          <a:noFill/>
        </p:spPr>
        <p:txBody>
          <a:bodyPr wrap="none" rtlCol="0">
            <a:spAutoFit/>
          </a:bodyPr>
          <a:lstStyle/>
          <a:p>
            <a:pPr algn="ctr"/>
            <a:r>
              <a:rPr lang="zh-CN" altLang="en-US" sz="1200" b="1" dirty="0" smtClean="0">
                <a:solidFill>
                  <a:schemeClr val="bg2">
                    <a:lumMod val="50000"/>
                  </a:schemeClr>
                </a:solidFill>
                <a:cs typeface="+mn-ea"/>
                <a:sym typeface="+mn-lt"/>
              </a:rPr>
              <a:t>输入标题</a:t>
            </a:r>
            <a:endParaRPr lang="zh-CN" altLang="en-US" sz="1200" b="1" dirty="0">
              <a:solidFill>
                <a:schemeClr val="bg2">
                  <a:lumMod val="50000"/>
                </a:schemeClr>
              </a:solidFill>
              <a:cs typeface="+mn-ea"/>
              <a:sym typeface="+mn-lt"/>
            </a:endParaRPr>
          </a:p>
        </p:txBody>
      </p:sp>
      <p:sp>
        <p:nvSpPr>
          <p:cNvPr id="15" name="文本框 14"/>
          <p:cNvSpPr txBox="1"/>
          <p:nvPr/>
        </p:nvSpPr>
        <p:spPr>
          <a:xfrm>
            <a:off x="6018144" y="3127042"/>
            <a:ext cx="1500809" cy="369332"/>
          </a:xfrm>
          <a:prstGeom prst="rect">
            <a:avLst/>
          </a:prstGeom>
          <a:noFill/>
        </p:spPr>
        <p:txBody>
          <a:bodyPr wrap="square" rtlCol="0">
            <a:spAutoFit/>
          </a:bodyPr>
          <a:lstStyle/>
          <a:p>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16" name="文本框 15"/>
          <p:cNvSpPr txBox="1"/>
          <p:nvPr/>
        </p:nvSpPr>
        <p:spPr>
          <a:xfrm>
            <a:off x="4185598" y="4096707"/>
            <a:ext cx="800219" cy="276999"/>
          </a:xfrm>
          <a:prstGeom prst="rect">
            <a:avLst/>
          </a:prstGeom>
          <a:noFill/>
        </p:spPr>
        <p:txBody>
          <a:bodyPr wrap="none" rtlCol="0">
            <a:spAutoFit/>
          </a:bodyPr>
          <a:lstStyle/>
          <a:p>
            <a:pPr algn="ctr"/>
            <a:r>
              <a:rPr lang="zh-CN" altLang="en-US" sz="1200" b="1" dirty="0" smtClean="0">
                <a:solidFill>
                  <a:schemeClr val="bg2">
                    <a:lumMod val="50000"/>
                  </a:schemeClr>
                </a:solidFill>
                <a:cs typeface="+mn-ea"/>
                <a:sym typeface="+mn-lt"/>
              </a:rPr>
              <a:t>输入标题</a:t>
            </a:r>
            <a:endParaRPr lang="zh-CN" altLang="en-US" sz="1200" b="1" dirty="0">
              <a:solidFill>
                <a:schemeClr val="bg2">
                  <a:lumMod val="50000"/>
                </a:schemeClr>
              </a:solidFill>
              <a:cs typeface="+mn-ea"/>
              <a:sym typeface="+mn-lt"/>
            </a:endParaRPr>
          </a:p>
        </p:txBody>
      </p:sp>
      <p:sp>
        <p:nvSpPr>
          <p:cNvPr id="17" name="文本框 16"/>
          <p:cNvSpPr txBox="1"/>
          <p:nvPr/>
        </p:nvSpPr>
        <p:spPr>
          <a:xfrm>
            <a:off x="3458818" y="4356308"/>
            <a:ext cx="2241274" cy="369332"/>
          </a:xfrm>
          <a:prstGeom prst="rect">
            <a:avLst/>
          </a:prstGeom>
          <a:noFill/>
        </p:spPr>
        <p:txBody>
          <a:bodyPr wrap="square" rtlCol="0">
            <a:spAutoFit/>
          </a:bodyPr>
          <a:lstStyle/>
          <a:p>
            <a:pPr algn="ctr"/>
            <a:r>
              <a:rPr lang="zh-CN" altLang="en-US" sz="900" dirty="0" smtClean="0">
                <a:cs typeface="+mn-ea"/>
                <a:sym typeface="+mn-lt"/>
              </a:rPr>
              <a:t>点击输入内容，编辑文字</a:t>
            </a:r>
            <a:r>
              <a:rPr lang="en-US" altLang="zh-CN" sz="900" dirty="0" smtClean="0">
                <a:cs typeface="+mn-ea"/>
                <a:sym typeface="+mn-lt"/>
              </a:rPr>
              <a:t> </a:t>
            </a:r>
            <a:r>
              <a:rPr lang="zh-CN" altLang="en-US" sz="900" dirty="0" smtClean="0">
                <a:cs typeface="+mn-ea"/>
                <a:sym typeface="+mn-lt"/>
              </a:rPr>
              <a:t>点击输入内容，编辑文字</a:t>
            </a:r>
            <a:endParaRPr lang="zh-CN" altLang="en-US" sz="900" dirty="0">
              <a:cs typeface="+mn-ea"/>
              <a:sym typeface="+mn-lt"/>
            </a:endParaRPr>
          </a:p>
        </p:txBody>
      </p:sp>
      <p:sp>
        <p:nvSpPr>
          <p:cNvPr id="18" name="KSO_Shape"/>
          <p:cNvSpPr/>
          <p:nvPr/>
        </p:nvSpPr>
        <p:spPr>
          <a:xfrm>
            <a:off x="4260030" y="3391521"/>
            <a:ext cx="623941" cy="623941"/>
          </a:xfrm>
          <a:custGeom>
            <a:avLst/>
            <a:gdLst>
              <a:gd name="connsiteX0" fmla="*/ 0 w 3134833"/>
              <a:gd name="connsiteY0" fmla="*/ 1567417 h 3134833"/>
              <a:gd name="connsiteX1" fmla="*/ 1567417 w 3134833"/>
              <a:gd name="connsiteY1" fmla="*/ 0 h 3134833"/>
              <a:gd name="connsiteX2" fmla="*/ 3134833 w 3134833"/>
              <a:gd name="connsiteY2" fmla="*/ 1567417 h 3134833"/>
              <a:gd name="connsiteX3" fmla="*/ 1567417 w 3134833"/>
              <a:gd name="connsiteY3" fmla="*/ 3134833 h 3134833"/>
              <a:gd name="connsiteX4" fmla="*/ 0 w 3134833"/>
              <a:gd name="connsiteY4" fmla="*/ 1567417 h 3134833"/>
              <a:gd name="connsiteX0-1" fmla="*/ 0 w 3134833"/>
              <a:gd name="connsiteY0-2" fmla="*/ 1567417 h 3134833"/>
              <a:gd name="connsiteX1-3" fmla="*/ 1567417 w 3134833"/>
              <a:gd name="connsiteY1-4" fmla="*/ 0 h 3134833"/>
              <a:gd name="connsiteX2-5" fmla="*/ 3134833 w 3134833"/>
              <a:gd name="connsiteY2-6" fmla="*/ 1567417 h 3134833"/>
              <a:gd name="connsiteX3-7" fmla="*/ 1567417 w 3134833"/>
              <a:gd name="connsiteY3-8" fmla="*/ 3134833 h 3134833"/>
              <a:gd name="connsiteX4-9" fmla="*/ 0 w 3134833"/>
              <a:gd name="connsiteY4-10" fmla="*/ 1567417 h 3134833"/>
              <a:gd name="connsiteX0-11" fmla="*/ 0 w 3134833"/>
              <a:gd name="connsiteY0-12" fmla="*/ 1567417 h 3134833"/>
              <a:gd name="connsiteX1-13" fmla="*/ 1567417 w 3134833"/>
              <a:gd name="connsiteY1-14" fmla="*/ 0 h 3134833"/>
              <a:gd name="connsiteX2-15" fmla="*/ 3134833 w 3134833"/>
              <a:gd name="connsiteY2-16" fmla="*/ 1567417 h 3134833"/>
              <a:gd name="connsiteX3-17" fmla="*/ 1567417 w 3134833"/>
              <a:gd name="connsiteY3-18" fmla="*/ 3134833 h 3134833"/>
              <a:gd name="connsiteX4-19" fmla="*/ 0 w 3134833"/>
              <a:gd name="connsiteY4-20" fmla="*/ 1567417 h 3134833"/>
              <a:gd name="connsiteX0-21" fmla="*/ 0 w 3134833"/>
              <a:gd name="connsiteY0-22" fmla="*/ 1567417 h 3134833"/>
              <a:gd name="connsiteX1-23" fmla="*/ 1567417 w 3134833"/>
              <a:gd name="connsiteY1-24" fmla="*/ 0 h 3134833"/>
              <a:gd name="connsiteX2-25" fmla="*/ 3134833 w 3134833"/>
              <a:gd name="connsiteY2-26" fmla="*/ 1567417 h 3134833"/>
              <a:gd name="connsiteX3-27" fmla="*/ 1567417 w 3134833"/>
              <a:gd name="connsiteY3-28" fmla="*/ 3134833 h 3134833"/>
              <a:gd name="connsiteX4-29" fmla="*/ 0 w 3134833"/>
              <a:gd name="connsiteY4-30" fmla="*/ 1567417 h 3134833"/>
              <a:gd name="connsiteX0-31" fmla="*/ 0 w 3134833"/>
              <a:gd name="connsiteY0-32" fmla="*/ 1567417 h 3134833"/>
              <a:gd name="connsiteX1-33" fmla="*/ 1567417 w 3134833"/>
              <a:gd name="connsiteY1-34" fmla="*/ 0 h 3134833"/>
              <a:gd name="connsiteX2-35" fmla="*/ 3134833 w 3134833"/>
              <a:gd name="connsiteY2-36" fmla="*/ 1567417 h 3134833"/>
              <a:gd name="connsiteX3-37" fmla="*/ 1567417 w 3134833"/>
              <a:gd name="connsiteY3-38" fmla="*/ 3134833 h 3134833"/>
              <a:gd name="connsiteX4-39" fmla="*/ 0 w 3134833"/>
              <a:gd name="connsiteY4-40" fmla="*/ 1567417 h 3134833"/>
              <a:gd name="connsiteX0-41" fmla="*/ 0 w 3134833"/>
              <a:gd name="connsiteY0-42" fmla="*/ 1567417 h 3134833"/>
              <a:gd name="connsiteX1-43" fmla="*/ 1567417 w 3134833"/>
              <a:gd name="connsiteY1-44" fmla="*/ 0 h 3134833"/>
              <a:gd name="connsiteX2-45" fmla="*/ 3134833 w 3134833"/>
              <a:gd name="connsiteY2-46" fmla="*/ 1567417 h 3134833"/>
              <a:gd name="connsiteX3-47" fmla="*/ 1567417 w 3134833"/>
              <a:gd name="connsiteY3-48" fmla="*/ 3134833 h 3134833"/>
              <a:gd name="connsiteX4-49" fmla="*/ 0 w 3134833"/>
              <a:gd name="connsiteY4-50" fmla="*/ 1567417 h 3134833"/>
              <a:gd name="connsiteX0-51" fmla="*/ 0 w 3134833"/>
              <a:gd name="connsiteY0-52" fmla="*/ 1567417 h 3134833"/>
              <a:gd name="connsiteX1-53" fmla="*/ 1567417 w 3134833"/>
              <a:gd name="connsiteY1-54" fmla="*/ 0 h 3134833"/>
              <a:gd name="connsiteX2-55" fmla="*/ 3134833 w 3134833"/>
              <a:gd name="connsiteY2-56" fmla="*/ 1567417 h 3134833"/>
              <a:gd name="connsiteX3-57" fmla="*/ 1567417 w 3134833"/>
              <a:gd name="connsiteY3-58" fmla="*/ 3134833 h 3134833"/>
              <a:gd name="connsiteX4-59" fmla="*/ 0 w 3134833"/>
              <a:gd name="connsiteY4-60" fmla="*/ 1567417 h 3134833"/>
              <a:gd name="connsiteX0-61" fmla="*/ 0 w 3134833"/>
              <a:gd name="connsiteY0-62" fmla="*/ 1567417 h 3134833"/>
              <a:gd name="connsiteX1-63" fmla="*/ 1567417 w 3134833"/>
              <a:gd name="connsiteY1-64" fmla="*/ 0 h 3134833"/>
              <a:gd name="connsiteX2-65" fmla="*/ 3134833 w 3134833"/>
              <a:gd name="connsiteY2-66" fmla="*/ 1567417 h 3134833"/>
              <a:gd name="connsiteX3-67" fmla="*/ 1567417 w 3134833"/>
              <a:gd name="connsiteY3-68" fmla="*/ 3134833 h 3134833"/>
              <a:gd name="connsiteX4-69" fmla="*/ 0 w 3134833"/>
              <a:gd name="connsiteY4-70" fmla="*/ 1567417 h 3134833"/>
              <a:gd name="connsiteX0-71" fmla="*/ 0 w 3134833"/>
              <a:gd name="connsiteY0-72" fmla="*/ 1567417 h 3134833"/>
              <a:gd name="connsiteX1-73" fmla="*/ 1567417 w 3134833"/>
              <a:gd name="connsiteY1-74" fmla="*/ 0 h 3134833"/>
              <a:gd name="connsiteX2-75" fmla="*/ 3134833 w 3134833"/>
              <a:gd name="connsiteY2-76" fmla="*/ 1567417 h 3134833"/>
              <a:gd name="connsiteX3-77" fmla="*/ 1567417 w 3134833"/>
              <a:gd name="connsiteY3-78" fmla="*/ 3134833 h 3134833"/>
              <a:gd name="connsiteX4-79" fmla="*/ 0 w 3134833"/>
              <a:gd name="connsiteY4-80" fmla="*/ 1567417 h 3134833"/>
              <a:gd name="connsiteX0-81" fmla="*/ 0 w 3134833"/>
              <a:gd name="connsiteY0-82" fmla="*/ 1567417 h 3134833"/>
              <a:gd name="connsiteX1-83" fmla="*/ 1567417 w 3134833"/>
              <a:gd name="connsiteY1-84" fmla="*/ 0 h 3134833"/>
              <a:gd name="connsiteX2-85" fmla="*/ 3134833 w 3134833"/>
              <a:gd name="connsiteY2-86" fmla="*/ 1567417 h 3134833"/>
              <a:gd name="connsiteX3-87" fmla="*/ 1567417 w 3134833"/>
              <a:gd name="connsiteY3-88" fmla="*/ 3134833 h 3134833"/>
              <a:gd name="connsiteX4-89" fmla="*/ 0 w 3134833"/>
              <a:gd name="connsiteY4-90" fmla="*/ 1567417 h 3134833"/>
              <a:gd name="connsiteX0-91" fmla="*/ 0 w 3134833"/>
              <a:gd name="connsiteY0-92" fmla="*/ 1567417 h 3134833"/>
              <a:gd name="connsiteX1-93" fmla="*/ 1567417 w 3134833"/>
              <a:gd name="connsiteY1-94" fmla="*/ 0 h 3134833"/>
              <a:gd name="connsiteX2-95" fmla="*/ 3134833 w 3134833"/>
              <a:gd name="connsiteY2-96" fmla="*/ 1567417 h 3134833"/>
              <a:gd name="connsiteX3-97" fmla="*/ 1567417 w 3134833"/>
              <a:gd name="connsiteY3-98" fmla="*/ 3134833 h 3134833"/>
              <a:gd name="connsiteX4-99" fmla="*/ 0 w 3134833"/>
              <a:gd name="connsiteY4-100" fmla="*/ 1567417 h 3134833"/>
              <a:gd name="connsiteX0-101" fmla="*/ 0 w 3134833"/>
              <a:gd name="connsiteY0-102" fmla="*/ 1567417 h 3134833"/>
              <a:gd name="connsiteX1-103" fmla="*/ 1567417 w 3134833"/>
              <a:gd name="connsiteY1-104" fmla="*/ 0 h 3134833"/>
              <a:gd name="connsiteX2-105" fmla="*/ 3134833 w 3134833"/>
              <a:gd name="connsiteY2-106" fmla="*/ 1567417 h 3134833"/>
              <a:gd name="connsiteX3-107" fmla="*/ 1567417 w 3134833"/>
              <a:gd name="connsiteY3-108" fmla="*/ 3134833 h 3134833"/>
              <a:gd name="connsiteX4-109" fmla="*/ 0 w 3134833"/>
              <a:gd name="connsiteY4-110" fmla="*/ 1567417 h 3134833"/>
              <a:gd name="connsiteX0-111" fmla="*/ 0 w 3134833"/>
              <a:gd name="connsiteY0-112" fmla="*/ 1567417 h 3134833"/>
              <a:gd name="connsiteX1-113" fmla="*/ 1567417 w 3134833"/>
              <a:gd name="connsiteY1-114" fmla="*/ 0 h 3134833"/>
              <a:gd name="connsiteX2-115" fmla="*/ 3134833 w 3134833"/>
              <a:gd name="connsiteY2-116" fmla="*/ 1567417 h 3134833"/>
              <a:gd name="connsiteX3-117" fmla="*/ 1567417 w 3134833"/>
              <a:gd name="connsiteY3-118" fmla="*/ 3134833 h 3134833"/>
              <a:gd name="connsiteX4-119" fmla="*/ 0 w 3134833"/>
              <a:gd name="connsiteY4-120" fmla="*/ 1567417 h 313483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34833" h="3134833">
                <a:moveTo>
                  <a:pt x="0" y="1567417"/>
                </a:moveTo>
                <a:cubicBezTo>
                  <a:pt x="1478" y="1151270"/>
                  <a:pt x="1215066" y="1476"/>
                  <a:pt x="1567417" y="0"/>
                </a:cubicBezTo>
                <a:cubicBezTo>
                  <a:pt x="1898504" y="1476"/>
                  <a:pt x="3133356" y="1098108"/>
                  <a:pt x="3134833" y="1567417"/>
                </a:cubicBezTo>
                <a:cubicBezTo>
                  <a:pt x="3133356" y="2015461"/>
                  <a:pt x="1951665" y="3122724"/>
                  <a:pt x="1567417" y="3134833"/>
                </a:cubicBezTo>
                <a:cubicBezTo>
                  <a:pt x="1119373" y="3133356"/>
                  <a:pt x="1477" y="1994196"/>
                  <a:pt x="0" y="1567417"/>
                </a:cubicBezTo>
                <a:close/>
              </a:path>
            </a:pathLst>
          </a:custGeom>
          <a:solidFill>
            <a:srgbClr val="8CC34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r>
              <a:rPr lang="en-US" altLang="zh-CN" sz="1800" dirty="0">
                <a:solidFill>
                  <a:srgbClr val="FFFFFF"/>
                </a:solidFill>
                <a:cs typeface="+mn-ea"/>
                <a:sym typeface="+mn-lt"/>
              </a:rPr>
              <a:t>3</a:t>
            </a:r>
            <a:endParaRPr lang="zh-CN" altLang="en-US" sz="1800" dirty="0">
              <a:solidFill>
                <a:srgbClr val="FFFFFF"/>
              </a:solidFill>
              <a:cs typeface="+mn-ea"/>
              <a:sym typeface="+mn-lt"/>
            </a:endParaRPr>
          </a:p>
        </p:txBody>
      </p:sp>
      <p:sp>
        <p:nvSpPr>
          <p:cNvPr id="19" name="KSO_Shape"/>
          <p:cNvSpPr/>
          <p:nvPr/>
        </p:nvSpPr>
        <p:spPr>
          <a:xfrm>
            <a:off x="3187713" y="2937065"/>
            <a:ext cx="623941" cy="623941"/>
          </a:xfrm>
          <a:custGeom>
            <a:avLst/>
            <a:gdLst>
              <a:gd name="connsiteX0" fmla="*/ 0 w 3134833"/>
              <a:gd name="connsiteY0" fmla="*/ 1567417 h 3134833"/>
              <a:gd name="connsiteX1" fmla="*/ 1567417 w 3134833"/>
              <a:gd name="connsiteY1" fmla="*/ 0 h 3134833"/>
              <a:gd name="connsiteX2" fmla="*/ 3134833 w 3134833"/>
              <a:gd name="connsiteY2" fmla="*/ 1567417 h 3134833"/>
              <a:gd name="connsiteX3" fmla="*/ 1567417 w 3134833"/>
              <a:gd name="connsiteY3" fmla="*/ 3134833 h 3134833"/>
              <a:gd name="connsiteX4" fmla="*/ 0 w 3134833"/>
              <a:gd name="connsiteY4" fmla="*/ 1567417 h 3134833"/>
              <a:gd name="connsiteX0-1" fmla="*/ 0 w 3134833"/>
              <a:gd name="connsiteY0-2" fmla="*/ 1567417 h 3134833"/>
              <a:gd name="connsiteX1-3" fmla="*/ 1567417 w 3134833"/>
              <a:gd name="connsiteY1-4" fmla="*/ 0 h 3134833"/>
              <a:gd name="connsiteX2-5" fmla="*/ 3134833 w 3134833"/>
              <a:gd name="connsiteY2-6" fmla="*/ 1567417 h 3134833"/>
              <a:gd name="connsiteX3-7" fmla="*/ 1567417 w 3134833"/>
              <a:gd name="connsiteY3-8" fmla="*/ 3134833 h 3134833"/>
              <a:gd name="connsiteX4-9" fmla="*/ 0 w 3134833"/>
              <a:gd name="connsiteY4-10" fmla="*/ 1567417 h 3134833"/>
              <a:gd name="connsiteX0-11" fmla="*/ 0 w 3134833"/>
              <a:gd name="connsiteY0-12" fmla="*/ 1567417 h 3134833"/>
              <a:gd name="connsiteX1-13" fmla="*/ 1567417 w 3134833"/>
              <a:gd name="connsiteY1-14" fmla="*/ 0 h 3134833"/>
              <a:gd name="connsiteX2-15" fmla="*/ 3134833 w 3134833"/>
              <a:gd name="connsiteY2-16" fmla="*/ 1567417 h 3134833"/>
              <a:gd name="connsiteX3-17" fmla="*/ 1567417 w 3134833"/>
              <a:gd name="connsiteY3-18" fmla="*/ 3134833 h 3134833"/>
              <a:gd name="connsiteX4-19" fmla="*/ 0 w 3134833"/>
              <a:gd name="connsiteY4-20" fmla="*/ 1567417 h 3134833"/>
              <a:gd name="connsiteX0-21" fmla="*/ 0 w 3134833"/>
              <a:gd name="connsiteY0-22" fmla="*/ 1567417 h 3134833"/>
              <a:gd name="connsiteX1-23" fmla="*/ 1567417 w 3134833"/>
              <a:gd name="connsiteY1-24" fmla="*/ 0 h 3134833"/>
              <a:gd name="connsiteX2-25" fmla="*/ 3134833 w 3134833"/>
              <a:gd name="connsiteY2-26" fmla="*/ 1567417 h 3134833"/>
              <a:gd name="connsiteX3-27" fmla="*/ 1567417 w 3134833"/>
              <a:gd name="connsiteY3-28" fmla="*/ 3134833 h 3134833"/>
              <a:gd name="connsiteX4-29" fmla="*/ 0 w 3134833"/>
              <a:gd name="connsiteY4-30" fmla="*/ 1567417 h 3134833"/>
              <a:gd name="connsiteX0-31" fmla="*/ 0 w 3134833"/>
              <a:gd name="connsiteY0-32" fmla="*/ 1567417 h 3134833"/>
              <a:gd name="connsiteX1-33" fmla="*/ 1567417 w 3134833"/>
              <a:gd name="connsiteY1-34" fmla="*/ 0 h 3134833"/>
              <a:gd name="connsiteX2-35" fmla="*/ 3134833 w 3134833"/>
              <a:gd name="connsiteY2-36" fmla="*/ 1567417 h 3134833"/>
              <a:gd name="connsiteX3-37" fmla="*/ 1567417 w 3134833"/>
              <a:gd name="connsiteY3-38" fmla="*/ 3134833 h 3134833"/>
              <a:gd name="connsiteX4-39" fmla="*/ 0 w 3134833"/>
              <a:gd name="connsiteY4-40" fmla="*/ 1567417 h 3134833"/>
              <a:gd name="connsiteX0-41" fmla="*/ 0 w 3134833"/>
              <a:gd name="connsiteY0-42" fmla="*/ 1567417 h 3134833"/>
              <a:gd name="connsiteX1-43" fmla="*/ 1567417 w 3134833"/>
              <a:gd name="connsiteY1-44" fmla="*/ 0 h 3134833"/>
              <a:gd name="connsiteX2-45" fmla="*/ 3134833 w 3134833"/>
              <a:gd name="connsiteY2-46" fmla="*/ 1567417 h 3134833"/>
              <a:gd name="connsiteX3-47" fmla="*/ 1567417 w 3134833"/>
              <a:gd name="connsiteY3-48" fmla="*/ 3134833 h 3134833"/>
              <a:gd name="connsiteX4-49" fmla="*/ 0 w 3134833"/>
              <a:gd name="connsiteY4-50" fmla="*/ 1567417 h 3134833"/>
              <a:gd name="connsiteX0-51" fmla="*/ 0 w 3134833"/>
              <a:gd name="connsiteY0-52" fmla="*/ 1567417 h 3134833"/>
              <a:gd name="connsiteX1-53" fmla="*/ 1567417 w 3134833"/>
              <a:gd name="connsiteY1-54" fmla="*/ 0 h 3134833"/>
              <a:gd name="connsiteX2-55" fmla="*/ 3134833 w 3134833"/>
              <a:gd name="connsiteY2-56" fmla="*/ 1567417 h 3134833"/>
              <a:gd name="connsiteX3-57" fmla="*/ 1567417 w 3134833"/>
              <a:gd name="connsiteY3-58" fmla="*/ 3134833 h 3134833"/>
              <a:gd name="connsiteX4-59" fmla="*/ 0 w 3134833"/>
              <a:gd name="connsiteY4-60" fmla="*/ 1567417 h 3134833"/>
              <a:gd name="connsiteX0-61" fmla="*/ 0 w 3134833"/>
              <a:gd name="connsiteY0-62" fmla="*/ 1567417 h 3134833"/>
              <a:gd name="connsiteX1-63" fmla="*/ 1567417 w 3134833"/>
              <a:gd name="connsiteY1-64" fmla="*/ 0 h 3134833"/>
              <a:gd name="connsiteX2-65" fmla="*/ 3134833 w 3134833"/>
              <a:gd name="connsiteY2-66" fmla="*/ 1567417 h 3134833"/>
              <a:gd name="connsiteX3-67" fmla="*/ 1567417 w 3134833"/>
              <a:gd name="connsiteY3-68" fmla="*/ 3134833 h 3134833"/>
              <a:gd name="connsiteX4-69" fmla="*/ 0 w 3134833"/>
              <a:gd name="connsiteY4-70" fmla="*/ 1567417 h 3134833"/>
              <a:gd name="connsiteX0-71" fmla="*/ 0 w 3134833"/>
              <a:gd name="connsiteY0-72" fmla="*/ 1567417 h 3134833"/>
              <a:gd name="connsiteX1-73" fmla="*/ 1567417 w 3134833"/>
              <a:gd name="connsiteY1-74" fmla="*/ 0 h 3134833"/>
              <a:gd name="connsiteX2-75" fmla="*/ 3134833 w 3134833"/>
              <a:gd name="connsiteY2-76" fmla="*/ 1567417 h 3134833"/>
              <a:gd name="connsiteX3-77" fmla="*/ 1567417 w 3134833"/>
              <a:gd name="connsiteY3-78" fmla="*/ 3134833 h 3134833"/>
              <a:gd name="connsiteX4-79" fmla="*/ 0 w 3134833"/>
              <a:gd name="connsiteY4-80" fmla="*/ 1567417 h 3134833"/>
              <a:gd name="connsiteX0-81" fmla="*/ 0 w 3134833"/>
              <a:gd name="connsiteY0-82" fmla="*/ 1567417 h 3134833"/>
              <a:gd name="connsiteX1-83" fmla="*/ 1567417 w 3134833"/>
              <a:gd name="connsiteY1-84" fmla="*/ 0 h 3134833"/>
              <a:gd name="connsiteX2-85" fmla="*/ 3134833 w 3134833"/>
              <a:gd name="connsiteY2-86" fmla="*/ 1567417 h 3134833"/>
              <a:gd name="connsiteX3-87" fmla="*/ 1567417 w 3134833"/>
              <a:gd name="connsiteY3-88" fmla="*/ 3134833 h 3134833"/>
              <a:gd name="connsiteX4-89" fmla="*/ 0 w 3134833"/>
              <a:gd name="connsiteY4-90" fmla="*/ 1567417 h 3134833"/>
              <a:gd name="connsiteX0-91" fmla="*/ 0 w 3134833"/>
              <a:gd name="connsiteY0-92" fmla="*/ 1567417 h 3134833"/>
              <a:gd name="connsiteX1-93" fmla="*/ 1567417 w 3134833"/>
              <a:gd name="connsiteY1-94" fmla="*/ 0 h 3134833"/>
              <a:gd name="connsiteX2-95" fmla="*/ 3134833 w 3134833"/>
              <a:gd name="connsiteY2-96" fmla="*/ 1567417 h 3134833"/>
              <a:gd name="connsiteX3-97" fmla="*/ 1567417 w 3134833"/>
              <a:gd name="connsiteY3-98" fmla="*/ 3134833 h 3134833"/>
              <a:gd name="connsiteX4-99" fmla="*/ 0 w 3134833"/>
              <a:gd name="connsiteY4-100" fmla="*/ 1567417 h 3134833"/>
              <a:gd name="connsiteX0-101" fmla="*/ 0 w 3134833"/>
              <a:gd name="connsiteY0-102" fmla="*/ 1567417 h 3134833"/>
              <a:gd name="connsiteX1-103" fmla="*/ 1567417 w 3134833"/>
              <a:gd name="connsiteY1-104" fmla="*/ 0 h 3134833"/>
              <a:gd name="connsiteX2-105" fmla="*/ 3134833 w 3134833"/>
              <a:gd name="connsiteY2-106" fmla="*/ 1567417 h 3134833"/>
              <a:gd name="connsiteX3-107" fmla="*/ 1567417 w 3134833"/>
              <a:gd name="connsiteY3-108" fmla="*/ 3134833 h 3134833"/>
              <a:gd name="connsiteX4-109" fmla="*/ 0 w 3134833"/>
              <a:gd name="connsiteY4-110" fmla="*/ 1567417 h 3134833"/>
              <a:gd name="connsiteX0-111" fmla="*/ 0 w 3134833"/>
              <a:gd name="connsiteY0-112" fmla="*/ 1567417 h 3134833"/>
              <a:gd name="connsiteX1-113" fmla="*/ 1567417 w 3134833"/>
              <a:gd name="connsiteY1-114" fmla="*/ 0 h 3134833"/>
              <a:gd name="connsiteX2-115" fmla="*/ 3134833 w 3134833"/>
              <a:gd name="connsiteY2-116" fmla="*/ 1567417 h 3134833"/>
              <a:gd name="connsiteX3-117" fmla="*/ 1567417 w 3134833"/>
              <a:gd name="connsiteY3-118" fmla="*/ 3134833 h 3134833"/>
              <a:gd name="connsiteX4-119" fmla="*/ 0 w 3134833"/>
              <a:gd name="connsiteY4-120" fmla="*/ 1567417 h 313483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34833" h="3134833">
                <a:moveTo>
                  <a:pt x="0" y="1567417"/>
                </a:moveTo>
                <a:cubicBezTo>
                  <a:pt x="1478" y="1151270"/>
                  <a:pt x="1215066" y="1476"/>
                  <a:pt x="1567417" y="0"/>
                </a:cubicBezTo>
                <a:cubicBezTo>
                  <a:pt x="1898504" y="1476"/>
                  <a:pt x="3133356" y="1098108"/>
                  <a:pt x="3134833" y="1567417"/>
                </a:cubicBezTo>
                <a:cubicBezTo>
                  <a:pt x="3133356" y="2015461"/>
                  <a:pt x="1951665" y="3122724"/>
                  <a:pt x="1567417" y="3134833"/>
                </a:cubicBezTo>
                <a:cubicBezTo>
                  <a:pt x="1119373" y="3133356"/>
                  <a:pt x="1477" y="1994196"/>
                  <a:pt x="0" y="1567417"/>
                </a:cubicBezTo>
                <a:close/>
              </a:path>
            </a:pathLst>
          </a:custGeom>
          <a:solidFill>
            <a:srgbClr val="00990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r>
              <a:rPr lang="en-US" altLang="zh-CN" sz="1800" dirty="0">
                <a:solidFill>
                  <a:srgbClr val="FFFFFF"/>
                </a:solidFill>
                <a:cs typeface="+mn-ea"/>
                <a:sym typeface="+mn-lt"/>
              </a:rPr>
              <a:t>2</a:t>
            </a:r>
            <a:endParaRPr lang="zh-CN" altLang="en-US" sz="1800" dirty="0">
              <a:solidFill>
                <a:srgbClr val="FFFFFF"/>
              </a:solidFill>
              <a:cs typeface="+mn-ea"/>
              <a:sym typeface="+mn-lt"/>
            </a:endParaRPr>
          </a:p>
        </p:txBody>
      </p:sp>
      <p:sp>
        <p:nvSpPr>
          <p:cNvPr id="20" name="KSO_Shape"/>
          <p:cNvSpPr/>
          <p:nvPr/>
        </p:nvSpPr>
        <p:spPr>
          <a:xfrm>
            <a:off x="5339538" y="2937065"/>
            <a:ext cx="623941" cy="623941"/>
          </a:xfrm>
          <a:custGeom>
            <a:avLst/>
            <a:gdLst>
              <a:gd name="connsiteX0" fmla="*/ 0 w 3134833"/>
              <a:gd name="connsiteY0" fmla="*/ 1567417 h 3134833"/>
              <a:gd name="connsiteX1" fmla="*/ 1567417 w 3134833"/>
              <a:gd name="connsiteY1" fmla="*/ 0 h 3134833"/>
              <a:gd name="connsiteX2" fmla="*/ 3134833 w 3134833"/>
              <a:gd name="connsiteY2" fmla="*/ 1567417 h 3134833"/>
              <a:gd name="connsiteX3" fmla="*/ 1567417 w 3134833"/>
              <a:gd name="connsiteY3" fmla="*/ 3134833 h 3134833"/>
              <a:gd name="connsiteX4" fmla="*/ 0 w 3134833"/>
              <a:gd name="connsiteY4" fmla="*/ 1567417 h 3134833"/>
              <a:gd name="connsiteX0-1" fmla="*/ 0 w 3134833"/>
              <a:gd name="connsiteY0-2" fmla="*/ 1567417 h 3134833"/>
              <a:gd name="connsiteX1-3" fmla="*/ 1567417 w 3134833"/>
              <a:gd name="connsiteY1-4" fmla="*/ 0 h 3134833"/>
              <a:gd name="connsiteX2-5" fmla="*/ 3134833 w 3134833"/>
              <a:gd name="connsiteY2-6" fmla="*/ 1567417 h 3134833"/>
              <a:gd name="connsiteX3-7" fmla="*/ 1567417 w 3134833"/>
              <a:gd name="connsiteY3-8" fmla="*/ 3134833 h 3134833"/>
              <a:gd name="connsiteX4-9" fmla="*/ 0 w 3134833"/>
              <a:gd name="connsiteY4-10" fmla="*/ 1567417 h 3134833"/>
              <a:gd name="connsiteX0-11" fmla="*/ 0 w 3134833"/>
              <a:gd name="connsiteY0-12" fmla="*/ 1567417 h 3134833"/>
              <a:gd name="connsiteX1-13" fmla="*/ 1567417 w 3134833"/>
              <a:gd name="connsiteY1-14" fmla="*/ 0 h 3134833"/>
              <a:gd name="connsiteX2-15" fmla="*/ 3134833 w 3134833"/>
              <a:gd name="connsiteY2-16" fmla="*/ 1567417 h 3134833"/>
              <a:gd name="connsiteX3-17" fmla="*/ 1567417 w 3134833"/>
              <a:gd name="connsiteY3-18" fmla="*/ 3134833 h 3134833"/>
              <a:gd name="connsiteX4-19" fmla="*/ 0 w 3134833"/>
              <a:gd name="connsiteY4-20" fmla="*/ 1567417 h 3134833"/>
              <a:gd name="connsiteX0-21" fmla="*/ 0 w 3134833"/>
              <a:gd name="connsiteY0-22" fmla="*/ 1567417 h 3134833"/>
              <a:gd name="connsiteX1-23" fmla="*/ 1567417 w 3134833"/>
              <a:gd name="connsiteY1-24" fmla="*/ 0 h 3134833"/>
              <a:gd name="connsiteX2-25" fmla="*/ 3134833 w 3134833"/>
              <a:gd name="connsiteY2-26" fmla="*/ 1567417 h 3134833"/>
              <a:gd name="connsiteX3-27" fmla="*/ 1567417 w 3134833"/>
              <a:gd name="connsiteY3-28" fmla="*/ 3134833 h 3134833"/>
              <a:gd name="connsiteX4-29" fmla="*/ 0 w 3134833"/>
              <a:gd name="connsiteY4-30" fmla="*/ 1567417 h 3134833"/>
              <a:gd name="connsiteX0-31" fmla="*/ 0 w 3134833"/>
              <a:gd name="connsiteY0-32" fmla="*/ 1567417 h 3134833"/>
              <a:gd name="connsiteX1-33" fmla="*/ 1567417 w 3134833"/>
              <a:gd name="connsiteY1-34" fmla="*/ 0 h 3134833"/>
              <a:gd name="connsiteX2-35" fmla="*/ 3134833 w 3134833"/>
              <a:gd name="connsiteY2-36" fmla="*/ 1567417 h 3134833"/>
              <a:gd name="connsiteX3-37" fmla="*/ 1567417 w 3134833"/>
              <a:gd name="connsiteY3-38" fmla="*/ 3134833 h 3134833"/>
              <a:gd name="connsiteX4-39" fmla="*/ 0 w 3134833"/>
              <a:gd name="connsiteY4-40" fmla="*/ 1567417 h 3134833"/>
              <a:gd name="connsiteX0-41" fmla="*/ 0 w 3134833"/>
              <a:gd name="connsiteY0-42" fmla="*/ 1567417 h 3134833"/>
              <a:gd name="connsiteX1-43" fmla="*/ 1567417 w 3134833"/>
              <a:gd name="connsiteY1-44" fmla="*/ 0 h 3134833"/>
              <a:gd name="connsiteX2-45" fmla="*/ 3134833 w 3134833"/>
              <a:gd name="connsiteY2-46" fmla="*/ 1567417 h 3134833"/>
              <a:gd name="connsiteX3-47" fmla="*/ 1567417 w 3134833"/>
              <a:gd name="connsiteY3-48" fmla="*/ 3134833 h 3134833"/>
              <a:gd name="connsiteX4-49" fmla="*/ 0 w 3134833"/>
              <a:gd name="connsiteY4-50" fmla="*/ 1567417 h 3134833"/>
              <a:gd name="connsiteX0-51" fmla="*/ 0 w 3134833"/>
              <a:gd name="connsiteY0-52" fmla="*/ 1567417 h 3134833"/>
              <a:gd name="connsiteX1-53" fmla="*/ 1567417 w 3134833"/>
              <a:gd name="connsiteY1-54" fmla="*/ 0 h 3134833"/>
              <a:gd name="connsiteX2-55" fmla="*/ 3134833 w 3134833"/>
              <a:gd name="connsiteY2-56" fmla="*/ 1567417 h 3134833"/>
              <a:gd name="connsiteX3-57" fmla="*/ 1567417 w 3134833"/>
              <a:gd name="connsiteY3-58" fmla="*/ 3134833 h 3134833"/>
              <a:gd name="connsiteX4-59" fmla="*/ 0 w 3134833"/>
              <a:gd name="connsiteY4-60" fmla="*/ 1567417 h 3134833"/>
              <a:gd name="connsiteX0-61" fmla="*/ 0 w 3134833"/>
              <a:gd name="connsiteY0-62" fmla="*/ 1567417 h 3134833"/>
              <a:gd name="connsiteX1-63" fmla="*/ 1567417 w 3134833"/>
              <a:gd name="connsiteY1-64" fmla="*/ 0 h 3134833"/>
              <a:gd name="connsiteX2-65" fmla="*/ 3134833 w 3134833"/>
              <a:gd name="connsiteY2-66" fmla="*/ 1567417 h 3134833"/>
              <a:gd name="connsiteX3-67" fmla="*/ 1567417 w 3134833"/>
              <a:gd name="connsiteY3-68" fmla="*/ 3134833 h 3134833"/>
              <a:gd name="connsiteX4-69" fmla="*/ 0 w 3134833"/>
              <a:gd name="connsiteY4-70" fmla="*/ 1567417 h 3134833"/>
              <a:gd name="connsiteX0-71" fmla="*/ 0 w 3134833"/>
              <a:gd name="connsiteY0-72" fmla="*/ 1567417 h 3134833"/>
              <a:gd name="connsiteX1-73" fmla="*/ 1567417 w 3134833"/>
              <a:gd name="connsiteY1-74" fmla="*/ 0 h 3134833"/>
              <a:gd name="connsiteX2-75" fmla="*/ 3134833 w 3134833"/>
              <a:gd name="connsiteY2-76" fmla="*/ 1567417 h 3134833"/>
              <a:gd name="connsiteX3-77" fmla="*/ 1567417 w 3134833"/>
              <a:gd name="connsiteY3-78" fmla="*/ 3134833 h 3134833"/>
              <a:gd name="connsiteX4-79" fmla="*/ 0 w 3134833"/>
              <a:gd name="connsiteY4-80" fmla="*/ 1567417 h 3134833"/>
              <a:gd name="connsiteX0-81" fmla="*/ 0 w 3134833"/>
              <a:gd name="connsiteY0-82" fmla="*/ 1567417 h 3134833"/>
              <a:gd name="connsiteX1-83" fmla="*/ 1567417 w 3134833"/>
              <a:gd name="connsiteY1-84" fmla="*/ 0 h 3134833"/>
              <a:gd name="connsiteX2-85" fmla="*/ 3134833 w 3134833"/>
              <a:gd name="connsiteY2-86" fmla="*/ 1567417 h 3134833"/>
              <a:gd name="connsiteX3-87" fmla="*/ 1567417 w 3134833"/>
              <a:gd name="connsiteY3-88" fmla="*/ 3134833 h 3134833"/>
              <a:gd name="connsiteX4-89" fmla="*/ 0 w 3134833"/>
              <a:gd name="connsiteY4-90" fmla="*/ 1567417 h 3134833"/>
              <a:gd name="connsiteX0-91" fmla="*/ 0 w 3134833"/>
              <a:gd name="connsiteY0-92" fmla="*/ 1567417 h 3134833"/>
              <a:gd name="connsiteX1-93" fmla="*/ 1567417 w 3134833"/>
              <a:gd name="connsiteY1-94" fmla="*/ 0 h 3134833"/>
              <a:gd name="connsiteX2-95" fmla="*/ 3134833 w 3134833"/>
              <a:gd name="connsiteY2-96" fmla="*/ 1567417 h 3134833"/>
              <a:gd name="connsiteX3-97" fmla="*/ 1567417 w 3134833"/>
              <a:gd name="connsiteY3-98" fmla="*/ 3134833 h 3134833"/>
              <a:gd name="connsiteX4-99" fmla="*/ 0 w 3134833"/>
              <a:gd name="connsiteY4-100" fmla="*/ 1567417 h 3134833"/>
              <a:gd name="connsiteX0-101" fmla="*/ 0 w 3134833"/>
              <a:gd name="connsiteY0-102" fmla="*/ 1567417 h 3134833"/>
              <a:gd name="connsiteX1-103" fmla="*/ 1567417 w 3134833"/>
              <a:gd name="connsiteY1-104" fmla="*/ 0 h 3134833"/>
              <a:gd name="connsiteX2-105" fmla="*/ 3134833 w 3134833"/>
              <a:gd name="connsiteY2-106" fmla="*/ 1567417 h 3134833"/>
              <a:gd name="connsiteX3-107" fmla="*/ 1567417 w 3134833"/>
              <a:gd name="connsiteY3-108" fmla="*/ 3134833 h 3134833"/>
              <a:gd name="connsiteX4-109" fmla="*/ 0 w 3134833"/>
              <a:gd name="connsiteY4-110" fmla="*/ 1567417 h 3134833"/>
              <a:gd name="connsiteX0-111" fmla="*/ 0 w 3134833"/>
              <a:gd name="connsiteY0-112" fmla="*/ 1567417 h 3134833"/>
              <a:gd name="connsiteX1-113" fmla="*/ 1567417 w 3134833"/>
              <a:gd name="connsiteY1-114" fmla="*/ 0 h 3134833"/>
              <a:gd name="connsiteX2-115" fmla="*/ 3134833 w 3134833"/>
              <a:gd name="connsiteY2-116" fmla="*/ 1567417 h 3134833"/>
              <a:gd name="connsiteX3-117" fmla="*/ 1567417 w 3134833"/>
              <a:gd name="connsiteY3-118" fmla="*/ 3134833 h 3134833"/>
              <a:gd name="connsiteX4-119" fmla="*/ 0 w 3134833"/>
              <a:gd name="connsiteY4-120" fmla="*/ 1567417 h 313483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34833" h="3134833">
                <a:moveTo>
                  <a:pt x="0" y="1567417"/>
                </a:moveTo>
                <a:cubicBezTo>
                  <a:pt x="1478" y="1151270"/>
                  <a:pt x="1215066" y="1476"/>
                  <a:pt x="1567417" y="0"/>
                </a:cubicBezTo>
                <a:cubicBezTo>
                  <a:pt x="1898504" y="1476"/>
                  <a:pt x="3133356" y="1098108"/>
                  <a:pt x="3134833" y="1567417"/>
                </a:cubicBezTo>
                <a:cubicBezTo>
                  <a:pt x="3133356" y="2015461"/>
                  <a:pt x="1951665" y="3122724"/>
                  <a:pt x="1567417" y="3134833"/>
                </a:cubicBezTo>
                <a:cubicBezTo>
                  <a:pt x="1119373" y="3133356"/>
                  <a:pt x="1477" y="1994196"/>
                  <a:pt x="0" y="1567417"/>
                </a:cubicBezTo>
                <a:close/>
              </a:path>
            </a:pathLst>
          </a:custGeom>
          <a:solidFill>
            <a:srgbClr val="CECCC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r>
              <a:rPr lang="en-US" altLang="zh-CN" sz="1800" dirty="0">
                <a:solidFill>
                  <a:srgbClr val="FFFFFF"/>
                </a:solidFill>
                <a:cs typeface="+mn-ea"/>
                <a:sym typeface="+mn-lt"/>
              </a:rPr>
              <a:t>4</a:t>
            </a:r>
            <a:endParaRPr lang="zh-CN" altLang="en-US" sz="1800" dirty="0">
              <a:solidFill>
                <a:srgbClr val="FFFFFF"/>
              </a:solidFill>
              <a:cs typeface="+mn-ea"/>
              <a:sym typeface="+mn-lt"/>
            </a:endParaRPr>
          </a:p>
        </p:txBody>
      </p:sp>
      <p:sp>
        <p:nvSpPr>
          <p:cNvPr id="21" name="文本框 20"/>
          <p:cNvSpPr txBox="1"/>
          <p:nvPr/>
        </p:nvSpPr>
        <p:spPr>
          <a:xfrm>
            <a:off x="8758990" y="5317958"/>
            <a:ext cx="221536" cy="248209"/>
          </a:xfrm>
          <a:prstGeom prst="rect">
            <a:avLst/>
          </a:prstGeom>
          <a:noFill/>
        </p:spPr>
        <p:txBody>
          <a:bodyPr wrap="none" rtlCol="0">
            <a:spAutoFit/>
          </a:bodyPr>
          <a:lstStyle/>
          <a:p>
            <a:r>
              <a:rPr lang="en-US" altLang="zh-CN" sz="1013" dirty="0">
                <a:cs typeface="+mn-ea"/>
                <a:sym typeface="+mn-lt"/>
              </a:rPr>
              <a:t>.</a:t>
            </a:r>
            <a:endParaRPr lang="zh-CN" altLang="en-US" sz="1013" dirty="0">
              <a:cs typeface="+mn-ea"/>
              <a:sym typeface="+mn-lt"/>
            </a:endParaRPr>
          </a:p>
        </p:txBody>
      </p:sp>
    </p:spTree>
    <p:extLst>
      <p:ext uri="{BB962C8B-B14F-4D97-AF65-F5344CB8AC3E}">
        <p14:creationId xmlns:p14="http://schemas.microsoft.com/office/powerpoint/2010/main" val="288921392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right)">
                                      <p:cBhvr>
                                        <p:cTn id="26" dur="500"/>
                                        <p:tgtEl>
                                          <p:spTgt spid="8"/>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right)">
                                      <p:cBhvr>
                                        <p:cTn id="37" dur="500"/>
                                        <p:tgtEl>
                                          <p:spTgt spid="10"/>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500"/>
                                        <p:tgtEl>
                                          <p:spTgt spid="16"/>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down)">
                                      <p:cBhvr>
                                        <p:cTn id="48" dur="500"/>
                                        <p:tgtEl>
                                          <p:spTgt spid="17"/>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500"/>
                                        <p:tgtEl>
                                          <p:spTgt spid="18"/>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left)">
                                      <p:cBhvr>
                                        <p:cTn id="56" dur="500"/>
                                        <p:tgtEl>
                                          <p:spTgt spid="2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left)">
                                      <p:cBhvr>
                                        <p:cTn id="59" dur="500"/>
                                        <p:tgtEl>
                                          <p:spTgt spid="1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wipe(left)">
                                      <p:cBhvr>
                                        <p:cTn id="70" dur="500"/>
                                        <p:tgtEl>
                                          <p:spTgt spid="1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wipe(left)">
                                      <p:cBhvr>
                                        <p:cTn id="73" dur="500"/>
                                        <p:tgtEl>
                                          <p:spTgt spid="13"/>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grpId="0" nodeType="clickEffect">
                                  <p:stCondLst>
                                    <p:cond delay="1500"/>
                                  </p:stCondLst>
                                  <p:childTnLst>
                                    <p:animEffect transition="out" filter="fade">
                                      <p:cBhvr>
                                        <p:cTn id="77" dur="500"/>
                                        <p:tgtEl>
                                          <p:spTgt spid="21"/>
                                        </p:tgtEl>
                                      </p:cBhvr>
                                    </p:animEffect>
                                    <p:set>
                                      <p:cBhvr>
                                        <p:cTn id="78" dur="1" fill="hold">
                                          <p:stCondLst>
                                            <p:cond delay="499"/>
                                          </p:stCondLst>
                                        </p:cTn>
                                        <p:tgtEl>
                                          <p:spTgt spid="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p:bldP spid="9" grpId="0"/>
      <p:bldP spid="10" grpId="0"/>
      <p:bldP spid="11" grpId="0"/>
      <p:bldP spid="12" grpId="0"/>
      <p:bldP spid="13" grpId="0"/>
      <p:bldP spid="14" grpId="0"/>
      <p:bldP spid="15" grpId="0"/>
      <p:bldP spid="16" grpId="0"/>
      <p:bldP spid="17" grpId="0"/>
      <p:bldP spid="18" grpId="0" animBg="1"/>
      <p:bldP spid="19" grpId="0" animBg="1"/>
      <p:bldP spid="20" grpId="0" animBg="1"/>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7931794" y="474666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www.1ppt.com/moban/     </a:t>
            </a:r>
            <a:r>
              <a:rPr kumimoji="0" lang="zh-CN" altLang="en-US" sz="100" b="0" i="0" u="none" strike="noStrike" kern="0" cap="none" spc="0" normalizeH="0" baseline="0" noProof="0" dirty="0">
                <a:ln>
                  <a:noFill/>
                </a:ln>
                <a:solidFill>
                  <a:srgbClr val="FFFFFF"/>
                </a:solidFill>
                <a:effectLst/>
                <a:uLnTx/>
                <a:uFillTx/>
                <a:latin typeface="Calibri"/>
                <a:ea typeface="宋体"/>
              </a:rPr>
              <a:t>行业</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节日</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模板：</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www.1ppt.com/jieri/           PPT</a:t>
            </a:r>
            <a:r>
              <a:rPr kumimoji="0" lang="zh-CN" altLang="en-US" sz="100" b="0" i="0" u="none" strike="noStrike" kern="0" cap="none" spc="0" normalizeH="0" baseline="0" noProof="0" dirty="0">
                <a:ln>
                  <a:noFill/>
                </a:ln>
                <a:solidFill>
                  <a:srgbClr val="FFFFFF"/>
                </a:solidFill>
                <a:effectLst/>
                <a:uLnTx/>
                <a:uFillTx/>
                <a:latin typeface="Calibri"/>
                <a:ea typeface="宋体"/>
              </a:rPr>
              <a:t>素材下载：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背景图片：</a:t>
            </a:r>
            <a:r>
              <a:rPr kumimoji="0" lang="en-US" altLang="zh-CN" sz="100" b="0" i="0" u="none" strike="noStrike" kern="0" cap="none" spc="0" normalizeH="0" baseline="0" noProof="0" dirty="0">
                <a:ln>
                  <a:noFill/>
                </a:ln>
                <a:solidFill>
                  <a:srgbClr val="FFFFFF"/>
                </a:solidFill>
                <a:effectLst/>
                <a:uLnTx/>
                <a:uFillTx/>
                <a:latin typeface="Calibri"/>
                <a:ea typeface="宋体"/>
              </a:rPr>
              <a:t>www.1ppt.com/beijing/      PPT</a:t>
            </a:r>
            <a:r>
              <a:rPr kumimoji="0" lang="zh-CN" altLang="en-US" sz="100" b="0" i="0" u="none" strike="noStrike" kern="0" cap="none" spc="0" normalizeH="0" baseline="0" noProof="0" dirty="0">
                <a:ln>
                  <a:noFill/>
                </a:ln>
                <a:solidFill>
                  <a:srgbClr val="FFFFFF"/>
                </a:solidFill>
                <a:effectLst/>
                <a:uLnTx/>
                <a:uFillTx/>
                <a:latin typeface="Calibri"/>
                <a:ea typeface="宋体"/>
              </a:rPr>
              <a:t>图表下载：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优秀</a:t>
            </a:r>
            <a:r>
              <a:rPr kumimoji="0" lang="en-US" altLang="zh-CN" sz="100" b="0" i="0" u="none" strike="noStrike" kern="0" cap="none" spc="0" normalizeH="0" baseline="0" noProof="0" dirty="0">
                <a:ln>
                  <a:noFill/>
                </a:ln>
                <a:solidFill>
                  <a:srgbClr val="FFFFFF"/>
                </a:solidFill>
                <a:effectLst/>
                <a:uLnTx/>
                <a:uFillTx/>
                <a:latin typeface="Calibri"/>
                <a:ea typeface="宋体"/>
              </a:rPr>
              <a:t>PPT</a:t>
            </a:r>
            <a:r>
              <a:rPr kumimoji="0" lang="zh-CN" altLang="en-US" sz="100" b="0" i="0" u="none" strike="noStrike" kern="0" cap="none" spc="0" normalizeH="0" baseline="0" noProof="0" dirty="0">
                <a:ln>
                  <a:noFill/>
                </a:ln>
                <a:solidFill>
                  <a:srgbClr val="FFFFFF"/>
                </a:solidFill>
                <a:effectLst/>
                <a:uLnTx/>
                <a:uFillTx/>
                <a:latin typeface="Calibri"/>
                <a:ea typeface="宋体"/>
              </a:rPr>
              <a:t>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www.1ppt.com/xiazai/        PPT</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Word</a:t>
            </a:r>
            <a:r>
              <a:rPr kumimoji="0" lang="zh-CN" altLang="en-US" sz="100" b="0" i="0" u="none" strike="noStrike" kern="0" cap="none" spc="0" normalizeH="0" baseline="0" noProof="0" dirty="0">
                <a:ln>
                  <a:noFill/>
                </a:ln>
                <a:solidFill>
                  <a:srgbClr val="FFFFFF"/>
                </a:solidFill>
                <a:effectLst/>
                <a:uLnTx/>
                <a:uFillTx/>
                <a:latin typeface="Calibri"/>
                <a:ea typeface="宋体"/>
              </a:rPr>
              <a:t>教程： </a:t>
            </a:r>
            <a:r>
              <a:rPr kumimoji="0" lang="en-US" altLang="zh-CN" sz="100" b="0" i="0" u="none" strike="noStrike" kern="0" cap="none" spc="0" normalizeH="0" baseline="0" noProof="0" dirty="0">
                <a:ln>
                  <a:noFill/>
                </a:ln>
                <a:solidFill>
                  <a:srgbClr val="FFFFFF"/>
                </a:solidFill>
                <a:effectLst/>
                <a:uLnTx/>
                <a:uFillTx/>
                <a:latin typeface="Calibri"/>
                <a:ea typeface="宋体"/>
              </a:rPr>
              <a:t>www.1ppt.com/word/              Excel</a:t>
            </a:r>
            <a:r>
              <a:rPr kumimoji="0" lang="zh-CN" altLang="en-US" sz="100" b="0" i="0" u="none" strike="noStrike" kern="0" cap="none" spc="0" normalizeH="0" baseline="0" noProof="0" dirty="0">
                <a:ln>
                  <a:noFill/>
                </a:ln>
                <a:solidFill>
                  <a:srgbClr val="FFFFFF"/>
                </a:solidFill>
                <a:effectLst/>
                <a:uLnTx/>
                <a:uFillTx/>
                <a:latin typeface="Calibri"/>
                <a:ea typeface="宋体"/>
              </a:rPr>
              <a:t>教程：</a:t>
            </a:r>
            <a:r>
              <a:rPr kumimoji="0" lang="en-US" altLang="zh-CN" sz="100" b="0" i="0" u="none" strike="noStrike" kern="0" cap="none" spc="0" normalizeH="0" baseline="0" noProof="0" dirty="0">
                <a:ln>
                  <a:noFill/>
                </a:ln>
                <a:solidFill>
                  <a:srgbClr val="FFFFFF"/>
                </a:solidFill>
                <a:effectLst/>
                <a:uLnTx/>
                <a:uFillTx/>
                <a:latin typeface="Calibri"/>
                <a:ea typeface="宋体"/>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资料下载：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www.1ppt.com/ziliao/                PPT</a:t>
            </a:r>
            <a:r>
              <a:rPr kumimoji="0" lang="zh-CN" altLang="en-US" sz="100" b="0" i="0" u="none" strike="noStrike" kern="0" cap="none" spc="0" normalizeH="0" baseline="0" noProof="0" dirty="0">
                <a:ln>
                  <a:noFill/>
                </a:ln>
                <a:solidFill>
                  <a:srgbClr val="FFFFFF"/>
                </a:solidFill>
                <a:effectLst/>
                <a:uLnTx/>
                <a:uFillTx/>
                <a:latin typeface="Calibri"/>
                <a:ea typeface="宋体"/>
              </a:rPr>
              <a:t>课件下载：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范文下载：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www.1ppt.com/fanwen/             </a:t>
            </a:r>
            <a:r>
              <a:rPr kumimoji="0" lang="zh-CN" altLang="en-US" sz="100" b="0" i="0" u="none" strike="noStrike" kern="0" cap="none" spc="0" normalizeH="0" baseline="0" noProof="0" dirty="0">
                <a:ln>
                  <a:noFill/>
                </a:ln>
                <a:solidFill>
                  <a:srgbClr val="FFFFFF"/>
                </a:solidFill>
                <a:effectLst/>
                <a:uLnTx/>
                <a:uFillTx/>
                <a:latin typeface="Calibri"/>
                <a:ea typeface="宋体"/>
              </a:rPr>
              <a:t>试卷下载：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rgbClr val="FFFFFF"/>
                </a:solidFill>
                <a:effectLst/>
                <a:uLnTx/>
                <a:uFillTx/>
                <a:latin typeface="Calibri"/>
                <a:ea typeface="宋体"/>
              </a:rPr>
              <a:t>教案下载：</a:t>
            </a:r>
            <a:r>
              <a:rPr kumimoji="0" lang="en-US" altLang="zh-CN" sz="100" b="0" i="0" u="none" strike="noStrike" kern="0" cap="none" spc="0" normalizeH="0" baseline="0" noProof="0" dirty="0">
                <a:ln>
                  <a:noFill/>
                </a:ln>
                <a:solidFill>
                  <a:srgbClr val="FFFFFF"/>
                </a:solidFill>
                <a:effectLst/>
                <a:uLnTx/>
                <a:uFillTx/>
                <a:latin typeface="Calibri"/>
                <a:ea typeface="宋体"/>
              </a:rPr>
              <a:t>www.1ppt.com/jiaoan/  </a:t>
            </a:r>
            <a:r>
              <a:rPr kumimoji="0" lang="en-US" altLang="zh-CN" sz="100" b="0" i="0" u="none" strike="noStrike" kern="0" cap="none" spc="0" normalizeH="0" baseline="0" noProof="0" dirty="0" smtClean="0">
                <a:ln>
                  <a:noFill/>
                </a:ln>
                <a:solidFill>
                  <a:srgbClr val="FFFFFF"/>
                </a:solidFill>
                <a:effectLst/>
                <a:uLnTx/>
                <a:uFillTx/>
                <a:latin typeface="Calibri"/>
                <a:ea typeface="宋体"/>
              </a:rPr>
              <a:t>      </a:t>
            </a:r>
            <a:endParaRPr kumimoji="0" lang="en-US" altLang="zh-CN" sz="100" b="0" i="0" u="none" strike="noStrike" kern="0" cap="none" spc="0" normalizeH="0" baseline="0" noProof="0" dirty="0">
              <a:ln>
                <a:noFill/>
              </a:ln>
              <a:solidFill>
                <a:srgbClr val="FFFFFF"/>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FFFFFF"/>
                </a:solidFill>
                <a:effectLst/>
                <a:uLnTx/>
                <a:uFillTx/>
                <a:latin typeface="Calibri"/>
                <a:ea typeface="宋体"/>
              </a:rPr>
              <a:t>字体下载：</a:t>
            </a:r>
            <a:r>
              <a:rPr kumimoji="0" lang="en-US" altLang="zh-CN" sz="100" b="0" i="0" u="none" strike="noStrike" kern="0" cap="none" spc="0" normalizeH="0" baseline="0" noProof="0" dirty="0" smtClean="0">
                <a:ln>
                  <a:noFill/>
                </a:ln>
                <a:solidFill>
                  <a:srgbClr val="FFFFFF"/>
                </a:solidFill>
                <a:effectLst/>
                <a:uLnTx/>
                <a:uFillTx/>
                <a:latin typeface="Calibri"/>
                <a:ea typeface="宋体"/>
              </a:rPr>
              <a:t>www.1ppt.com/ziti/</a:t>
            </a:r>
            <a:endParaRPr kumimoji="0" lang="en-US" altLang="zh-CN" sz="100" b="0" i="0" u="none" strike="noStrike" kern="0" cap="none" spc="0" normalizeH="0" baseline="0" noProof="0" dirty="0">
              <a:ln>
                <a:noFill/>
              </a:ln>
              <a:solidFill>
                <a:srgbClr val="FFFFFF"/>
              </a:solidFill>
              <a:effectLst/>
              <a:uLnTx/>
              <a:uFillTx/>
              <a:latin typeface="Calibri"/>
              <a:ea typeface="宋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rgbClr val="FFFFFF"/>
                </a:solidFill>
                <a:effectLst/>
                <a:uLnTx/>
                <a:uFillTx/>
                <a:latin typeface="Calibri"/>
                <a:ea typeface="宋体"/>
              </a:rPr>
              <a:t> </a:t>
            </a:r>
            <a:endParaRPr kumimoji="0" lang="zh-CN" altLang="en-US" sz="100" b="0" i="0" u="none" strike="noStrike" kern="0" cap="none" spc="0" normalizeH="0" baseline="0" noProof="0" dirty="0">
              <a:ln>
                <a:noFill/>
              </a:ln>
              <a:solidFill>
                <a:srgbClr val="FFFFFF"/>
              </a:solidFill>
              <a:effectLst/>
              <a:uLnTx/>
              <a:uFillTx/>
              <a:latin typeface="Calibri"/>
              <a:ea typeface="宋体"/>
            </a:endParaRPr>
          </a:p>
        </p:txBody>
      </p:sp>
      <p:sp>
        <p:nvSpPr>
          <p:cNvPr id="17" name="PA_矩形 3"/>
          <p:cNvSpPr/>
          <p:nvPr>
            <p:custDataLst>
              <p:tags r:id="rId1"/>
            </p:custDataLst>
          </p:nvPr>
        </p:nvSpPr>
        <p:spPr>
          <a:xfrm>
            <a:off x="2209822" y="2641909"/>
            <a:ext cx="4294766" cy="323165"/>
          </a:xfrm>
          <a:prstGeom prst="rect">
            <a:avLst/>
          </a:prstGeom>
        </p:spPr>
        <p:txBody>
          <a:bodyPr wrap="none">
            <a:spAutoFit/>
          </a:bodyPr>
          <a:lstStyle/>
          <a:p>
            <a:pPr algn="ctr" defTabSz="685783">
              <a:defRPr/>
            </a:pPr>
            <a:r>
              <a:rPr lang="en-US" altLang="zh-CN" sz="1500" dirty="0">
                <a:solidFill>
                  <a:srgbClr val="009900"/>
                </a:solidFill>
                <a:cs typeface="+mn-ea"/>
                <a:sym typeface="+mn-lt"/>
              </a:rPr>
              <a:t>— </a:t>
            </a:r>
            <a:r>
              <a:rPr lang="zh-CN" altLang="en-US" sz="1500" dirty="0">
                <a:solidFill>
                  <a:srgbClr val="009900"/>
                </a:solidFill>
                <a:cs typeface="+mn-ea"/>
                <a:sym typeface="+mn-lt"/>
              </a:rPr>
              <a:t>工作计划 </a:t>
            </a:r>
            <a:r>
              <a:rPr lang="en-US" altLang="zh-CN" sz="1500" dirty="0">
                <a:solidFill>
                  <a:srgbClr val="009900"/>
                </a:solidFill>
                <a:cs typeface="+mn-ea"/>
                <a:sym typeface="+mn-lt"/>
              </a:rPr>
              <a:t>| </a:t>
            </a:r>
            <a:r>
              <a:rPr lang="zh-CN" altLang="en-US" sz="1500" dirty="0">
                <a:solidFill>
                  <a:srgbClr val="009900"/>
                </a:solidFill>
                <a:cs typeface="+mn-ea"/>
                <a:sym typeface="+mn-lt"/>
              </a:rPr>
              <a:t>指标汇报 </a:t>
            </a:r>
            <a:r>
              <a:rPr lang="en-US" altLang="zh-CN" sz="1500" dirty="0">
                <a:solidFill>
                  <a:srgbClr val="009900"/>
                </a:solidFill>
                <a:cs typeface="+mn-ea"/>
                <a:sym typeface="+mn-lt"/>
              </a:rPr>
              <a:t>| </a:t>
            </a:r>
            <a:r>
              <a:rPr lang="zh-CN" altLang="en-US" sz="1500" dirty="0">
                <a:solidFill>
                  <a:srgbClr val="009900"/>
                </a:solidFill>
                <a:cs typeface="+mn-ea"/>
                <a:sym typeface="+mn-lt"/>
              </a:rPr>
              <a:t>总结汇报 </a:t>
            </a:r>
            <a:r>
              <a:rPr lang="en-US" altLang="zh-CN" sz="1500" dirty="0">
                <a:solidFill>
                  <a:srgbClr val="009900"/>
                </a:solidFill>
                <a:cs typeface="+mn-ea"/>
                <a:sym typeface="+mn-lt"/>
              </a:rPr>
              <a:t>| </a:t>
            </a:r>
            <a:r>
              <a:rPr lang="zh-CN" altLang="en-US" sz="1500" dirty="0">
                <a:solidFill>
                  <a:srgbClr val="009900"/>
                </a:solidFill>
                <a:cs typeface="+mn-ea"/>
                <a:sym typeface="+mn-lt"/>
              </a:rPr>
              <a:t>年度总结 </a:t>
            </a:r>
            <a:r>
              <a:rPr lang="en-US" altLang="zh-CN" sz="1500" dirty="0">
                <a:solidFill>
                  <a:srgbClr val="009900"/>
                </a:solidFill>
                <a:cs typeface="+mn-ea"/>
                <a:sym typeface="+mn-lt"/>
              </a:rPr>
              <a:t>—</a:t>
            </a:r>
            <a:endParaRPr lang="zh-CN" altLang="en-US" sz="1500" dirty="0">
              <a:solidFill>
                <a:srgbClr val="009900"/>
              </a:solidFill>
              <a:cs typeface="+mn-ea"/>
              <a:sym typeface="+mn-lt"/>
            </a:endParaRPr>
          </a:p>
        </p:txBody>
      </p:sp>
      <p:sp>
        <p:nvSpPr>
          <p:cNvPr id="18" name="PA_文本框 37"/>
          <p:cNvSpPr>
            <a:spLocks noChangeArrowheads="1"/>
          </p:cNvSpPr>
          <p:nvPr>
            <p:custDataLst>
              <p:tags r:id="rId2"/>
            </p:custDataLst>
          </p:nvPr>
        </p:nvSpPr>
        <p:spPr bwMode="auto">
          <a:xfrm>
            <a:off x="470656" y="1878479"/>
            <a:ext cx="8051341" cy="744430"/>
          </a:xfrm>
          <a:prstGeom prst="rect">
            <a:avLst/>
          </a:prstGeom>
          <a:noFill/>
          <a:ln>
            <a:noFill/>
          </a:ln>
        </p:spPr>
        <p:txBody>
          <a:bodyPr wrap="square" lIns="51430" tIns="25715" rIns="51430" bIns="25715">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defTabSz="685307">
              <a:spcBef>
                <a:spcPct val="0"/>
              </a:spcBef>
              <a:buNone/>
              <a:defRPr/>
            </a:pPr>
            <a:r>
              <a:rPr lang="zh-CN" altLang="en-US" sz="4500" b="1" dirty="0">
                <a:solidFill>
                  <a:srgbClr val="004C41"/>
                </a:solidFill>
                <a:latin typeface="+mn-lt"/>
                <a:ea typeface="+mn-ea"/>
                <a:cs typeface="+mn-ea"/>
                <a:sym typeface="+mn-lt"/>
              </a:rPr>
              <a:t>感谢您</a:t>
            </a:r>
            <a:r>
              <a:rPr lang="zh-CN" altLang="en-US" sz="4500" b="1" dirty="0" smtClean="0">
                <a:solidFill>
                  <a:srgbClr val="004C41"/>
                </a:solidFill>
                <a:latin typeface="+mn-lt"/>
                <a:ea typeface="+mn-ea"/>
                <a:cs typeface="+mn-ea"/>
                <a:sym typeface="+mn-lt"/>
              </a:rPr>
              <a:t>的</a:t>
            </a:r>
            <a:r>
              <a:rPr lang="zh-CN" altLang="en-US" sz="4500" b="1" dirty="0">
                <a:solidFill>
                  <a:srgbClr val="004C41"/>
                </a:solidFill>
                <a:latin typeface="+mn-lt"/>
                <a:ea typeface="+mn-ea"/>
                <a:cs typeface="+mn-ea"/>
                <a:sym typeface="+mn-lt"/>
              </a:rPr>
              <a:t>聆听</a:t>
            </a:r>
          </a:p>
        </p:txBody>
      </p:sp>
      <p:sp>
        <p:nvSpPr>
          <p:cNvPr id="2" name="矩形 1"/>
          <p:cNvSpPr/>
          <p:nvPr/>
        </p:nvSpPr>
        <p:spPr>
          <a:xfrm rot="20468423">
            <a:off x="2643788" y="4863613"/>
            <a:ext cx="9144000" cy="1059543"/>
          </a:xfrm>
          <a:prstGeom prst="rect">
            <a:avLst/>
          </a:prstGeom>
          <a:gradFill flip="none" rotWithShape="1">
            <a:gsLst>
              <a:gs pos="2000">
                <a:srgbClr val="00382E"/>
              </a:gs>
              <a:gs pos="97248">
                <a:srgbClr val="004C41"/>
              </a:gs>
              <a:gs pos="58000">
                <a:srgbClr val="009900"/>
              </a:gs>
              <a:gs pos="39000">
                <a:srgbClr val="0099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9871707">
            <a:off x="-1253298" y="-2038296"/>
            <a:ext cx="9144000" cy="1059543"/>
          </a:xfrm>
          <a:prstGeom prst="rect">
            <a:avLst/>
          </a:prstGeom>
          <a:gradFill flip="none" rotWithShape="1">
            <a:gsLst>
              <a:gs pos="2000">
                <a:srgbClr val="00382E"/>
              </a:gs>
              <a:gs pos="97248">
                <a:srgbClr val="004C41"/>
              </a:gs>
              <a:gs pos="58000">
                <a:srgbClr val="009900"/>
              </a:gs>
              <a:gs pos="39000">
                <a:srgbClr val="0099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602798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Effect transition="in" filter="fade">
                                      <p:cBhvr>
                                        <p:cTn id="9" dur="750"/>
                                        <p:tgtEl>
                                          <p:spTgt spid="18"/>
                                        </p:tgtEl>
                                      </p:cBhvr>
                                    </p:animEffect>
                                  </p:childTnLst>
                                </p:cTn>
                              </p:par>
                            </p:childTnLst>
                          </p:cTn>
                        </p:par>
                        <p:par>
                          <p:cTn id="10" fill="hold">
                            <p:stCondLst>
                              <p:cond delay="750"/>
                            </p:stCondLst>
                            <p:childTnLst>
                              <p:par>
                                <p:cTn id="11" presetID="16" presetClass="entr" presetSubtype="37"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arn(outVertical)">
                                      <p:cBhvr>
                                        <p:cTn id="13"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1448834" y="3597865"/>
            <a:ext cx="6455579" cy="952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57" tIns="34279" rIns="68557" bIns="34279" rtlCol="0" anchor="ctr"/>
          <a:lstStyle/>
          <a:p>
            <a:pPr defTabSz="91440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5"/>
              </a:rPr>
              <a:t>www.1ppt.com/moban/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6"/>
              </a:rPr>
              <a:t>www.1ppt.com/hangye/</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7"/>
              </a:rPr>
              <a:t>www.1ppt.com/jieri/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8"/>
              </a:rPr>
              <a:t>www.1ppt.com/sucai/</a:t>
            </a:r>
            <a:endParaRPr lang="en-US" altLang="zh-CN" sz="10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9"/>
              </a:rPr>
              <a:t>www.1ppt.com/beijing/</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0"/>
              </a:rPr>
              <a:t>www.1ppt.com/tubiao/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1"/>
              </a:rPr>
              <a:t>www.1ppt.com/xiazai/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2"/>
              </a:rPr>
              <a:t>www.1ppt.com/powerpoint/</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0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3"/>
              </a:rPr>
              <a:t>www.1ppt.com/word/</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4"/>
              </a:rPr>
              <a:t>www.1ppt.com/excel/</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5"/>
              </a:rPr>
              <a:t>www.1ppt.com/ziliao/</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6"/>
              </a:rPr>
              <a:t>www.1ppt.com/kejian/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7"/>
              </a:rPr>
              <a:t>www.1ppt.com/fanwen/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8"/>
              </a:rPr>
              <a:t>www.1ppt.com/shiti/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0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19"/>
              </a:rPr>
              <a:t>www.1ppt.com/jiaoan/</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0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000" dirty="0">
                <a:solidFill>
                  <a:srgbClr val="EEECE1">
                    <a:lumMod val="25000"/>
                  </a:srgbClr>
                </a:solidFill>
                <a:latin typeface="微软雅黑" panose="020B0503020204020204" pitchFamily="34" charset="-122"/>
                <a:ea typeface="微软雅黑" panose="020B0503020204020204" pitchFamily="34" charset="-122"/>
                <a:hlinkClick r:id="rId20"/>
              </a:rPr>
              <a:t>www.1ppt.com/ziti/</a:t>
            </a:r>
            <a:r>
              <a:rPr lang="en-US" altLang="zh-CN" sz="10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0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00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85525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2"/>
          <p:cNvGrpSpPr/>
          <p:nvPr/>
        </p:nvGrpSpPr>
        <p:grpSpPr>
          <a:xfrm>
            <a:off x="1363248" y="2049482"/>
            <a:ext cx="6541548" cy="1262698"/>
            <a:chOff x="31445" y="161947"/>
            <a:chExt cx="2500824" cy="318131"/>
          </a:xfrm>
          <a:solidFill>
            <a:srgbClr val="004C41"/>
          </a:solidFill>
        </p:grpSpPr>
        <p:sp>
          <p:nvSpPr>
            <p:cNvPr id="16" name="12"/>
            <p:cNvSpPr/>
            <p:nvPr/>
          </p:nvSpPr>
          <p:spPr>
            <a:xfrm>
              <a:off x="31445" y="176315"/>
              <a:ext cx="2268640" cy="293086"/>
            </a:xfrm>
            <a:prstGeom prst="rect">
              <a:avLst/>
            </a:prstGeom>
            <a:grp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7" name="等腰三角形 16"/>
            <p:cNvSpPr/>
            <p:nvPr/>
          </p:nvSpPr>
          <p:spPr>
            <a:xfrm rot="5400000">
              <a:off x="2257111" y="204921"/>
              <a:ext cx="318131" cy="232184"/>
            </a:xfrm>
            <a:prstGeom prst="triangle">
              <a:avLst/>
            </a:prstGeom>
            <a:grp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8" name="TextBox 8"/>
            <p:cNvSpPr txBox="1"/>
            <p:nvPr/>
          </p:nvSpPr>
          <p:spPr>
            <a:xfrm>
              <a:off x="1141617" y="238997"/>
              <a:ext cx="1134463" cy="131823"/>
            </a:xfrm>
            <a:prstGeom prst="rect">
              <a:avLst/>
            </a:prstGeom>
            <a:grpFill/>
            <a:ln>
              <a:noFill/>
            </a:ln>
          </p:spPr>
          <p:txBody>
            <a:bodyPr wrap="none" rtlCol="0">
              <a:spAutoFit/>
            </a:bodyPr>
            <a:lstStyle/>
            <a:p>
              <a:pPr algn="just">
                <a:spcBef>
                  <a:spcPct val="0"/>
                </a:spcBef>
              </a:pPr>
              <a:r>
                <a:rPr lang="zh-CN" altLang="en-US" sz="2800" b="1" kern="0" spc="300" dirty="0" smtClean="0">
                  <a:solidFill>
                    <a:prstClr val="white"/>
                  </a:solidFill>
                  <a:cs typeface="+mn-ea"/>
                  <a:sym typeface="+mn-lt"/>
                </a:rPr>
                <a:t>本年度工作概述</a:t>
              </a:r>
              <a:endParaRPr lang="zh-CN" altLang="en-US" sz="2800" b="1" kern="0" spc="300" dirty="0">
                <a:solidFill>
                  <a:prstClr val="white"/>
                </a:solidFill>
                <a:cs typeface="+mn-ea"/>
                <a:sym typeface="+mn-lt"/>
              </a:endParaRPr>
            </a:p>
          </p:txBody>
        </p:sp>
      </p:grpSp>
      <p:grpSp>
        <p:nvGrpSpPr>
          <p:cNvPr id="19" name="1"/>
          <p:cNvGrpSpPr/>
          <p:nvPr/>
        </p:nvGrpSpPr>
        <p:grpSpPr>
          <a:xfrm>
            <a:off x="1561353" y="1373315"/>
            <a:ext cx="2619916" cy="2619916"/>
            <a:chOff x="267453" y="94709"/>
            <a:chExt cx="454824" cy="454824"/>
          </a:xfrm>
        </p:grpSpPr>
        <p:sp>
          <p:nvSpPr>
            <p:cNvPr id="20" name="4"/>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3" name="3"/>
            <p:cNvSpPr/>
            <p:nvPr/>
          </p:nvSpPr>
          <p:spPr>
            <a:xfrm>
              <a:off x="343738" y="170570"/>
              <a:ext cx="302255" cy="302255"/>
            </a:xfrm>
            <a:prstGeom prst="ellipse">
              <a:avLst/>
            </a:prstGeom>
            <a:solidFill>
              <a:srgbClr val="004C41"/>
            </a:solid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200" kern="0">
                <a:solidFill>
                  <a:prstClr val="black"/>
                </a:solidFill>
                <a:cs typeface="+mn-ea"/>
                <a:sym typeface="+mn-lt"/>
              </a:endParaRPr>
            </a:p>
          </p:txBody>
        </p:sp>
        <p:sp>
          <p:nvSpPr>
            <p:cNvPr id="25" name="TextBox 9"/>
            <p:cNvSpPr txBox="1"/>
            <p:nvPr/>
          </p:nvSpPr>
          <p:spPr>
            <a:xfrm>
              <a:off x="370583" y="176347"/>
              <a:ext cx="269714" cy="272497"/>
            </a:xfrm>
            <a:prstGeom prst="rect">
              <a:avLst/>
            </a:prstGeom>
            <a:noFill/>
          </p:spPr>
          <p:txBody>
            <a:bodyPr wrap="none" rtlCol="0">
              <a:spAutoFit/>
            </a:bodyPr>
            <a:lstStyle/>
            <a:p>
              <a:pPr>
                <a:defRPr/>
              </a:pPr>
              <a:r>
                <a:rPr lang="en-US" altLang="zh-CN" sz="9600" kern="0" dirty="0">
                  <a:solidFill>
                    <a:prstClr val="white"/>
                  </a:solidFill>
                  <a:cs typeface="+mn-ea"/>
                  <a:sym typeface="+mn-lt"/>
                </a:rPr>
                <a:t>01</a:t>
              </a:r>
              <a:endParaRPr lang="zh-CN" altLang="en-US" sz="9600" kern="0" dirty="0">
                <a:solidFill>
                  <a:prstClr val="white"/>
                </a:solidFill>
                <a:cs typeface="+mn-ea"/>
                <a:sym typeface="+mn-lt"/>
              </a:endParaRPr>
            </a:p>
          </p:txBody>
        </p:sp>
      </p:grpSp>
    </p:spTree>
    <p:extLst>
      <p:ext uri="{BB962C8B-B14F-4D97-AF65-F5344CB8AC3E}">
        <p14:creationId xmlns:p14="http://schemas.microsoft.com/office/powerpoint/2010/main" val="10168976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本年度工作概述</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Rectangle 6"/>
          <p:cNvSpPr>
            <a:spLocks noChangeArrowheads="1"/>
          </p:cNvSpPr>
          <p:nvPr/>
        </p:nvSpPr>
        <p:spPr bwMode="auto">
          <a:xfrm>
            <a:off x="815667" y="1792373"/>
            <a:ext cx="2205010" cy="1245992"/>
          </a:xfrm>
          <a:prstGeom prst="rect">
            <a:avLst/>
          </a:prstGeom>
          <a:blipFill>
            <a:blip r:embed="rId3" cstate="screen">
              <a:extLst>
                <a:ext uri="{28A0092B-C50C-407E-A947-70E740481C1C}">
                  <a14:useLocalDpi xmlns:a14="http://schemas.microsoft.com/office/drawing/2010/main"/>
                </a:ext>
              </a:extLst>
            </a:blip>
            <a:stretch>
              <a:fillRect/>
            </a:stretch>
          </a:blipFill>
          <a:ln w="28575" cap="flat">
            <a:noFill/>
            <a:prstDash val="solid"/>
            <a:miter lim="800000"/>
          </a:ln>
        </p:spPr>
        <p:txBody>
          <a:bodyPr vert="horz" wrap="square" lIns="68889" tIns="34445" rIns="68889" bIns="34445" numCol="1" anchor="t" anchorCtr="0" compatLnSpc="1"/>
          <a:lstStyle/>
          <a:p>
            <a:endParaRPr lang="zh-CN" altLang="en-US" sz="1013">
              <a:cs typeface="+mn-ea"/>
              <a:sym typeface="+mn-lt"/>
            </a:endParaRPr>
          </a:p>
        </p:txBody>
      </p:sp>
      <p:sp>
        <p:nvSpPr>
          <p:cNvPr id="86" name="Oval 7"/>
          <p:cNvSpPr>
            <a:spLocks noChangeArrowheads="1"/>
          </p:cNvSpPr>
          <p:nvPr/>
        </p:nvSpPr>
        <p:spPr bwMode="auto">
          <a:xfrm>
            <a:off x="1491773" y="1333432"/>
            <a:ext cx="851774" cy="852467"/>
          </a:xfrm>
          <a:prstGeom prst="ellipse">
            <a:avLst/>
          </a:prstGeom>
          <a:solidFill>
            <a:srgbClr val="004C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zh-CN" altLang="en-US" sz="1200" dirty="0">
                <a:cs typeface="+mn-ea"/>
                <a:sym typeface="+mn-lt"/>
              </a:rPr>
              <a:t>添加标题</a:t>
            </a:r>
          </a:p>
        </p:txBody>
      </p:sp>
      <p:sp>
        <p:nvSpPr>
          <p:cNvPr id="125" name="Rectangle 8"/>
          <p:cNvSpPr>
            <a:spLocks noChangeArrowheads="1"/>
          </p:cNvSpPr>
          <p:nvPr/>
        </p:nvSpPr>
        <p:spPr bwMode="auto">
          <a:xfrm>
            <a:off x="3505798" y="1792373"/>
            <a:ext cx="2208074" cy="1245992"/>
          </a:xfrm>
          <a:prstGeom prst="rect">
            <a:avLst/>
          </a:prstGeom>
          <a:blipFill>
            <a:blip r:embed="rId4" cstate="screen">
              <a:extLst>
                <a:ext uri="{28A0092B-C50C-407E-A947-70E740481C1C}">
                  <a14:useLocalDpi xmlns:a14="http://schemas.microsoft.com/office/drawing/2010/main"/>
                </a:ext>
              </a:extLst>
            </a:blip>
            <a:stretch>
              <a:fillRect/>
            </a:stretch>
          </a:blipFill>
          <a:ln w="28575" cap="flat">
            <a:noFill/>
            <a:prstDash val="solid"/>
            <a:miter lim="800000"/>
          </a:ln>
        </p:spPr>
        <p:txBody>
          <a:bodyPr vert="horz" wrap="square" lIns="68889" tIns="34445" rIns="68889" bIns="34445" numCol="1" anchor="t" anchorCtr="0" compatLnSpc="1"/>
          <a:lstStyle/>
          <a:p>
            <a:endParaRPr lang="zh-CN" altLang="en-US" sz="1013">
              <a:cs typeface="+mn-ea"/>
              <a:sym typeface="+mn-lt"/>
            </a:endParaRPr>
          </a:p>
        </p:txBody>
      </p:sp>
      <p:sp>
        <p:nvSpPr>
          <p:cNvPr id="126" name="Oval 9"/>
          <p:cNvSpPr>
            <a:spLocks noChangeArrowheads="1"/>
          </p:cNvSpPr>
          <p:nvPr/>
        </p:nvSpPr>
        <p:spPr bwMode="auto">
          <a:xfrm>
            <a:off x="4183948" y="1333432"/>
            <a:ext cx="851774" cy="852467"/>
          </a:xfrm>
          <a:prstGeom prst="ellipse">
            <a:avLst/>
          </a:prstGeom>
          <a:solidFill>
            <a:srgbClr val="00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zh-CN" altLang="en-US" sz="1200">
                <a:cs typeface="+mn-ea"/>
                <a:sym typeface="+mn-lt"/>
              </a:rPr>
              <a:t>添加标题</a:t>
            </a:r>
          </a:p>
        </p:txBody>
      </p:sp>
      <p:sp>
        <p:nvSpPr>
          <p:cNvPr id="127" name="Rectangle 10"/>
          <p:cNvSpPr>
            <a:spLocks noChangeArrowheads="1"/>
          </p:cNvSpPr>
          <p:nvPr/>
        </p:nvSpPr>
        <p:spPr bwMode="auto">
          <a:xfrm>
            <a:off x="6198994" y="1792373"/>
            <a:ext cx="2207053" cy="1245992"/>
          </a:xfrm>
          <a:prstGeom prst="rect">
            <a:avLst/>
          </a:prstGeom>
          <a:blipFill>
            <a:blip r:embed="rId5" cstate="screen">
              <a:extLst>
                <a:ext uri="{28A0092B-C50C-407E-A947-70E740481C1C}">
                  <a14:useLocalDpi xmlns:a14="http://schemas.microsoft.com/office/drawing/2010/main"/>
                </a:ext>
              </a:extLst>
            </a:blip>
            <a:stretch>
              <a:fillRect/>
            </a:stretch>
          </a:blipFill>
          <a:ln w="28575" cap="flat">
            <a:noFill/>
            <a:prstDash val="solid"/>
            <a:miter lim="800000"/>
          </a:ln>
        </p:spPr>
        <p:txBody>
          <a:bodyPr vert="horz" wrap="square" lIns="68889" tIns="34445" rIns="68889" bIns="34445" numCol="1" anchor="t" anchorCtr="0" compatLnSpc="1"/>
          <a:lstStyle/>
          <a:p>
            <a:endParaRPr lang="zh-CN" altLang="en-US" sz="1013">
              <a:cs typeface="+mn-ea"/>
              <a:sym typeface="+mn-lt"/>
            </a:endParaRPr>
          </a:p>
        </p:txBody>
      </p:sp>
      <p:sp>
        <p:nvSpPr>
          <p:cNvPr id="128" name="Oval 11"/>
          <p:cNvSpPr>
            <a:spLocks noChangeArrowheads="1"/>
          </p:cNvSpPr>
          <p:nvPr/>
        </p:nvSpPr>
        <p:spPr bwMode="auto">
          <a:xfrm>
            <a:off x="6876122" y="1333432"/>
            <a:ext cx="851774" cy="852467"/>
          </a:xfrm>
          <a:prstGeom prst="ellipse">
            <a:avLst/>
          </a:prstGeom>
          <a:solidFill>
            <a:srgbClr val="8CC34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zh-CN" altLang="en-US" sz="1200">
                <a:cs typeface="+mn-ea"/>
                <a:sym typeface="+mn-lt"/>
              </a:rPr>
              <a:t>添加标题</a:t>
            </a:r>
          </a:p>
        </p:txBody>
      </p:sp>
      <p:sp>
        <p:nvSpPr>
          <p:cNvPr id="129" name="矩形 30"/>
          <p:cNvSpPr>
            <a:spLocks noChangeArrowheads="1"/>
          </p:cNvSpPr>
          <p:nvPr/>
        </p:nvSpPr>
        <p:spPr bwMode="auto">
          <a:xfrm>
            <a:off x="815667" y="3247000"/>
            <a:ext cx="2205010" cy="669727"/>
          </a:xfrm>
          <a:prstGeom prst="rect">
            <a:avLst/>
          </a:prstGeom>
          <a:noFill/>
          <a:ln w="9525">
            <a:noFill/>
            <a:miter lim="800000"/>
          </a:ln>
        </p:spPr>
        <p:txBody>
          <a:bodyPr wrap="square" lIns="68889" tIns="34445" rIns="68889" bIns="34445">
            <a:spAutoFit/>
          </a:bodyPr>
          <a:lstStyle/>
          <a:p>
            <a:pPr algn="just">
              <a:lnSpc>
                <a:spcPct val="130000"/>
              </a:lnSpc>
            </a:pPr>
            <a:r>
              <a:rPr lang="zh-CN" altLang="en-US" sz="750" dirty="0" smtClean="0">
                <a:solidFill>
                  <a:schemeClr val="tx1">
                    <a:lumMod val="65000"/>
                    <a:lumOff val="35000"/>
                  </a:schemeClr>
                </a:solidFill>
                <a:cs typeface="+mn-ea"/>
                <a:sym typeface="+mn-lt"/>
              </a:rPr>
              <a:t>点击输入内容，编辑文字</a:t>
            </a:r>
            <a:r>
              <a:rPr lang="en-US" altLang="zh-CN" sz="750" dirty="0" smtClean="0">
                <a:solidFill>
                  <a:schemeClr val="tx1">
                    <a:lumMod val="65000"/>
                    <a:lumOff val="35000"/>
                  </a:schemeClr>
                </a:solidFill>
                <a:cs typeface="+mn-ea"/>
                <a:sym typeface="+mn-lt"/>
              </a:rPr>
              <a:t> </a:t>
            </a:r>
            <a:r>
              <a:rPr lang="zh-CN" altLang="en-US" sz="750" dirty="0" smtClean="0">
                <a:solidFill>
                  <a:schemeClr val="tx1">
                    <a:lumMod val="65000"/>
                    <a:lumOff val="35000"/>
                  </a:schemeClr>
                </a:solidFill>
                <a:cs typeface="+mn-ea"/>
                <a:sym typeface="+mn-lt"/>
              </a:rPr>
              <a:t>点击输入内容，编辑文字点击输入内容，编辑文字</a:t>
            </a:r>
            <a:r>
              <a:rPr lang="en-US" altLang="zh-CN" sz="750" dirty="0" smtClean="0">
                <a:solidFill>
                  <a:schemeClr val="tx1">
                    <a:lumMod val="65000"/>
                    <a:lumOff val="35000"/>
                  </a:schemeClr>
                </a:solidFill>
                <a:cs typeface="+mn-ea"/>
                <a:sym typeface="+mn-lt"/>
              </a:rPr>
              <a:t> </a:t>
            </a:r>
            <a:r>
              <a:rPr lang="zh-CN" altLang="en-US" sz="750" dirty="0" smtClean="0">
                <a:solidFill>
                  <a:schemeClr val="tx1">
                    <a:lumMod val="65000"/>
                    <a:lumOff val="35000"/>
                  </a:schemeClr>
                </a:solidFill>
                <a:cs typeface="+mn-ea"/>
                <a:sym typeface="+mn-lt"/>
              </a:rPr>
              <a:t>点击输入内容，编辑文字</a:t>
            </a:r>
          </a:p>
          <a:p>
            <a:pPr algn="just">
              <a:lnSpc>
                <a:spcPct val="130000"/>
              </a:lnSpc>
            </a:pPr>
            <a:endParaRPr lang="zh-CN" altLang="en-US" sz="750" dirty="0">
              <a:solidFill>
                <a:schemeClr val="tx1">
                  <a:lumMod val="65000"/>
                  <a:lumOff val="35000"/>
                </a:schemeClr>
              </a:solidFill>
              <a:cs typeface="+mn-ea"/>
              <a:sym typeface="+mn-lt"/>
            </a:endParaRPr>
          </a:p>
        </p:txBody>
      </p:sp>
      <p:sp>
        <p:nvSpPr>
          <p:cNvPr id="130" name="矩形 129"/>
          <p:cNvSpPr>
            <a:spLocks noChangeArrowheads="1"/>
          </p:cNvSpPr>
          <p:nvPr/>
        </p:nvSpPr>
        <p:spPr bwMode="auto">
          <a:xfrm>
            <a:off x="3505799" y="3247001"/>
            <a:ext cx="2205010" cy="669727"/>
          </a:xfrm>
          <a:prstGeom prst="rect">
            <a:avLst/>
          </a:prstGeom>
          <a:noFill/>
          <a:ln w="9525">
            <a:noFill/>
            <a:miter lim="800000"/>
          </a:ln>
        </p:spPr>
        <p:txBody>
          <a:bodyPr wrap="square" lIns="68889" tIns="34445" rIns="68889" bIns="34445">
            <a:spAutoFit/>
          </a:bodyPr>
          <a:lstStyle/>
          <a:p>
            <a:pPr algn="just">
              <a:lnSpc>
                <a:spcPct val="130000"/>
              </a:lnSpc>
            </a:pPr>
            <a:r>
              <a:rPr lang="zh-CN" altLang="en-US" sz="750" dirty="0" smtClean="0">
                <a:solidFill>
                  <a:schemeClr val="tx1">
                    <a:lumMod val="65000"/>
                    <a:lumOff val="35000"/>
                  </a:schemeClr>
                </a:solidFill>
                <a:cs typeface="+mn-ea"/>
                <a:sym typeface="+mn-lt"/>
              </a:rPr>
              <a:t>点击输入内容，编辑文字</a:t>
            </a:r>
            <a:r>
              <a:rPr lang="en-US" altLang="zh-CN" sz="750" dirty="0" smtClean="0">
                <a:solidFill>
                  <a:schemeClr val="tx1">
                    <a:lumMod val="65000"/>
                    <a:lumOff val="35000"/>
                  </a:schemeClr>
                </a:solidFill>
                <a:cs typeface="+mn-ea"/>
                <a:sym typeface="+mn-lt"/>
              </a:rPr>
              <a:t> </a:t>
            </a:r>
            <a:r>
              <a:rPr lang="zh-CN" altLang="en-US" sz="750" dirty="0" smtClean="0">
                <a:solidFill>
                  <a:schemeClr val="tx1">
                    <a:lumMod val="65000"/>
                    <a:lumOff val="35000"/>
                  </a:schemeClr>
                </a:solidFill>
                <a:cs typeface="+mn-ea"/>
                <a:sym typeface="+mn-lt"/>
              </a:rPr>
              <a:t>点击输入内容，编辑文字点击输入内容，编辑文字</a:t>
            </a:r>
            <a:r>
              <a:rPr lang="en-US" altLang="zh-CN" sz="750" dirty="0" smtClean="0">
                <a:solidFill>
                  <a:schemeClr val="tx1">
                    <a:lumMod val="65000"/>
                    <a:lumOff val="35000"/>
                  </a:schemeClr>
                </a:solidFill>
                <a:cs typeface="+mn-ea"/>
                <a:sym typeface="+mn-lt"/>
              </a:rPr>
              <a:t> </a:t>
            </a:r>
            <a:r>
              <a:rPr lang="zh-CN" altLang="en-US" sz="750" dirty="0" smtClean="0">
                <a:solidFill>
                  <a:schemeClr val="tx1">
                    <a:lumMod val="65000"/>
                    <a:lumOff val="35000"/>
                  </a:schemeClr>
                </a:solidFill>
                <a:cs typeface="+mn-ea"/>
                <a:sym typeface="+mn-lt"/>
              </a:rPr>
              <a:t>点击输入内容，编辑文字</a:t>
            </a:r>
          </a:p>
          <a:p>
            <a:pPr algn="just">
              <a:lnSpc>
                <a:spcPct val="130000"/>
              </a:lnSpc>
            </a:pPr>
            <a:endParaRPr lang="zh-CN" altLang="en-US" sz="750" dirty="0">
              <a:solidFill>
                <a:schemeClr val="tx1">
                  <a:lumMod val="65000"/>
                  <a:lumOff val="35000"/>
                </a:schemeClr>
              </a:solidFill>
              <a:cs typeface="+mn-ea"/>
              <a:sym typeface="+mn-lt"/>
            </a:endParaRPr>
          </a:p>
        </p:txBody>
      </p:sp>
      <p:sp>
        <p:nvSpPr>
          <p:cNvPr id="131" name="矩形 30"/>
          <p:cNvSpPr>
            <a:spLocks noChangeArrowheads="1"/>
          </p:cNvSpPr>
          <p:nvPr/>
        </p:nvSpPr>
        <p:spPr bwMode="auto">
          <a:xfrm>
            <a:off x="6198995" y="3247000"/>
            <a:ext cx="2205010" cy="669727"/>
          </a:xfrm>
          <a:prstGeom prst="rect">
            <a:avLst/>
          </a:prstGeom>
          <a:noFill/>
          <a:ln w="9525">
            <a:noFill/>
            <a:miter lim="800000"/>
          </a:ln>
        </p:spPr>
        <p:txBody>
          <a:bodyPr wrap="square" lIns="68889" tIns="34445" rIns="68889" bIns="34445">
            <a:spAutoFit/>
          </a:bodyPr>
          <a:lstStyle/>
          <a:p>
            <a:pPr algn="just">
              <a:lnSpc>
                <a:spcPct val="130000"/>
              </a:lnSpc>
            </a:pPr>
            <a:r>
              <a:rPr lang="zh-CN" altLang="en-US" sz="750" dirty="0" smtClean="0">
                <a:solidFill>
                  <a:schemeClr val="tx1">
                    <a:lumMod val="65000"/>
                    <a:lumOff val="35000"/>
                  </a:schemeClr>
                </a:solidFill>
                <a:cs typeface="+mn-ea"/>
                <a:sym typeface="+mn-lt"/>
              </a:rPr>
              <a:t>点击输入内容，编辑文字</a:t>
            </a:r>
            <a:r>
              <a:rPr lang="en-US" altLang="zh-CN" sz="750" dirty="0" smtClean="0">
                <a:solidFill>
                  <a:schemeClr val="tx1">
                    <a:lumMod val="65000"/>
                    <a:lumOff val="35000"/>
                  </a:schemeClr>
                </a:solidFill>
                <a:cs typeface="+mn-ea"/>
                <a:sym typeface="+mn-lt"/>
              </a:rPr>
              <a:t> </a:t>
            </a:r>
            <a:r>
              <a:rPr lang="zh-CN" altLang="en-US" sz="750" dirty="0" smtClean="0">
                <a:solidFill>
                  <a:schemeClr val="tx1">
                    <a:lumMod val="65000"/>
                    <a:lumOff val="35000"/>
                  </a:schemeClr>
                </a:solidFill>
                <a:cs typeface="+mn-ea"/>
                <a:sym typeface="+mn-lt"/>
              </a:rPr>
              <a:t>点击输入内容，编辑文字点击输入内容，编辑文字</a:t>
            </a:r>
            <a:r>
              <a:rPr lang="en-US" altLang="zh-CN" sz="750" dirty="0" smtClean="0">
                <a:solidFill>
                  <a:schemeClr val="tx1">
                    <a:lumMod val="65000"/>
                    <a:lumOff val="35000"/>
                  </a:schemeClr>
                </a:solidFill>
                <a:cs typeface="+mn-ea"/>
                <a:sym typeface="+mn-lt"/>
              </a:rPr>
              <a:t> </a:t>
            </a:r>
            <a:r>
              <a:rPr lang="zh-CN" altLang="en-US" sz="750" dirty="0" smtClean="0">
                <a:solidFill>
                  <a:schemeClr val="tx1">
                    <a:lumMod val="65000"/>
                    <a:lumOff val="35000"/>
                  </a:schemeClr>
                </a:solidFill>
                <a:cs typeface="+mn-ea"/>
                <a:sym typeface="+mn-lt"/>
              </a:rPr>
              <a:t>点击输入内容，编辑文字</a:t>
            </a:r>
          </a:p>
          <a:p>
            <a:pPr algn="just">
              <a:lnSpc>
                <a:spcPct val="130000"/>
              </a:lnSpc>
            </a:pPr>
            <a:endParaRPr lang="zh-CN" altLang="en-US" sz="75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4892655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86"/>
                                        </p:tgtEl>
                                        <p:attrNameLst>
                                          <p:attrName>style.visibility</p:attrName>
                                        </p:attrNameLst>
                                      </p:cBhvr>
                                      <p:to>
                                        <p:strVal val="visible"/>
                                      </p:to>
                                    </p:set>
                                    <p:anim calcmode="lin" valueType="num">
                                      <p:cBhvr>
                                        <p:cTn id="17" dur="500" fill="hold"/>
                                        <p:tgtEl>
                                          <p:spTgt spid="86"/>
                                        </p:tgtEl>
                                        <p:attrNameLst>
                                          <p:attrName>ppt_w</p:attrName>
                                        </p:attrNameLst>
                                      </p:cBhvr>
                                      <p:tavLst>
                                        <p:tav tm="0">
                                          <p:val>
                                            <p:fltVal val="0"/>
                                          </p:val>
                                        </p:tav>
                                        <p:tav tm="100000">
                                          <p:val>
                                            <p:strVal val="#ppt_w"/>
                                          </p:val>
                                        </p:tav>
                                      </p:tavLst>
                                    </p:anim>
                                    <p:anim calcmode="lin" valueType="num">
                                      <p:cBhvr>
                                        <p:cTn id="18" dur="500" fill="hold"/>
                                        <p:tgtEl>
                                          <p:spTgt spid="86"/>
                                        </p:tgtEl>
                                        <p:attrNameLst>
                                          <p:attrName>ppt_h</p:attrName>
                                        </p:attrNameLst>
                                      </p:cBhvr>
                                      <p:tavLst>
                                        <p:tav tm="0">
                                          <p:val>
                                            <p:fltVal val="0"/>
                                          </p:val>
                                        </p:tav>
                                        <p:tav tm="100000">
                                          <p:val>
                                            <p:strVal val="#ppt_h"/>
                                          </p:val>
                                        </p:tav>
                                      </p:tavLst>
                                    </p:anim>
                                    <p:anim calcmode="lin" valueType="num">
                                      <p:cBhvr>
                                        <p:cTn id="19" dur="500" fill="hold"/>
                                        <p:tgtEl>
                                          <p:spTgt spid="86"/>
                                        </p:tgtEl>
                                        <p:attrNameLst>
                                          <p:attrName>style.rotation</p:attrName>
                                        </p:attrNameLst>
                                      </p:cBhvr>
                                      <p:tavLst>
                                        <p:tav tm="0">
                                          <p:val>
                                            <p:fltVal val="360"/>
                                          </p:val>
                                        </p:tav>
                                        <p:tav tm="100000">
                                          <p:val>
                                            <p:fltVal val="0"/>
                                          </p:val>
                                        </p:tav>
                                      </p:tavLst>
                                    </p:anim>
                                    <p:animEffect transition="in" filter="fade">
                                      <p:cBhvr>
                                        <p:cTn id="20" dur="500"/>
                                        <p:tgtEl>
                                          <p:spTgt spid="86"/>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Effect transition="in" filter="fade">
                                      <p:cBhvr>
                                        <p:cTn id="23" dur="500"/>
                                        <p:tgtEl>
                                          <p:spTgt spid="85"/>
                                        </p:tgtEl>
                                      </p:cBhvr>
                                    </p:animEffect>
                                    <p:anim calcmode="lin" valueType="num">
                                      <p:cBhvr>
                                        <p:cTn id="24" dur="500" fill="hold"/>
                                        <p:tgtEl>
                                          <p:spTgt spid="85"/>
                                        </p:tgtEl>
                                        <p:attrNameLst>
                                          <p:attrName>ppt_x</p:attrName>
                                        </p:attrNameLst>
                                      </p:cBhvr>
                                      <p:tavLst>
                                        <p:tav tm="0">
                                          <p:val>
                                            <p:strVal val="#ppt_x"/>
                                          </p:val>
                                        </p:tav>
                                        <p:tav tm="100000">
                                          <p:val>
                                            <p:strVal val="#ppt_x"/>
                                          </p:val>
                                        </p:tav>
                                      </p:tavLst>
                                    </p:anim>
                                    <p:anim calcmode="lin" valueType="num">
                                      <p:cBhvr>
                                        <p:cTn id="25" dur="500" fill="hold"/>
                                        <p:tgtEl>
                                          <p:spTgt spid="85"/>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49" presetClass="entr" presetSubtype="0" decel="100000" fill="hold" grpId="0" nodeType="afterEffect">
                                  <p:stCondLst>
                                    <p:cond delay="0"/>
                                  </p:stCondLst>
                                  <p:childTnLst>
                                    <p:set>
                                      <p:cBhvr>
                                        <p:cTn id="28" dur="1" fill="hold">
                                          <p:stCondLst>
                                            <p:cond delay="0"/>
                                          </p:stCondLst>
                                        </p:cTn>
                                        <p:tgtEl>
                                          <p:spTgt spid="126"/>
                                        </p:tgtEl>
                                        <p:attrNameLst>
                                          <p:attrName>style.visibility</p:attrName>
                                        </p:attrNameLst>
                                      </p:cBhvr>
                                      <p:to>
                                        <p:strVal val="visible"/>
                                      </p:to>
                                    </p:set>
                                    <p:anim calcmode="lin" valueType="num">
                                      <p:cBhvr>
                                        <p:cTn id="29" dur="500" fill="hold"/>
                                        <p:tgtEl>
                                          <p:spTgt spid="126"/>
                                        </p:tgtEl>
                                        <p:attrNameLst>
                                          <p:attrName>ppt_w</p:attrName>
                                        </p:attrNameLst>
                                      </p:cBhvr>
                                      <p:tavLst>
                                        <p:tav tm="0">
                                          <p:val>
                                            <p:fltVal val="0"/>
                                          </p:val>
                                        </p:tav>
                                        <p:tav tm="100000">
                                          <p:val>
                                            <p:strVal val="#ppt_w"/>
                                          </p:val>
                                        </p:tav>
                                      </p:tavLst>
                                    </p:anim>
                                    <p:anim calcmode="lin" valueType="num">
                                      <p:cBhvr>
                                        <p:cTn id="30" dur="500" fill="hold"/>
                                        <p:tgtEl>
                                          <p:spTgt spid="126"/>
                                        </p:tgtEl>
                                        <p:attrNameLst>
                                          <p:attrName>ppt_h</p:attrName>
                                        </p:attrNameLst>
                                      </p:cBhvr>
                                      <p:tavLst>
                                        <p:tav tm="0">
                                          <p:val>
                                            <p:fltVal val="0"/>
                                          </p:val>
                                        </p:tav>
                                        <p:tav tm="100000">
                                          <p:val>
                                            <p:strVal val="#ppt_h"/>
                                          </p:val>
                                        </p:tav>
                                      </p:tavLst>
                                    </p:anim>
                                    <p:anim calcmode="lin" valueType="num">
                                      <p:cBhvr>
                                        <p:cTn id="31" dur="500" fill="hold"/>
                                        <p:tgtEl>
                                          <p:spTgt spid="126"/>
                                        </p:tgtEl>
                                        <p:attrNameLst>
                                          <p:attrName>style.rotation</p:attrName>
                                        </p:attrNameLst>
                                      </p:cBhvr>
                                      <p:tavLst>
                                        <p:tav tm="0">
                                          <p:val>
                                            <p:fltVal val="360"/>
                                          </p:val>
                                        </p:tav>
                                        <p:tav tm="100000">
                                          <p:val>
                                            <p:fltVal val="0"/>
                                          </p:val>
                                        </p:tav>
                                      </p:tavLst>
                                    </p:anim>
                                    <p:animEffect transition="in" filter="fade">
                                      <p:cBhvr>
                                        <p:cTn id="32" dur="500"/>
                                        <p:tgtEl>
                                          <p:spTgt spid="126"/>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fade">
                                      <p:cBhvr>
                                        <p:cTn id="35" dur="500"/>
                                        <p:tgtEl>
                                          <p:spTgt spid="125"/>
                                        </p:tgtEl>
                                      </p:cBhvr>
                                    </p:animEffect>
                                    <p:anim calcmode="lin" valueType="num">
                                      <p:cBhvr>
                                        <p:cTn id="36" dur="500" fill="hold"/>
                                        <p:tgtEl>
                                          <p:spTgt spid="125"/>
                                        </p:tgtEl>
                                        <p:attrNameLst>
                                          <p:attrName>ppt_x</p:attrName>
                                        </p:attrNameLst>
                                      </p:cBhvr>
                                      <p:tavLst>
                                        <p:tav tm="0">
                                          <p:val>
                                            <p:strVal val="#ppt_x"/>
                                          </p:val>
                                        </p:tav>
                                        <p:tav tm="100000">
                                          <p:val>
                                            <p:strVal val="#ppt_x"/>
                                          </p:val>
                                        </p:tav>
                                      </p:tavLst>
                                    </p:anim>
                                    <p:anim calcmode="lin" valueType="num">
                                      <p:cBhvr>
                                        <p:cTn id="37" dur="500" fill="hold"/>
                                        <p:tgtEl>
                                          <p:spTgt spid="125"/>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9" presetClass="entr" presetSubtype="0" decel="100000" fill="hold" grpId="0" nodeType="afterEffect">
                                  <p:stCondLst>
                                    <p:cond delay="0"/>
                                  </p:stCondLst>
                                  <p:childTnLst>
                                    <p:set>
                                      <p:cBhvr>
                                        <p:cTn id="40" dur="1" fill="hold">
                                          <p:stCondLst>
                                            <p:cond delay="0"/>
                                          </p:stCondLst>
                                        </p:cTn>
                                        <p:tgtEl>
                                          <p:spTgt spid="128"/>
                                        </p:tgtEl>
                                        <p:attrNameLst>
                                          <p:attrName>style.visibility</p:attrName>
                                        </p:attrNameLst>
                                      </p:cBhvr>
                                      <p:to>
                                        <p:strVal val="visible"/>
                                      </p:to>
                                    </p:set>
                                    <p:anim calcmode="lin" valueType="num">
                                      <p:cBhvr>
                                        <p:cTn id="41" dur="500" fill="hold"/>
                                        <p:tgtEl>
                                          <p:spTgt spid="128"/>
                                        </p:tgtEl>
                                        <p:attrNameLst>
                                          <p:attrName>ppt_w</p:attrName>
                                        </p:attrNameLst>
                                      </p:cBhvr>
                                      <p:tavLst>
                                        <p:tav tm="0">
                                          <p:val>
                                            <p:fltVal val="0"/>
                                          </p:val>
                                        </p:tav>
                                        <p:tav tm="100000">
                                          <p:val>
                                            <p:strVal val="#ppt_w"/>
                                          </p:val>
                                        </p:tav>
                                      </p:tavLst>
                                    </p:anim>
                                    <p:anim calcmode="lin" valueType="num">
                                      <p:cBhvr>
                                        <p:cTn id="42" dur="500" fill="hold"/>
                                        <p:tgtEl>
                                          <p:spTgt spid="128"/>
                                        </p:tgtEl>
                                        <p:attrNameLst>
                                          <p:attrName>ppt_h</p:attrName>
                                        </p:attrNameLst>
                                      </p:cBhvr>
                                      <p:tavLst>
                                        <p:tav tm="0">
                                          <p:val>
                                            <p:fltVal val="0"/>
                                          </p:val>
                                        </p:tav>
                                        <p:tav tm="100000">
                                          <p:val>
                                            <p:strVal val="#ppt_h"/>
                                          </p:val>
                                        </p:tav>
                                      </p:tavLst>
                                    </p:anim>
                                    <p:anim calcmode="lin" valueType="num">
                                      <p:cBhvr>
                                        <p:cTn id="43" dur="500" fill="hold"/>
                                        <p:tgtEl>
                                          <p:spTgt spid="128"/>
                                        </p:tgtEl>
                                        <p:attrNameLst>
                                          <p:attrName>style.rotation</p:attrName>
                                        </p:attrNameLst>
                                      </p:cBhvr>
                                      <p:tavLst>
                                        <p:tav tm="0">
                                          <p:val>
                                            <p:fltVal val="360"/>
                                          </p:val>
                                        </p:tav>
                                        <p:tav tm="100000">
                                          <p:val>
                                            <p:fltVal val="0"/>
                                          </p:val>
                                        </p:tav>
                                      </p:tavLst>
                                    </p:anim>
                                    <p:animEffect transition="in" filter="fade">
                                      <p:cBhvr>
                                        <p:cTn id="44" dur="500"/>
                                        <p:tgtEl>
                                          <p:spTgt spid="128"/>
                                        </p:tgtEl>
                                      </p:cBhvr>
                                    </p:animEffect>
                                  </p:childTnLst>
                                </p:cTn>
                              </p:par>
                              <p:par>
                                <p:cTn id="45" presetID="47" presetClass="entr" presetSubtype="0" fill="hold" grpId="0" nodeType="withEffect">
                                  <p:stCondLst>
                                    <p:cond delay="0"/>
                                  </p:stCondLst>
                                  <p:childTnLst>
                                    <p:set>
                                      <p:cBhvr>
                                        <p:cTn id="46" dur="1" fill="hold">
                                          <p:stCondLst>
                                            <p:cond delay="0"/>
                                          </p:stCondLst>
                                        </p:cTn>
                                        <p:tgtEl>
                                          <p:spTgt spid="127"/>
                                        </p:tgtEl>
                                        <p:attrNameLst>
                                          <p:attrName>style.visibility</p:attrName>
                                        </p:attrNameLst>
                                      </p:cBhvr>
                                      <p:to>
                                        <p:strVal val="visible"/>
                                      </p:to>
                                    </p:set>
                                    <p:animEffect transition="in" filter="fade">
                                      <p:cBhvr>
                                        <p:cTn id="47" dur="500"/>
                                        <p:tgtEl>
                                          <p:spTgt spid="127"/>
                                        </p:tgtEl>
                                      </p:cBhvr>
                                    </p:animEffect>
                                    <p:anim calcmode="lin" valueType="num">
                                      <p:cBhvr>
                                        <p:cTn id="48" dur="500" fill="hold"/>
                                        <p:tgtEl>
                                          <p:spTgt spid="127"/>
                                        </p:tgtEl>
                                        <p:attrNameLst>
                                          <p:attrName>ppt_x</p:attrName>
                                        </p:attrNameLst>
                                      </p:cBhvr>
                                      <p:tavLst>
                                        <p:tav tm="0">
                                          <p:val>
                                            <p:strVal val="#ppt_x"/>
                                          </p:val>
                                        </p:tav>
                                        <p:tav tm="100000">
                                          <p:val>
                                            <p:strVal val="#ppt_x"/>
                                          </p:val>
                                        </p:tav>
                                      </p:tavLst>
                                    </p:anim>
                                    <p:anim calcmode="lin" valueType="num">
                                      <p:cBhvr>
                                        <p:cTn id="49" dur="500" fill="hold"/>
                                        <p:tgtEl>
                                          <p:spTgt spid="127"/>
                                        </p:tgtEl>
                                        <p:attrNameLst>
                                          <p:attrName>ppt_y</p:attrName>
                                        </p:attrNameLst>
                                      </p:cBhvr>
                                      <p:tavLst>
                                        <p:tav tm="0">
                                          <p:val>
                                            <p:strVal val="#ppt_y-.1"/>
                                          </p:val>
                                        </p:tav>
                                        <p:tav tm="100000">
                                          <p:val>
                                            <p:strVal val="#ppt_y"/>
                                          </p:val>
                                        </p:tav>
                                      </p:tavLst>
                                    </p:anim>
                                  </p:childTnLst>
                                </p:cTn>
                              </p:par>
                            </p:childTnLst>
                          </p:cTn>
                        </p:par>
                        <p:par>
                          <p:cTn id="50" fill="hold">
                            <p:stCondLst>
                              <p:cond delay="2500"/>
                            </p:stCondLst>
                            <p:childTnLst>
                              <p:par>
                                <p:cTn id="51" presetID="2" presetClass="entr" presetSubtype="4" decel="100000" fill="hold" grpId="0" nodeType="afterEffect">
                                  <p:stCondLst>
                                    <p:cond delay="0"/>
                                  </p:stCondLst>
                                  <p:childTnLst>
                                    <p:set>
                                      <p:cBhvr>
                                        <p:cTn id="52" dur="1" fill="hold">
                                          <p:stCondLst>
                                            <p:cond delay="0"/>
                                          </p:stCondLst>
                                        </p:cTn>
                                        <p:tgtEl>
                                          <p:spTgt spid="129"/>
                                        </p:tgtEl>
                                        <p:attrNameLst>
                                          <p:attrName>style.visibility</p:attrName>
                                        </p:attrNameLst>
                                      </p:cBhvr>
                                      <p:to>
                                        <p:strVal val="visible"/>
                                      </p:to>
                                    </p:set>
                                    <p:anim calcmode="lin" valueType="num">
                                      <p:cBhvr additive="base">
                                        <p:cTn id="53" dur="500" fill="hold"/>
                                        <p:tgtEl>
                                          <p:spTgt spid="129"/>
                                        </p:tgtEl>
                                        <p:attrNameLst>
                                          <p:attrName>ppt_x</p:attrName>
                                        </p:attrNameLst>
                                      </p:cBhvr>
                                      <p:tavLst>
                                        <p:tav tm="0">
                                          <p:val>
                                            <p:strVal val="#ppt_x"/>
                                          </p:val>
                                        </p:tav>
                                        <p:tav tm="100000">
                                          <p:val>
                                            <p:strVal val="#ppt_x"/>
                                          </p:val>
                                        </p:tav>
                                      </p:tavLst>
                                    </p:anim>
                                    <p:anim calcmode="lin" valueType="num">
                                      <p:cBhvr additive="base">
                                        <p:cTn id="54" dur="500" fill="hold"/>
                                        <p:tgtEl>
                                          <p:spTgt spid="129"/>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200"/>
                                  </p:stCondLst>
                                  <p:childTnLst>
                                    <p:set>
                                      <p:cBhvr>
                                        <p:cTn id="56" dur="1" fill="hold">
                                          <p:stCondLst>
                                            <p:cond delay="0"/>
                                          </p:stCondLst>
                                        </p:cTn>
                                        <p:tgtEl>
                                          <p:spTgt spid="130"/>
                                        </p:tgtEl>
                                        <p:attrNameLst>
                                          <p:attrName>style.visibility</p:attrName>
                                        </p:attrNameLst>
                                      </p:cBhvr>
                                      <p:to>
                                        <p:strVal val="visible"/>
                                      </p:to>
                                    </p:set>
                                    <p:anim calcmode="lin" valueType="num">
                                      <p:cBhvr additive="base">
                                        <p:cTn id="57" dur="500" fill="hold"/>
                                        <p:tgtEl>
                                          <p:spTgt spid="130"/>
                                        </p:tgtEl>
                                        <p:attrNameLst>
                                          <p:attrName>ppt_x</p:attrName>
                                        </p:attrNameLst>
                                      </p:cBhvr>
                                      <p:tavLst>
                                        <p:tav tm="0">
                                          <p:val>
                                            <p:strVal val="#ppt_x"/>
                                          </p:val>
                                        </p:tav>
                                        <p:tav tm="100000">
                                          <p:val>
                                            <p:strVal val="#ppt_x"/>
                                          </p:val>
                                        </p:tav>
                                      </p:tavLst>
                                    </p:anim>
                                    <p:anim calcmode="lin" valueType="num">
                                      <p:cBhvr additive="base">
                                        <p:cTn id="58" dur="500" fill="hold"/>
                                        <p:tgtEl>
                                          <p:spTgt spid="130"/>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400"/>
                                  </p:stCondLst>
                                  <p:childTnLst>
                                    <p:set>
                                      <p:cBhvr>
                                        <p:cTn id="60" dur="1" fill="hold">
                                          <p:stCondLst>
                                            <p:cond delay="0"/>
                                          </p:stCondLst>
                                        </p:cTn>
                                        <p:tgtEl>
                                          <p:spTgt spid="131"/>
                                        </p:tgtEl>
                                        <p:attrNameLst>
                                          <p:attrName>style.visibility</p:attrName>
                                        </p:attrNameLst>
                                      </p:cBhvr>
                                      <p:to>
                                        <p:strVal val="visible"/>
                                      </p:to>
                                    </p:set>
                                    <p:anim calcmode="lin" valueType="num">
                                      <p:cBhvr additive="base">
                                        <p:cTn id="61" dur="500" fill="hold"/>
                                        <p:tgtEl>
                                          <p:spTgt spid="131"/>
                                        </p:tgtEl>
                                        <p:attrNameLst>
                                          <p:attrName>ppt_x</p:attrName>
                                        </p:attrNameLst>
                                      </p:cBhvr>
                                      <p:tavLst>
                                        <p:tav tm="0">
                                          <p:val>
                                            <p:strVal val="#ppt_x"/>
                                          </p:val>
                                        </p:tav>
                                        <p:tav tm="100000">
                                          <p:val>
                                            <p:strVal val="#ppt_x"/>
                                          </p:val>
                                        </p:tav>
                                      </p:tavLst>
                                    </p:anim>
                                    <p:anim calcmode="lin" valueType="num">
                                      <p:cBhvr additive="base">
                                        <p:cTn id="62" dur="500" fill="hold"/>
                                        <p:tgtEl>
                                          <p:spTgt spid="1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85" grpId="0" animBg="1"/>
      <p:bldP spid="86" grpId="0" animBg="1"/>
      <p:bldP spid="125" grpId="0" animBg="1"/>
      <p:bldP spid="126" grpId="0" animBg="1"/>
      <p:bldP spid="127" grpId="0" animBg="1"/>
      <p:bldP spid="128" grpId="0" animBg="1"/>
      <p:bldP spid="129" grpId="0"/>
      <p:bldP spid="130" grpId="0"/>
      <p:bldP spid="1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本年度工作概述</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flipV="1">
            <a:off x="597" y="2845390"/>
            <a:ext cx="9142810" cy="522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835" tIns="43418" rIns="86835" bIns="43418" anchor="ctr"/>
          <a:lstStyle/>
          <a:p>
            <a:pPr algn="ctr">
              <a:defRPr/>
            </a:pPr>
            <a:endParaRPr lang="zh-CN" altLang="en-US" sz="1013">
              <a:cs typeface="+mn-ea"/>
              <a:sym typeface="+mn-lt"/>
            </a:endParaRPr>
          </a:p>
        </p:txBody>
      </p:sp>
      <p:sp>
        <p:nvSpPr>
          <p:cNvPr id="6" name="椭圆 5"/>
          <p:cNvSpPr/>
          <p:nvPr/>
        </p:nvSpPr>
        <p:spPr>
          <a:xfrm>
            <a:off x="1936842" y="2553090"/>
            <a:ext cx="584145"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dirty="0">
              <a:cs typeface="+mn-ea"/>
              <a:sym typeface="+mn-lt"/>
            </a:endParaRPr>
          </a:p>
        </p:txBody>
      </p:sp>
      <p:sp>
        <p:nvSpPr>
          <p:cNvPr id="7" name="椭圆 6"/>
          <p:cNvSpPr/>
          <p:nvPr/>
        </p:nvSpPr>
        <p:spPr>
          <a:xfrm>
            <a:off x="3181499" y="2553090"/>
            <a:ext cx="584145"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dirty="0">
              <a:cs typeface="+mn-ea"/>
              <a:sym typeface="+mn-lt"/>
            </a:endParaRPr>
          </a:p>
        </p:txBody>
      </p:sp>
      <p:sp>
        <p:nvSpPr>
          <p:cNvPr id="8" name="椭圆 7"/>
          <p:cNvSpPr/>
          <p:nvPr/>
        </p:nvSpPr>
        <p:spPr>
          <a:xfrm>
            <a:off x="4424818" y="2553090"/>
            <a:ext cx="584145"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dirty="0">
              <a:cs typeface="+mn-ea"/>
              <a:sym typeface="+mn-lt"/>
            </a:endParaRPr>
          </a:p>
        </p:txBody>
      </p:sp>
      <p:sp>
        <p:nvSpPr>
          <p:cNvPr id="9" name="椭圆 8"/>
          <p:cNvSpPr/>
          <p:nvPr/>
        </p:nvSpPr>
        <p:spPr>
          <a:xfrm>
            <a:off x="5668137" y="2553090"/>
            <a:ext cx="585485"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dirty="0">
              <a:cs typeface="+mn-ea"/>
              <a:sym typeface="+mn-lt"/>
            </a:endParaRPr>
          </a:p>
        </p:txBody>
      </p:sp>
      <p:sp>
        <p:nvSpPr>
          <p:cNvPr id="10" name="椭圆 9"/>
          <p:cNvSpPr/>
          <p:nvPr/>
        </p:nvSpPr>
        <p:spPr>
          <a:xfrm>
            <a:off x="6912794" y="2553090"/>
            <a:ext cx="584145"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dirty="0">
              <a:cs typeface="+mn-ea"/>
              <a:sym typeface="+mn-lt"/>
            </a:endParaRPr>
          </a:p>
        </p:txBody>
      </p:sp>
      <p:sp>
        <p:nvSpPr>
          <p:cNvPr id="11" name="椭圆 10"/>
          <p:cNvSpPr/>
          <p:nvPr/>
        </p:nvSpPr>
        <p:spPr>
          <a:xfrm>
            <a:off x="2001152" y="2617450"/>
            <a:ext cx="455526" cy="455883"/>
          </a:xfrm>
          <a:prstGeom prst="ellipse">
            <a:avLst/>
          </a:prstGeom>
          <a:solidFill>
            <a:srgbClr val="004C4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en-US" altLang="zh-CN" sz="1013" dirty="0">
                <a:cs typeface="+mn-ea"/>
                <a:sym typeface="+mn-lt"/>
              </a:rPr>
              <a:t>1</a:t>
            </a:r>
            <a:endParaRPr lang="zh-CN" altLang="en-US" sz="1013" dirty="0">
              <a:cs typeface="+mn-ea"/>
              <a:sym typeface="+mn-lt"/>
            </a:endParaRPr>
          </a:p>
        </p:txBody>
      </p:sp>
      <p:sp>
        <p:nvSpPr>
          <p:cNvPr id="12" name="椭圆 11"/>
          <p:cNvSpPr/>
          <p:nvPr/>
        </p:nvSpPr>
        <p:spPr>
          <a:xfrm>
            <a:off x="3245809" y="2617450"/>
            <a:ext cx="455526" cy="455883"/>
          </a:xfrm>
          <a:prstGeom prst="ellipse">
            <a:avLst/>
          </a:prstGeom>
          <a:solidFill>
            <a:srgbClr val="CECC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2</a:t>
            </a:r>
            <a:endParaRPr lang="zh-CN" altLang="en-US" sz="1013" dirty="0">
              <a:cs typeface="+mn-ea"/>
              <a:sym typeface="+mn-lt"/>
            </a:endParaRPr>
          </a:p>
        </p:txBody>
      </p:sp>
      <p:sp>
        <p:nvSpPr>
          <p:cNvPr id="13" name="椭圆 12"/>
          <p:cNvSpPr/>
          <p:nvPr/>
        </p:nvSpPr>
        <p:spPr>
          <a:xfrm>
            <a:off x="4487788" y="2617450"/>
            <a:ext cx="455526" cy="455883"/>
          </a:xfrm>
          <a:prstGeom prst="ellipse">
            <a:avLst/>
          </a:prstGeom>
          <a:solidFill>
            <a:srgbClr val="00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3</a:t>
            </a:r>
            <a:endParaRPr lang="zh-CN" altLang="en-US" sz="1013" dirty="0">
              <a:cs typeface="+mn-ea"/>
              <a:sym typeface="+mn-lt"/>
            </a:endParaRPr>
          </a:p>
        </p:txBody>
      </p:sp>
      <p:sp>
        <p:nvSpPr>
          <p:cNvPr id="15" name="椭圆 14"/>
          <p:cNvSpPr/>
          <p:nvPr/>
        </p:nvSpPr>
        <p:spPr>
          <a:xfrm>
            <a:off x="6975764" y="2617450"/>
            <a:ext cx="455526" cy="455883"/>
          </a:xfrm>
          <a:prstGeom prst="ellipse">
            <a:avLst/>
          </a:prstGeom>
          <a:solidFill>
            <a:srgbClr val="00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en-US" altLang="zh-CN" sz="1013" dirty="0">
                <a:cs typeface="+mn-ea"/>
                <a:sym typeface="+mn-lt"/>
              </a:rPr>
              <a:t>5</a:t>
            </a:r>
            <a:endParaRPr lang="zh-CN" altLang="en-US" sz="1013" dirty="0">
              <a:cs typeface="+mn-ea"/>
              <a:sym typeface="+mn-lt"/>
            </a:endParaRPr>
          </a:p>
        </p:txBody>
      </p:sp>
      <p:sp>
        <p:nvSpPr>
          <p:cNvPr id="14" name="椭圆 13"/>
          <p:cNvSpPr/>
          <p:nvPr/>
        </p:nvSpPr>
        <p:spPr>
          <a:xfrm>
            <a:off x="5731106" y="2617450"/>
            <a:ext cx="455526" cy="455883"/>
          </a:xfrm>
          <a:prstGeom prst="ellipse">
            <a:avLst/>
          </a:prstGeom>
          <a:solidFill>
            <a:srgbClr val="CECC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en-US" altLang="zh-CN" sz="1013" dirty="0">
                <a:cs typeface="+mn-ea"/>
                <a:sym typeface="+mn-lt"/>
              </a:rPr>
              <a:t>4</a:t>
            </a:r>
            <a:endParaRPr lang="zh-CN" altLang="en-US" sz="1013" dirty="0">
              <a:cs typeface="+mn-ea"/>
              <a:sym typeface="+mn-lt"/>
            </a:endParaRPr>
          </a:p>
        </p:txBody>
      </p:sp>
      <p:sp>
        <p:nvSpPr>
          <p:cNvPr id="16" name="任意多边形 15"/>
          <p:cNvSpPr/>
          <p:nvPr/>
        </p:nvSpPr>
        <p:spPr>
          <a:xfrm flipH="1" flipV="1">
            <a:off x="2472756" y="3084059"/>
            <a:ext cx="282694"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a:cs typeface="+mn-ea"/>
              <a:sym typeface="+mn-lt"/>
            </a:endParaRPr>
          </a:p>
        </p:txBody>
      </p:sp>
      <p:sp>
        <p:nvSpPr>
          <p:cNvPr id="17" name="矩形 24"/>
          <p:cNvSpPr>
            <a:spLocks noChangeArrowheads="1"/>
          </p:cNvSpPr>
          <p:nvPr/>
        </p:nvSpPr>
        <p:spPr bwMode="auto">
          <a:xfrm>
            <a:off x="806360" y="3558713"/>
            <a:ext cx="1957129" cy="618090"/>
          </a:xfrm>
          <a:prstGeom prst="rect">
            <a:avLst/>
          </a:prstGeom>
          <a:noFill/>
          <a:ln w="9525">
            <a:noFill/>
            <a:miter lim="800000"/>
          </a:ln>
        </p:spPr>
        <p:txBody>
          <a:bodyPr wrap="square" lIns="77187" tIns="38594" rIns="77187" bIns="38594">
            <a:spAutoFit/>
          </a:bodyPr>
          <a:lstStyle/>
          <a:p>
            <a:pPr lvl="0"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p:txBody>
      </p:sp>
      <p:sp>
        <p:nvSpPr>
          <p:cNvPr id="18" name="任意多边形 17"/>
          <p:cNvSpPr/>
          <p:nvPr/>
        </p:nvSpPr>
        <p:spPr>
          <a:xfrm flipH="1" flipV="1">
            <a:off x="4921879" y="3084059"/>
            <a:ext cx="281354"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a:cs typeface="+mn-ea"/>
              <a:sym typeface="+mn-lt"/>
            </a:endParaRPr>
          </a:p>
        </p:txBody>
      </p:sp>
      <p:sp>
        <p:nvSpPr>
          <p:cNvPr id="19" name="任意多边形 18"/>
          <p:cNvSpPr/>
          <p:nvPr/>
        </p:nvSpPr>
        <p:spPr>
          <a:xfrm flipH="1" flipV="1">
            <a:off x="7466125" y="3084059"/>
            <a:ext cx="282695"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a:cs typeface="+mn-ea"/>
              <a:sym typeface="+mn-lt"/>
            </a:endParaRPr>
          </a:p>
        </p:txBody>
      </p:sp>
      <p:sp>
        <p:nvSpPr>
          <p:cNvPr id="20" name="任意多边形 19"/>
          <p:cNvSpPr/>
          <p:nvPr/>
        </p:nvSpPr>
        <p:spPr>
          <a:xfrm>
            <a:off x="3076998" y="1295390"/>
            <a:ext cx="281354"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a:cs typeface="+mn-ea"/>
              <a:sym typeface="+mn-lt"/>
            </a:endParaRPr>
          </a:p>
        </p:txBody>
      </p:sp>
      <p:sp>
        <p:nvSpPr>
          <p:cNvPr id="21" name="任意多边形 20"/>
          <p:cNvSpPr/>
          <p:nvPr/>
        </p:nvSpPr>
        <p:spPr>
          <a:xfrm>
            <a:off x="5527461" y="1295390"/>
            <a:ext cx="281354"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sz="1013">
              <a:cs typeface="+mn-ea"/>
              <a:sym typeface="+mn-lt"/>
            </a:endParaRPr>
          </a:p>
        </p:txBody>
      </p:sp>
      <p:sp>
        <p:nvSpPr>
          <p:cNvPr id="22" name="矩形 30"/>
          <p:cNvSpPr>
            <a:spLocks noChangeArrowheads="1"/>
          </p:cNvSpPr>
          <p:nvPr/>
        </p:nvSpPr>
        <p:spPr bwMode="auto">
          <a:xfrm>
            <a:off x="3101114" y="1296732"/>
            <a:ext cx="2278970" cy="618090"/>
          </a:xfrm>
          <a:prstGeom prst="rect">
            <a:avLst/>
          </a:prstGeom>
          <a:noFill/>
          <a:ln w="9525">
            <a:noFill/>
            <a:miter lim="800000"/>
          </a:ln>
        </p:spPr>
        <p:txBody>
          <a:bodyPr lIns="77187" tIns="38594" rIns="77187" bIns="38594">
            <a:spAutoFit/>
          </a:bodyPr>
          <a:lstStyle/>
          <a:p>
            <a:pPr algn="just">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algn="just">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algn="just">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a:solidFill>
                <a:schemeClr val="tx1">
                  <a:lumMod val="50000"/>
                  <a:lumOff val="50000"/>
                </a:schemeClr>
              </a:solidFill>
              <a:cs typeface="+mn-ea"/>
              <a:sym typeface="+mn-lt"/>
            </a:endParaRPr>
          </a:p>
        </p:txBody>
      </p:sp>
      <p:sp>
        <p:nvSpPr>
          <p:cNvPr id="23" name="矩形 31"/>
          <p:cNvSpPr>
            <a:spLocks noChangeArrowheads="1"/>
          </p:cNvSpPr>
          <p:nvPr/>
        </p:nvSpPr>
        <p:spPr bwMode="auto">
          <a:xfrm>
            <a:off x="3098434" y="3558713"/>
            <a:ext cx="2021732" cy="618090"/>
          </a:xfrm>
          <a:prstGeom prst="rect">
            <a:avLst/>
          </a:prstGeom>
          <a:noFill/>
          <a:ln w="9525">
            <a:noFill/>
            <a:miter lim="800000"/>
          </a:ln>
        </p:spPr>
        <p:txBody>
          <a:bodyPr lIns="77187" tIns="38594" rIns="77187" bIns="38594">
            <a:spAutoFit/>
          </a:bodyPr>
          <a:lstStyle/>
          <a:p>
            <a:pPr lvl="0"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lvl="0"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lvl="0"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a:solidFill>
                <a:schemeClr val="tx1">
                  <a:lumMod val="50000"/>
                  <a:lumOff val="50000"/>
                </a:schemeClr>
              </a:solidFill>
              <a:cs typeface="+mn-ea"/>
              <a:sym typeface="+mn-lt"/>
            </a:endParaRPr>
          </a:p>
        </p:txBody>
      </p:sp>
      <p:sp>
        <p:nvSpPr>
          <p:cNvPr id="24" name="矩形 32"/>
          <p:cNvSpPr>
            <a:spLocks noChangeArrowheads="1"/>
          </p:cNvSpPr>
          <p:nvPr/>
        </p:nvSpPr>
        <p:spPr bwMode="auto">
          <a:xfrm>
            <a:off x="5615885" y="1296732"/>
            <a:ext cx="2347299" cy="618090"/>
          </a:xfrm>
          <a:prstGeom prst="rect">
            <a:avLst/>
          </a:prstGeom>
          <a:noFill/>
          <a:ln w="9525">
            <a:noFill/>
            <a:miter lim="800000"/>
          </a:ln>
        </p:spPr>
        <p:txBody>
          <a:bodyPr lIns="77187" tIns="38594" rIns="77187" bIns="38594">
            <a:spAutoFit/>
          </a:bodyPr>
          <a:lstStyle/>
          <a:p>
            <a:pPr lvl="0" algn="just">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lvl="0" algn="just">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lvl="0" algn="just">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a:solidFill>
                <a:schemeClr val="tx1">
                  <a:lumMod val="50000"/>
                  <a:lumOff val="50000"/>
                </a:schemeClr>
              </a:solidFill>
              <a:cs typeface="+mn-ea"/>
              <a:sym typeface="+mn-lt"/>
            </a:endParaRPr>
          </a:p>
        </p:txBody>
      </p:sp>
      <p:sp>
        <p:nvSpPr>
          <p:cNvPr id="25" name="矩形 33"/>
          <p:cNvSpPr>
            <a:spLocks noChangeArrowheads="1"/>
          </p:cNvSpPr>
          <p:nvPr/>
        </p:nvSpPr>
        <p:spPr bwMode="auto">
          <a:xfrm>
            <a:off x="5853027" y="3558713"/>
            <a:ext cx="1842202" cy="618090"/>
          </a:xfrm>
          <a:prstGeom prst="rect">
            <a:avLst/>
          </a:prstGeom>
          <a:noFill/>
          <a:ln w="9525">
            <a:noFill/>
            <a:miter lim="800000"/>
          </a:ln>
        </p:spPr>
        <p:txBody>
          <a:bodyPr lIns="77187" tIns="38594" rIns="77187" bIns="38594">
            <a:spAutoFit/>
          </a:bodyPr>
          <a:lstStyle/>
          <a:p>
            <a:pPr lvl="0"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lvl="0"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smtClean="0">
              <a:solidFill>
                <a:schemeClr val="tx1">
                  <a:lumMod val="50000"/>
                  <a:lumOff val="50000"/>
                </a:schemeClr>
              </a:solidFill>
              <a:cs typeface="+mn-ea"/>
              <a:sym typeface="+mn-lt"/>
            </a:endParaRPr>
          </a:p>
          <a:p>
            <a:pPr lvl="0" algn="r">
              <a:lnSpc>
                <a:spcPct val="130000"/>
              </a:lnSpc>
            </a:pPr>
            <a:r>
              <a:rPr lang="zh-CN" altLang="en-US" sz="900" dirty="0" smtClean="0">
                <a:solidFill>
                  <a:schemeClr val="tx1">
                    <a:lumMod val="50000"/>
                    <a:lumOff val="50000"/>
                  </a:schemeClr>
                </a:solidFill>
                <a:cs typeface="+mn-ea"/>
                <a:sym typeface="+mn-lt"/>
              </a:rPr>
              <a:t>点击输入内容，编辑文字</a:t>
            </a:r>
            <a:endParaRPr lang="en-US" altLang="zh-CN" sz="900" dirty="0">
              <a:solidFill>
                <a:schemeClr val="tx1">
                  <a:lumMod val="50000"/>
                  <a:lumOff val="50000"/>
                </a:schemeClr>
              </a:solidFill>
              <a:cs typeface="+mn-ea"/>
              <a:sym typeface="+mn-lt"/>
            </a:endParaRPr>
          </a:p>
        </p:txBody>
      </p:sp>
      <p:sp>
        <p:nvSpPr>
          <p:cNvPr id="26" name="矩形 25"/>
          <p:cNvSpPr/>
          <p:nvPr/>
        </p:nvSpPr>
        <p:spPr>
          <a:xfrm>
            <a:off x="3922630" y="-1018598"/>
            <a:ext cx="590550" cy="666461"/>
          </a:xfrm>
          <a:prstGeom prst="rect">
            <a:avLst/>
          </a:prstGeom>
          <a:solidFill>
            <a:srgbClr val="CE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78906364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childTnLst>
                                </p:cTn>
                              </p:par>
                              <p:par>
                                <p:cTn id="23" presetID="23" presetClass="entr" presetSubtype="16" fill="hold" grpId="0" nodeType="withEffect">
                                  <p:stCondLst>
                                    <p:cond delay="2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childTnLst>
                                </p:cTn>
                              </p:par>
                              <p:par>
                                <p:cTn id="27" presetID="23" presetClass="entr" presetSubtype="16" fill="hold" grpId="0" nodeType="withEffect">
                                  <p:stCondLst>
                                    <p:cond delay="40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6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8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childTnLst>
                                </p:cTn>
                              </p:par>
                            </p:childTnLst>
                          </p:cTn>
                        </p:par>
                        <p:par>
                          <p:cTn id="39" fill="hold">
                            <p:stCondLst>
                              <p:cond delay="2800"/>
                            </p:stCondLst>
                            <p:childTnLst>
                              <p:par>
                                <p:cTn id="40" presetID="23" presetClass="entr" presetSubtype="28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strVal val="4/3*#ppt_w"/>
                                          </p:val>
                                        </p:tav>
                                        <p:tav tm="100000">
                                          <p:val>
                                            <p:strVal val="#ppt_w"/>
                                          </p:val>
                                        </p:tav>
                                      </p:tavLst>
                                    </p:anim>
                                    <p:anim calcmode="lin" valueType="num">
                                      <p:cBhvr>
                                        <p:cTn id="43" dur="500" fill="hold"/>
                                        <p:tgtEl>
                                          <p:spTgt spid="11"/>
                                        </p:tgtEl>
                                        <p:attrNameLst>
                                          <p:attrName>ppt_h</p:attrName>
                                        </p:attrNameLst>
                                      </p:cBhvr>
                                      <p:tavLst>
                                        <p:tav tm="0">
                                          <p:val>
                                            <p:strVal val="4/3*#ppt_h"/>
                                          </p:val>
                                        </p:tav>
                                        <p:tav tm="100000">
                                          <p:val>
                                            <p:strVal val="#ppt_h"/>
                                          </p:val>
                                        </p:tav>
                                      </p:tavLst>
                                    </p:anim>
                                  </p:childTnLst>
                                </p:cTn>
                              </p:par>
                              <p:par>
                                <p:cTn id="44" presetID="23" presetClass="entr" presetSubtype="288" fill="hold" grpId="0" nodeType="withEffect">
                                  <p:stCondLst>
                                    <p:cond delay="20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strVal val="4/3*#ppt_w"/>
                                          </p:val>
                                        </p:tav>
                                        <p:tav tm="100000">
                                          <p:val>
                                            <p:strVal val="#ppt_w"/>
                                          </p:val>
                                        </p:tav>
                                      </p:tavLst>
                                    </p:anim>
                                    <p:anim calcmode="lin" valueType="num">
                                      <p:cBhvr>
                                        <p:cTn id="47" dur="500" fill="hold"/>
                                        <p:tgtEl>
                                          <p:spTgt spid="12"/>
                                        </p:tgtEl>
                                        <p:attrNameLst>
                                          <p:attrName>ppt_h</p:attrName>
                                        </p:attrNameLst>
                                      </p:cBhvr>
                                      <p:tavLst>
                                        <p:tav tm="0">
                                          <p:val>
                                            <p:strVal val="4/3*#ppt_h"/>
                                          </p:val>
                                        </p:tav>
                                        <p:tav tm="100000">
                                          <p:val>
                                            <p:strVal val="#ppt_h"/>
                                          </p:val>
                                        </p:tav>
                                      </p:tavLst>
                                    </p:anim>
                                  </p:childTnLst>
                                </p:cTn>
                              </p:par>
                              <p:par>
                                <p:cTn id="48" presetID="23" presetClass="entr" presetSubtype="288" fill="hold" grpId="0" nodeType="withEffect">
                                  <p:stCondLst>
                                    <p:cond delay="40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strVal val="4/3*#ppt_w"/>
                                          </p:val>
                                        </p:tav>
                                        <p:tav tm="100000">
                                          <p:val>
                                            <p:strVal val="#ppt_w"/>
                                          </p:val>
                                        </p:tav>
                                      </p:tavLst>
                                    </p:anim>
                                    <p:anim calcmode="lin" valueType="num">
                                      <p:cBhvr>
                                        <p:cTn id="51" dur="500" fill="hold"/>
                                        <p:tgtEl>
                                          <p:spTgt spid="13"/>
                                        </p:tgtEl>
                                        <p:attrNameLst>
                                          <p:attrName>ppt_h</p:attrName>
                                        </p:attrNameLst>
                                      </p:cBhvr>
                                      <p:tavLst>
                                        <p:tav tm="0">
                                          <p:val>
                                            <p:strVal val="4/3*#ppt_h"/>
                                          </p:val>
                                        </p:tav>
                                        <p:tav tm="100000">
                                          <p:val>
                                            <p:strVal val="#ppt_h"/>
                                          </p:val>
                                        </p:tav>
                                      </p:tavLst>
                                    </p:anim>
                                  </p:childTnLst>
                                </p:cTn>
                              </p:par>
                              <p:par>
                                <p:cTn id="52" presetID="23" presetClass="entr" presetSubtype="288" fill="hold" grpId="0" nodeType="withEffect">
                                  <p:stCondLst>
                                    <p:cond delay="60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strVal val="4/3*#ppt_w"/>
                                          </p:val>
                                        </p:tav>
                                        <p:tav tm="100000">
                                          <p:val>
                                            <p:strVal val="#ppt_w"/>
                                          </p:val>
                                        </p:tav>
                                      </p:tavLst>
                                    </p:anim>
                                    <p:anim calcmode="lin" valueType="num">
                                      <p:cBhvr>
                                        <p:cTn id="55" dur="500" fill="hold"/>
                                        <p:tgtEl>
                                          <p:spTgt spid="14"/>
                                        </p:tgtEl>
                                        <p:attrNameLst>
                                          <p:attrName>ppt_h</p:attrName>
                                        </p:attrNameLst>
                                      </p:cBhvr>
                                      <p:tavLst>
                                        <p:tav tm="0">
                                          <p:val>
                                            <p:strVal val="4/3*#ppt_h"/>
                                          </p:val>
                                        </p:tav>
                                        <p:tav tm="100000">
                                          <p:val>
                                            <p:strVal val="#ppt_h"/>
                                          </p:val>
                                        </p:tav>
                                      </p:tavLst>
                                    </p:anim>
                                  </p:childTnLst>
                                </p:cTn>
                              </p:par>
                              <p:par>
                                <p:cTn id="56" presetID="23" presetClass="entr" presetSubtype="288" fill="hold" grpId="0" nodeType="withEffect">
                                  <p:stCondLst>
                                    <p:cond delay="80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strVal val="4/3*#ppt_w"/>
                                          </p:val>
                                        </p:tav>
                                        <p:tav tm="100000">
                                          <p:val>
                                            <p:strVal val="#ppt_w"/>
                                          </p:val>
                                        </p:tav>
                                      </p:tavLst>
                                    </p:anim>
                                    <p:anim calcmode="lin" valueType="num">
                                      <p:cBhvr>
                                        <p:cTn id="59" dur="500" fill="hold"/>
                                        <p:tgtEl>
                                          <p:spTgt spid="15"/>
                                        </p:tgtEl>
                                        <p:attrNameLst>
                                          <p:attrName>ppt_h</p:attrName>
                                        </p:attrNameLst>
                                      </p:cBhvr>
                                      <p:tavLst>
                                        <p:tav tm="0">
                                          <p:val>
                                            <p:strVal val="4/3*#ppt_h"/>
                                          </p:val>
                                        </p:tav>
                                        <p:tav tm="100000">
                                          <p:val>
                                            <p:strVal val="#ppt_h"/>
                                          </p:val>
                                        </p:tav>
                                      </p:tavLst>
                                    </p:anim>
                                  </p:childTnLst>
                                </p:cTn>
                              </p:par>
                            </p:childTnLst>
                          </p:cTn>
                        </p:par>
                        <p:par>
                          <p:cTn id="60" fill="hold">
                            <p:stCondLst>
                              <p:cond delay="4100"/>
                            </p:stCondLst>
                            <p:childTnLst>
                              <p:par>
                                <p:cTn id="61" presetID="22" presetClass="entr" presetSubtype="1"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up)">
                                      <p:cBhvr>
                                        <p:cTn id="63" dur="500"/>
                                        <p:tgtEl>
                                          <p:spTgt spid="16"/>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wipe(down)">
                                      <p:cBhvr>
                                        <p:cTn id="66" dur="500"/>
                                        <p:tgtEl>
                                          <p:spTgt spid="20"/>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up)">
                                      <p:cBhvr>
                                        <p:cTn id="69" dur="500"/>
                                        <p:tgtEl>
                                          <p:spTgt spid="18"/>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down)">
                                      <p:cBhvr>
                                        <p:cTn id="72" dur="500"/>
                                        <p:tgtEl>
                                          <p:spTgt spid="21"/>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ipe(up)">
                                      <p:cBhvr>
                                        <p:cTn id="75" dur="500"/>
                                        <p:tgtEl>
                                          <p:spTgt spid="19"/>
                                        </p:tgtEl>
                                      </p:cBhvr>
                                    </p:animEffect>
                                  </p:childTnLst>
                                </p:cTn>
                              </p:par>
                            </p:childTnLst>
                          </p:cTn>
                        </p:par>
                        <p:par>
                          <p:cTn id="76" fill="hold">
                            <p:stCondLst>
                              <p:cond delay="460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wipe(left)">
                                      <p:cBhvr>
                                        <p:cTn id="82" dur="500"/>
                                        <p:tgtEl>
                                          <p:spTgt spid="2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wipe(left)">
                                      <p:cBhvr>
                                        <p:cTn id="85" dur="500"/>
                                        <p:tgtEl>
                                          <p:spTgt spid="17"/>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wipe(left)">
                                      <p:cBhvr>
                                        <p:cTn id="88" dur="500"/>
                                        <p:tgtEl>
                                          <p:spTgt spid="2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left)">
                                      <p:cBhvr>
                                        <p:cTn id="9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animBg="1"/>
      <p:bldP spid="9" grpId="0" animBg="1"/>
      <p:bldP spid="10" grpId="0" animBg="1"/>
      <p:bldP spid="11" grpId="0" animBg="1"/>
      <p:bldP spid="12" grpId="0" animBg="1"/>
      <p:bldP spid="13" grpId="0" animBg="1"/>
      <p:bldP spid="15" grpId="0" animBg="1"/>
      <p:bldP spid="14" grpId="0" animBg="1"/>
      <p:bldP spid="16" grpId="0" animBg="1"/>
      <p:bldP spid="17" grpId="0"/>
      <p:bldP spid="18" grpId="0" animBg="1"/>
      <p:bldP spid="19" grpId="0" animBg="1"/>
      <p:bldP spid="20" grpId="0" animBg="1"/>
      <p:bldP spid="21" grpId="0" animBg="1"/>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本年度工作概述</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Rectangle 25"/>
          <p:cNvSpPr/>
          <p:nvPr/>
        </p:nvSpPr>
        <p:spPr>
          <a:xfrm>
            <a:off x="1500904" y="1244063"/>
            <a:ext cx="3043919" cy="137160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cs typeface="+mn-ea"/>
              <a:sym typeface="+mn-lt"/>
            </a:endParaRPr>
          </a:p>
        </p:txBody>
      </p:sp>
      <p:sp>
        <p:nvSpPr>
          <p:cNvPr id="6" name="Rectangle 26"/>
          <p:cNvSpPr/>
          <p:nvPr/>
        </p:nvSpPr>
        <p:spPr>
          <a:xfrm>
            <a:off x="4599178" y="1244063"/>
            <a:ext cx="3043919" cy="13716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cs typeface="+mn-ea"/>
              <a:sym typeface="+mn-lt"/>
            </a:endParaRPr>
          </a:p>
        </p:txBody>
      </p:sp>
      <p:sp>
        <p:nvSpPr>
          <p:cNvPr id="7" name="Rectangle 27"/>
          <p:cNvSpPr/>
          <p:nvPr/>
        </p:nvSpPr>
        <p:spPr>
          <a:xfrm>
            <a:off x="1500904" y="2659971"/>
            <a:ext cx="3043919" cy="1371600"/>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cs typeface="+mn-ea"/>
              <a:sym typeface="+mn-lt"/>
            </a:endParaRPr>
          </a:p>
        </p:txBody>
      </p:sp>
      <p:sp>
        <p:nvSpPr>
          <p:cNvPr id="8" name="Rectangle 28"/>
          <p:cNvSpPr/>
          <p:nvPr/>
        </p:nvSpPr>
        <p:spPr>
          <a:xfrm>
            <a:off x="4599178" y="2659971"/>
            <a:ext cx="3043919" cy="1371600"/>
          </a:xfrm>
          <a:prstGeom prst="rect">
            <a:avLst/>
          </a:prstGeom>
          <a:solidFill>
            <a:srgbClr val="CE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tx1">
                  <a:lumMod val="85000"/>
                  <a:lumOff val="15000"/>
                </a:schemeClr>
              </a:solidFill>
              <a:cs typeface="+mn-ea"/>
              <a:sym typeface="+mn-lt"/>
            </a:endParaRPr>
          </a:p>
        </p:txBody>
      </p:sp>
      <p:sp>
        <p:nvSpPr>
          <p:cNvPr id="9" name="Rectangle 32"/>
          <p:cNvSpPr/>
          <p:nvPr/>
        </p:nvSpPr>
        <p:spPr>
          <a:xfrm>
            <a:off x="4053453" y="2659971"/>
            <a:ext cx="491371" cy="428625"/>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cs typeface="+mn-ea"/>
                <a:sym typeface="+mn-lt"/>
              </a:rPr>
              <a:t>O</a:t>
            </a:r>
          </a:p>
        </p:txBody>
      </p:sp>
      <p:sp>
        <p:nvSpPr>
          <p:cNvPr id="10" name="Rectangle 29"/>
          <p:cNvSpPr/>
          <p:nvPr/>
        </p:nvSpPr>
        <p:spPr>
          <a:xfrm>
            <a:off x="4053453" y="2187038"/>
            <a:ext cx="491371" cy="428625"/>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cs typeface="+mn-ea"/>
                <a:sym typeface="+mn-lt"/>
              </a:rPr>
              <a:t>S</a:t>
            </a:r>
          </a:p>
        </p:txBody>
      </p:sp>
      <p:sp>
        <p:nvSpPr>
          <p:cNvPr id="11" name="Rectangle 31"/>
          <p:cNvSpPr/>
          <p:nvPr/>
        </p:nvSpPr>
        <p:spPr>
          <a:xfrm>
            <a:off x="4599180" y="2659971"/>
            <a:ext cx="491336" cy="428625"/>
          </a:xfrm>
          <a:prstGeom prst="rect">
            <a:avLst/>
          </a:prstGeom>
          <a:solidFill>
            <a:srgbClr val="CE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cs typeface="+mn-ea"/>
                <a:sym typeface="+mn-lt"/>
              </a:rPr>
              <a:t>T</a:t>
            </a:r>
          </a:p>
        </p:txBody>
      </p:sp>
      <p:sp>
        <p:nvSpPr>
          <p:cNvPr id="12" name="Rectangle 30"/>
          <p:cNvSpPr/>
          <p:nvPr/>
        </p:nvSpPr>
        <p:spPr>
          <a:xfrm>
            <a:off x="4599180" y="2187038"/>
            <a:ext cx="491336" cy="428625"/>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b="1" dirty="0">
                <a:solidFill>
                  <a:schemeClr val="bg1">
                    <a:lumMod val="95000"/>
                  </a:schemeClr>
                </a:solidFill>
                <a:cs typeface="+mn-ea"/>
                <a:sym typeface="+mn-lt"/>
              </a:rPr>
              <a:t>W</a:t>
            </a:r>
          </a:p>
        </p:txBody>
      </p:sp>
      <p:sp>
        <p:nvSpPr>
          <p:cNvPr id="13" name="TextBox 59"/>
          <p:cNvSpPr txBox="1">
            <a:spLocks noChangeArrowheads="1"/>
          </p:cNvSpPr>
          <p:nvPr/>
        </p:nvSpPr>
        <p:spPr bwMode="auto">
          <a:xfrm flipH="1">
            <a:off x="3296100" y="2179440"/>
            <a:ext cx="620069"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500" b="1" dirty="0">
                <a:solidFill>
                  <a:schemeClr val="bg1"/>
                </a:solidFill>
                <a:latin typeface="+mn-lt"/>
                <a:ea typeface="+mn-ea"/>
                <a:cs typeface="+mn-ea"/>
                <a:sym typeface="+mn-lt"/>
              </a:rPr>
              <a:t>优势</a:t>
            </a:r>
            <a:endParaRPr lang="en-US" altLang="ko-KR" sz="1500" kern="0" dirty="0">
              <a:solidFill>
                <a:schemeClr val="bg1"/>
              </a:solidFill>
              <a:latin typeface="+mn-lt"/>
              <a:ea typeface="+mn-ea"/>
              <a:cs typeface="+mn-ea"/>
              <a:sym typeface="+mn-lt"/>
            </a:endParaRPr>
          </a:p>
        </p:txBody>
      </p:sp>
      <p:sp>
        <p:nvSpPr>
          <p:cNvPr id="14" name="矩形 13"/>
          <p:cNvSpPr>
            <a:spLocks noChangeArrowheads="1"/>
          </p:cNvSpPr>
          <p:nvPr/>
        </p:nvSpPr>
        <p:spPr bwMode="auto">
          <a:xfrm>
            <a:off x="2324816" y="1447926"/>
            <a:ext cx="3182705" cy="924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endParaRPr lang="en-US" altLang="zh-CN" sz="975" dirty="0" smtClean="0">
              <a:solidFill>
                <a:schemeClr val="bg1"/>
              </a:solidFill>
              <a:cs typeface="+mn-ea"/>
              <a:sym typeface="+mn-lt"/>
            </a:endParaRPr>
          </a:p>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p>
          <a:p>
            <a:pPr>
              <a:lnSpc>
                <a:spcPct val="114000"/>
              </a:lnSpc>
            </a:pPr>
            <a:endParaRPr lang="zh-CN" altLang="en-US" sz="975" dirty="0">
              <a:solidFill>
                <a:schemeClr val="bg1"/>
              </a:solidFill>
              <a:cs typeface="+mn-ea"/>
              <a:sym typeface="+mn-lt"/>
            </a:endParaRPr>
          </a:p>
        </p:txBody>
      </p:sp>
      <p:sp>
        <p:nvSpPr>
          <p:cNvPr id="15" name="TextBox 59"/>
          <p:cNvSpPr txBox="1">
            <a:spLocks noChangeArrowheads="1"/>
          </p:cNvSpPr>
          <p:nvPr/>
        </p:nvSpPr>
        <p:spPr bwMode="auto">
          <a:xfrm flipH="1">
            <a:off x="3296100" y="2825459"/>
            <a:ext cx="620069" cy="300076"/>
          </a:xfrm>
          <a:prstGeom prst="rect">
            <a:avLst/>
          </a:prstGeom>
          <a:noFill/>
          <a:ln>
            <a:noFill/>
          </a:ln>
        </p:spPr>
        <p:txBody>
          <a:bodyPr wrap="square" lIns="68573" tIns="34287" rIns="68573" bIns="34287">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defRPr/>
            </a:pPr>
            <a:r>
              <a:rPr lang="zh-CN" altLang="en-US" sz="1500" b="1" dirty="0">
                <a:solidFill>
                  <a:schemeClr val="bg1"/>
                </a:solidFill>
                <a:latin typeface="+mn-lt"/>
                <a:ea typeface="+mn-ea"/>
                <a:cs typeface="+mn-ea"/>
                <a:sym typeface="+mn-lt"/>
              </a:rPr>
              <a:t>劣势</a:t>
            </a:r>
            <a:endParaRPr lang="en-US" altLang="ko-KR" sz="1500" kern="0" dirty="0">
              <a:solidFill>
                <a:schemeClr val="bg1"/>
              </a:solidFill>
              <a:latin typeface="+mn-lt"/>
              <a:ea typeface="+mn-ea"/>
              <a:cs typeface="+mn-ea"/>
              <a:sym typeface="+mn-lt"/>
            </a:endParaRPr>
          </a:p>
        </p:txBody>
      </p:sp>
      <p:sp>
        <p:nvSpPr>
          <p:cNvPr id="16" name="矩形 15"/>
          <p:cNvSpPr>
            <a:spLocks noChangeArrowheads="1"/>
          </p:cNvSpPr>
          <p:nvPr/>
        </p:nvSpPr>
        <p:spPr bwMode="auto">
          <a:xfrm>
            <a:off x="2324816" y="3154894"/>
            <a:ext cx="2818266" cy="924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endParaRPr lang="en-US" altLang="zh-CN" sz="975" dirty="0" smtClean="0">
              <a:solidFill>
                <a:schemeClr val="bg1"/>
              </a:solidFill>
              <a:cs typeface="+mn-ea"/>
              <a:sym typeface="+mn-lt"/>
            </a:endParaRPr>
          </a:p>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p>
          <a:p>
            <a:pPr>
              <a:lnSpc>
                <a:spcPct val="114000"/>
              </a:lnSpc>
            </a:pPr>
            <a:endParaRPr lang="zh-CN" altLang="en-US" sz="975" dirty="0">
              <a:solidFill>
                <a:schemeClr val="bg1"/>
              </a:solidFill>
              <a:cs typeface="+mn-ea"/>
              <a:sym typeface="+mn-lt"/>
            </a:endParaRPr>
          </a:p>
        </p:txBody>
      </p:sp>
      <p:sp>
        <p:nvSpPr>
          <p:cNvPr id="17" name="TextBox 59"/>
          <p:cNvSpPr txBox="1">
            <a:spLocks noChangeArrowheads="1"/>
          </p:cNvSpPr>
          <p:nvPr/>
        </p:nvSpPr>
        <p:spPr bwMode="auto">
          <a:xfrm flipH="1">
            <a:off x="5246913" y="2179440"/>
            <a:ext cx="618046" cy="300076"/>
          </a:xfrm>
          <a:prstGeom prst="rect">
            <a:avLst/>
          </a:prstGeom>
          <a:noFill/>
          <a:ln>
            <a:noFill/>
          </a:ln>
        </p:spPr>
        <p:txBody>
          <a:bodyPr wrap="square" lIns="68573" tIns="34287" rIns="68573" bIns="34287">
            <a:spAutoFit/>
          </a:bodyPr>
          <a:lstStyle>
            <a:defPPr>
              <a:defRPr lang="zh-CN"/>
            </a:defPPr>
            <a:lvl1pPr algn="r" eaLnBrk="0" hangingPunct="0">
              <a:defRPr sz="2000" b="1">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r>
              <a:rPr lang="zh-CN" altLang="en-US" sz="1500" dirty="0">
                <a:latin typeface="+mn-lt"/>
                <a:ea typeface="+mn-ea"/>
                <a:cs typeface="+mn-ea"/>
                <a:sym typeface="+mn-lt"/>
              </a:rPr>
              <a:t>机会</a:t>
            </a:r>
            <a:endParaRPr lang="en-US" altLang="ko-KR" sz="1500" dirty="0">
              <a:latin typeface="+mn-lt"/>
              <a:ea typeface="+mn-ea"/>
              <a:cs typeface="+mn-ea"/>
              <a:sym typeface="+mn-lt"/>
            </a:endParaRPr>
          </a:p>
        </p:txBody>
      </p:sp>
      <p:sp>
        <p:nvSpPr>
          <p:cNvPr id="18" name="矩形 17"/>
          <p:cNvSpPr>
            <a:spLocks noChangeArrowheads="1"/>
          </p:cNvSpPr>
          <p:nvPr/>
        </p:nvSpPr>
        <p:spPr bwMode="auto">
          <a:xfrm>
            <a:off x="5278067" y="1426385"/>
            <a:ext cx="2746623" cy="924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endParaRPr lang="en-US" altLang="zh-CN" sz="975" dirty="0" smtClean="0">
              <a:solidFill>
                <a:schemeClr val="bg1"/>
              </a:solidFill>
              <a:cs typeface="+mn-ea"/>
              <a:sym typeface="+mn-lt"/>
            </a:endParaRPr>
          </a:p>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p>
          <a:p>
            <a:pPr>
              <a:lnSpc>
                <a:spcPct val="114000"/>
              </a:lnSpc>
            </a:pPr>
            <a:endParaRPr lang="zh-CN" altLang="en-US" sz="975" dirty="0">
              <a:solidFill>
                <a:schemeClr val="bg1"/>
              </a:solidFill>
              <a:cs typeface="+mn-ea"/>
              <a:sym typeface="+mn-lt"/>
            </a:endParaRPr>
          </a:p>
        </p:txBody>
      </p:sp>
      <p:sp>
        <p:nvSpPr>
          <p:cNvPr id="19" name="TextBox 59"/>
          <p:cNvSpPr txBox="1">
            <a:spLocks noChangeArrowheads="1"/>
          </p:cNvSpPr>
          <p:nvPr/>
        </p:nvSpPr>
        <p:spPr bwMode="auto">
          <a:xfrm flipH="1">
            <a:off x="5246913" y="2825459"/>
            <a:ext cx="618046" cy="300076"/>
          </a:xfrm>
          <a:prstGeom prst="rect">
            <a:avLst/>
          </a:prstGeom>
          <a:noFill/>
          <a:ln>
            <a:noFill/>
          </a:ln>
        </p:spPr>
        <p:txBody>
          <a:bodyPr wrap="square" lIns="68573" tIns="34287" rIns="68573" bIns="34287">
            <a:spAutoFit/>
          </a:bodyPr>
          <a:lstStyle>
            <a:defPPr>
              <a:defRPr lang="zh-CN"/>
            </a:defPPr>
            <a:lvl1pPr eaLnBrk="0" hangingPunct="0">
              <a:defRPr sz="2000" b="1">
                <a:solidFill>
                  <a:schemeClr val="bg1"/>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sz="1500" dirty="0">
                <a:latin typeface="+mn-lt"/>
                <a:ea typeface="+mn-ea"/>
                <a:cs typeface="+mn-ea"/>
                <a:sym typeface="+mn-lt"/>
              </a:rPr>
              <a:t>挑战</a:t>
            </a:r>
            <a:endParaRPr lang="en-US" altLang="ko-KR" sz="1500" dirty="0">
              <a:latin typeface="+mn-lt"/>
              <a:ea typeface="+mn-ea"/>
              <a:cs typeface="+mn-ea"/>
              <a:sym typeface="+mn-lt"/>
            </a:endParaRPr>
          </a:p>
        </p:txBody>
      </p:sp>
      <p:sp>
        <p:nvSpPr>
          <p:cNvPr id="20" name="矩形 19"/>
          <p:cNvSpPr>
            <a:spLocks noChangeArrowheads="1"/>
          </p:cNvSpPr>
          <p:nvPr/>
        </p:nvSpPr>
        <p:spPr bwMode="auto">
          <a:xfrm>
            <a:off x="5278067" y="3115940"/>
            <a:ext cx="2746623" cy="924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endParaRPr lang="en-US" altLang="zh-CN" sz="975" dirty="0" smtClean="0">
              <a:solidFill>
                <a:schemeClr val="bg1"/>
              </a:solidFill>
              <a:cs typeface="+mn-ea"/>
              <a:sym typeface="+mn-lt"/>
            </a:endParaRPr>
          </a:p>
          <a:p>
            <a:pPr>
              <a:lnSpc>
                <a:spcPct val="114000"/>
              </a:lnSpc>
            </a:pPr>
            <a:r>
              <a:rPr lang="zh-CN" altLang="en-US" sz="975" dirty="0" smtClean="0">
                <a:solidFill>
                  <a:schemeClr val="bg1"/>
                </a:solidFill>
                <a:cs typeface="+mn-ea"/>
                <a:sym typeface="+mn-lt"/>
              </a:rPr>
              <a:t>点击输入内容，编辑文字</a:t>
            </a:r>
            <a:r>
              <a:rPr lang="en-US" altLang="zh-CN" sz="975" dirty="0" smtClean="0">
                <a:solidFill>
                  <a:schemeClr val="bg1"/>
                </a:solidFill>
                <a:cs typeface="+mn-ea"/>
                <a:sym typeface="+mn-lt"/>
              </a:rPr>
              <a:t> </a:t>
            </a:r>
          </a:p>
          <a:p>
            <a:pPr>
              <a:lnSpc>
                <a:spcPct val="114000"/>
              </a:lnSpc>
            </a:pPr>
            <a:r>
              <a:rPr lang="zh-CN" altLang="en-US" sz="975" dirty="0" smtClean="0">
                <a:solidFill>
                  <a:schemeClr val="bg1"/>
                </a:solidFill>
                <a:cs typeface="+mn-ea"/>
                <a:sym typeface="+mn-lt"/>
              </a:rPr>
              <a:t>点击输入内容，编辑文字</a:t>
            </a:r>
          </a:p>
          <a:p>
            <a:pPr>
              <a:lnSpc>
                <a:spcPct val="114000"/>
              </a:lnSpc>
            </a:pPr>
            <a:endParaRPr lang="zh-CN" altLang="en-US" sz="975" dirty="0">
              <a:solidFill>
                <a:schemeClr val="bg1"/>
              </a:solidFill>
              <a:cs typeface="+mn-ea"/>
              <a:sym typeface="+mn-lt"/>
            </a:endParaRPr>
          </a:p>
        </p:txBody>
      </p:sp>
      <p:sp>
        <p:nvSpPr>
          <p:cNvPr id="21" name="TextBox 107"/>
          <p:cNvSpPr txBox="1"/>
          <p:nvPr/>
        </p:nvSpPr>
        <p:spPr>
          <a:xfrm>
            <a:off x="776582" y="4252877"/>
            <a:ext cx="7590842"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panose="020B0604020202020204" pitchFamily="34" charset="0"/>
              <a:buNone/>
              <a:defRPr sz="1400">
                <a:solidFill>
                  <a:schemeClr val="tx1">
                    <a:lumMod val="65000"/>
                    <a:lumOff val="3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latin typeface="+mn-lt"/>
                <a:ea typeface="+mn-ea"/>
                <a:cs typeface="+mn-ea"/>
                <a:sym typeface="+mn-lt"/>
              </a:rPr>
              <a:t>点击输入内容</a:t>
            </a:r>
            <a:r>
              <a:rPr lang="zh-CN" altLang="en-US" sz="1050" dirty="0" smtClean="0">
                <a:latin typeface="+mn-lt"/>
                <a:ea typeface="+mn-ea"/>
                <a:cs typeface="+mn-ea"/>
                <a:sym typeface="+mn-lt"/>
              </a:rPr>
              <a:t>，编辑文字</a:t>
            </a:r>
            <a:r>
              <a:rPr lang="en-US" altLang="zh-CN" sz="1050" dirty="0" smtClean="0">
                <a:latin typeface="+mn-lt"/>
                <a:ea typeface="+mn-ea"/>
                <a:cs typeface="+mn-ea"/>
                <a:sym typeface="+mn-lt"/>
              </a:rPr>
              <a:t>   </a:t>
            </a:r>
            <a:r>
              <a:rPr lang="zh-CN" altLang="en-US" sz="1050" dirty="0" smtClean="0">
                <a:latin typeface="+mn-lt"/>
                <a:ea typeface="+mn-ea"/>
                <a:cs typeface="+mn-ea"/>
                <a:sym typeface="+mn-lt"/>
              </a:rPr>
              <a:t>点击</a:t>
            </a:r>
            <a:r>
              <a:rPr lang="zh-CN" altLang="en-US" sz="1050" dirty="0">
                <a:latin typeface="+mn-lt"/>
                <a:ea typeface="+mn-ea"/>
                <a:cs typeface="+mn-ea"/>
                <a:sym typeface="+mn-lt"/>
              </a:rPr>
              <a:t>输入内容</a:t>
            </a:r>
            <a:r>
              <a:rPr lang="zh-CN" altLang="en-US" sz="1050" dirty="0" smtClean="0">
                <a:latin typeface="+mn-lt"/>
                <a:ea typeface="+mn-ea"/>
                <a:cs typeface="+mn-ea"/>
                <a:sym typeface="+mn-lt"/>
              </a:rPr>
              <a:t>，编辑文字</a:t>
            </a:r>
            <a:endParaRPr lang="en-US" altLang="zh-CN" sz="1050" dirty="0">
              <a:latin typeface="+mn-lt"/>
              <a:ea typeface="+mn-ea"/>
              <a:cs typeface="+mn-ea"/>
              <a:sym typeface="+mn-lt"/>
            </a:endParaRPr>
          </a:p>
          <a:p>
            <a:pPr>
              <a:lnSpc>
                <a:spcPct val="120000"/>
              </a:lnSpc>
            </a:pPr>
            <a:r>
              <a:rPr lang="zh-CN" altLang="en-US" sz="1050" dirty="0">
                <a:latin typeface="+mn-lt"/>
                <a:ea typeface="+mn-ea"/>
                <a:cs typeface="+mn-ea"/>
                <a:sym typeface="+mn-lt"/>
              </a:rPr>
              <a:t>点击输入内容</a:t>
            </a:r>
            <a:r>
              <a:rPr lang="zh-CN" altLang="en-US" sz="1050" dirty="0" smtClean="0">
                <a:latin typeface="+mn-lt"/>
                <a:ea typeface="+mn-ea"/>
                <a:cs typeface="+mn-ea"/>
                <a:sym typeface="+mn-lt"/>
              </a:rPr>
              <a:t>，编辑文字</a:t>
            </a:r>
            <a:r>
              <a:rPr lang="en-US" altLang="zh-CN" sz="1050" dirty="0" smtClean="0">
                <a:latin typeface="+mn-lt"/>
                <a:ea typeface="+mn-ea"/>
                <a:cs typeface="+mn-ea"/>
                <a:sym typeface="+mn-lt"/>
              </a:rPr>
              <a:t>   </a:t>
            </a:r>
            <a:r>
              <a:rPr lang="zh-CN" altLang="en-US" sz="1050" dirty="0" smtClean="0">
                <a:latin typeface="+mn-lt"/>
                <a:ea typeface="+mn-ea"/>
                <a:cs typeface="+mn-ea"/>
                <a:sym typeface="+mn-lt"/>
              </a:rPr>
              <a:t>点击</a:t>
            </a:r>
            <a:r>
              <a:rPr lang="zh-CN" altLang="en-US" sz="1050" dirty="0">
                <a:latin typeface="+mn-lt"/>
                <a:ea typeface="+mn-ea"/>
                <a:cs typeface="+mn-ea"/>
                <a:sym typeface="+mn-lt"/>
              </a:rPr>
              <a:t>输入内容</a:t>
            </a:r>
            <a:r>
              <a:rPr lang="zh-CN" altLang="en-US" sz="1050" dirty="0" smtClean="0">
                <a:latin typeface="+mn-lt"/>
                <a:ea typeface="+mn-ea"/>
                <a:cs typeface="+mn-ea"/>
                <a:sym typeface="+mn-lt"/>
              </a:rPr>
              <a:t>，编辑文字</a:t>
            </a:r>
            <a:endParaRPr lang="en-US" altLang="zh-CN" sz="1050" dirty="0">
              <a:latin typeface="+mn-lt"/>
              <a:ea typeface="+mn-ea"/>
              <a:cs typeface="+mn-ea"/>
              <a:sym typeface="+mn-lt"/>
            </a:endParaRPr>
          </a:p>
        </p:txBody>
      </p:sp>
    </p:spTree>
    <p:extLst>
      <p:ext uri="{BB962C8B-B14F-4D97-AF65-F5344CB8AC3E}">
        <p14:creationId xmlns:p14="http://schemas.microsoft.com/office/powerpoint/2010/main" val="426693324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childTnLst>
                          </p:cTn>
                        </p:par>
                        <p:par>
                          <p:cTn id="14" fill="hold">
                            <p:stCondLst>
                              <p:cond delay="1000"/>
                            </p:stCondLst>
                            <p:childTnLst>
                              <p:par>
                                <p:cTn id="15" presetID="23" presetClass="entr" presetSubtype="528"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350" fill="hold"/>
                                        <p:tgtEl>
                                          <p:spTgt spid="5"/>
                                        </p:tgtEl>
                                        <p:attrNameLst>
                                          <p:attrName>ppt_w</p:attrName>
                                        </p:attrNameLst>
                                      </p:cBhvr>
                                      <p:tavLst>
                                        <p:tav tm="0">
                                          <p:val>
                                            <p:fltVal val="0"/>
                                          </p:val>
                                        </p:tav>
                                        <p:tav tm="100000">
                                          <p:val>
                                            <p:strVal val="#ppt_w"/>
                                          </p:val>
                                        </p:tav>
                                      </p:tavLst>
                                    </p:anim>
                                    <p:anim calcmode="lin" valueType="num">
                                      <p:cBhvr>
                                        <p:cTn id="18" dur="350" fill="hold"/>
                                        <p:tgtEl>
                                          <p:spTgt spid="5"/>
                                        </p:tgtEl>
                                        <p:attrNameLst>
                                          <p:attrName>ppt_h</p:attrName>
                                        </p:attrNameLst>
                                      </p:cBhvr>
                                      <p:tavLst>
                                        <p:tav tm="0">
                                          <p:val>
                                            <p:fltVal val="0"/>
                                          </p:val>
                                        </p:tav>
                                        <p:tav tm="100000">
                                          <p:val>
                                            <p:strVal val="#ppt_h"/>
                                          </p:val>
                                        </p:tav>
                                      </p:tavLst>
                                    </p:anim>
                                    <p:anim calcmode="lin" valueType="num">
                                      <p:cBhvr>
                                        <p:cTn id="19" dur="350" fill="hold"/>
                                        <p:tgtEl>
                                          <p:spTgt spid="5"/>
                                        </p:tgtEl>
                                        <p:attrNameLst>
                                          <p:attrName>ppt_x</p:attrName>
                                        </p:attrNameLst>
                                      </p:cBhvr>
                                      <p:tavLst>
                                        <p:tav tm="0">
                                          <p:val>
                                            <p:fltVal val="0.5"/>
                                          </p:val>
                                        </p:tav>
                                        <p:tav tm="100000">
                                          <p:val>
                                            <p:strVal val="#ppt_x"/>
                                          </p:val>
                                        </p:tav>
                                      </p:tavLst>
                                    </p:anim>
                                    <p:anim calcmode="lin" valueType="num">
                                      <p:cBhvr>
                                        <p:cTn id="20" dur="350" fill="hold"/>
                                        <p:tgtEl>
                                          <p:spTgt spid="5"/>
                                        </p:tgtEl>
                                        <p:attrNameLst>
                                          <p:attrName>ppt_y</p:attrName>
                                        </p:attrNameLst>
                                      </p:cBhvr>
                                      <p:tavLst>
                                        <p:tav tm="0">
                                          <p:val>
                                            <p:fltVal val="0.5"/>
                                          </p:val>
                                        </p:tav>
                                        <p:tav tm="100000">
                                          <p:val>
                                            <p:strVal val="#ppt_y"/>
                                          </p:val>
                                        </p:tav>
                                      </p:tavLst>
                                    </p:anim>
                                  </p:childTnLst>
                                </p:cTn>
                              </p:par>
                              <p:par>
                                <p:cTn id="21" presetID="23" presetClass="entr" presetSubtype="528"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350" fill="hold"/>
                                        <p:tgtEl>
                                          <p:spTgt spid="6"/>
                                        </p:tgtEl>
                                        <p:attrNameLst>
                                          <p:attrName>ppt_w</p:attrName>
                                        </p:attrNameLst>
                                      </p:cBhvr>
                                      <p:tavLst>
                                        <p:tav tm="0">
                                          <p:val>
                                            <p:fltVal val="0"/>
                                          </p:val>
                                        </p:tav>
                                        <p:tav tm="100000">
                                          <p:val>
                                            <p:strVal val="#ppt_w"/>
                                          </p:val>
                                        </p:tav>
                                      </p:tavLst>
                                    </p:anim>
                                    <p:anim calcmode="lin" valueType="num">
                                      <p:cBhvr>
                                        <p:cTn id="24" dur="350" fill="hold"/>
                                        <p:tgtEl>
                                          <p:spTgt spid="6"/>
                                        </p:tgtEl>
                                        <p:attrNameLst>
                                          <p:attrName>ppt_h</p:attrName>
                                        </p:attrNameLst>
                                      </p:cBhvr>
                                      <p:tavLst>
                                        <p:tav tm="0">
                                          <p:val>
                                            <p:fltVal val="0"/>
                                          </p:val>
                                        </p:tav>
                                        <p:tav tm="100000">
                                          <p:val>
                                            <p:strVal val="#ppt_h"/>
                                          </p:val>
                                        </p:tav>
                                      </p:tavLst>
                                    </p:anim>
                                    <p:anim calcmode="lin" valueType="num">
                                      <p:cBhvr>
                                        <p:cTn id="25" dur="350" fill="hold"/>
                                        <p:tgtEl>
                                          <p:spTgt spid="6"/>
                                        </p:tgtEl>
                                        <p:attrNameLst>
                                          <p:attrName>ppt_x</p:attrName>
                                        </p:attrNameLst>
                                      </p:cBhvr>
                                      <p:tavLst>
                                        <p:tav tm="0">
                                          <p:val>
                                            <p:fltVal val="0.5"/>
                                          </p:val>
                                        </p:tav>
                                        <p:tav tm="100000">
                                          <p:val>
                                            <p:strVal val="#ppt_x"/>
                                          </p:val>
                                        </p:tav>
                                      </p:tavLst>
                                    </p:anim>
                                    <p:anim calcmode="lin" valueType="num">
                                      <p:cBhvr>
                                        <p:cTn id="26" dur="350" fill="hold"/>
                                        <p:tgtEl>
                                          <p:spTgt spid="6"/>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350" fill="hold"/>
                                        <p:tgtEl>
                                          <p:spTgt spid="7"/>
                                        </p:tgtEl>
                                        <p:attrNameLst>
                                          <p:attrName>ppt_w</p:attrName>
                                        </p:attrNameLst>
                                      </p:cBhvr>
                                      <p:tavLst>
                                        <p:tav tm="0">
                                          <p:val>
                                            <p:fltVal val="0"/>
                                          </p:val>
                                        </p:tav>
                                        <p:tav tm="100000">
                                          <p:val>
                                            <p:strVal val="#ppt_w"/>
                                          </p:val>
                                        </p:tav>
                                      </p:tavLst>
                                    </p:anim>
                                    <p:anim calcmode="lin" valueType="num">
                                      <p:cBhvr>
                                        <p:cTn id="30" dur="350" fill="hold"/>
                                        <p:tgtEl>
                                          <p:spTgt spid="7"/>
                                        </p:tgtEl>
                                        <p:attrNameLst>
                                          <p:attrName>ppt_h</p:attrName>
                                        </p:attrNameLst>
                                      </p:cBhvr>
                                      <p:tavLst>
                                        <p:tav tm="0">
                                          <p:val>
                                            <p:fltVal val="0"/>
                                          </p:val>
                                        </p:tav>
                                        <p:tav tm="100000">
                                          <p:val>
                                            <p:strVal val="#ppt_h"/>
                                          </p:val>
                                        </p:tav>
                                      </p:tavLst>
                                    </p:anim>
                                    <p:anim calcmode="lin" valueType="num">
                                      <p:cBhvr>
                                        <p:cTn id="31" dur="350" fill="hold"/>
                                        <p:tgtEl>
                                          <p:spTgt spid="7"/>
                                        </p:tgtEl>
                                        <p:attrNameLst>
                                          <p:attrName>ppt_x</p:attrName>
                                        </p:attrNameLst>
                                      </p:cBhvr>
                                      <p:tavLst>
                                        <p:tav tm="0">
                                          <p:val>
                                            <p:fltVal val="0.5"/>
                                          </p:val>
                                        </p:tav>
                                        <p:tav tm="100000">
                                          <p:val>
                                            <p:strVal val="#ppt_x"/>
                                          </p:val>
                                        </p:tav>
                                      </p:tavLst>
                                    </p:anim>
                                    <p:anim calcmode="lin" valueType="num">
                                      <p:cBhvr>
                                        <p:cTn id="32" dur="350" fill="hold"/>
                                        <p:tgtEl>
                                          <p:spTgt spid="7"/>
                                        </p:tgtEl>
                                        <p:attrNameLst>
                                          <p:attrName>ppt_y</p:attrName>
                                        </p:attrNameLst>
                                      </p:cBhvr>
                                      <p:tavLst>
                                        <p:tav tm="0">
                                          <p:val>
                                            <p:fltVal val="0.5"/>
                                          </p:val>
                                        </p:tav>
                                        <p:tav tm="100000">
                                          <p:val>
                                            <p:strVal val="#ppt_y"/>
                                          </p:val>
                                        </p:tav>
                                      </p:tavLst>
                                    </p:anim>
                                  </p:childTnLst>
                                </p:cTn>
                              </p:par>
                              <p:par>
                                <p:cTn id="33" presetID="23" presetClass="entr" presetSubtype="528"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350" fill="hold"/>
                                        <p:tgtEl>
                                          <p:spTgt spid="8"/>
                                        </p:tgtEl>
                                        <p:attrNameLst>
                                          <p:attrName>ppt_w</p:attrName>
                                        </p:attrNameLst>
                                      </p:cBhvr>
                                      <p:tavLst>
                                        <p:tav tm="0">
                                          <p:val>
                                            <p:fltVal val="0"/>
                                          </p:val>
                                        </p:tav>
                                        <p:tav tm="100000">
                                          <p:val>
                                            <p:strVal val="#ppt_w"/>
                                          </p:val>
                                        </p:tav>
                                      </p:tavLst>
                                    </p:anim>
                                    <p:anim calcmode="lin" valueType="num">
                                      <p:cBhvr>
                                        <p:cTn id="36" dur="350" fill="hold"/>
                                        <p:tgtEl>
                                          <p:spTgt spid="8"/>
                                        </p:tgtEl>
                                        <p:attrNameLst>
                                          <p:attrName>ppt_h</p:attrName>
                                        </p:attrNameLst>
                                      </p:cBhvr>
                                      <p:tavLst>
                                        <p:tav tm="0">
                                          <p:val>
                                            <p:fltVal val="0"/>
                                          </p:val>
                                        </p:tav>
                                        <p:tav tm="100000">
                                          <p:val>
                                            <p:strVal val="#ppt_h"/>
                                          </p:val>
                                        </p:tav>
                                      </p:tavLst>
                                    </p:anim>
                                    <p:anim calcmode="lin" valueType="num">
                                      <p:cBhvr>
                                        <p:cTn id="37" dur="350" fill="hold"/>
                                        <p:tgtEl>
                                          <p:spTgt spid="8"/>
                                        </p:tgtEl>
                                        <p:attrNameLst>
                                          <p:attrName>ppt_x</p:attrName>
                                        </p:attrNameLst>
                                      </p:cBhvr>
                                      <p:tavLst>
                                        <p:tav tm="0">
                                          <p:val>
                                            <p:fltVal val="0.5"/>
                                          </p:val>
                                        </p:tav>
                                        <p:tav tm="100000">
                                          <p:val>
                                            <p:strVal val="#ppt_x"/>
                                          </p:val>
                                        </p:tav>
                                      </p:tavLst>
                                    </p:anim>
                                    <p:anim calcmode="lin" valueType="num">
                                      <p:cBhvr>
                                        <p:cTn id="38" dur="350" fill="hold"/>
                                        <p:tgtEl>
                                          <p:spTgt spid="8"/>
                                        </p:tgtEl>
                                        <p:attrNameLst>
                                          <p:attrName>ppt_y</p:attrName>
                                        </p:attrNameLst>
                                      </p:cBhvr>
                                      <p:tavLst>
                                        <p:tav tm="0">
                                          <p:val>
                                            <p:fltVal val="0.5"/>
                                          </p:val>
                                        </p:tav>
                                        <p:tav tm="100000">
                                          <p:val>
                                            <p:strVal val="#ppt_y"/>
                                          </p:val>
                                        </p:tav>
                                      </p:tavLst>
                                    </p:anim>
                                  </p:childTnLst>
                                </p:cTn>
                              </p:par>
                              <p:par>
                                <p:cTn id="39" presetID="23" presetClass="entr" presetSubtype="528"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350" fill="hold"/>
                                        <p:tgtEl>
                                          <p:spTgt spid="10"/>
                                        </p:tgtEl>
                                        <p:attrNameLst>
                                          <p:attrName>ppt_w</p:attrName>
                                        </p:attrNameLst>
                                      </p:cBhvr>
                                      <p:tavLst>
                                        <p:tav tm="0">
                                          <p:val>
                                            <p:fltVal val="0"/>
                                          </p:val>
                                        </p:tav>
                                        <p:tav tm="100000">
                                          <p:val>
                                            <p:strVal val="#ppt_w"/>
                                          </p:val>
                                        </p:tav>
                                      </p:tavLst>
                                    </p:anim>
                                    <p:anim calcmode="lin" valueType="num">
                                      <p:cBhvr>
                                        <p:cTn id="42" dur="350" fill="hold"/>
                                        <p:tgtEl>
                                          <p:spTgt spid="10"/>
                                        </p:tgtEl>
                                        <p:attrNameLst>
                                          <p:attrName>ppt_h</p:attrName>
                                        </p:attrNameLst>
                                      </p:cBhvr>
                                      <p:tavLst>
                                        <p:tav tm="0">
                                          <p:val>
                                            <p:fltVal val="0"/>
                                          </p:val>
                                        </p:tav>
                                        <p:tav tm="100000">
                                          <p:val>
                                            <p:strVal val="#ppt_h"/>
                                          </p:val>
                                        </p:tav>
                                      </p:tavLst>
                                    </p:anim>
                                    <p:anim calcmode="lin" valueType="num">
                                      <p:cBhvr>
                                        <p:cTn id="43" dur="350" fill="hold"/>
                                        <p:tgtEl>
                                          <p:spTgt spid="10"/>
                                        </p:tgtEl>
                                        <p:attrNameLst>
                                          <p:attrName>ppt_x</p:attrName>
                                        </p:attrNameLst>
                                      </p:cBhvr>
                                      <p:tavLst>
                                        <p:tav tm="0">
                                          <p:val>
                                            <p:fltVal val="0.5"/>
                                          </p:val>
                                        </p:tav>
                                        <p:tav tm="100000">
                                          <p:val>
                                            <p:strVal val="#ppt_x"/>
                                          </p:val>
                                        </p:tav>
                                      </p:tavLst>
                                    </p:anim>
                                    <p:anim calcmode="lin" valueType="num">
                                      <p:cBhvr>
                                        <p:cTn id="44" dur="350" fill="hold"/>
                                        <p:tgtEl>
                                          <p:spTgt spid="10"/>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250"/>
                                  </p:stCondLst>
                                  <p:childTnLst>
                                    <p:set>
                                      <p:cBhvr>
                                        <p:cTn id="46" dur="1" fill="hold">
                                          <p:stCondLst>
                                            <p:cond delay="0"/>
                                          </p:stCondLst>
                                        </p:cTn>
                                        <p:tgtEl>
                                          <p:spTgt spid="12"/>
                                        </p:tgtEl>
                                        <p:attrNameLst>
                                          <p:attrName>style.visibility</p:attrName>
                                        </p:attrNameLst>
                                      </p:cBhvr>
                                      <p:to>
                                        <p:strVal val="visible"/>
                                      </p:to>
                                    </p:set>
                                    <p:anim calcmode="lin" valueType="num">
                                      <p:cBhvr>
                                        <p:cTn id="47" dur="350" fill="hold"/>
                                        <p:tgtEl>
                                          <p:spTgt spid="12"/>
                                        </p:tgtEl>
                                        <p:attrNameLst>
                                          <p:attrName>ppt_w</p:attrName>
                                        </p:attrNameLst>
                                      </p:cBhvr>
                                      <p:tavLst>
                                        <p:tav tm="0">
                                          <p:val>
                                            <p:fltVal val="0"/>
                                          </p:val>
                                        </p:tav>
                                        <p:tav tm="100000">
                                          <p:val>
                                            <p:strVal val="#ppt_w"/>
                                          </p:val>
                                        </p:tav>
                                      </p:tavLst>
                                    </p:anim>
                                    <p:anim calcmode="lin" valueType="num">
                                      <p:cBhvr>
                                        <p:cTn id="48" dur="350" fill="hold"/>
                                        <p:tgtEl>
                                          <p:spTgt spid="12"/>
                                        </p:tgtEl>
                                        <p:attrNameLst>
                                          <p:attrName>ppt_h</p:attrName>
                                        </p:attrNameLst>
                                      </p:cBhvr>
                                      <p:tavLst>
                                        <p:tav tm="0">
                                          <p:val>
                                            <p:fltVal val="0"/>
                                          </p:val>
                                        </p:tav>
                                        <p:tav tm="100000">
                                          <p:val>
                                            <p:strVal val="#ppt_h"/>
                                          </p:val>
                                        </p:tav>
                                      </p:tavLst>
                                    </p:anim>
                                    <p:anim calcmode="lin" valueType="num">
                                      <p:cBhvr>
                                        <p:cTn id="49" dur="350" fill="hold"/>
                                        <p:tgtEl>
                                          <p:spTgt spid="12"/>
                                        </p:tgtEl>
                                        <p:attrNameLst>
                                          <p:attrName>ppt_x</p:attrName>
                                        </p:attrNameLst>
                                      </p:cBhvr>
                                      <p:tavLst>
                                        <p:tav tm="0">
                                          <p:val>
                                            <p:fltVal val="0.5"/>
                                          </p:val>
                                        </p:tav>
                                        <p:tav tm="100000">
                                          <p:val>
                                            <p:strVal val="#ppt_x"/>
                                          </p:val>
                                        </p:tav>
                                      </p:tavLst>
                                    </p:anim>
                                    <p:anim calcmode="lin" valueType="num">
                                      <p:cBhvr>
                                        <p:cTn id="50" dur="350" fill="hold"/>
                                        <p:tgtEl>
                                          <p:spTgt spid="12"/>
                                        </p:tgtEl>
                                        <p:attrNameLst>
                                          <p:attrName>ppt_y</p:attrName>
                                        </p:attrNameLst>
                                      </p:cBhvr>
                                      <p:tavLst>
                                        <p:tav tm="0">
                                          <p:val>
                                            <p:fltVal val="0.5"/>
                                          </p:val>
                                        </p:tav>
                                        <p:tav tm="100000">
                                          <p:val>
                                            <p:strVal val="#ppt_y"/>
                                          </p:val>
                                        </p:tav>
                                      </p:tavLst>
                                    </p:anim>
                                  </p:childTnLst>
                                </p:cTn>
                              </p:par>
                              <p:par>
                                <p:cTn id="51" presetID="23" presetClass="entr" presetSubtype="528"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p:cTn id="53" dur="350" fill="hold"/>
                                        <p:tgtEl>
                                          <p:spTgt spid="9"/>
                                        </p:tgtEl>
                                        <p:attrNameLst>
                                          <p:attrName>ppt_w</p:attrName>
                                        </p:attrNameLst>
                                      </p:cBhvr>
                                      <p:tavLst>
                                        <p:tav tm="0">
                                          <p:val>
                                            <p:fltVal val="0"/>
                                          </p:val>
                                        </p:tav>
                                        <p:tav tm="100000">
                                          <p:val>
                                            <p:strVal val="#ppt_w"/>
                                          </p:val>
                                        </p:tav>
                                      </p:tavLst>
                                    </p:anim>
                                    <p:anim calcmode="lin" valueType="num">
                                      <p:cBhvr>
                                        <p:cTn id="54" dur="350" fill="hold"/>
                                        <p:tgtEl>
                                          <p:spTgt spid="9"/>
                                        </p:tgtEl>
                                        <p:attrNameLst>
                                          <p:attrName>ppt_h</p:attrName>
                                        </p:attrNameLst>
                                      </p:cBhvr>
                                      <p:tavLst>
                                        <p:tav tm="0">
                                          <p:val>
                                            <p:fltVal val="0"/>
                                          </p:val>
                                        </p:tav>
                                        <p:tav tm="100000">
                                          <p:val>
                                            <p:strVal val="#ppt_h"/>
                                          </p:val>
                                        </p:tav>
                                      </p:tavLst>
                                    </p:anim>
                                    <p:anim calcmode="lin" valueType="num">
                                      <p:cBhvr>
                                        <p:cTn id="55" dur="350" fill="hold"/>
                                        <p:tgtEl>
                                          <p:spTgt spid="9"/>
                                        </p:tgtEl>
                                        <p:attrNameLst>
                                          <p:attrName>ppt_x</p:attrName>
                                        </p:attrNameLst>
                                      </p:cBhvr>
                                      <p:tavLst>
                                        <p:tav tm="0">
                                          <p:val>
                                            <p:fltVal val="0.5"/>
                                          </p:val>
                                        </p:tav>
                                        <p:tav tm="100000">
                                          <p:val>
                                            <p:strVal val="#ppt_x"/>
                                          </p:val>
                                        </p:tav>
                                      </p:tavLst>
                                    </p:anim>
                                    <p:anim calcmode="lin" valueType="num">
                                      <p:cBhvr>
                                        <p:cTn id="56" dur="350" fill="hold"/>
                                        <p:tgtEl>
                                          <p:spTgt spid="9"/>
                                        </p:tgtEl>
                                        <p:attrNameLst>
                                          <p:attrName>ppt_y</p:attrName>
                                        </p:attrNameLst>
                                      </p:cBhvr>
                                      <p:tavLst>
                                        <p:tav tm="0">
                                          <p:val>
                                            <p:fltVal val="0.5"/>
                                          </p:val>
                                        </p:tav>
                                        <p:tav tm="100000">
                                          <p:val>
                                            <p:strVal val="#ppt_y"/>
                                          </p:val>
                                        </p:tav>
                                      </p:tavLst>
                                    </p:anim>
                                  </p:childTnLst>
                                </p:cTn>
                              </p:par>
                              <p:par>
                                <p:cTn id="57" presetID="23" presetClass="entr" presetSubtype="528" fill="hold" grpId="0" nodeType="withEffect">
                                  <p:stCondLst>
                                    <p:cond delay="250"/>
                                  </p:stCondLst>
                                  <p:childTnLst>
                                    <p:set>
                                      <p:cBhvr>
                                        <p:cTn id="58" dur="1" fill="hold">
                                          <p:stCondLst>
                                            <p:cond delay="0"/>
                                          </p:stCondLst>
                                        </p:cTn>
                                        <p:tgtEl>
                                          <p:spTgt spid="11"/>
                                        </p:tgtEl>
                                        <p:attrNameLst>
                                          <p:attrName>style.visibility</p:attrName>
                                        </p:attrNameLst>
                                      </p:cBhvr>
                                      <p:to>
                                        <p:strVal val="visible"/>
                                      </p:to>
                                    </p:set>
                                    <p:anim calcmode="lin" valueType="num">
                                      <p:cBhvr>
                                        <p:cTn id="59" dur="350" fill="hold"/>
                                        <p:tgtEl>
                                          <p:spTgt spid="11"/>
                                        </p:tgtEl>
                                        <p:attrNameLst>
                                          <p:attrName>ppt_w</p:attrName>
                                        </p:attrNameLst>
                                      </p:cBhvr>
                                      <p:tavLst>
                                        <p:tav tm="0">
                                          <p:val>
                                            <p:fltVal val="0"/>
                                          </p:val>
                                        </p:tav>
                                        <p:tav tm="100000">
                                          <p:val>
                                            <p:strVal val="#ppt_w"/>
                                          </p:val>
                                        </p:tav>
                                      </p:tavLst>
                                    </p:anim>
                                    <p:anim calcmode="lin" valueType="num">
                                      <p:cBhvr>
                                        <p:cTn id="60" dur="350" fill="hold"/>
                                        <p:tgtEl>
                                          <p:spTgt spid="11"/>
                                        </p:tgtEl>
                                        <p:attrNameLst>
                                          <p:attrName>ppt_h</p:attrName>
                                        </p:attrNameLst>
                                      </p:cBhvr>
                                      <p:tavLst>
                                        <p:tav tm="0">
                                          <p:val>
                                            <p:fltVal val="0"/>
                                          </p:val>
                                        </p:tav>
                                        <p:tav tm="100000">
                                          <p:val>
                                            <p:strVal val="#ppt_h"/>
                                          </p:val>
                                        </p:tav>
                                      </p:tavLst>
                                    </p:anim>
                                    <p:anim calcmode="lin" valueType="num">
                                      <p:cBhvr>
                                        <p:cTn id="61" dur="350" fill="hold"/>
                                        <p:tgtEl>
                                          <p:spTgt spid="11"/>
                                        </p:tgtEl>
                                        <p:attrNameLst>
                                          <p:attrName>ppt_x</p:attrName>
                                        </p:attrNameLst>
                                      </p:cBhvr>
                                      <p:tavLst>
                                        <p:tav tm="0">
                                          <p:val>
                                            <p:fltVal val="0.5"/>
                                          </p:val>
                                        </p:tav>
                                        <p:tav tm="100000">
                                          <p:val>
                                            <p:strVal val="#ppt_x"/>
                                          </p:val>
                                        </p:tav>
                                      </p:tavLst>
                                    </p:anim>
                                    <p:anim calcmode="lin" valueType="num">
                                      <p:cBhvr>
                                        <p:cTn id="62" dur="350" fill="hold"/>
                                        <p:tgtEl>
                                          <p:spTgt spid="11"/>
                                        </p:tgtEl>
                                        <p:attrNameLst>
                                          <p:attrName>ppt_y</p:attrName>
                                        </p:attrNameLst>
                                      </p:cBhvr>
                                      <p:tavLst>
                                        <p:tav tm="0">
                                          <p:val>
                                            <p:fltVal val="0.5"/>
                                          </p:val>
                                        </p:tav>
                                        <p:tav tm="100000">
                                          <p:val>
                                            <p:strVal val="#ppt_y"/>
                                          </p:val>
                                        </p:tav>
                                      </p:tavLst>
                                    </p:anim>
                                  </p:childTnLst>
                                </p:cTn>
                              </p:par>
                            </p:childTnLst>
                          </p:cTn>
                        </p:par>
                        <p:par>
                          <p:cTn id="63" fill="hold">
                            <p:stCondLst>
                              <p:cond delay="1600"/>
                            </p:stCondLst>
                            <p:childTnLst>
                              <p:par>
                                <p:cTn id="64" presetID="49" presetClass="entr" presetSubtype="0" decel="10000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 calcmode="lin" valueType="num">
                                      <p:cBhvr>
                                        <p:cTn id="68" dur="500" fill="hold"/>
                                        <p:tgtEl>
                                          <p:spTgt spid="13"/>
                                        </p:tgtEl>
                                        <p:attrNameLst>
                                          <p:attrName>style.rotation</p:attrName>
                                        </p:attrNameLst>
                                      </p:cBhvr>
                                      <p:tavLst>
                                        <p:tav tm="0">
                                          <p:val>
                                            <p:fltVal val="360"/>
                                          </p:val>
                                        </p:tav>
                                        <p:tav tm="100000">
                                          <p:val>
                                            <p:fltVal val="0"/>
                                          </p:val>
                                        </p:tav>
                                      </p:tavLst>
                                    </p:anim>
                                    <p:animEffect transition="in" filter="fade">
                                      <p:cBhvr>
                                        <p:cTn id="69" dur="500"/>
                                        <p:tgtEl>
                                          <p:spTgt spid="13"/>
                                        </p:tgtEl>
                                      </p:cBhvr>
                                    </p:animEffect>
                                  </p:childTnLst>
                                </p:cTn>
                              </p:par>
                              <p:par>
                                <p:cTn id="70" presetID="49" presetClass="entr" presetSubtype="0" decel="10000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500" fill="hold"/>
                                        <p:tgtEl>
                                          <p:spTgt spid="15"/>
                                        </p:tgtEl>
                                        <p:attrNameLst>
                                          <p:attrName>ppt_w</p:attrName>
                                        </p:attrNameLst>
                                      </p:cBhvr>
                                      <p:tavLst>
                                        <p:tav tm="0">
                                          <p:val>
                                            <p:fltVal val="0"/>
                                          </p:val>
                                        </p:tav>
                                        <p:tav tm="100000">
                                          <p:val>
                                            <p:strVal val="#ppt_w"/>
                                          </p:val>
                                        </p:tav>
                                      </p:tavLst>
                                    </p:anim>
                                    <p:anim calcmode="lin" valueType="num">
                                      <p:cBhvr>
                                        <p:cTn id="73" dur="500" fill="hold"/>
                                        <p:tgtEl>
                                          <p:spTgt spid="15"/>
                                        </p:tgtEl>
                                        <p:attrNameLst>
                                          <p:attrName>ppt_h</p:attrName>
                                        </p:attrNameLst>
                                      </p:cBhvr>
                                      <p:tavLst>
                                        <p:tav tm="0">
                                          <p:val>
                                            <p:fltVal val="0"/>
                                          </p:val>
                                        </p:tav>
                                        <p:tav tm="100000">
                                          <p:val>
                                            <p:strVal val="#ppt_h"/>
                                          </p:val>
                                        </p:tav>
                                      </p:tavLst>
                                    </p:anim>
                                    <p:anim calcmode="lin" valueType="num">
                                      <p:cBhvr>
                                        <p:cTn id="74" dur="500" fill="hold"/>
                                        <p:tgtEl>
                                          <p:spTgt spid="15"/>
                                        </p:tgtEl>
                                        <p:attrNameLst>
                                          <p:attrName>style.rotation</p:attrName>
                                        </p:attrNameLst>
                                      </p:cBhvr>
                                      <p:tavLst>
                                        <p:tav tm="0">
                                          <p:val>
                                            <p:fltVal val="360"/>
                                          </p:val>
                                        </p:tav>
                                        <p:tav tm="100000">
                                          <p:val>
                                            <p:fltVal val="0"/>
                                          </p:val>
                                        </p:tav>
                                      </p:tavLst>
                                    </p:anim>
                                    <p:animEffect transition="in" filter="fade">
                                      <p:cBhvr>
                                        <p:cTn id="75" dur="500"/>
                                        <p:tgtEl>
                                          <p:spTgt spid="15"/>
                                        </p:tgtEl>
                                      </p:cBhvr>
                                    </p:animEffect>
                                  </p:childTnLst>
                                </p:cTn>
                              </p:par>
                              <p:par>
                                <p:cTn id="76" presetID="49" presetClass="entr" presetSubtype="0" decel="100000" fill="hold" grpId="0" nodeType="with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ppt_w</p:attrName>
                                        </p:attrNameLst>
                                      </p:cBhvr>
                                      <p:tavLst>
                                        <p:tav tm="0">
                                          <p:val>
                                            <p:fltVal val="0"/>
                                          </p:val>
                                        </p:tav>
                                        <p:tav tm="100000">
                                          <p:val>
                                            <p:strVal val="#ppt_w"/>
                                          </p:val>
                                        </p:tav>
                                      </p:tavLst>
                                    </p:anim>
                                    <p:anim calcmode="lin" valueType="num">
                                      <p:cBhvr>
                                        <p:cTn id="79" dur="500" fill="hold"/>
                                        <p:tgtEl>
                                          <p:spTgt spid="17"/>
                                        </p:tgtEl>
                                        <p:attrNameLst>
                                          <p:attrName>ppt_h</p:attrName>
                                        </p:attrNameLst>
                                      </p:cBhvr>
                                      <p:tavLst>
                                        <p:tav tm="0">
                                          <p:val>
                                            <p:fltVal val="0"/>
                                          </p:val>
                                        </p:tav>
                                        <p:tav tm="100000">
                                          <p:val>
                                            <p:strVal val="#ppt_h"/>
                                          </p:val>
                                        </p:tav>
                                      </p:tavLst>
                                    </p:anim>
                                    <p:anim calcmode="lin" valueType="num">
                                      <p:cBhvr>
                                        <p:cTn id="80" dur="500" fill="hold"/>
                                        <p:tgtEl>
                                          <p:spTgt spid="17"/>
                                        </p:tgtEl>
                                        <p:attrNameLst>
                                          <p:attrName>style.rotation</p:attrName>
                                        </p:attrNameLst>
                                      </p:cBhvr>
                                      <p:tavLst>
                                        <p:tav tm="0">
                                          <p:val>
                                            <p:fltVal val="360"/>
                                          </p:val>
                                        </p:tav>
                                        <p:tav tm="100000">
                                          <p:val>
                                            <p:fltVal val="0"/>
                                          </p:val>
                                        </p:tav>
                                      </p:tavLst>
                                    </p:anim>
                                    <p:animEffect transition="in" filter="fade">
                                      <p:cBhvr>
                                        <p:cTn id="81" dur="500"/>
                                        <p:tgtEl>
                                          <p:spTgt spid="17"/>
                                        </p:tgtEl>
                                      </p:cBhvr>
                                    </p:animEffect>
                                  </p:childTnLst>
                                </p:cTn>
                              </p:par>
                              <p:par>
                                <p:cTn id="82" presetID="49" presetClass="entr" presetSubtype="0" decel="100000" fill="hold" grpId="0"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fill="hold"/>
                                        <p:tgtEl>
                                          <p:spTgt spid="19"/>
                                        </p:tgtEl>
                                        <p:attrNameLst>
                                          <p:attrName>ppt_w</p:attrName>
                                        </p:attrNameLst>
                                      </p:cBhvr>
                                      <p:tavLst>
                                        <p:tav tm="0">
                                          <p:val>
                                            <p:fltVal val="0"/>
                                          </p:val>
                                        </p:tav>
                                        <p:tav tm="100000">
                                          <p:val>
                                            <p:strVal val="#ppt_w"/>
                                          </p:val>
                                        </p:tav>
                                      </p:tavLst>
                                    </p:anim>
                                    <p:anim calcmode="lin" valueType="num">
                                      <p:cBhvr>
                                        <p:cTn id="85" dur="500" fill="hold"/>
                                        <p:tgtEl>
                                          <p:spTgt spid="19"/>
                                        </p:tgtEl>
                                        <p:attrNameLst>
                                          <p:attrName>ppt_h</p:attrName>
                                        </p:attrNameLst>
                                      </p:cBhvr>
                                      <p:tavLst>
                                        <p:tav tm="0">
                                          <p:val>
                                            <p:fltVal val="0"/>
                                          </p:val>
                                        </p:tav>
                                        <p:tav tm="100000">
                                          <p:val>
                                            <p:strVal val="#ppt_h"/>
                                          </p:val>
                                        </p:tav>
                                      </p:tavLst>
                                    </p:anim>
                                    <p:anim calcmode="lin" valueType="num">
                                      <p:cBhvr>
                                        <p:cTn id="86" dur="500" fill="hold"/>
                                        <p:tgtEl>
                                          <p:spTgt spid="19"/>
                                        </p:tgtEl>
                                        <p:attrNameLst>
                                          <p:attrName>style.rotation</p:attrName>
                                        </p:attrNameLst>
                                      </p:cBhvr>
                                      <p:tavLst>
                                        <p:tav tm="0">
                                          <p:val>
                                            <p:fltVal val="360"/>
                                          </p:val>
                                        </p:tav>
                                        <p:tav tm="100000">
                                          <p:val>
                                            <p:fltVal val="0"/>
                                          </p:val>
                                        </p:tav>
                                      </p:tavLst>
                                    </p:anim>
                                    <p:animEffect transition="in" filter="fade">
                                      <p:cBhvr>
                                        <p:cTn id="87" dur="500"/>
                                        <p:tgtEl>
                                          <p:spTgt spid="19"/>
                                        </p:tgtEl>
                                      </p:cBhvr>
                                    </p:animEffect>
                                  </p:childTnLst>
                                </p:cTn>
                              </p:par>
                            </p:childTnLst>
                          </p:cTn>
                        </p:par>
                        <p:par>
                          <p:cTn id="88" fill="hold">
                            <p:stCondLst>
                              <p:cond delay="2100"/>
                            </p:stCondLst>
                            <p:childTnLst>
                              <p:par>
                                <p:cTn id="89" presetID="22" presetClass="entr" presetSubtype="8"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wipe(left)">
                                      <p:cBhvr>
                                        <p:cTn id="91" dur="750"/>
                                        <p:tgtEl>
                                          <p:spTgt spid="14"/>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750"/>
                                        <p:tgtEl>
                                          <p:spTgt spid="16"/>
                                        </p:tgtEl>
                                      </p:cBhvr>
                                    </p:animEffect>
                                  </p:childTnLst>
                                </p:cTn>
                              </p:par>
                              <p:par>
                                <p:cTn id="95" presetID="22" presetClass="entr" presetSubtype="2" fill="hold" grpId="0" nodeType="with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wipe(right)">
                                      <p:cBhvr>
                                        <p:cTn id="97" dur="750"/>
                                        <p:tgtEl>
                                          <p:spTgt spid="18"/>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wipe(right)">
                                      <p:cBhvr>
                                        <p:cTn id="100" dur="750"/>
                                        <p:tgtEl>
                                          <p:spTgt spid="20"/>
                                        </p:tgtEl>
                                      </p:cBhvr>
                                    </p:animEffect>
                                  </p:childTnLst>
                                </p:cTn>
                              </p:par>
                            </p:childTnLst>
                          </p:cTn>
                        </p:par>
                        <p:par>
                          <p:cTn id="101" fill="hold">
                            <p:stCondLst>
                              <p:cond delay="2850"/>
                            </p:stCondLst>
                            <p:childTnLst>
                              <p:par>
                                <p:cTn id="102" presetID="10" presetClass="entr" presetSubtype="0" fill="hold" grpId="0" nodeType="afterEffect">
                                  <p:stCondLst>
                                    <p:cond delay="0"/>
                                  </p:stCondLst>
                                  <p:childTnLst>
                                    <p:set>
                                      <p:cBhvr>
                                        <p:cTn id="103" dur="1" fill="hold">
                                          <p:stCondLst>
                                            <p:cond delay="0"/>
                                          </p:stCondLst>
                                        </p:cTn>
                                        <p:tgtEl>
                                          <p:spTgt spid="21"/>
                                        </p:tgtEl>
                                        <p:attrNameLst>
                                          <p:attrName>style.visibility</p:attrName>
                                        </p:attrNameLst>
                                      </p:cBhvr>
                                      <p:to>
                                        <p:strVal val="visible"/>
                                      </p:to>
                                    </p:set>
                                    <p:animEffect transition="in" filter="fade">
                                      <p:cBhvr>
                                        <p:cTn id="10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本年度工作概述</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19"/>
          <p:cNvSpPr>
            <a:spLocks noChangeArrowheads="1"/>
          </p:cNvSpPr>
          <p:nvPr/>
        </p:nvSpPr>
        <p:spPr bwMode="auto">
          <a:xfrm>
            <a:off x="5407543" y="1619151"/>
            <a:ext cx="1028966" cy="1029100"/>
          </a:xfrm>
          <a:custGeom>
            <a:avLst/>
            <a:gdLst>
              <a:gd name="T0" fmla="*/ 678151 w 1217261"/>
              <a:gd name="T1" fmla="*/ 0 h 1216852"/>
              <a:gd name="T2" fmla="*/ 1245018 w 1217261"/>
              <a:gd name="T3" fmla="*/ 114483 h 1216852"/>
              <a:gd name="T4" fmla="*/ 1366838 w 1217261"/>
              <a:gd name="T5" fmla="*/ 173187 h 1216852"/>
              <a:gd name="T6" fmla="*/ 730030 w 1217261"/>
              <a:gd name="T7" fmla="*/ 1366837 h 1216852"/>
              <a:gd name="T8" fmla="*/ 724200 w 1217261"/>
              <a:gd name="T9" fmla="*/ 1362906 h 1216852"/>
              <a:gd name="T10" fmla="*/ 683418 w 1217261"/>
              <a:gd name="T11" fmla="*/ 1354669 h 1216852"/>
              <a:gd name="T12" fmla="*/ 642638 w 1217261"/>
              <a:gd name="T13" fmla="*/ 1362906 h 1216852"/>
              <a:gd name="T14" fmla="*/ 638801 w 1217261"/>
              <a:gd name="T15" fmla="*/ 1365492 h 1216852"/>
              <a:gd name="T16" fmla="*/ 0 w 1217261"/>
              <a:gd name="T17" fmla="*/ 168110 h 1216852"/>
              <a:gd name="T18" fmla="*/ 111284 w 1217261"/>
              <a:gd name="T19" fmla="*/ 114483 h 1216852"/>
              <a:gd name="T20" fmla="*/ 678151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004C41"/>
          </a:solidFill>
          <a:ln>
            <a:noFill/>
          </a:ln>
        </p:spPr>
        <p:txBody>
          <a:bodyPr lIns="0" tIns="0" rIns="0" bIns="467954" anchor="ctr"/>
          <a:lstStyle/>
          <a:p>
            <a:pPr algn="ctr"/>
            <a:r>
              <a:rPr lang="zh-CN" altLang="en-US" sz="1013" dirty="0">
                <a:solidFill>
                  <a:srgbClr val="FFFFFF"/>
                </a:solidFill>
                <a:cs typeface="+mn-ea"/>
                <a:sym typeface="+mn-lt"/>
              </a:rPr>
              <a:t>文本</a:t>
            </a:r>
          </a:p>
        </p:txBody>
      </p:sp>
      <p:sp>
        <p:nvSpPr>
          <p:cNvPr id="6" name="任意多边形 20"/>
          <p:cNvSpPr>
            <a:spLocks noChangeArrowheads="1"/>
          </p:cNvSpPr>
          <p:nvPr/>
        </p:nvSpPr>
        <p:spPr bwMode="auto">
          <a:xfrm rot="3600000">
            <a:off x="5955422" y="1936552"/>
            <a:ext cx="1029100" cy="1027772"/>
          </a:xfrm>
          <a:custGeom>
            <a:avLst/>
            <a:gdLst>
              <a:gd name="T0" fmla="*/ 678151 w 1217261"/>
              <a:gd name="T1" fmla="*/ 0 h 1216852"/>
              <a:gd name="T2" fmla="*/ 1245018 w 1217261"/>
              <a:gd name="T3" fmla="*/ 114351 h 1216852"/>
              <a:gd name="T4" fmla="*/ 1366838 w 1217261"/>
              <a:gd name="T5" fmla="*/ 172986 h 1216852"/>
              <a:gd name="T6" fmla="*/ 730030 w 1217261"/>
              <a:gd name="T7" fmla="*/ 1365250 h 1216852"/>
              <a:gd name="T8" fmla="*/ 724200 w 1217261"/>
              <a:gd name="T9" fmla="*/ 1361323 h 1216852"/>
              <a:gd name="T10" fmla="*/ 683418 w 1217261"/>
              <a:gd name="T11" fmla="*/ 1353096 h 1216852"/>
              <a:gd name="T12" fmla="*/ 642638 w 1217261"/>
              <a:gd name="T13" fmla="*/ 1361323 h 1216852"/>
              <a:gd name="T14" fmla="*/ 638801 w 1217261"/>
              <a:gd name="T15" fmla="*/ 1363907 h 1216852"/>
              <a:gd name="T16" fmla="*/ 0 w 1217261"/>
              <a:gd name="T17" fmla="*/ 167915 h 1216852"/>
              <a:gd name="T18" fmla="*/ 111284 w 1217261"/>
              <a:gd name="T19" fmla="*/ 114351 h 1216852"/>
              <a:gd name="T20" fmla="*/ 678151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8CC345"/>
          </a:solidFill>
          <a:ln>
            <a:noFill/>
          </a:ln>
        </p:spPr>
        <p:txBody>
          <a:bodyPr lIns="0" tIns="0" rIns="0" bIns="467954" anchor="ctr"/>
          <a:lstStyle/>
          <a:p>
            <a:pPr algn="ctr"/>
            <a:r>
              <a:rPr lang="zh-CN" altLang="en-US" sz="1013" dirty="0">
                <a:solidFill>
                  <a:srgbClr val="FFFFFF"/>
                </a:solidFill>
                <a:cs typeface="+mn-ea"/>
                <a:sym typeface="+mn-lt"/>
              </a:rPr>
              <a:t>文本</a:t>
            </a:r>
          </a:p>
        </p:txBody>
      </p:sp>
      <p:sp>
        <p:nvSpPr>
          <p:cNvPr id="7" name="任意多边形 24"/>
          <p:cNvSpPr>
            <a:spLocks noChangeArrowheads="1"/>
          </p:cNvSpPr>
          <p:nvPr/>
        </p:nvSpPr>
        <p:spPr bwMode="auto">
          <a:xfrm rot="18000000">
            <a:off x="4858933" y="1935955"/>
            <a:ext cx="1029100" cy="1028966"/>
          </a:xfrm>
          <a:custGeom>
            <a:avLst/>
            <a:gdLst>
              <a:gd name="T0" fmla="*/ 678151 w 1217261"/>
              <a:gd name="T1" fmla="*/ 0 h 1216852"/>
              <a:gd name="T2" fmla="*/ 1245018 w 1217261"/>
              <a:gd name="T3" fmla="*/ 114483 h 1216852"/>
              <a:gd name="T4" fmla="*/ 1366838 w 1217261"/>
              <a:gd name="T5" fmla="*/ 173187 h 1216852"/>
              <a:gd name="T6" fmla="*/ 730030 w 1217261"/>
              <a:gd name="T7" fmla="*/ 1366837 h 1216852"/>
              <a:gd name="T8" fmla="*/ 724200 w 1217261"/>
              <a:gd name="T9" fmla="*/ 1362906 h 1216852"/>
              <a:gd name="T10" fmla="*/ 683418 w 1217261"/>
              <a:gd name="T11" fmla="*/ 1354669 h 1216852"/>
              <a:gd name="T12" fmla="*/ 642638 w 1217261"/>
              <a:gd name="T13" fmla="*/ 1362906 h 1216852"/>
              <a:gd name="T14" fmla="*/ 638801 w 1217261"/>
              <a:gd name="T15" fmla="*/ 1365492 h 1216852"/>
              <a:gd name="T16" fmla="*/ 0 w 1217261"/>
              <a:gd name="T17" fmla="*/ 168110 h 1216852"/>
              <a:gd name="T18" fmla="*/ 111284 w 1217261"/>
              <a:gd name="T19" fmla="*/ 114483 h 1216852"/>
              <a:gd name="T20" fmla="*/ 678151 w 1217261"/>
              <a:gd name="T21" fmla="*/ 0 h 12168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17261"/>
              <a:gd name="T34" fmla="*/ 0 h 1216852"/>
              <a:gd name="T35" fmla="*/ 1217261 w 1217261"/>
              <a:gd name="T36" fmla="*/ 1216852 h 121685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17261" h="1216852">
                <a:moveTo>
                  <a:pt x="603939" y="0"/>
                </a:moveTo>
                <a:cubicBezTo>
                  <a:pt x="783011" y="0"/>
                  <a:pt x="953607" y="36292"/>
                  <a:pt x="1108772" y="101921"/>
                </a:cubicBezTo>
                <a:lnTo>
                  <a:pt x="1217261" y="154183"/>
                </a:lnTo>
                <a:lnTo>
                  <a:pt x="650141" y="1216852"/>
                </a:lnTo>
                <a:lnTo>
                  <a:pt x="644949" y="1213352"/>
                </a:lnTo>
                <a:cubicBezTo>
                  <a:pt x="633786" y="1208630"/>
                  <a:pt x="621513" y="1206019"/>
                  <a:pt x="608630" y="1206019"/>
                </a:cubicBezTo>
                <a:cubicBezTo>
                  <a:pt x="595748" y="1206019"/>
                  <a:pt x="583475" y="1208630"/>
                  <a:pt x="572312" y="1213352"/>
                </a:cubicBezTo>
                <a:lnTo>
                  <a:pt x="568895" y="1215655"/>
                </a:lnTo>
                <a:lnTo>
                  <a:pt x="0" y="149663"/>
                </a:lnTo>
                <a:lnTo>
                  <a:pt x="99106" y="101921"/>
                </a:lnTo>
                <a:cubicBezTo>
                  <a:pt x="254272" y="36292"/>
                  <a:pt x="424867" y="0"/>
                  <a:pt x="603939" y="0"/>
                </a:cubicBezTo>
                <a:close/>
              </a:path>
            </a:pathLst>
          </a:custGeom>
          <a:solidFill>
            <a:srgbClr val="CECCCC"/>
          </a:solidFill>
          <a:ln>
            <a:noFill/>
          </a:ln>
        </p:spPr>
        <p:txBody>
          <a:bodyPr lIns="0" tIns="0" rIns="0" bIns="467954" anchor="ctr"/>
          <a:lstStyle/>
          <a:p>
            <a:pPr algn="ctr" eaLnBrk="1" hangingPunct="1"/>
            <a:r>
              <a:rPr lang="zh-CN" altLang="en-US" sz="1013" dirty="0">
                <a:solidFill>
                  <a:srgbClr val="FFFFFF"/>
                </a:solidFill>
                <a:cs typeface="+mn-ea"/>
                <a:sym typeface="+mn-lt"/>
              </a:rPr>
              <a:t>文本</a:t>
            </a:r>
          </a:p>
        </p:txBody>
      </p:sp>
      <p:sp>
        <p:nvSpPr>
          <p:cNvPr id="8" name="任意多边形 31"/>
          <p:cNvSpPr>
            <a:spLocks noChangeArrowheads="1"/>
          </p:cNvSpPr>
          <p:nvPr/>
        </p:nvSpPr>
        <p:spPr bwMode="auto">
          <a:xfrm rot="18255227">
            <a:off x="5973347" y="2546123"/>
            <a:ext cx="1026710" cy="1030161"/>
          </a:xfrm>
          <a:custGeom>
            <a:avLst/>
            <a:gdLst>
              <a:gd name="T0" fmla="*/ 637722 w 1072099"/>
              <a:gd name="T1" fmla="*/ 0 h 1075891"/>
              <a:gd name="T2" fmla="*/ 1363663 w 1072099"/>
              <a:gd name="T3" fmla="*/ 1146430 h 1075891"/>
              <a:gd name="T4" fmla="*/ 1256644 w 1072099"/>
              <a:gd name="T5" fmla="*/ 1208152 h 1075891"/>
              <a:gd name="T6" fmla="*/ 699741 w 1072099"/>
              <a:gd name="T7" fmla="*/ 1364346 h 1075891"/>
              <a:gd name="T8" fmla="*/ 125858 w 1072099"/>
              <a:gd name="T9" fmla="*/ 1292256 h 1075891"/>
              <a:gd name="T10" fmla="*/ 0 w 1072099"/>
              <a:gd name="T11" fmla="*/ 1242764 h 1075891"/>
              <a:gd name="T12" fmla="*/ 546631 w 1072099"/>
              <a:gd name="T13" fmla="*/ 5427 h 1075891"/>
              <a:gd name="T14" fmla="*/ 552736 w 1072099"/>
              <a:gd name="T15" fmla="*/ 8913 h 1075891"/>
              <a:gd name="T16" fmla="*/ 594024 w 1072099"/>
              <a:gd name="T17" fmla="*/ 14100 h 1075891"/>
              <a:gd name="T18" fmla="*/ 634088 w 1072099"/>
              <a:gd name="T19" fmla="*/ 2863 h 10758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2099"/>
              <a:gd name="T31" fmla="*/ 0 h 1075891"/>
              <a:gd name="T32" fmla="*/ 1072099 w 1072099"/>
              <a:gd name="T33" fmla="*/ 1075891 h 10758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2099" h="1075891">
                <a:moveTo>
                  <a:pt x="501371" y="0"/>
                </a:moveTo>
                <a:lnTo>
                  <a:pt x="1072099" y="901353"/>
                </a:lnTo>
                <a:lnTo>
                  <a:pt x="987962" y="949880"/>
                </a:lnTo>
                <a:cubicBezTo>
                  <a:pt x="855636" y="1017829"/>
                  <a:pt x="707803" y="1060957"/>
                  <a:pt x="550130" y="1072684"/>
                </a:cubicBezTo>
                <a:cubicBezTo>
                  <a:pt x="392456" y="1084412"/>
                  <a:pt x="239869" y="1063629"/>
                  <a:pt x="98948" y="1016005"/>
                </a:cubicBezTo>
                <a:lnTo>
                  <a:pt x="0" y="977093"/>
                </a:lnTo>
                <a:lnTo>
                  <a:pt x="429756" y="4267"/>
                </a:lnTo>
                <a:lnTo>
                  <a:pt x="434556" y="7008"/>
                </a:lnTo>
                <a:cubicBezTo>
                  <a:pt x="444695" y="10435"/>
                  <a:pt x="455672" y="11930"/>
                  <a:pt x="467016" y="11086"/>
                </a:cubicBezTo>
                <a:cubicBezTo>
                  <a:pt x="478358" y="10243"/>
                  <a:pt x="488994" y="7140"/>
                  <a:pt x="498514" y="2251"/>
                </a:cubicBezTo>
                <a:lnTo>
                  <a:pt x="501371" y="0"/>
                </a:lnTo>
                <a:close/>
              </a:path>
            </a:pathLst>
          </a:custGeom>
          <a:solidFill>
            <a:srgbClr val="CECCCC"/>
          </a:solidFill>
          <a:ln>
            <a:noFill/>
          </a:ln>
        </p:spPr>
        <p:txBody>
          <a:bodyPr lIns="91431" tIns="467954" rIns="91431" bIns="45716" anchor="ctr"/>
          <a:lstStyle/>
          <a:p>
            <a:pPr algn="ctr"/>
            <a:r>
              <a:rPr lang="zh-CN" altLang="en-US" sz="1013" dirty="0">
                <a:solidFill>
                  <a:srgbClr val="FFFFFF"/>
                </a:solidFill>
                <a:cs typeface="+mn-ea"/>
                <a:sym typeface="+mn-lt"/>
              </a:rPr>
              <a:t>文本</a:t>
            </a:r>
          </a:p>
          <a:p>
            <a:pPr algn="ctr" eaLnBrk="1" hangingPunct="1"/>
            <a:endParaRPr lang="zh-CN" altLang="en-US" sz="1013" dirty="0">
              <a:solidFill>
                <a:srgbClr val="FFFFFF"/>
              </a:solidFill>
              <a:cs typeface="+mn-ea"/>
              <a:sym typeface="+mn-lt"/>
            </a:endParaRPr>
          </a:p>
        </p:txBody>
      </p:sp>
      <p:sp>
        <p:nvSpPr>
          <p:cNvPr id="9" name="任意多边形 35"/>
          <p:cNvSpPr>
            <a:spLocks noChangeArrowheads="1"/>
          </p:cNvSpPr>
          <p:nvPr/>
        </p:nvSpPr>
        <p:spPr bwMode="auto">
          <a:xfrm>
            <a:off x="5407543" y="2886103"/>
            <a:ext cx="1028966" cy="1029100"/>
          </a:xfrm>
          <a:custGeom>
            <a:avLst/>
            <a:gdLst>
              <a:gd name="T0" fmla="*/ 636808 w 1074764"/>
              <a:gd name="T1" fmla="*/ 0 h 1074402"/>
              <a:gd name="T2" fmla="*/ 642638 w 1074764"/>
              <a:gd name="T3" fmla="*/ 3931 h 1074402"/>
              <a:gd name="T4" fmla="*/ 683420 w 1074764"/>
              <a:gd name="T5" fmla="*/ 12168 h 1074402"/>
              <a:gd name="T6" fmla="*/ 724200 w 1074764"/>
              <a:gd name="T7" fmla="*/ 3931 h 1074402"/>
              <a:gd name="T8" fmla="*/ 728037 w 1074764"/>
              <a:gd name="T9" fmla="*/ 1345 h 1074402"/>
              <a:gd name="T10" fmla="*/ 1366838 w 1074764"/>
              <a:gd name="T11" fmla="*/ 1198727 h 1074402"/>
              <a:gd name="T12" fmla="*/ 1255554 w 1074764"/>
              <a:gd name="T13" fmla="*/ 1252353 h 1074402"/>
              <a:gd name="T14" fmla="*/ 688688 w 1074764"/>
              <a:gd name="T15" fmla="*/ 1366837 h 1074402"/>
              <a:gd name="T16" fmla="*/ 121820 w 1074764"/>
              <a:gd name="T17" fmla="*/ 1252353 h 1074402"/>
              <a:gd name="T18" fmla="*/ 0 w 1074764"/>
              <a:gd name="T19" fmla="*/ 1193650 h 107440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4764"/>
              <a:gd name="T31" fmla="*/ 0 h 1074402"/>
              <a:gd name="T32" fmla="*/ 1074764 w 1074764"/>
              <a:gd name="T33" fmla="*/ 1074402 h 107440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4764" h="1074402">
                <a:moveTo>
                  <a:pt x="500731" y="0"/>
                </a:moveTo>
                <a:lnTo>
                  <a:pt x="505315" y="3090"/>
                </a:lnTo>
                <a:cubicBezTo>
                  <a:pt x="515172" y="7259"/>
                  <a:pt x="526008" y="9565"/>
                  <a:pt x="537383" y="9565"/>
                </a:cubicBezTo>
                <a:cubicBezTo>
                  <a:pt x="548757" y="9565"/>
                  <a:pt x="559593" y="7259"/>
                  <a:pt x="569449" y="3090"/>
                </a:cubicBezTo>
                <a:lnTo>
                  <a:pt x="572466" y="1057"/>
                </a:lnTo>
                <a:lnTo>
                  <a:pt x="1074764" y="942259"/>
                </a:lnTo>
                <a:lnTo>
                  <a:pt x="987260" y="984412"/>
                </a:lnTo>
                <a:cubicBezTo>
                  <a:pt x="850258" y="1042358"/>
                  <a:pt x="699634" y="1074402"/>
                  <a:pt x="541525" y="1074402"/>
                </a:cubicBezTo>
                <a:cubicBezTo>
                  <a:pt x="383415" y="1074402"/>
                  <a:pt x="232790" y="1042358"/>
                  <a:pt x="95789" y="984412"/>
                </a:cubicBezTo>
                <a:lnTo>
                  <a:pt x="0" y="938268"/>
                </a:lnTo>
                <a:lnTo>
                  <a:pt x="500731" y="0"/>
                </a:lnTo>
                <a:close/>
              </a:path>
            </a:pathLst>
          </a:custGeom>
          <a:solidFill>
            <a:srgbClr val="004C41"/>
          </a:solidFill>
          <a:ln>
            <a:noFill/>
          </a:ln>
        </p:spPr>
        <p:txBody>
          <a:bodyPr lIns="91431" tIns="467954" rIns="91431" bIns="45716" anchor="ctr"/>
          <a:lstStyle/>
          <a:p>
            <a:pPr algn="ctr"/>
            <a:r>
              <a:rPr lang="zh-CN" altLang="en-US" sz="1013" dirty="0">
                <a:solidFill>
                  <a:srgbClr val="FFFFFF"/>
                </a:solidFill>
                <a:cs typeface="+mn-ea"/>
                <a:sym typeface="+mn-lt"/>
              </a:rPr>
              <a:t>文本</a:t>
            </a:r>
          </a:p>
        </p:txBody>
      </p:sp>
      <p:sp>
        <p:nvSpPr>
          <p:cNvPr id="10" name="任意多边形 39"/>
          <p:cNvSpPr>
            <a:spLocks noChangeArrowheads="1"/>
          </p:cNvSpPr>
          <p:nvPr/>
        </p:nvSpPr>
        <p:spPr bwMode="auto">
          <a:xfrm rot="3332381">
            <a:off x="4842797" y="2543736"/>
            <a:ext cx="1025514" cy="1031356"/>
          </a:xfrm>
          <a:custGeom>
            <a:avLst/>
            <a:gdLst>
              <a:gd name="T0" fmla="*/ 727554 w 1071198"/>
              <a:gd name="T1" fmla="*/ 0 h 1077846"/>
              <a:gd name="T2" fmla="*/ 733060 w 1071198"/>
              <a:gd name="T3" fmla="*/ 4369 h 1077846"/>
              <a:gd name="T4" fmla="*/ 773072 w 1071198"/>
              <a:gd name="T5" fmla="*/ 15743 h 1077846"/>
              <a:gd name="T6" fmla="*/ 814363 w 1071198"/>
              <a:gd name="T7" fmla="*/ 10709 h 1077846"/>
              <a:gd name="T8" fmla="*/ 818388 w 1071198"/>
              <a:gd name="T9" fmla="*/ 8430 h 1077846"/>
              <a:gd name="T10" fmla="*/ 1362075 w 1071198"/>
              <a:gd name="T11" fmla="*/ 1250789 h 1077846"/>
              <a:gd name="T12" fmla="*/ 1246977 w 1071198"/>
              <a:gd name="T13" fmla="*/ 1295556 h 1077846"/>
              <a:gd name="T14" fmla="*/ 673024 w 1071198"/>
              <a:gd name="T15" fmla="*/ 1365531 h 1077846"/>
              <a:gd name="T16" fmla="*/ 116868 w 1071198"/>
              <a:gd name="T17" fmla="*/ 1207435 h 1077846"/>
              <a:gd name="T18" fmla="*/ 0 w 1071198"/>
              <a:gd name="T19" fmla="*/ 1139492 h 10778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71198"/>
              <a:gd name="T31" fmla="*/ 0 h 1077846"/>
              <a:gd name="T32" fmla="*/ 1071198 w 1071198"/>
              <a:gd name="T33" fmla="*/ 1077846 h 107784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71198" h="1077846">
                <a:moveTo>
                  <a:pt x="572182" y="0"/>
                </a:moveTo>
                <a:lnTo>
                  <a:pt x="576512" y="3437"/>
                </a:lnTo>
                <a:cubicBezTo>
                  <a:pt x="586014" y="8360"/>
                  <a:pt x="596638" y="11501"/>
                  <a:pt x="607979" y="12386"/>
                </a:cubicBezTo>
                <a:cubicBezTo>
                  <a:pt x="619318" y="13270"/>
                  <a:pt x="630301" y="11815"/>
                  <a:pt x="640452" y="8425"/>
                </a:cubicBezTo>
                <a:lnTo>
                  <a:pt x="643618" y="6632"/>
                </a:lnTo>
                <a:lnTo>
                  <a:pt x="1071198" y="984048"/>
                </a:lnTo>
                <a:lnTo>
                  <a:pt x="980680" y="1019268"/>
                </a:lnTo>
                <a:cubicBezTo>
                  <a:pt x="839587" y="1066385"/>
                  <a:pt x="686927" y="1086617"/>
                  <a:pt x="529297" y="1074321"/>
                </a:cubicBezTo>
                <a:cubicBezTo>
                  <a:pt x="371667" y="1062025"/>
                  <a:pt x="223989" y="1018365"/>
                  <a:pt x="91910" y="949940"/>
                </a:cubicBezTo>
                <a:lnTo>
                  <a:pt x="0" y="896486"/>
                </a:lnTo>
                <a:lnTo>
                  <a:pt x="572182" y="0"/>
                </a:lnTo>
                <a:close/>
              </a:path>
            </a:pathLst>
          </a:custGeom>
          <a:solidFill>
            <a:srgbClr val="8CC345"/>
          </a:solidFill>
          <a:ln>
            <a:noFill/>
          </a:ln>
        </p:spPr>
        <p:txBody>
          <a:bodyPr lIns="0" tIns="467954" rIns="0" bIns="0" anchor="ctr"/>
          <a:lstStyle/>
          <a:p>
            <a:pPr algn="ctr"/>
            <a:r>
              <a:rPr lang="zh-CN" altLang="en-US" sz="1013" dirty="0">
                <a:solidFill>
                  <a:srgbClr val="FFFFFF"/>
                </a:solidFill>
                <a:cs typeface="+mn-ea"/>
                <a:sym typeface="+mn-lt"/>
              </a:rPr>
              <a:t>文本</a:t>
            </a:r>
          </a:p>
        </p:txBody>
      </p:sp>
      <p:sp>
        <p:nvSpPr>
          <p:cNvPr id="11" name="矩形 41"/>
          <p:cNvSpPr>
            <a:spLocks noChangeArrowheads="1"/>
          </p:cNvSpPr>
          <p:nvPr/>
        </p:nvSpPr>
        <p:spPr bwMode="auto">
          <a:xfrm>
            <a:off x="4953772" y="1114761"/>
            <a:ext cx="1799966" cy="555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1" tIns="46796" rIns="89991" bIns="46796" anchor="ctr"/>
          <a:lstStyle/>
          <a:p>
            <a:pPr algn="just"/>
            <a:r>
              <a:rPr lang="zh-CN" altLang="en-US" sz="1200" dirty="0">
                <a:solidFill>
                  <a:schemeClr val="tx1">
                    <a:lumMod val="50000"/>
                    <a:lumOff val="50000"/>
                  </a:schemeClr>
                </a:solidFill>
                <a:cs typeface="+mn-ea"/>
                <a:sym typeface="+mn-lt"/>
              </a:rPr>
              <a:t>单击此处添加段落文本</a:t>
            </a:r>
          </a:p>
        </p:txBody>
      </p:sp>
      <p:sp>
        <p:nvSpPr>
          <p:cNvPr id="12" name="矩形 42"/>
          <p:cNvSpPr>
            <a:spLocks noChangeArrowheads="1"/>
          </p:cNvSpPr>
          <p:nvPr/>
        </p:nvSpPr>
        <p:spPr bwMode="auto">
          <a:xfrm>
            <a:off x="4953772" y="3839904"/>
            <a:ext cx="1799966" cy="555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1" tIns="46796" rIns="89991" bIns="46796" anchor="ctr"/>
          <a:lstStyle/>
          <a:p>
            <a:pPr algn="just"/>
            <a:r>
              <a:rPr lang="zh-CN" altLang="en-US" sz="1200" dirty="0">
                <a:solidFill>
                  <a:schemeClr val="tx1">
                    <a:lumMod val="50000"/>
                    <a:lumOff val="50000"/>
                  </a:schemeClr>
                </a:solidFill>
                <a:cs typeface="+mn-ea"/>
                <a:sym typeface="+mn-lt"/>
              </a:rPr>
              <a:t>单击此处添加段落文本</a:t>
            </a:r>
          </a:p>
        </p:txBody>
      </p:sp>
      <p:sp>
        <p:nvSpPr>
          <p:cNvPr id="13" name="矩形 43"/>
          <p:cNvSpPr>
            <a:spLocks noChangeArrowheads="1"/>
          </p:cNvSpPr>
          <p:nvPr/>
        </p:nvSpPr>
        <p:spPr bwMode="auto">
          <a:xfrm>
            <a:off x="6866493" y="1834841"/>
            <a:ext cx="1799966" cy="55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1" tIns="46796" rIns="89991" bIns="46796" anchor="ctr"/>
          <a:lstStyle/>
          <a:p>
            <a:r>
              <a:rPr lang="zh-CN" altLang="en-US" sz="1200" dirty="0">
                <a:solidFill>
                  <a:schemeClr val="tx1">
                    <a:lumMod val="50000"/>
                    <a:lumOff val="50000"/>
                  </a:schemeClr>
                </a:solidFill>
                <a:cs typeface="+mn-ea"/>
                <a:sym typeface="+mn-lt"/>
              </a:rPr>
              <a:t>单击此处添加段落文本</a:t>
            </a:r>
          </a:p>
        </p:txBody>
      </p:sp>
      <p:sp>
        <p:nvSpPr>
          <p:cNvPr id="14" name="矩形 44"/>
          <p:cNvSpPr>
            <a:spLocks noChangeArrowheads="1"/>
          </p:cNvSpPr>
          <p:nvPr/>
        </p:nvSpPr>
        <p:spPr bwMode="auto">
          <a:xfrm>
            <a:off x="6866493" y="3199803"/>
            <a:ext cx="1799966" cy="55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1" tIns="46796" rIns="89991" bIns="46796" anchor="ctr"/>
          <a:lstStyle/>
          <a:p>
            <a:r>
              <a:rPr lang="zh-CN" altLang="en-US" sz="1200" dirty="0">
                <a:solidFill>
                  <a:schemeClr val="tx1">
                    <a:lumMod val="50000"/>
                    <a:lumOff val="50000"/>
                  </a:schemeClr>
                </a:solidFill>
                <a:cs typeface="+mn-ea"/>
                <a:sym typeface="+mn-lt"/>
              </a:rPr>
              <a:t>单击此处添加段落文本</a:t>
            </a:r>
          </a:p>
        </p:txBody>
      </p:sp>
      <p:sp>
        <p:nvSpPr>
          <p:cNvPr id="15" name="矩形 45"/>
          <p:cNvSpPr>
            <a:spLocks noChangeArrowheads="1"/>
          </p:cNvSpPr>
          <p:nvPr/>
        </p:nvSpPr>
        <p:spPr bwMode="auto">
          <a:xfrm>
            <a:off x="3194563" y="1834841"/>
            <a:ext cx="1799966" cy="55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1" tIns="46796" rIns="89991" bIns="46796" anchor="ctr"/>
          <a:lstStyle/>
          <a:p>
            <a:pPr algn="r"/>
            <a:r>
              <a:rPr lang="zh-CN" altLang="en-US" sz="1200" dirty="0">
                <a:solidFill>
                  <a:schemeClr val="tx1">
                    <a:lumMod val="50000"/>
                    <a:lumOff val="50000"/>
                  </a:schemeClr>
                </a:solidFill>
                <a:cs typeface="+mn-ea"/>
                <a:sym typeface="+mn-lt"/>
              </a:rPr>
              <a:t>单击此处添加段落文本</a:t>
            </a:r>
          </a:p>
        </p:txBody>
      </p:sp>
      <p:sp>
        <p:nvSpPr>
          <p:cNvPr id="16" name="矩形 46"/>
          <p:cNvSpPr>
            <a:spLocks noChangeArrowheads="1"/>
          </p:cNvSpPr>
          <p:nvPr/>
        </p:nvSpPr>
        <p:spPr bwMode="auto">
          <a:xfrm>
            <a:off x="3194563" y="3199803"/>
            <a:ext cx="1799966" cy="556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991" tIns="46796" rIns="89991" bIns="46796" anchor="ctr"/>
          <a:lstStyle/>
          <a:p>
            <a:pPr algn="r"/>
            <a:r>
              <a:rPr lang="zh-CN" altLang="en-US" sz="1200" dirty="0">
                <a:solidFill>
                  <a:schemeClr val="tx1">
                    <a:lumMod val="50000"/>
                    <a:lumOff val="50000"/>
                  </a:schemeClr>
                </a:solidFill>
                <a:cs typeface="+mn-ea"/>
                <a:sym typeface="+mn-lt"/>
              </a:rPr>
              <a:t>单击此处添加段落文本</a:t>
            </a:r>
          </a:p>
        </p:txBody>
      </p:sp>
      <p:grpSp>
        <p:nvGrpSpPr>
          <p:cNvPr id="17" name="组合 16"/>
          <p:cNvGrpSpPr/>
          <p:nvPr/>
        </p:nvGrpSpPr>
        <p:grpSpPr>
          <a:xfrm>
            <a:off x="812605" y="820251"/>
            <a:ext cx="1902903" cy="1264108"/>
            <a:chOff x="6402047" y="712385"/>
            <a:chExt cx="1903150" cy="1264108"/>
          </a:xfrm>
        </p:grpSpPr>
        <p:pic>
          <p:nvPicPr>
            <p:cNvPr id="18"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402047" y="712385"/>
              <a:ext cx="1903150" cy="1264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椭圆 18"/>
            <p:cNvSpPr/>
            <p:nvPr/>
          </p:nvSpPr>
          <p:spPr>
            <a:xfrm>
              <a:off x="6421778" y="749120"/>
              <a:ext cx="405742" cy="40574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1</a:t>
              </a:r>
              <a:endParaRPr lang="zh-CN" altLang="en-US" sz="1013" dirty="0">
                <a:cs typeface="+mn-ea"/>
                <a:sym typeface="+mn-lt"/>
              </a:endParaRPr>
            </a:p>
          </p:txBody>
        </p:sp>
      </p:grpSp>
      <p:grpSp>
        <p:nvGrpSpPr>
          <p:cNvPr id="20" name="组合 19"/>
          <p:cNvGrpSpPr/>
          <p:nvPr/>
        </p:nvGrpSpPr>
        <p:grpSpPr>
          <a:xfrm>
            <a:off x="764992" y="2157139"/>
            <a:ext cx="1998124" cy="1290778"/>
            <a:chOff x="6354430" y="2049274"/>
            <a:chExt cx="1998384" cy="1290778"/>
          </a:xfrm>
        </p:grpSpPr>
        <p:pic>
          <p:nvPicPr>
            <p:cNvPr id="21"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354430" y="2049274"/>
              <a:ext cx="1998384" cy="1290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椭圆 21"/>
            <p:cNvSpPr/>
            <p:nvPr/>
          </p:nvSpPr>
          <p:spPr>
            <a:xfrm>
              <a:off x="7861096" y="2139702"/>
              <a:ext cx="405742" cy="405742"/>
            </a:xfrm>
            <a:prstGeom prst="ellipse">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2</a:t>
              </a:r>
              <a:endParaRPr lang="zh-CN" altLang="en-US" sz="1013" dirty="0">
                <a:cs typeface="+mn-ea"/>
                <a:sym typeface="+mn-lt"/>
              </a:endParaRPr>
            </a:p>
          </p:txBody>
        </p:sp>
      </p:grpSp>
      <p:grpSp>
        <p:nvGrpSpPr>
          <p:cNvPr id="23" name="组合 22"/>
          <p:cNvGrpSpPr/>
          <p:nvPr/>
        </p:nvGrpSpPr>
        <p:grpSpPr>
          <a:xfrm>
            <a:off x="812663" y="3521665"/>
            <a:ext cx="1902786" cy="1268524"/>
            <a:chOff x="6402105" y="3413800"/>
            <a:chExt cx="1903033" cy="1268524"/>
          </a:xfrm>
        </p:grpSpPr>
        <p:pic>
          <p:nvPicPr>
            <p:cNvPr id="24" name="Picture 5"/>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402105" y="3413800"/>
              <a:ext cx="1903033" cy="1268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椭圆 24"/>
            <p:cNvSpPr/>
            <p:nvPr/>
          </p:nvSpPr>
          <p:spPr>
            <a:xfrm>
              <a:off x="6421778" y="3498734"/>
              <a:ext cx="405742" cy="405742"/>
            </a:xfrm>
            <a:prstGeom prst="ellipse">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3</a:t>
              </a:r>
              <a:endParaRPr lang="zh-CN" altLang="en-US" sz="1013" dirty="0">
                <a:cs typeface="+mn-ea"/>
                <a:sym typeface="+mn-lt"/>
              </a:endParaRPr>
            </a:p>
          </p:txBody>
        </p:sp>
      </p:grpSp>
    </p:spTree>
    <p:extLst>
      <p:ext uri="{BB962C8B-B14F-4D97-AF65-F5344CB8AC3E}">
        <p14:creationId xmlns:p14="http://schemas.microsoft.com/office/powerpoint/2010/main" val="283434569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par>
                                <p:cTn id="14" presetID="2" presetClass="entr" presetSubtype="12"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9"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0-#ppt_w/2"/>
                                          </p:val>
                                        </p:tav>
                                        <p:tav tm="100000">
                                          <p:val>
                                            <p:strVal val="#ppt_x"/>
                                          </p:val>
                                        </p:tav>
                                      </p:tavLst>
                                    </p:anim>
                                    <p:anim calcmode="lin" valueType="num">
                                      <p:cBhvr additive="base">
                                        <p:cTn id="21" dur="500" fill="hold"/>
                                        <p:tgtEl>
                                          <p:spTgt spid="7"/>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par>
                                <p:cTn id="26" presetID="2" presetClass="entr" presetSubtype="3"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1500"/>
                            </p:stCondLst>
                            <p:childTnLst>
                              <p:par>
                                <p:cTn id="58" presetID="2" presetClass="entr" presetSubtype="1"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fill="hold"/>
                                        <p:tgtEl>
                                          <p:spTgt spid="17"/>
                                        </p:tgtEl>
                                        <p:attrNameLst>
                                          <p:attrName>ppt_x</p:attrName>
                                        </p:attrNameLst>
                                      </p:cBhvr>
                                      <p:tavLst>
                                        <p:tav tm="0">
                                          <p:val>
                                            <p:strVal val="#ppt_x"/>
                                          </p:val>
                                        </p:tav>
                                        <p:tav tm="100000">
                                          <p:val>
                                            <p:strVal val="#ppt_x"/>
                                          </p:val>
                                        </p:tav>
                                      </p:tavLst>
                                    </p:anim>
                                    <p:anim calcmode="lin" valueType="num">
                                      <p:cBhvr additive="base">
                                        <p:cTn id="61" dur="500" fill="hold"/>
                                        <p:tgtEl>
                                          <p:spTgt spid="17"/>
                                        </p:tgtEl>
                                        <p:attrNameLst>
                                          <p:attrName>ppt_y</p:attrName>
                                        </p:attrNameLst>
                                      </p:cBhvr>
                                      <p:tavLst>
                                        <p:tav tm="0">
                                          <p:val>
                                            <p:strVal val="0-#ppt_h/2"/>
                                          </p:val>
                                        </p:tav>
                                        <p:tav tm="100000">
                                          <p:val>
                                            <p:strVal val="#ppt_y"/>
                                          </p:val>
                                        </p:tav>
                                      </p:tavLst>
                                    </p:anim>
                                  </p:childTnLst>
                                </p:cTn>
                              </p:par>
                              <p:par>
                                <p:cTn id="62" presetID="2" presetClass="entr" presetSubtype="2" fill="hold"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1+#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2"/>
          <p:cNvSpPr/>
          <p:nvPr/>
        </p:nvSpPr>
        <p:spPr>
          <a:xfrm>
            <a:off x="1" y="381000"/>
            <a:ext cx="136922" cy="381000"/>
          </a:xfrm>
          <a:prstGeom prst="rect">
            <a:avLst/>
          </a:pr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solidFill>
                <a:prstClr val="white"/>
              </a:solidFill>
              <a:cs typeface="+mn-ea"/>
              <a:sym typeface="+mn-lt"/>
            </a:endParaRPr>
          </a:p>
        </p:txBody>
      </p:sp>
      <p:sp>
        <p:nvSpPr>
          <p:cNvPr id="124" name="1"/>
          <p:cNvSpPr txBox="1">
            <a:spLocks noChangeArrowheads="1"/>
          </p:cNvSpPr>
          <p:nvPr/>
        </p:nvSpPr>
        <p:spPr bwMode="auto">
          <a:xfrm>
            <a:off x="221456" y="421482"/>
            <a:ext cx="201096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FontTx/>
              <a:buNone/>
            </a:pPr>
            <a:r>
              <a:rPr lang="zh-CN" altLang="en-US" sz="1500" b="1" dirty="0">
                <a:solidFill>
                  <a:srgbClr val="004C41"/>
                </a:solidFill>
                <a:latin typeface="+mn-lt"/>
                <a:ea typeface="+mn-ea"/>
                <a:cs typeface="+mn-ea"/>
                <a:sym typeface="+mn-lt"/>
              </a:rPr>
              <a:t>本年度工作概述</a:t>
            </a:r>
          </a:p>
        </p:txBody>
      </p:sp>
      <p:sp>
        <p:nvSpPr>
          <p:cNvPr id="2" name="矩形 1"/>
          <p:cNvSpPr/>
          <p:nvPr/>
        </p:nvSpPr>
        <p:spPr>
          <a:xfrm>
            <a:off x="1" y="5044440"/>
            <a:ext cx="9144000" cy="99060"/>
          </a:xfrm>
          <a:prstGeom prst="rect">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a:off x="996705" y="1407440"/>
            <a:ext cx="1988325" cy="1077938"/>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1050" dirty="0" smtClean="0">
                <a:solidFill>
                  <a:schemeClr val="tx1">
                    <a:lumMod val="50000"/>
                    <a:lumOff val="50000"/>
                  </a:schemeClr>
                </a:solidFill>
                <a:cs typeface="+mn-ea"/>
                <a:sym typeface="+mn-lt"/>
              </a:rPr>
              <a:t>点击输入内容，编辑文字</a:t>
            </a:r>
            <a:r>
              <a:rPr lang="en-US" altLang="zh-CN" sz="1050" dirty="0" smtClean="0">
                <a:solidFill>
                  <a:schemeClr val="tx1">
                    <a:lumMod val="50000"/>
                    <a:lumOff val="50000"/>
                  </a:schemeClr>
                </a:solidFill>
                <a:cs typeface="+mn-ea"/>
                <a:sym typeface="+mn-lt"/>
              </a:rPr>
              <a:t> </a:t>
            </a:r>
            <a:r>
              <a:rPr lang="zh-CN" altLang="en-US" sz="1050" dirty="0" smtClean="0">
                <a:solidFill>
                  <a:schemeClr val="tx1">
                    <a:lumMod val="50000"/>
                    <a:lumOff val="50000"/>
                  </a:schemeClr>
                </a:solidFill>
                <a:cs typeface="+mn-ea"/>
                <a:sym typeface="+mn-lt"/>
              </a:rPr>
              <a:t>点击输入内容，编辑文字</a:t>
            </a:r>
            <a:endParaRPr lang="zh-CN" altLang="en-US" sz="1050" dirty="0">
              <a:solidFill>
                <a:schemeClr val="tx1">
                  <a:lumMod val="50000"/>
                  <a:lumOff val="50000"/>
                </a:schemeClr>
              </a:solidFill>
              <a:cs typeface="+mn-ea"/>
              <a:sym typeface="+mn-lt"/>
            </a:endParaRPr>
          </a:p>
        </p:txBody>
      </p:sp>
      <p:sp>
        <p:nvSpPr>
          <p:cNvPr id="6" name="矩形 5"/>
          <p:cNvSpPr/>
          <p:nvPr/>
        </p:nvSpPr>
        <p:spPr>
          <a:xfrm>
            <a:off x="2508676" y="3423663"/>
            <a:ext cx="1988325" cy="1146309"/>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1050" dirty="0" smtClean="0">
                <a:solidFill>
                  <a:schemeClr val="tx1">
                    <a:lumMod val="50000"/>
                    <a:lumOff val="50000"/>
                  </a:schemeClr>
                </a:solidFill>
                <a:cs typeface="+mn-ea"/>
                <a:sym typeface="+mn-lt"/>
              </a:rPr>
              <a:t>点击输入内容，编辑文字</a:t>
            </a:r>
            <a:r>
              <a:rPr lang="en-US" altLang="zh-CN" sz="1050" dirty="0" smtClean="0">
                <a:solidFill>
                  <a:schemeClr val="tx1">
                    <a:lumMod val="50000"/>
                    <a:lumOff val="50000"/>
                  </a:schemeClr>
                </a:solidFill>
                <a:cs typeface="+mn-ea"/>
                <a:sym typeface="+mn-lt"/>
              </a:rPr>
              <a:t> </a:t>
            </a:r>
            <a:r>
              <a:rPr lang="zh-CN" altLang="en-US" sz="1050" dirty="0" smtClean="0">
                <a:solidFill>
                  <a:schemeClr val="tx1">
                    <a:lumMod val="50000"/>
                    <a:lumOff val="50000"/>
                  </a:schemeClr>
                </a:solidFill>
                <a:cs typeface="+mn-ea"/>
                <a:sym typeface="+mn-lt"/>
              </a:rPr>
              <a:t>点击输入内容，编辑文字</a:t>
            </a:r>
            <a:endParaRPr lang="zh-CN" altLang="en-US" sz="1050" dirty="0">
              <a:solidFill>
                <a:schemeClr val="tx1">
                  <a:lumMod val="50000"/>
                  <a:lumOff val="50000"/>
                </a:schemeClr>
              </a:solidFill>
              <a:cs typeface="+mn-ea"/>
              <a:sym typeface="+mn-lt"/>
            </a:endParaRPr>
          </a:p>
        </p:txBody>
      </p:sp>
      <p:sp>
        <p:nvSpPr>
          <p:cNvPr id="7" name="矩形 6"/>
          <p:cNvSpPr/>
          <p:nvPr/>
        </p:nvSpPr>
        <p:spPr>
          <a:xfrm>
            <a:off x="4524638" y="1407440"/>
            <a:ext cx="1988325" cy="1077938"/>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1050" dirty="0" smtClean="0">
                <a:solidFill>
                  <a:schemeClr val="tx1">
                    <a:lumMod val="50000"/>
                    <a:lumOff val="50000"/>
                  </a:schemeClr>
                </a:solidFill>
                <a:cs typeface="+mn-ea"/>
                <a:sym typeface="+mn-lt"/>
              </a:rPr>
              <a:t>点击输入内容，编辑文字</a:t>
            </a:r>
            <a:r>
              <a:rPr lang="en-US" altLang="zh-CN" sz="1050" dirty="0" smtClean="0">
                <a:solidFill>
                  <a:schemeClr val="tx1">
                    <a:lumMod val="50000"/>
                    <a:lumOff val="50000"/>
                  </a:schemeClr>
                </a:solidFill>
                <a:cs typeface="+mn-ea"/>
                <a:sym typeface="+mn-lt"/>
              </a:rPr>
              <a:t> </a:t>
            </a:r>
            <a:r>
              <a:rPr lang="zh-CN" altLang="en-US" sz="1050" dirty="0" smtClean="0">
                <a:solidFill>
                  <a:schemeClr val="tx1">
                    <a:lumMod val="50000"/>
                    <a:lumOff val="50000"/>
                  </a:schemeClr>
                </a:solidFill>
                <a:cs typeface="+mn-ea"/>
                <a:sym typeface="+mn-lt"/>
              </a:rPr>
              <a:t>点击输入内容，编辑文字</a:t>
            </a:r>
            <a:endParaRPr lang="zh-CN" altLang="en-US" sz="1050" dirty="0">
              <a:solidFill>
                <a:schemeClr val="tx1">
                  <a:lumMod val="50000"/>
                  <a:lumOff val="50000"/>
                </a:schemeClr>
              </a:solidFill>
              <a:cs typeface="+mn-ea"/>
              <a:sym typeface="+mn-lt"/>
            </a:endParaRPr>
          </a:p>
        </p:txBody>
      </p:sp>
      <p:sp>
        <p:nvSpPr>
          <p:cNvPr id="8" name="矩形 7"/>
          <p:cNvSpPr/>
          <p:nvPr/>
        </p:nvSpPr>
        <p:spPr>
          <a:xfrm>
            <a:off x="6296967" y="3423663"/>
            <a:ext cx="1988325" cy="1146309"/>
          </a:xfrm>
          <a:prstGeom prst="rect">
            <a:avLst/>
          </a:prstGeom>
        </p:spPr>
        <p:txBody>
          <a:bodyPr lIns="46796" tIns="46796" rIns="46796" bIns="46796" anchor="ctr"/>
          <a:lstStyle/>
          <a:p>
            <a:pPr algn="just">
              <a:lnSpc>
                <a:spcPct val="120000"/>
              </a:lnSpc>
              <a:spcBef>
                <a:spcPts val="600"/>
              </a:spcBef>
              <a:spcAft>
                <a:spcPts val="600"/>
              </a:spcAft>
              <a:defRPr/>
            </a:pPr>
            <a:r>
              <a:rPr lang="zh-CN" altLang="en-US" sz="1050" dirty="0" smtClean="0">
                <a:solidFill>
                  <a:schemeClr val="tx1">
                    <a:lumMod val="50000"/>
                    <a:lumOff val="50000"/>
                  </a:schemeClr>
                </a:solidFill>
                <a:cs typeface="+mn-ea"/>
                <a:sym typeface="+mn-lt"/>
              </a:rPr>
              <a:t>点击输入内容，编辑文字</a:t>
            </a:r>
            <a:r>
              <a:rPr lang="en-US" altLang="zh-CN" sz="1050" dirty="0" smtClean="0">
                <a:solidFill>
                  <a:schemeClr val="tx1">
                    <a:lumMod val="50000"/>
                    <a:lumOff val="50000"/>
                  </a:schemeClr>
                </a:solidFill>
                <a:cs typeface="+mn-ea"/>
                <a:sym typeface="+mn-lt"/>
              </a:rPr>
              <a:t> </a:t>
            </a:r>
            <a:r>
              <a:rPr lang="zh-CN" altLang="en-US" sz="1050" dirty="0" smtClean="0">
                <a:solidFill>
                  <a:schemeClr val="tx1">
                    <a:lumMod val="50000"/>
                    <a:lumOff val="50000"/>
                  </a:schemeClr>
                </a:solidFill>
                <a:cs typeface="+mn-ea"/>
                <a:sym typeface="+mn-lt"/>
              </a:rPr>
              <a:t>点击输入内容，编辑文字</a:t>
            </a:r>
            <a:endParaRPr lang="zh-CN" altLang="en-US" sz="1050" dirty="0">
              <a:solidFill>
                <a:schemeClr val="tx1">
                  <a:lumMod val="50000"/>
                  <a:lumOff val="50000"/>
                </a:schemeClr>
              </a:solidFill>
              <a:cs typeface="+mn-ea"/>
              <a:sym typeface="+mn-lt"/>
            </a:endParaRPr>
          </a:p>
        </p:txBody>
      </p:sp>
      <p:grpSp>
        <p:nvGrpSpPr>
          <p:cNvPr id="9" name="组合 8"/>
          <p:cNvGrpSpPr/>
          <p:nvPr/>
        </p:nvGrpSpPr>
        <p:grpSpPr>
          <a:xfrm>
            <a:off x="6584962" y="2732843"/>
            <a:ext cx="1611074" cy="413238"/>
            <a:chOff x="6351617" y="2567188"/>
            <a:chExt cx="1611283" cy="413238"/>
          </a:xfrm>
        </p:grpSpPr>
        <p:sp>
          <p:nvSpPr>
            <p:cNvPr id="10" name="圆角矩形标注 9"/>
            <p:cNvSpPr/>
            <p:nvPr/>
          </p:nvSpPr>
          <p:spPr>
            <a:xfrm>
              <a:off x="6351617" y="2567188"/>
              <a:ext cx="1611283" cy="413238"/>
            </a:xfrm>
            <a:prstGeom prst="wedgeRoundRectCallout">
              <a:avLst>
                <a:gd name="adj1" fmla="val -20833"/>
                <a:gd name="adj2" fmla="val 101383"/>
                <a:gd name="adj3" fmla="val 16667"/>
              </a:avLst>
            </a:prstGeom>
            <a:solidFill>
              <a:srgbClr val="004C4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425" dirty="0">
                  <a:solidFill>
                    <a:srgbClr val="FFFFFF"/>
                  </a:solidFill>
                  <a:cs typeface="+mn-ea"/>
                  <a:sym typeface="+mn-lt"/>
                </a:rPr>
                <a:t>点击输入标题</a:t>
              </a:r>
            </a:p>
          </p:txBody>
        </p:sp>
        <p:sp>
          <p:nvSpPr>
            <p:cNvPr id="11" name="Freeform 6"/>
            <p:cNvSpPr>
              <a:spLocks noEditPoints="1"/>
            </p:cNvSpPr>
            <p:nvPr/>
          </p:nvSpPr>
          <p:spPr bwMode="auto">
            <a:xfrm>
              <a:off x="6489204" y="2657502"/>
              <a:ext cx="225922" cy="232610"/>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chemeClr val="bg1"/>
            </a:solidFill>
            <a:ln>
              <a:noFill/>
            </a:ln>
          </p:spPr>
          <p:txBody>
            <a:bodyPr vert="horz" wrap="square" lIns="68580" tIns="34290" rIns="68580" bIns="34290" numCol="1" anchor="t" anchorCtr="0" compatLnSpc="1"/>
            <a:lstStyle/>
            <a:p>
              <a:endParaRPr lang="zh-CN" altLang="en-US" sz="1013">
                <a:cs typeface="+mn-ea"/>
                <a:sym typeface="+mn-lt"/>
              </a:endParaRPr>
            </a:p>
          </p:txBody>
        </p:sp>
      </p:grpSp>
      <p:grpSp>
        <p:nvGrpSpPr>
          <p:cNvPr id="12" name="组合 11"/>
          <p:cNvGrpSpPr/>
          <p:nvPr/>
        </p:nvGrpSpPr>
        <p:grpSpPr>
          <a:xfrm>
            <a:off x="1229959" y="2520753"/>
            <a:ext cx="1611074" cy="625330"/>
            <a:chOff x="1325116" y="2355096"/>
            <a:chExt cx="1611283" cy="625330"/>
          </a:xfrm>
        </p:grpSpPr>
        <p:sp>
          <p:nvSpPr>
            <p:cNvPr id="13" name="任意多边形 12"/>
            <p:cNvSpPr/>
            <p:nvPr/>
          </p:nvSpPr>
          <p:spPr>
            <a:xfrm>
              <a:off x="1325116"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8CC345"/>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r">
                <a:defRPr/>
              </a:pPr>
              <a:r>
                <a:rPr lang="zh-CN" altLang="en-US" sz="1425" dirty="0" smtClean="0">
                  <a:solidFill>
                    <a:srgbClr val="FFFFFF"/>
                  </a:solidFill>
                  <a:cs typeface="+mn-ea"/>
                  <a:sym typeface="+mn-lt"/>
                </a:rPr>
                <a:t>点击输入标题</a:t>
              </a:r>
              <a:endParaRPr lang="zh-CN" altLang="en-US" sz="1425" dirty="0">
                <a:solidFill>
                  <a:srgbClr val="FFFFFF"/>
                </a:solidFill>
                <a:cs typeface="+mn-ea"/>
                <a:sym typeface="+mn-lt"/>
              </a:endParaRPr>
            </a:p>
          </p:txBody>
        </p:sp>
        <p:sp>
          <p:nvSpPr>
            <p:cNvPr id="14" name="Freeform 11"/>
            <p:cNvSpPr>
              <a:spLocks noEditPoints="1"/>
            </p:cNvSpPr>
            <p:nvPr/>
          </p:nvSpPr>
          <p:spPr bwMode="auto">
            <a:xfrm>
              <a:off x="1417937" y="2657502"/>
              <a:ext cx="223318" cy="229976"/>
            </a:xfrm>
            <a:custGeom>
              <a:avLst/>
              <a:gdLst>
                <a:gd name="T0" fmla="*/ 93 w 185"/>
                <a:gd name="T1" fmla="*/ 190 h 190"/>
                <a:gd name="T2" fmla="*/ 0 w 185"/>
                <a:gd name="T3" fmla="*/ 160 h 190"/>
                <a:gd name="T4" fmla="*/ 63 w 185"/>
                <a:gd name="T5" fmla="*/ 132 h 190"/>
                <a:gd name="T6" fmla="*/ 64 w 185"/>
                <a:gd name="T7" fmla="*/ 143 h 190"/>
                <a:gd name="T8" fmla="*/ 25 w 185"/>
                <a:gd name="T9" fmla="*/ 160 h 190"/>
                <a:gd name="T10" fmla="*/ 93 w 185"/>
                <a:gd name="T11" fmla="*/ 180 h 190"/>
                <a:gd name="T12" fmla="*/ 160 w 185"/>
                <a:gd name="T13" fmla="*/ 160 h 190"/>
                <a:gd name="T14" fmla="*/ 121 w 185"/>
                <a:gd name="T15" fmla="*/ 143 h 190"/>
                <a:gd name="T16" fmla="*/ 122 w 185"/>
                <a:gd name="T17" fmla="*/ 132 h 190"/>
                <a:gd name="T18" fmla="*/ 185 w 185"/>
                <a:gd name="T19" fmla="*/ 160 h 190"/>
                <a:gd name="T20" fmla="*/ 93 w 185"/>
                <a:gd name="T21" fmla="*/ 190 h 190"/>
                <a:gd name="T22" fmla="*/ 88 w 185"/>
                <a:gd name="T23" fmla="*/ 168 h 190"/>
                <a:gd name="T24" fmla="*/ 88 w 185"/>
                <a:gd name="T25" fmla="*/ 116 h 190"/>
                <a:gd name="T26" fmla="*/ 100 w 185"/>
                <a:gd name="T27" fmla="*/ 116 h 190"/>
                <a:gd name="T28" fmla="*/ 100 w 185"/>
                <a:gd name="T29" fmla="*/ 168 h 190"/>
                <a:gd name="T30" fmla="*/ 88 w 185"/>
                <a:gd name="T31" fmla="*/ 168 h 190"/>
                <a:gd name="T32" fmla="*/ 48 w 185"/>
                <a:gd name="T33" fmla="*/ 72 h 190"/>
                <a:gd name="T34" fmla="*/ 129 w 185"/>
                <a:gd name="T35" fmla="*/ 72 h 190"/>
                <a:gd name="T36" fmla="*/ 160 w 185"/>
                <a:gd name="T37" fmla="*/ 92 h 190"/>
                <a:gd name="T38" fmla="*/ 128 w 185"/>
                <a:gd name="T39" fmla="*/ 112 h 190"/>
                <a:gd name="T40" fmla="*/ 48 w 185"/>
                <a:gd name="T41" fmla="*/ 112 h 190"/>
                <a:gd name="T42" fmla="*/ 48 w 185"/>
                <a:gd name="T43" fmla="*/ 72 h 190"/>
                <a:gd name="T44" fmla="*/ 7 w 185"/>
                <a:gd name="T45" fmla="*/ 44 h 190"/>
                <a:gd name="T46" fmla="*/ 39 w 185"/>
                <a:gd name="T47" fmla="*/ 24 h 190"/>
                <a:gd name="T48" fmla="*/ 160 w 185"/>
                <a:gd name="T49" fmla="*/ 24 h 190"/>
                <a:gd name="T50" fmla="*/ 160 w 185"/>
                <a:gd name="T51" fmla="*/ 64 h 190"/>
                <a:gd name="T52" fmla="*/ 39 w 185"/>
                <a:gd name="T53" fmla="*/ 64 h 190"/>
                <a:gd name="T54" fmla="*/ 7 w 185"/>
                <a:gd name="T55" fmla="*/ 44 h 190"/>
                <a:gd name="T56" fmla="*/ 88 w 185"/>
                <a:gd name="T57" fmla="*/ 0 h 190"/>
                <a:gd name="T58" fmla="*/ 100 w 185"/>
                <a:gd name="T59" fmla="*/ 0 h 190"/>
                <a:gd name="T60" fmla="*/ 100 w 185"/>
                <a:gd name="T61" fmla="*/ 19 h 190"/>
                <a:gd name="T62" fmla="*/ 88 w 185"/>
                <a:gd name="T63" fmla="*/ 19 h 190"/>
                <a:gd name="T64" fmla="*/ 88 w 185"/>
                <a:gd name="T65"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5" h="190">
                  <a:moveTo>
                    <a:pt x="93" y="190"/>
                  </a:moveTo>
                  <a:cubicBezTo>
                    <a:pt x="41" y="190"/>
                    <a:pt x="0" y="177"/>
                    <a:pt x="0" y="160"/>
                  </a:cubicBezTo>
                  <a:cubicBezTo>
                    <a:pt x="0" y="147"/>
                    <a:pt x="26" y="136"/>
                    <a:pt x="63" y="132"/>
                  </a:cubicBezTo>
                  <a:cubicBezTo>
                    <a:pt x="64" y="143"/>
                    <a:pt x="64" y="143"/>
                    <a:pt x="64" y="143"/>
                  </a:cubicBezTo>
                  <a:cubicBezTo>
                    <a:pt x="42" y="146"/>
                    <a:pt x="25" y="153"/>
                    <a:pt x="25" y="160"/>
                  </a:cubicBezTo>
                  <a:cubicBezTo>
                    <a:pt x="25" y="171"/>
                    <a:pt x="59" y="180"/>
                    <a:pt x="93" y="180"/>
                  </a:cubicBezTo>
                  <a:cubicBezTo>
                    <a:pt x="126" y="180"/>
                    <a:pt x="160" y="171"/>
                    <a:pt x="160" y="160"/>
                  </a:cubicBezTo>
                  <a:cubicBezTo>
                    <a:pt x="160" y="153"/>
                    <a:pt x="143" y="146"/>
                    <a:pt x="121" y="143"/>
                  </a:cubicBezTo>
                  <a:cubicBezTo>
                    <a:pt x="122" y="132"/>
                    <a:pt x="122" y="132"/>
                    <a:pt x="122" y="132"/>
                  </a:cubicBezTo>
                  <a:cubicBezTo>
                    <a:pt x="159" y="136"/>
                    <a:pt x="185" y="147"/>
                    <a:pt x="185" y="160"/>
                  </a:cubicBezTo>
                  <a:cubicBezTo>
                    <a:pt x="185" y="177"/>
                    <a:pt x="144" y="190"/>
                    <a:pt x="93" y="190"/>
                  </a:cubicBezTo>
                  <a:close/>
                  <a:moveTo>
                    <a:pt x="88" y="168"/>
                  </a:moveTo>
                  <a:cubicBezTo>
                    <a:pt x="88" y="116"/>
                    <a:pt x="88" y="116"/>
                    <a:pt x="88" y="116"/>
                  </a:cubicBezTo>
                  <a:cubicBezTo>
                    <a:pt x="100" y="116"/>
                    <a:pt x="100" y="116"/>
                    <a:pt x="100" y="116"/>
                  </a:cubicBezTo>
                  <a:cubicBezTo>
                    <a:pt x="100" y="168"/>
                    <a:pt x="100" y="168"/>
                    <a:pt x="100" y="168"/>
                  </a:cubicBezTo>
                  <a:lnTo>
                    <a:pt x="88" y="168"/>
                  </a:lnTo>
                  <a:close/>
                  <a:moveTo>
                    <a:pt x="48" y="72"/>
                  </a:moveTo>
                  <a:cubicBezTo>
                    <a:pt x="129" y="72"/>
                    <a:pt x="129" y="72"/>
                    <a:pt x="129" y="72"/>
                  </a:cubicBezTo>
                  <a:cubicBezTo>
                    <a:pt x="160" y="92"/>
                    <a:pt x="160" y="92"/>
                    <a:pt x="160" y="92"/>
                  </a:cubicBezTo>
                  <a:cubicBezTo>
                    <a:pt x="128" y="112"/>
                    <a:pt x="128" y="112"/>
                    <a:pt x="128" y="112"/>
                  </a:cubicBezTo>
                  <a:cubicBezTo>
                    <a:pt x="48" y="112"/>
                    <a:pt x="48" y="112"/>
                    <a:pt x="48" y="112"/>
                  </a:cubicBezTo>
                  <a:lnTo>
                    <a:pt x="48" y="72"/>
                  </a:lnTo>
                  <a:close/>
                  <a:moveTo>
                    <a:pt x="7" y="44"/>
                  </a:moveTo>
                  <a:cubicBezTo>
                    <a:pt x="39" y="24"/>
                    <a:pt x="39" y="24"/>
                    <a:pt x="39" y="24"/>
                  </a:cubicBezTo>
                  <a:cubicBezTo>
                    <a:pt x="160" y="24"/>
                    <a:pt x="160" y="24"/>
                    <a:pt x="160" y="24"/>
                  </a:cubicBezTo>
                  <a:cubicBezTo>
                    <a:pt x="160" y="64"/>
                    <a:pt x="160" y="64"/>
                    <a:pt x="160" y="64"/>
                  </a:cubicBezTo>
                  <a:cubicBezTo>
                    <a:pt x="39" y="64"/>
                    <a:pt x="39" y="64"/>
                    <a:pt x="39" y="64"/>
                  </a:cubicBezTo>
                  <a:lnTo>
                    <a:pt x="7" y="44"/>
                  </a:lnTo>
                  <a:close/>
                  <a:moveTo>
                    <a:pt x="88" y="0"/>
                  </a:moveTo>
                  <a:cubicBezTo>
                    <a:pt x="100" y="0"/>
                    <a:pt x="100" y="0"/>
                    <a:pt x="100" y="0"/>
                  </a:cubicBezTo>
                  <a:cubicBezTo>
                    <a:pt x="100" y="19"/>
                    <a:pt x="100" y="19"/>
                    <a:pt x="100" y="19"/>
                  </a:cubicBezTo>
                  <a:cubicBezTo>
                    <a:pt x="88" y="19"/>
                    <a:pt x="88" y="19"/>
                    <a:pt x="88" y="19"/>
                  </a:cubicBezTo>
                  <a:lnTo>
                    <a:pt x="88" y="0"/>
                  </a:lnTo>
                  <a:close/>
                </a:path>
              </a:pathLst>
            </a:custGeom>
            <a:solidFill>
              <a:schemeClr val="bg1"/>
            </a:solidFill>
            <a:ln>
              <a:noFill/>
            </a:ln>
          </p:spPr>
          <p:txBody>
            <a:bodyPr vert="horz" wrap="square" lIns="68580" tIns="34290" rIns="68580" bIns="34290" numCol="1" anchor="t" anchorCtr="0" compatLnSpc="1"/>
            <a:lstStyle/>
            <a:p>
              <a:endParaRPr lang="zh-CN" altLang="en-US" sz="1013">
                <a:cs typeface="+mn-ea"/>
                <a:sym typeface="+mn-lt"/>
              </a:endParaRPr>
            </a:p>
          </p:txBody>
        </p:sp>
      </p:grpSp>
      <p:grpSp>
        <p:nvGrpSpPr>
          <p:cNvPr id="15" name="组合 14"/>
          <p:cNvGrpSpPr/>
          <p:nvPr/>
        </p:nvGrpSpPr>
        <p:grpSpPr>
          <a:xfrm>
            <a:off x="3014960" y="2732843"/>
            <a:ext cx="1611074" cy="413238"/>
            <a:chOff x="3009957" y="2567188"/>
            <a:chExt cx="1611283" cy="413238"/>
          </a:xfrm>
        </p:grpSpPr>
        <p:sp>
          <p:nvSpPr>
            <p:cNvPr id="16" name="圆角矩形标注 15"/>
            <p:cNvSpPr/>
            <p:nvPr/>
          </p:nvSpPr>
          <p:spPr>
            <a:xfrm>
              <a:off x="3009957" y="2567188"/>
              <a:ext cx="1611283" cy="413238"/>
            </a:xfrm>
            <a:prstGeom prst="wedgeRoundRectCallout">
              <a:avLst>
                <a:gd name="adj1" fmla="val -20833"/>
                <a:gd name="adj2" fmla="val 101383"/>
                <a:gd name="adj3" fmla="val 16667"/>
              </a:avLst>
            </a:prstGeom>
            <a:solidFill>
              <a:srgbClr val="CEC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zh-CN" altLang="en-US" sz="1425" dirty="0">
                  <a:solidFill>
                    <a:srgbClr val="FFFFFF"/>
                  </a:solidFill>
                  <a:cs typeface="+mn-ea"/>
                  <a:sym typeface="+mn-lt"/>
                </a:rPr>
                <a:t>点击输入标题</a:t>
              </a:r>
            </a:p>
          </p:txBody>
        </p:sp>
        <p:sp>
          <p:nvSpPr>
            <p:cNvPr id="17" name="Freeform 16"/>
            <p:cNvSpPr>
              <a:spLocks noEditPoints="1"/>
            </p:cNvSpPr>
            <p:nvPr/>
          </p:nvSpPr>
          <p:spPr bwMode="auto">
            <a:xfrm>
              <a:off x="3116188" y="2664553"/>
              <a:ext cx="222326" cy="218508"/>
            </a:xfrm>
            <a:custGeom>
              <a:avLst/>
              <a:gdLst>
                <a:gd name="T0" fmla="*/ 197 w 197"/>
                <a:gd name="T1" fmla="*/ 95 h 194"/>
                <a:gd name="T2" fmla="*/ 138 w 197"/>
                <a:gd name="T3" fmla="*/ 89 h 194"/>
                <a:gd name="T4" fmla="*/ 100 w 197"/>
                <a:gd name="T5" fmla="*/ 76 h 194"/>
                <a:gd name="T6" fmla="*/ 100 w 197"/>
                <a:gd name="T7" fmla="*/ 172 h 194"/>
                <a:gd name="T8" fmla="*/ 84 w 197"/>
                <a:gd name="T9" fmla="*/ 172 h 194"/>
                <a:gd name="T10" fmla="*/ 84 w 197"/>
                <a:gd name="T11" fmla="*/ 0 h 194"/>
                <a:gd name="T12" fmla="*/ 100 w 197"/>
                <a:gd name="T13" fmla="*/ 0 h 194"/>
                <a:gd name="T14" fmla="*/ 100 w 197"/>
                <a:gd name="T15" fmla="*/ 10 h 194"/>
                <a:gd name="T16" fmla="*/ 138 w 197"/>
                <a:gd name="T17" fmla="*/ 23 h 194"/>
                <a:gd name="T18" fmla="*/ 197 w 197"/>
                <a:gd name="T19" fmla="*/ 30 h 194"/>
                <a:gd name="T20" fmla="*/ 178 w 197"/>
                <a:gd name="T21" fmla="*/ 63 h 194"/>
                <a:gd name="T22" fmla="*/ 197 w 197"/>
                <a:gd name="T23" fmla="*/ 95 h 194"/>
                <a:gd name="T24" fmla="*/ 25 w 197"/>
                <a:gd name="T25" fmla="*/ 164 h 194"/>
                <a:gd name="T26" fmla="*/ 92 w 197"/>
                <a:gd name="T27" fmla="*/ 184 h 194"/>
                <a:gd name="T28" fmla="*/ 160 w 197"/>
                <a:gd name="T29" fmla="*/ 164 h 194"/>
                <a:gd name="T30" fmla="*/ 120 w 197"/>
                <a:gd name="T31" fmla="*/ 147 h 194"/>
                <a:gd name="T32" fmla="*/ 121 w 197"/>
                <a:gd name="T33" fmla="*/ 136 h 194"/>
                <a:gd name="T34" fmla="*/ 185 w 197"/>
                <a:gd name="T35" fmla="*/ 164 h 194"/>
                <a:gd name="T36" fmla="*/ 92 w 197"/>
                <a:gd name="T37" fmla="*/ 194 h 194"/>
                <a:gd name="T38" fmla="*/ 0 w 197"/>
                <a:gd name="T39" fmla="*/ 164 h 194"/>
                <a:gd name="T40" fmla="*/ 63 w 197"/>
                <a:gd name="T41" fmla="*/ 136 h 194"/>
                <a:gd name="T42" fmla="*/ 64 w 197"/>
                <a:gd name="T43" fmla="*/ 147 h 194"/>
                <a:gd name="T44" fmla="*/ 25 w 197"/>
                <a:gd name="T45" fmla="*/ 16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7" h="194">
                  <a:moveTo>
                    <a:pt x="197" y="95"/>
                  </a:moveTo>
                  <a:cubicBezTo>
                    <a:pt x="197" y="95"/>
                    <a:pt x="164" y="89"/>
                    <a:pt x="138" y="89"/>
                  </a:cubicBezTo>
                  <a:cubicBezTo>
                    <a:pt x="112" y="89"/>
                    <a:pt x="100" y="76"/>
                    <a:pt x="100" y="76"/>
                  </a:cubicBezTo>
                  <a:cubicBezTo>
                    <a:pt x="100" y="172"/>
                    <a:pt x="100" y="172"/>
                    <a:pt x="100" y="172"/>
                  </a:cubicBezTo>
                  <a:cubicBezTo>
                    <a:pt x="84" y="172"/>
                    <a:pt x="84" y="172"/>
                    <a:pt x="84" y="172"/>
                  </a:cubicBezTo>
                  <a:cubicBezTo>
                    <a:pt x="84" y="0"/>
                    <a:pt x="84" y="0"/>
                    <a:pt x="84" y="0"/>
                  </a:cubicBezTo>
                  <a:cubicBezTo>
                    <a:pt x="100" y="0"/>
                    <a:pt x="100" y="0"/>
                    <a:pt x="100" y="0"/>
                  </a:cubicBezTo>
                  <a:cubicBezTo>
                    <a:pt x="100" y="10"/>
                    <a:pt x="100" y="10"/>
                    <a:pt x="100" y="10"/>
                  </a:cubicBezTo>
                  <a:cubicBezTo>
                    <a:pt x="100" y="10"/>
                    <a:pt x="112" y="23"/>
                    <a:pt x="138" y="23"/>
                  </a:cubicBezTo>
                  <a:cubicBezTo>
                    <a:pt x="164" y="23"/>
                    <a:pt x="197" y="30"/>
                    <a:pt x="197" y="30"/>
                  </a:cubicBezTo>
                  <a:cubicBezTo>
                    <a:pt x="178" y="63"/>
                    <a:pt x="178" y="63"/>
                    <a:pt x="178" y="63"/>
                  </a:cubicBezTo>
                  <a:lnTo>
                    <a:pt x="197" y="95"/>
                  </a:lnTo>
                  <a:close/>
                  <a:moveTo>
                    <a:pt x="25" y="164"/>
                  </a:moveTo>
                  <a:cubicBezTo>
                    <a:pt x="25" y="175"/>
                    <a:pt x="59" y="184"/>
                    <a:pt x="92" y="184"/>
                  </a:cubicBezTo>
                  <a:cubicBezTo>
                    <a:pt x="126" y="184"/>
                    <a:pt x="160" y="175"/>
                    <a:pt x="160" y="164"/>
                  </a:cubicBezTo>
                  <a:cubicBezTo>
                    <a:pt x="160" y="157"/>
                    <a:pt x="142" y="150"/>
                    <a:pt x="120" y="147"/>
                  </a:cubicBezTo>
                  <a:cubicBezTo>
                    <a:pt x="121" y="136"/>
                    <a:pt x="121" y="136"/>
                    <a:pt x="121" y="136"/>
                  </a:cubicBezTo>
                  <a:cubicBezTo>
                    <a:pt x="158" y="140"/>
                    <a:pt x="185" y="151"/>
                    <a:pt x="185" y="164"/>
                  </a:cubicBezTo>
                  <a:cubicBezTo>
                    <a:pt x="185" y="181"/>
                    <a:pt x="144" y="194"/>
                    <a:pt x="92" y="194"/>
                  </a:cubicBezTo>
                  <a:cubicBezTo>
                    <a:pt x="41" y="194"/>
                    <a:pt x="0" y="181"/>
                    <a:pt x="0" y="164"/>
                  </a:cubicBezTo>
                  <a:cubicBezTo>
                    <a:pt x="0" y="151"/>
                    <a:pt x="26" y="140"/>
                    <a:pt x="63" y="136"/>
                  </a:cubicBezTo>
                  <a:cubicBezTo>
                    <a:pt x="64" y="147"/>
                    <a:pt x="64" y="147"/>
                    <a:pt x="64" y="147"/>
                  </a:cubicBezTo>
                  <a:cubicBezTo>
                    <a:pt x="42" y="150"/>
                    <a:pt x="25" y="157"/>
                    <a:pt x="25" y="164"/>
                  </a:cubicBezTo>
                  <a:close/>
                </a:path>
              </a:pathLst>
            </a:custGeom>
            <a:solidFill>
              <a:schemeClr val="bg1"/>
            </a:solidFill>
            <a:ln>
              <a:noFill/>
            </a:ln>
          </p:spPr>
          <p:txBody>
            <a:bodyPr vert="horz" wrap="square" lIns="68580" tIns="34290" rIns="68580" bIns="34290" numCol="1" anchor="t" anchorCtr="0" compatLnSpc="1"/>
            <a:lstStyle/>
            <a:p>
              <a:endParaRPr lang="zh-CN" altLang="en-US" sz="1013">
                <a:cs typeface="+mn-ea"/>
                <a:sym typeface="+mn-lt"/>
              </a:endParaRPr>
            </a:p>
          </p:txBody>
        </p:sp>
      </p:grpSp>
      <p:grpSp>
        <p:nvGrpSpPr>
          <p:cNvPr id="18" name="组合 17"/>
          <p:cNvGrpSpPr/>
          <p:nvPr/>
        </p:nvGrpSpPr>
        <p:grpSpPr>
          <a:xfrm>
            <a:off x="4799961" y="2520753"/>
            <a:ext cx="1611074" cy="625330"/>
            <a:chOff x="4672905" y="2355096"/>
            <a:chExt cx="1611283" cy="625330"/>
          </a:xfrm>
        </p:grpSpPr>
        <p:sp>
          <p:nvSpPr>
            <p:cNvPr id="19" name="任意多边形 18"/>
            <p:cNvSpPr/>
            <p:nvPr/>
          </p:nvSpPr>
          <p:spPr>
            <a:xfrm>
              <a:off x="4672905" y="2355096"/>
              <a:ext cx="1611283" cy="625330"/>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tIns="216000" anchor="ctr"/>
            <a:lstStyle/>
            <a:p>
              <a:pPr algn="r">
                <a:defRPr/>
              </a:pPr>
              <a:r>
                <a:rPr lang="zh-CN" altLang="en-US" sz="1425" dirty="0">
                  <a:ln w="0">
                    <a:noFill/>
                  </a:ln>
                  <a:solidFill>
                    <a:schemeClr val="bg1">
                      <a:lumMod val="95000"/>
                    </a:schemeClr>
                  </a:solidFill>
                  <a:cs typeface="+mn-ea"/>
                  <a:sym typeface="+mn-lt"/>
                </a:rPr>
                <a:t>点击输入标题</a:t>
              </a:r>
            </a:p>
          </p:txBody>
        </p:sp>
        <p:grpSp>
          <p:nvGrpSpPr>
            <p:cNvPr id="20" name="组合 19"/>
            <p:cNvGrpSpPr/>
            <p:nvPr/>
          </p:nvGrpSpPr>
          <p:grpSpPr>
            <a:xfrm>
              <a:off x="4754994" y="2681581"/>
              <a:ext cx="327282" cy="204741"/>
              <a:chOff x="4748774" y="2700241"/>
              <a:chExt cx="327282" cy="204741"/>
            </a:xfrm>
          </p:grpSpPr>
          <p:sp>
            <p:nvSpPr>
              <p:cNvPr id="21" name="Freeform 21"/>
              <p:cNvSpPr>
                <a:spLocks noEditPoints="1"/>
              </p:cNvSpPr>
              <p:nvPr/>
            </p:nvSpPr>
            <p:spPr bwMode="auto">
              <a:xfrm>
                <a:off x="4803182" y="2700241"/>
                <a:ext cx="189894" cy="161922"/>
              </a:xfrm>
              <a:custGeom>
                <a:avLst/>
                <a:gdLst>
                  <a:gd name="T0" fmla="*/ 175 w 204"/>
                  <a:gd name="T1" fmla="*/ 146 h 174"/>
                  <a:gd name="T2" fmla="*/ 169 w 204"/>
                  <a:gd name="T3" fmla="*/ 170 h 174"/>
                  <a:gd name="T4" fmla="*/ 147 w 204"/>
                  <a:gd name="T5" fmla="*/ 172 h 174"/>
                  <a:gd name="T6" fmla="*/ 144 w 204"/>
                  <a:gd name="T7" fmla="*/ 163 h 174"/>
                  <a:gd name="T8" fmla="*/ 116 w 204"/>
                  <a:gd name="T9" fmla="*/ 166 h 174"/>
                  <a:gd name="T10" fmla="*/ 104 w 204"/>
                  <a:gd name="T11" fmla="*/ 165 h 174"/>
                  <a:gd name="T12" fmla="*/ 100 w 204"/>
                  <a:gd name="T13" fmla="*/ 172 h 174"/>
                  <a:gd name="T14" fmla="*/ 84 w 204"/>
                  <a:gd name="T15" fmla="*/ 172 h 174"/>
                  <a:gd name="T16" fmla="*/ 78 w 204"/>
                  <a:gd name="T17" fmla="*/ 160 h 174"/>
                  <a:gd name="T18" fmla="*/ 74 w 204"/>
                  <a:gd name="T19" fmla="*/ 159 h 174"/>
                  <a:gd name="T20" fmla="*/ 72 w 204"/>
                  <a:gd name="T21" fmla="*/ 165 h 174"/>
                  <a:gd name="T22" fmla="*/ 48 w 204"/>
                  <a:gd name="T23" fmla="*/ 163 h 174"/>
                  <a:gd name="T24" fmla="*/ 50 w 204"/>
                  <a:gd name="T25" fmla="*/ 146 h 174"/>
                  <a:gd name="T26" fmla="*/ 31 w 204"/>
                  <a:gd name="T27" fmla="*/ 128 h 174"/>
                  <a:gd name="T28" fmla="*/ 5 w 204"/>
                  <a:gd name="T29" fmla="*/ 118 h 174"/>
                  <a:gd name="T30" fmla="*/ 6 w 204"/>
                  <a:gd name="T31" fmla="*/ 87 h 174"/>
                  <a:gd name="T32" fmla="*/ 16 w 204"/>
                  <a:gd name="T33" fmla="*/ 80 h 174"/>
                  <a:gd name="T34" fmla="*/ 41 w 204"/>
                  <a:gd name="T35" fmla="*/ 30 h 174"/>
                  <a:gd name="T36" fmla="*/ 36 w 204"/>
                  <a:gd name="T37" fmla="*/ 3 h 174"/>
                  <a:gd name="T38" fmla="*/ 79 w 204"/>
                  <a:gd name="T39" fmla="*/ 15 h 174"/>
                  <a:gd name="T40" fmla="*/ 114 w 204"/>
                  <a:gd name="T41" fmla="*/ 9 h 174"/>
                  <a:gd name="T42" fmla="*/ 204 w 204"/>
                  <a:gd name="T43" fmla="*/ 87 h 174"/>
                  <a:gd name="T44" fmla="*/ 175 w 204"/>
                  <a:gd name="T45" fmla="*/ 146 h 174"/>
                  <a:gd name="T46" fmla="*/ 56 w 204"/>
                  <a:gd name="T47" fmla="*/ 47 h 174"/>
                  <a:gd name="T48" fmla="*/ 45 w 204"/>
                  <a:gd name="T49" fmla="*/ 58 h 174"/>
                  <a:gd name="T50" fmla="*/ 56 w 204"/>
                  <a:gd name="T51" fmla="*/ 69 h 174"/>
                  <a:gd name="T52" fmla="*/ 67 w 204"/>
                  <a:gd name="T53" fmla="*/ 58 h 174"/>
                  <a:gd name="T54" fmla="*/ 56 w 204"/>
                  <a:gd name="T55" fmla="*/ 47 h 174"/>
                  <a:gd name="T56" fmla="*/ 154 w 204"/>
                  <a:gd name="T57" fmla="*/ 41 h 174"/>
                  <a:gd name="T58" fmla="*/ 110 w 204"/>
                  <a:gd name="T59" fmla="*/ 35 h 174"/>
                  <a:gd name="T60" fmla="*/ 104 w 204"/>
                  <a:gd name="T61" fmla="*/ 41 h 174"/>
                  <a:gd name="T62" fmla="*/ 110 w 204"/>
                  <a:gd name="T63" fmla="*/ 47 h 174"/>
                  <a:gd name="T64" fmla="*/ 154 w 204"/>
                  <a:gd name="T65" fmla="*/ 53 h 174"/>
                  <a:gd name="T66" fmla="*/ 160 w 204"/>
                  <a:gd name="T67" fmla="*/ 47 h 174"/>
                  <a:gd name="T68" fmla="*/ 154 w 204"/>
                  <a:gd name="T69" fmla="*/ 4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4" h="174">
                    <a:moveTo>
                      <a:pt x="175" y="146"/>
                    </a:moveTo>
                    <a:cubicBezTo>
                      <a:pt x="170" y="149"/>
                      <a:pt x="175" y="165"/>
                      <a:pt x="169" y="170"/>
                    </a:cubicBezTo>
                    <a:cubicBezTo>
                      <a:pt x="166" y="174"/>
                      <a:pt x="149" y="171"/>
                      <a:pt x="147" y="172"/>
                    </a:cubicBezTo>
                    <a:cubicBezTo>
                      <a:pt x="142" y="171"/>
                      <a:pt x="150" y="162"/>
                      <a:pt x="144" y="163"/>
                    </a:cubicBezTo>
                    <a:cubicBezTo>
                      <a:pt x="134" y="165"/>
                      <a:pt x="127" y="166"/>
                      <a:pt x="116" y="166"/>
                    </a:cubicBezTo>
                    <a:cubicBezTo>
                      <a:pt x="112" y="166"/>
                      <a:pt x="108" y="166"/>
                      <a:pt x="104" y="165"/>
                    </a:cubicBezTo>
                    <a:cubicBezTo>
                      <a:pt x="103" y="165"/>
                      <a:pt x="104" y="171"/>
                      <a:pt x="100" y="172"/>
                    </a:cubicBezTo>
                    <a:cubicBezTo>
                      <a:pt x="93" y="172"/>
                      <a:pt x="87" y="173"/>
                      <a:pt x="84" y="172"/>
                    </a:cubicBezTo>
                    <a:cubicBezTo>
                      <a:pt x="76" y="172"/>
                      <a:pt x="81" y="162"/>
                      <a:pt x="78" y="160"/>
                    </a:cubicBezTo>
                    <a:cubicBezTo>
                      <a:pt x="77" y="159"/>
                      <a:pt x="76" y="159"/>
                      <a:pt x="74" y="159"/>
                    </a:cubicBezTo>
                    <a:cubicBezTo>
                      <a:pt x="72" y="159"/>
                      <a:pt x="75" y="163"/>
                      <a:pt x="72" y="165"/>
                    </a:cubicBezTo>
                    <a:cubicBezTo>
                      <a:pt x="67" y="168"/>
                      <a:pt x="50" y="167"/>
                      <a:pt x="48" y="163"/>
                    </a:cubicBezTo>
                    <a:cubicBezTo>
                      <a:pt x="44" y="152"/>
                      <a:pt x="51" y="147"/>
                      <a:pt x="50" y="146"/>
                    </a:cubicBezTo>
                    <a:cubicBezTo>
                      <a:pt x="43" y="140"/>
                      <a:pt x="36" y="135"/>
                      <a:pt x="31" y="128"/>
                    </a:cubicBezTo>
                    <a:cubicBezTo>
                      <a:pt x="21" y="117"/>
                      <a:pt x="15" y="126"/>
                      <a:pt x="5" y="118"/>
                    </a:cubicBezTo>
                    <a:cubicBezTo>
                      <a:pt x="0" y="110"/>
                      <a:pt x="4" y="89"/>
                      <a:pt x="6" y="87"/>
                    </a:cubicBezTo>
                    <a:cubicBezTo>
                      <a:pt x="10" y="82"/>
                      <a:pt x="12" y="88"/>
                      <a:pt x="16" y="80"/>
                    </a:cubicBezTo>
                    <a:cubicBezTo>
                      <a:pt x="17" y="61"/>
                      <a:pt x="26" y="43"/>
                      <a:pt x="41" y="30"/>
                    </a:cubicBezTo>
                    <a:cubicBezTo>
                      <a:pt x="34" y="23"/>
                      <a:pt x="20" y="12"/>
                      <a:pt x="36" y="3"/>
                    </a:cubicBezTo>
                    <a:cubicBezTo>
                      <a:pt x="50" y="0"/>
                      <a:pt x="79" y="15"/>
                      <a:pt x="79" y="15"/>
                    </a:cubicBezTo>
                    <a:cubicBezTo>
                      <a:pt x="79" y="15"/>
                      <a:pt x="96" y="9"/>
                      <a:pt x="114" y="9"/>
                    </a:cubicBezTo>
                    <a:cubicBezTo>
                      <a:pt x="167" y="9"/>
                      <a:pt x="204" y="44"/>
                      <a:pt x="204" y="87"/>
                    </a:cubicBezTo>
                    <a:cubicBezTo>
                      <a:pt x="204" y="113"/>
                      <a:pt x="198" y="132"/>
                      <a:pt x="175" y="146"/>
                    </a:cubicBezTo>
                    <a:close/>
                    <a:moveTo>
                      <a:pt x="56" y="47"/>
                    </a:moveTo>
                    <a:cubicBezTo>
                      <a:pt x="50" y="47"/>
                      <a:pt x="45" y="52"/>
                      <a:pt x="45" y="58"/>
                    </a:cubicBezTo>
                    <a:cubicBezTo>
                      <a:pt x="45" y="64"/>
                      <a:pt x="50" y="69"/>
                      <a:pt x="56" y="69"/>
                    </a:cubicBezTo>
                    <a:cubicBezTo>
                      <a:pt x="62" y="69"/>
                      <a:pt x="67" y="64"/>
                      <a:pt x="67" y="58"/>
                    </a:cubicBezTo>
                    <a:cubicBezTo>
                      <a:pt x="67" y="52"/>
                      <a:pt x="62" y="47"/>
                      <a:pt x="56" y="47"/>
                    </a:cubicBezTo>
                    <a:close/>
                    <a:moveTo>
                      <a:pt x="154" y="41"/>
                    </a:moveTo>
                    <a:cubicBezTo>
                      <a:pt x="154" y="41"/>
                      <a:pt x="132" y="34"/>
                      <a:pt x="110" y="35"/>
                    </a:cubicBezTo>
                    <a:cubicBezTo>
                      <a:pt x="106" y="35"/>
                      <a:pt x="104" y="37"/>
                      <a:pt x="104" y="41"/>
                    </a:cubicBezTo>
                    <a:cubicBezTo>
                      <a:pt x="104" y="44"/>
                      <a:pt x="106" y="47"/>
                      <a:pt x="110" y="47"/>
                    </a:cubicBezTo>
                    <a:cubicBezTo>
                      <a:pt x="110" y="47"/>
                      <a:pt x="133" y="45"/>
                      <a:pt x="154" y="53"/>
                    </a:cubicBezTo>
                    <a:cubicBezTo>
                      <a:pt x="157" y="53"/>
                      <a:pt x="160" y="51"/>
                      <a:pt x="160" y="47"/>
                    </a:cubicBezTo>
                    <a:cubicBezTo>
                      <a:pt x="160" y="44"/>
                      <a:pt x="157" y="41"/>
                      <a:pt x="154" y="41"/>
                    </a:cubicBezTo>
                    <a:close/>
                  </a:path>
                </a:pathLst>
              </a:custGeom>
              <a:solidFill>
                <a:schemeClr val="bg1"/>
              </a:solidFill>
              <a:ln>
                <a:noFill/>
              </a:ln>
            </p:spPr>
            <p:txBody>
              <a:bodyPr vert="horz" wrap="square" lIns="68580" tIns="34290" rIns="68580" bIns="34290" numCol="1" anchor="t" anchorCtr="0" compatLnSpc="1"/>
              <a:lstStyle/>
              <a:p>
                <a:endParaRPr lang="zh-CN" altLang="en-US" sz="1013">
                  <a:ln w="0"/>
                  <a:effectLst>
                    <a:outerShdw blurRad="38100" dist="19050" dir="2700000" algn="tl" rotWithShape="0">
                      <a:schemeClr val="dk1">
                        <a:alpha val="40000"/>
                      </a:schemeClr>
                    </a:outerShdw>
                  </a:effectLst>
                  <a:cs typeface="+mn-ea"/>
                  <a:sym typeface="+mn-lt"/>
                </a:endParaRPr>
              </a:p>
            </p:txBody>
          </p:sp>
          <p:pic>
            <p:nvPicPr>
              <p:cNvPr id="22" name="Picture 22" descr="C:\Users\MDG\Desktop\图片2副本.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48774" y="2801230"/>
                <a:ext cx="327282" cy="103752"/>
              </a:xfrm>
              <a:prstGeom prst="rect">
                <a:avLst/>
              </a:prstGeom>
              <a:noFill/>
              <a:extLst>
                <a:ext uri="{909E8E84-426E-40DD-AFC4-6F175D3DCCD1}">
                  <a14:hiddenFill xmlns:a14="http://schemas.microsoft.com/office/drawing/2010/main">
                    <a:solidFill>
                      <a:srgbClr val="FFFFFF"/>
                    </a:solidFill>
                  </a14:hiddenFill>
                </a:ext>
              </a:extLst>
            </p:spPr>
          </p:pic>
        </p:grpSp>
      </p:grpSp>
    </p:spTree>
    <p:extLst>
      <p:ext uri="{BB962C8B-B14F-4D97-AF65-F5344CB8AC3E}">
        <p14:creationId xmlns:p14="http://schemas.microsoft.com/office/powerpoint/2010/main" val="273327538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wipe(left)">
                                      <p:cBhvr>
                                        <p:cTn id="7" dur="500"/>
                                        <p:tgtEl>
                                          <p:spTgt spid="12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4"/>
                                        </p:tgtEl>
                                        <p:attrNameLst>
                                          <p:attrName>style.visibility</p:attrName>
                                        </p:attrNameLst>
                                      </p:cBhvr>
                                      <p:to>
                                        <p:strVal val="visible"/>
                                      </p:to>
                                    </p:set>
                                    <p:anim calcmode="lin" valueType="num">
                                      <p:cBhvr>
                                        <p:cTn id="11" dur="500" fill="hold"/>
                                        <p:tgtEl>
                                          <p:spTgt spid="124"/>
                                        </p:tgtEl>
                                        <p:attrNameLst>
                                          <p:attrName>ppt_w</p:attrName>
                                        </p:attrNameLst>
                                      </p:cBhvr>
                                      <p:tavLst>
                                        <p:tav tm="0">
                                          <p:val>
                                            <p:fltVal val="0"/>
                                          </p:val>
                                        </p:tav>
                                        <p:tav tm="100000">
                                          <p:val>
                                            <p:strVal val="#ppt_w"/>
                                          </p:val>
                                        </p:tav>
                                      </p:tavLst>
                                    </p:anim>
                                    <p:anim calcmode="lin" valueType="num">
                                      <p:cBhvr>
                                        <p:cTn id="12" dur="500" fill="hold"/>
                                        <p:tgtEl>
                                          <p:spTgt spid="124"/>
                                        </p:tgtEl>
                                        <p:attrNameLst>
                                          <p:attrName>ppt_h</p:attrName>
                                        </p:attrNameLst>
                                      </p:cBhvr>
                                      <p:tavLst>
                                        <p:tav tm="0">
                                          <p:val>
                                            <p:fltVal val="0"/>
                                          </p:val>
                                        </p:tav>
                                        <p:tav tm="100000">
                                          <p:val>
                                            <p:strVal val="#ppt_h"/>
                                          </p:val>
                                        </p:tav>
                                      </p:tavLst>
                                    </p:anim>
                                    <p:animEffect transition="in" filter="fade">
                                      <p:cBhvr>
                                        <p:cTn id="13" dur="500"/>
                                        <p:tgtEl>
                                          <p:spTgt spid="124"/>
                                        </p:tgtEl>
                                      </p:cBhvr>
                                    </p:animEffect>
                                  </p:childTnLst>
                                </p:cTn>
                              </p:par>
                              <p:par>
                                <p:cTn id="14" presetID="2" presetClass="entr" presetSubtype="4"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ppt_x"/>
                                          </p:val>
                                        </p:tav>
                                        <p:tav tm="100000">
                                          <p:val>
                                            <p:strVal val="#ppt_x"/>
                                          </p:val>
                                        </p:tav>
                                      </p:tavLst>
                                    </p:anim>
                                    <p:anim calcmode="lin" valueType="num">
                                      <p:cBhvr additive="base">
                                        <p:cTn id="21" dur="500" fill="hold"/>
                                        <p:tgtEl>
                                          <p:spTgt spid="15"/>
                                        </p:tgtEl>
                                        <p:attrNameLst>
                                          <p:attrName>ppt_y</p:attrName>
                                        </p:attrNameLst>
                                      </p:cBhvr>
                                      <p:tavLst>
                                        <p:tav tm="0">
                                          <p:val>
                                            <p:strVal val="0-#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1"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22" presetClass="entr" presetSubtype="4"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down)">
                                      <p:cBhvr>
                                        <p:cTn id="33" dur="500"/>
                                        <p:tgtEl>
                                          <p:spTgt spid="5"/>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up)">
                                      <p:cBhvr>
                                        <p:cTn id="36" dur="500"/>
                                        <p:tgtEl>
                                          <p:spTgt spid="6"/>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up)">
                                      <p:cBhvr>
                                        <p:cTn id="4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124" grpId="0"/>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2"/>
          <p:cNvGrpSpPr/>
          <p:nvPr/>
        </p:nvGrpSpPr>
        <p:grpSpPr>
          <a:xfrm>
            <a:off x="1363248" y="2049482"/>
            <a:ext cx="6541548" cy="1262698"/>
            <a:chOff x="31445" y="161947"/>
            <a:chExt cx="2500824" cy="318131"/>
          </a:xfrm>
          <a:solidFill>
            <a:srgbClr val="5FA326"/>
          </a:solidFill>
        </p:grpSpPr>
        <p:sp>
          <p:nvSpPr>
            <p:cNvPr id="16" name="4"/>
            <p:cNvSpPr/>
            <p:nvPr/>
          </p:nvSpPr>
          <p:spPr>
            <a:xfrm>
              <a:off x="31445" y="176315"/>
              <a:ext cx="2268640" cy="293086"/>
            </a:xfrm>
            <a:prstGeom prst="rect">
              <a:avLst/>
            </a:prstGeom>
            <a:solidFill>
              <a:srgbClr val="004C41"/>
            </a:solid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7" name="等腰三角形 16"/>
            <p:cNvSpPr/>
            <p:nvPr/>
          </p:nvSpPr>
          <p:spPr>
            <a:xfrm rot="5400000">
              <a:off x="2257111" y="204921"/>
              <a:ext cx="318131" cy="232184"/>
            </a:xfrm>
            <a:prstGeom prst="triangle">
              <a:avLst/>
            </a:prstGeom>
            <a:solidFill>
              <a:srgbClr val="004C41"/>
            </a:solid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18" name="TextBox 8"/>
            <p:cNvSpPr txBox="1"/>
            <p:nvPr/>
          </p:nvSpPr>
          <p:spPr>
            <a:xfrm>
              <a:off x="1141617" y="238997"/>
              <a:ext cx="1134463" cy="131823"/>
            </a:xfrm>
            <a:prstGeom prst="rect">
              <a:avLst/>
            </a:prstGeom>
            <a:solidFill>
              <a:srgbClr val="004C41"/>
            </a:solidFill>
            <a:ln>
              <a:noFill/>
            </a:ln>
          </p:spPr>
          <p:txBody>
            <a:bodyPr wrap="none" rtlCol="0">
              <a:spAutoFit/>
            </a:bodyPr>
            <a:lstStyle/>
            <a:p>
              <a:pPr algn="just">
                <a:spcBef>
                  <a:spcPct val="0"/>
                </a:spcBef>
              </a:pPr>
              <a:r>
                <a:rPr lang="zh-CN" altLang="en-US" sz="2800" b="1" kern="0" spc="300" dirty="0" smtClean="0">
                  <a:solidFill>
                    <a:prstClr val="white"/>
                  </a:solidFill>
                  <a:cs typeface="+mn-ea"/>
                  <a:sym typeface="+mn-lt"/>
                </a:rPr>
                <a:t>工作中不足之处</a:t>
              </a:r>
            </a:p>
          </p:txBody>
        </p:sp>
      </p:grpSp>
      <p:grpSp>
        <p:nvGrpSpPr>
          <p:cNvPr id="19" name="1"/>
          <p:cNvGrpSpPr/>
          <p:nvPr/>
        </p:nvGrpSpPr>
        <p:grpSpPr>
          <a:xfrm>
            <a:off x="1561353" y="1373315"/>
            <a:ext cx="2619916" cy="2619916"/>
            <a:chOff x="267453" y="94709"/>
            <a:chExt cx="454824" cy="454824"/>
          </a:xfrm>
        </p:grpSpPr>
        <p:sp>
          <p:nvSpPr>
            <p:cNvPr id="20" name="3"/>
            <p:cNvSpPr/>
            <p:nvPr/>
          </p:nvSpPr>
          <p:spPr>
            <a:xfrm>
              <a:off x="301756" y="114952"/>
              <a:ext cx="390525" cy="395287"/>
            </a:xfrm>
            <a:prstGeom prst="ellipse">
              <a:avLst/>
            </a:prstGeom>
            <a:solidFill>
              <a:sysClr val="window" lastClr="FFFFFF"/>
            </a:solidFill>
            <a:ln w="25400" cap="flat" cmpd="sng" algn="ctr">
              <a:solidFill>
                <a:sysClr val="window" lastClr="FFFFFF"/>
              </a:solid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3" name="2"/>
            <p:cNvSpPr/>
            <p:nvPr/>
          </p:nvSpPr>
          <p:spPr>
            <a:xfrm>
              <a:off x="343738" y="170570"/>
              <a:ext cx="302255" cy="302255"/>
            </a:xfrm>
            <a:prstGeom prst="ellipse">
              <a:avLst/>
            </a:prstGeom>
            <a:solidFill>
              <a:srgbClr val="004C41"/>
            </a:solidFill>
            <a:ln w="25400" cap="flat" cmpd="sng" algn="ctr">
              <a:noFill/>
              <a:prstDash val="solid"/>
            </a:ln>
            <a:effectLst/>
          </p:spPr>
          <p:txBody>
            <a:bodyPr rtlCol="0" anchor="ctr"/>
            <a:lstStyle/>
            <a:p>
              <a:pPr algn="ctr">
                <a:defRPr/>
              </a:pPr>
              <a:endParaRPr lang="zh-CN" altLang="en-US" sz="1800" kern="0">
                <a:solidFill>
                  <a:prstClr val="white"/>
                </a:solidFill>
                <a:cs typeface="+mn-ea"/>
                <a:sym typeface="+mn-lt"/>
              </a:endParaRPr>
            </a:p>
          </p:txBody>
        </p:sp>
        <p:sp>
          <p:nvSpPr>
            <p:cNvPr id="24" name="同心圆 23"/>
            <p:cNvSpPr/>
            <p:nvPr/>
          </p:nvSpPr>
          <p:spPr>
            <a:xfrm>
              <a:off x="267453" y="94709"/>
              <a:ext cx="454824" cy="454824"/>
            </a:xfrm>
            <a:prstGeom prst="donut">
              <a:avLst>
                <a:gd name="adj" fmla="val 8567"/>
              </a:avLst>
            </a:prstGeom>
            <a:solidFill>
              <a:sysClr val="window" lastClr="FFFFFF"/>
            </a:solidFill>
            <a:ln w="9525" cap="flat" cmpd="sng" algn="ctr">
              <a:noFill/>
              <a:prstDash val="solid"/>
            </a:ln>
            <a:effectLst>
              <a:outerShdw blurRad="63500" sx="102000" sy="102000" algn="ctr" rotWithShape="0">
                <a:prstClr val="black">
                  <a:alpha val="20000"/>
                </a:prstClr>
              </a:outerShdw>
            </a:effectLst>
          </p:spPr>
          <p:txBody>
            <a:bodyPr rtlCol="0" anchor="ctr"/>
            <a:lstStyle/>
            <a:p>
              <a:pPr algn="ctr">
                <a:defRPr/>
              </a:pPr>
              <a:endParaRPr lang="zh-CN" altLang="en-US" sz="1200" kern="0">
                <a:solidFill>
                  <a:prstClr val="black"/>
                </a:solidFill>
                <a:cs typeface="+mn-ea"/>
                <a:sym typeface="+mn-lt"/>
              </a:endParaRPr>
            </a:p>
          </p:txBody>
        </p:sp>
        <p:sp>
          <p:nvSpPr>
            <p:cNvPr id="25" name="TextBox 9"/>
            <p:cNvSpPr txBox="1"/>
            <p:nvPr/>
          </p:nvSpPr>
          <p:spPr>
            <a:xfrm>
              <a:off x="360008" y="185449"/>
              <a:ext cx="269714" cy="272497"/>
            </a:xfrm>
            <a:prstGeom prst="rect">
              <a:avLst/>
            </a:prstGeom>
            <a:noFill/>
          </p:spPr>
          <p:txBody>
            <a:bodyPr wrap="none" rtlCol="0">
              <a:spAutoFit/>
            </a:bodyPr>
            <a:lstStyle/>
            <a:p>
              <a:pPr>
                <a:defRPr/>
              </a:pPr>
              <a:r>
                <a:rPr lang="en-US" altLang="zh-CN" sz="9600" kern="0" dirty="0" smtClean="0">
                  <a:solidFill>
                    <a:prstClr val="white"/>
                  </a:solidFill>
                  <a:cs typeface="+mn-ea"/>
                  <a:sym typeface="+mn-lt"/>
                </a:rPr>
                <a:t>02</a:t>
              </a:r>
              <a:endParaRPr lang="zh-CN" altLang="en-US" sz="9600" kern="0" dirty="0">
                <a:solidFill>
                  <a:prstClr val="white"/>
                </a:solidFill>
                <a:cs typeface="+mn-ea"/>
                <a:sym typeface="+mn-lt"/>
              </a:endParaRPr>
            </a:p>
          </p:txBody>
        </p:sp>
      </p:grpSp>
    </p:spTree>
    <p:extLst>
      <p:ext uri="{BB962C8B-B14F-4D97-AF65-F5344CB8AC3E}">
        <p14:creationId xmlns:p14="http://schemas.microsoft.com/office/powerpoint/2010/main" val="59579206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815-2"/>
</p:tagLst>
</file>

<file path=ppt/tags/tag10.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6"/>
</p:tagLst>
</file>

<file path=ppt/tags/tag12.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0"/>
</p:tagLst>
</file>

<file path=ppt/tags/tag13.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2"/>
</p:tagLst>
</file>

<file path=ppt/tags/tag15.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5"/>
</p:tagLst>
</file>

<file path=ppt/tags/tag17.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6"/>
</p:tagLst>
</file>

<file path=ppt/tags/tag18.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7"/>
</p:tagLst>
</file>

<file path=ppt/tags/tag19.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9"/>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0"/>
</p:tagLst>
</file>

<file path=ppt/tags/tag21.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1"/>
</p:tagLst>
</file>

<file path=ppt/tags/tag22.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3"/>
</p:tagLst>
</file>

<file path=ppt/tags/tag23.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5"/>
</p:tagLst>
</file>

<file path=ppt/tags/tag24.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6"/>
</p:tagLst>
</file>

<file path=ppt/tags/tag25.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8"/>
</p:tagLst>
</file>

<file path=ppt/tags/tag26.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SubTitle"/>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SubTitle"/>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SubTitle"/>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5"/>
</p:tagLst>
</file>

<file path=ppt/tags/tag33.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7"/>
</p:tagLst>
</file>

<file path=ppt/tags/tag34.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9"/>
</p:tagLst>
</file>

<file path=ppt/tags/tag35.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1"/>
</p:tagLst>
</file>

<file path=ppt/tags/tag36.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2"/>
</p:tagLst>
</file>

<file path=ppt/tags/tag37.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3"/>
</p:tagLst>
</file>

<file path=ppt/tags/tag38.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4"/>
</p:tagLst>
</file>

<file path=ppt/tags/tag39.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5"/>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MH" val="20160213125611"/>
  <p:tag name="MH_LIBRARY" val="GRAPHIC"/>
  <p:tag name="MH_TYPE" val="Picture"/>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8"/>
</p:tagLst>
</file>

<file path=ppt/tags/tag9.xml><?xml version="1.0" encoding="utf-8"?>
<p:tagLst xmlns:a="http://schemas.openxmlformats.org/drawingml/2006/main" xmlns:r="http://schemas.openxmlformats.org/officeDocument/2006/relationships" xmlns:p="http://schemas.openxmlformats.org/presentationml/2006/main">
  <p:tag name="MH" val="20161217213141"/>
  <p:tag name="MH_LIBRARY" val="GRAPHIC"/>
  <p:tag name="MH_TYPE" val="Other"/>
  <p:tag name="MH_ORDER" val="19"/>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hfdrusjd">
      <a:majorFont>
        <a:latin typeface="Arial"/>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400</TotalTime>
  <Words>1784</Words>
  <Application>Microsoft Office PowerPoint</Application>
  <PresentationFormat>全屏显示(16:9)</PresentationFormat>
  <Paragraphs>361</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绿色多边形</dc:title>
  <dc:creator>第一PPT</dc:creator>
  <cp:keywords>www.1ppt.com</cp:keywords>
  <dc:description>www.1ppt.com</dc:description>
  <cp:lastModifiedBy>微软用户</cp:lastModifiedBy>
  <cp:revision>97</cp:revision>
  <dcterms:created xsi:type="dcterms:W3CDTF">2017-08-15T01:04:41Z</dcterms:created>
  <dcterms:modified xsi:type="dcterms:W3CDTF">2018-06-28T05:43:48Z</dcterms:modified>
</cp:coreProperties>
</file>