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7"/>
  </p:notesMasterIdLst>
  <p:handoutMasterIdLst>
    <p:handoutMasterId r:id="rId28"/>
  </p:handoutMasterIdLst>
  <p:sldIdLst>
    <p:sldId id="461" r:id="rId3"/>
    <p:sldId id="462" r:id="rId4"/>
    <p:sldId id="463" r:id="rId5"/>
    <p:sldId id="464" r:id="rId6"/>
    <p:sldId id="465" r:id="rId7"/>
    <p:sldId id="466" r:id="rId8"/>
    <p:sldId id="467" r:id="rId9"/>
    <p:sldId id="468" r:id="rId10"/>
    <p:sldId id="469" r:id="rId11"/>
    <p:sldId id="470" r:id="rId12"/>
    <p:sldId id="471" r:id="rId13"/>
    <p:sldId id="472" r:id="rId14"/>
    <p:sldId id="473" r:id="rId15"/>
    <p:sldId id="474" r:id="rId16"/>
    <p:sldId id="475" r:id="rId17"/>
    <p:sldId id="476" r:id="rId18"/>
    <p:sldId id="477" r:id="rId19"/>
    <p:sldId id="478" r:id="rId20"/>
    <p:sldId id="479" r:id="rId21"/>
    <p:sldId id="480" r:id="rId22"/>
    <p:sldId id="481" r:id="rId23"/>
    <p:sldId id="482" r:id="rId24"/>
    <p:sldId id="483" r:id="rId25"/>
    <p:sldId id="359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00" autoAdjust="0"/>
    <p:restoredTop sz="95672" autoAdjust="0"/>
  </p:normalViewPr>
  <p:slideViewPr>
    <p:cSldViewPr>
      <p:cViewPr>
        <p:scale>
          <a:sx n="66" d="100"/>
          <a:sy n="66" d="100"/>
        </p:scale>
        <p:origin x="-150" y="-1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2018/6/27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2018/6/27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3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íṩľíḍè-TextBox 31">
            <a:extLst>
              <a:ext uri="{FF2B5EF4-FFF2-40B4-BE49-F238E27FC236}">
                <a16:creationId xmlns:a16="http://schemas.microsoft.com/office/drawing/2014/main" xmlns="" id="{66BF8D96-7CDD-41F8-A457-D424C50E214D}"/>
              </a:ext>
            </a:extLst>
          </p:cNvPr>
          <p:cNvSpPr txBox="1"/>
          <p:nvPr/>
        </p:nvSpPr>
        <p:spPr>
          <a:xfrm>
            <a:off x="395536" y="2125892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迷你简启体" panose="03000509000000000000" pitchFamily="65" charset="-122"/>
                <a:ea typeface="迷你简启体" panose="03000509000000000000" pitchFamily="65" charset="-122"/>
                <a:cs typeface="+mn-ea"/>
                <a:sym typeface="+mn-lt"/>
              </a:rPr>
              <a:t>目录</a:t>
            </a:r>
            <a:endParaRPr kumimoji="0" lang="tr-TR" sz="4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迷你简启体" panose="03000509000000000000" pitchFamily="65" charset="-122"/>
              <a:ea typeface="迷你简启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7" r="3199" b="30387"/>
          <a:stretch/>
        </p:blipFill>
        <p:spPr>
          <a:xfrm>
            <a:off x="2196775" y="-243408"/>
            <a:ext cx="2706817" cy="3478090"/>
          </a:xfrm>
          <a:prstGeom prst="rect">
            <a:avLst/>
          </a:prstGeom>
        </p:spPr>
      </p:pic>
      <p:grpSp>
        <p:nvGrpSpPr>
          <p:cNvPr id="70" name="组合 69"/>
          <p:cNvGrpSpPr/>
          <p:nvPr/>
        </p:nvGrpSpPr>
        <p:grpSpPr>
          <a:xfrm>
            <a:off x="2179672" y="3453081"/>
            <a:ext cx="1231106" cy="2010079"/>
            <a:chOff x="1626175" y="2577895"/>
            <a:chExt cx="1231106" cy="2010079"/>
          </a:xfrm>
        </p:grpSpPr>
        <p:grpSp>
          <p:nvGrpSpPr>
            <p:cNvPr id="71" name="组合 70"/>
            <p:cNvGrpSpPr/>
            <p:nvPr/>
          </p:nvGrpSpPr>
          <p:grpSpPr>
            <a:xfrm rot="5400000">
              <a:off x="1366855" y="2890976"/>
              <a:ext cx="1749745" cy="1123583"/>
              <a:chOff x="2511905" y="2849835"/>
              <a:chExt cx="1024298" cy="657745"/>
            </a:xfrm>
          </p:grpSpPr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64887" y="2893050"/>
                <a:ext cx="571316" cy="571316"/>
              </a:xfrm>
              <a:prstGeom prst="rect">
                <a:avLst/>
              </a:prstGeom>
            </p:spPr>
          </p:pic>
          <p:sp>
            <p:nvSpPr>
              <p:cNvPr id="75" name="弧形 74"/>
              <p:cNvSpPr/>
              <p:nvPr/>
            </p:nvSpPr>
            <p:spPr>
              <a:xfrm>
                <a:off x="2511905" y="2849835"/>
                <a:ext cx="657745" cy="657745"/>
              </a:xfrm>
              <a:prstGeom prst="arc">
                <a:avLst>
                  <a:gd name="adj1" fmla="val 1936544"/>
                  <a:gd name="adj2" fmla="val 19930921"/>
                </a:avLst>
              </a:prstGeom>
              <a:noFill/>
              <a:ln w="9525" cap="flat" cmpd="sng" algn="ctr">
                <a:solidFill>
                  <a:srgbClr val="F18CA4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72" name="文本框 4"/>
            <p:cNvSpPr txBox="1"/>
            <p:nvPr/>
          </p:nvSpPr>
          <p:spPr>
            <a:xfrm>
              <a:off x="2009291" y="2797698"/>
              <a:ext cx="5706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文本框 9"/>
            <p:cNvSpPr txBox="1"/>
            <p:nvPr/>
          </p:nvSpPr>
          <p:spPr>
            <a:xfrm>
              <a:off x="1626175" y="4341753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年度工作概述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755150" y="3453081"/>
            <a:ext cx="1231106" cy="2010079"/>
            <a:chOff x="3201653" y="2577895"/>
            <a:chExt cx="1231106" cy="2010079"/>
          </a:xfrm>
        </p:grpSpPr>
        <p:sp>
          <p:nvSpPr>
            <p:cNvPr id="77" name="文本框 43"/>
            <p:cNvSpPr txBox="1"/>
            <p:nvPr/>
          </p:nvSpPr>
          <p:spPr>
            <a:xfrm>
              <a:off x="3201653" y="4341753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工作完成情况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 rot="5400000">
              <a:off x="2888572" y="2890976"/>
              <a:ext cx="1749745" cy="1123583"/>
              <a:chOff x="2511905" y="2849835"/>
              <a:chExt cx="1024298" cy="657745"/>
            </a:xfrm>
          </p:grpSpPr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64887" y="2893050"/>
                <a:ext cx="571316" cy="571316"/>
              </a:xfrm>
              <a:prstGeom prst="rect">
                <a:avLst/>
              </a:prstGeom>
            </p:spPr>
          </p:pic>
          <p:sp>
            <p:nvSpPr>
              <p:cNvPr id="81" name="弧形 80"/>
              <p:cNvSpPr/>
              <p:nvPr/>
            </p:nvSpPr>
            <p:spPr>
              <a:xfrm>
                <a:off x="2511905" y="2849835"/>
                <a:ext cx="657745" cy="657745"/>
              </a:xfrm>
              <a:prstGeom prst="arc">
                <a:avLst>
                  <a:gd name="adj1" fmla="val 1936544"/>
                  <a:gd name="adj2" fmla="val 19930921"/>
                </a:avLst>
              </a:prstGeom>
              <a:noFill/>
              <a:ln w="9525" cap="flat" cmpd="sng" algn="ctr">
                <a:solidFill>
                  <a:srgbClr val="F18CA4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79" name="文本框 60"/>
            <p:cNvSpPr txBox="1"/>
            <p:nvPr/>
          </p:nvSpPr>
          <p:spPr>
            <a:xfrm>
              <a:off x="3531008" y="2797698"/>
              <a:ext cx="5706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330628" y="3453081"/>
            <a:ext cx="1231106" cy="2010079"/>
            <a:chOff x="4777131" y="2577895"/>
            <a:chExt cx="1231106" cy="2010079"/>
          </a:xfrm>
        </p:grpSpPr>
        <p:sp>
          <p:nvSpPr>
            <p:cNvPr id="83" name="文本框 48"/>
            <p:cNvSpPr txBox="1"/>
            <p:nvPr/>
          </p:nvSpPr>
          <p:spPr>
            <a:xfrm>
              <a:off x="4777131" y="4341753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成功项目展示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 rot="5400000">
              <a:off x="4464050" y="2890976"/>
              <a:ext cx="1749745" cy="1123583"/>
              <a:chOff x="2511905" y="2849835"/>
              <a:chExt cx="1024298" cy="657745"/>
            </a:xfrm>
          </p:grpSpPr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64887" y="2893050"/>
                <a:ext cx="571316" cy="571316"/>
              </a:xfrm>
              <a:prstGeom prst="rect">
                <a:avLst/>
              </a:prstGeom>
            </p:spPr>
          </p:pic>
          <p:sp>
            <p:nvSpPr>
              <p:cNvPr id="87" name="弧形 86"/>
              <p:cNvSpPr/>
              <p:nvPr/>
            </p:nvSpPr>
            <p:spPr>
              <a:xfrm>
                <a:off x="2511905" y="2849835"/>
                <a:ext cx="657745" cy="657745"/>
              </a:xfrm>
              <a:prstGeom prst="arc">
                <a:avLst>
                  <a:gd name="adj1" fmla="val 1936544"/>
                  <a:gd name="adj2" fmla="val 19930921"/>
                </a:avLst>
              </a:prstGeom>
              <a:noFill/>
              <a:ln w="9525" cap="flat" cmpd="sng" algn="ctr">
                <a:solidFill>
                  <a:srgbClr val="F18CA4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85" name="文本框 64"/>
            <p:cNvSpPr txBox="1"/>
            <p:nvPr/>
          </p:nvSpPr>
          <p:spPr>
            <a:xfrm>
              <a:off x="5106486" y="2797698"/>
              <a:ext cx="5706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906104" y="3453081"/>
            <a:ext cx="1231108" cy="2010079"/>
            <a:chOff x="6352607" y="2577895"/>
            <a:chExt cx="1231108" cy="2010079"/>
          </a:xfrm>
        </p:grpSpPr>
        <p:sp>
          <p:nvSpPr>
            <p:cNvPr id="89" name="文本框 53"/>
            <p:cNvSpPr txBox="1"/>
            <p:nvPr/>
          </p:nvSpPr>
          <p:spPr>
            <a:xfrm>
              <a:off x="6352609" y="4341753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明年工作计划</a:t>
              </a: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 rot="5400000">
              <a:off x="6039526" y="2890976"/>
              <a:ext cx="1749745" cy="1123583"/>
              <a:chOff x="2511905" y="2849835"/>
              <a:chExt cx="1024298" cy="657745"/>
            </a:xfrm>
          </p:grpSpPr>
          <p:pic>
            <p:nvPicPr>
              <p:cNvPr id="92" name="图片 91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64887" y="2893050"/>
                <a:ext cx="571316" cy="571316"/>
              </a:xfrm>
              <a:prstGeom prst="rect">
                <a:avLst/>
              </a:prstGeom>
            </p:spPr>
          </p:pic>
          <p:sp>
            <p:nvSpPr>
              <p:cNvPr id="93" name="弧形 92"/>
              <p:cNvSpPr/>
              <p:nvPr/>
            </p:nvSpPr>
            <p:spPr>
              <a:xfrm>
                <a:off x="2511905" y="2849835"/>
                <a:ext cx="657745" cy="657745"/>
              </a:xfrm>
              <a:prstGeom prst="arc">
                <a:avLst>
                  <a:gd name="adj1" fmla="val 1936544"/>
                  <a:gd name="adj2" fmla="val 19930921"/>
                </a:avLst>
              </a:prstGeom>
              <a:noFill/>
              <a:ln w="9525" cap="flat" cmpd="sng" algn="ctr">
                <a:solidFill>
                  <a:srgbClr val="F18CA4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91" name="文本框 68"/>
            <p:cNvSpPr txBox="1"/>
            <p:nvPr/>
          </p:nvSpPr>
          <p:spPr>
            <a:xfrm>
              <a:off x="6681962" y="2797698"/>
              <a:ext cx="5706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4" name="íṩľíḍè-TextBox 31">
            <a:extLst>
              <a:ext uri="{FF2B5EF4-FFF2-40B4-BE49-F238E27FC236}">
                <a16:creationId xmlns:a16="http://schemas.microsoft.com/office/drawing/2014/main" xmlns="" id="{66BF8D96-7CDD-41F8-A457-D424C50E214D}"/>
              </a:ext>
            </a:extLst>
          </p:cNvPr>
          <p:cNvSpPr txBox="1"/>
          <p:nvPr/>
        </p:nvSpPr>
        <p:spPr>
          <a:xfrm>
            <a:off x="1626584" y="2481693"/>
            <a:ext cx="1423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kumimoji="0" lang="tr-TR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95" name="直接连接符 94"/>
          <p:cNvCxnSpPr/>
          <p:nvPr/>
        </p:nvCxnSpPr>
        <p:spPr>
          <a:xfrm>
            <a:off x="509260" y="2852436"/>
            <a:ext cx="2498502" cy="0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3020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9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69" y="1511397"/>
            <a:ext cx="3135613" cy="4437188"/>
          </a:xfrm>
          <a:prstGeom prst="rect">
            <a:avLst/>
          </a:prstGeom>
        </p:spPr>
      </p:pic>
      <p:grpSp>
        <p:nvGrpSpPr>
          <p:cNvPr id="29" name="Group 15">
            <a:extLst>
              <a:ext uri="{FF2B5EF4-FFF2-40B4-BE49-F238E27FC236}">
                <a16:creationId xmlns:a16="http://schemas.microsoft.com/office/drawing/2014/main" xmlns="" id="{DF6A7CD7-6950-44B6-9130-E74EB260CF5E}"/>
              </a:ext>
            </a:extLst>
          </p:cNvPr>
          <p:cNvGrpSpPr/>
          <p:nvPr/>
        </p:nvGrpSpPr>
        <p:grpSpPr>
          <a:xfrm>
            <a:off x="3571554" y="2090310"/>
            <a:ext cx="691752" cy="1010711"/>
            <a:chOff x="4295775" y="2286000"/>
            <a:chExt cx="922337" cy="1157287"/>
          </a:xfrm>
        </p:grpSpPr>
        <p:sp>
          <p:nvSpPr>
            <p:cNvPr id="30" name="Straight Connector 17">
              <a:extLst>
                <a:ext uri="{FF2B5EF4-FFF2-40B4-BE49-F238E27FC236}">
                  <a16:creationId xmlns:a16="http://schemas.microsoft.com/office/drawing/2014/main" xmlns="" id="{9B4D6672-D15C-405B-B4EA-BC22A9B8BB0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205413" y="2286000"/>
              <a:ext cx="0" cy="1157287"/>
            </a:xfrm>
            <a:prstGeom prst="line">
              <a:avLst/>
            </a:prstGeom>
            <a:noFill/>
            <a:ln w="12700" cap="flat">
              <a:solidFill>
                <a:srgbClr val="F18CA4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31" name="Straight Connector 18">
              <a:extLst>
                <a:ext uri="{FF2B5EF4-FFF2-40B4-BE49-F238E27FC236}">
                  <a16:creationId xmlns:a16="http://schemas.microsoft.com/office/drawing/2014/main" xmlns="" id="{7B1B7D84-91BF-4143-B336-ADCB5F964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5775" y="2290762"/>
              <a:ext cx="922337" cy="0"/>
            </a:xfrm>
            <a:prstGeom prst="line">
              <a:avLst/>
            </a:prstGeom>
            <a:noFill/>
            <a:ln w="12700" cap="flat">
              <a:solidFill>
                <a:srgbClr val="F18CA4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Group 21">
            <a:extLst>
              <a:ext uri="{FF2B5EF4-FFF2-40B4-BE49-F238E27FC236}">
                <a16:creationId xmlns:a16="http://schemas.microsoft.com/office/drawing/2014/main" xmlns="" id="{B78A0D12-BDAE-4BE6-9EC9-EF4200B90DA3}"/>
              </a:ext>
            </a:extLst>
          </p:cNvPr>
          <p:cNvGrpSpPr/>
          <p:nvPr/>
        </p:nvGrpSpPr>
        <p:grpSpPr>
          <a:xfrm>
            <a:off x="2771800" y="4069619"/>
            <a:ext cx="947737" cy="712258"/>
            <a:chOff x="4292600" y="4154488"/>
            <a:chExt cx="1263650" cy="1157287"/>
          </a:xfrm>
        </p:grpSpPr>
        <p:sp>
          <p:nvSpPr>
            <p:cNvPr id="33" name="Straight Connector 23">
              <a:extLst>
                <a:ext uri="{FF2B5EF4-FFF2-40B4-BE49-F238E27FC236}">
                  <a16:creationId xmlns:a16="http://schemas.microsoft.com/office/drawing/2014/main" xmlns="" id="{3FD9A4FB-5911-4C79-A768-67FC566A9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6725" y="4154488"/>
              <a:ext cx="0" cy="1157287"/>
            </a:xfrm>
            <a:prstGeom prst="line">
              <a:avLst/>
            </a:prstGeom>
            <a:noFill/>
            <a:ln w="12700" cap="flat">
              <a:solidFill>
                <a:srgbClr val="F18CA4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34" name="Straight Connector 24">
              <a:extLst>
                <a:ext uri="{FF2B5EF4-FFF2-40B4-BE49-F238E27FC236}">
                  <a16:creationId xmlns:a16="http://schemas.microsoft.com/office/drawing/2014/main" xmlns="" id="{1E61DE5B-633F-4F5D-B590-4E639EDFD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5307013"/>
              <a:ext cx="1263650" cy="0"/>
            </a:xfrm>
            <a:prstGeom prst="line">
              <a:avLst/>
            </a:prstGeom>
            <a:noFill/>
            <a:ln w="12700" cap="flat">
              <a:solidFill>
                <a:srgbClr val="F18CA4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Group 27">
            <a:extLst>
              <a:ext uri="{FF2B5EF4-FFF2-40B4-BE49-F238E27FC236}">
                <a16:creationId xmlns:a16="http://schemas.microsoft.com/office/drawing/2014/main" xmlns="" id="{99077827-4342-4E07-A797-D66397459467}"/>
              </a:ext>
            </a:extLst>
          </p:cNvPr>
          <p:cNvGrpSpPr/>
          <p:nvPr/>
        </p:nvGrpSpPr>
        <p:grpSpPr>
          <a:xfrm>
            <a:off x="4941567" y="2090310"/>
            <a:ext cx="1077515" cy="1010711"/>
            <a:chOff x="6326188" y="2286000"/>
            <a:chExt cx="1436687" cy="1157287"/>
          </a:xfrm>
        </p:grpSpPr>
        <p:sp>
          <p:nvSpPr>
            <p:cNvPr id="36" name="Straight Connector 29">
              <a:extLst>
                <a:ext uri="{FF2B5EF4-FFF2-40B4-BE49-F238E27FC236}">
                  <a16:creationId xmlns:a16="http://schemas.microsoft.com/office/drawing/2014/main" xmlns="" id="{0796DC6B-3B5D-4750-95FE-FA4C7E2FDF8E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6337300" y="2286000"/>
              <a:ext cx="0" cy="1157287"/>
            </a:xfrm>
            <a:prstGeom prst="line">
              <a:avLst/>
            </a:prstGeom>
            <a:noFill/>
            <a:ln w="12700" cap="flat">
              <a:solidFill>
                <a:srgbClr val="F18CA4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37" name="Straight Connector 30">
              <a:extLst>
                <a:ext uri="{FF2B5EF4-FFF2-40B4-BE49-F238E27FC236}">
                  <a16:creationId xmlns:a16="http://schemas.microsoft.com/office/drawing/2014/main" xmlns="" id="{4E9D02CB-71F9-4D0A-83FF-B0138E3EED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326188" y="2290762"/>
              <a:ext cx="1436687" cy="0"/>
            </a:xfrm>
            <a:prstGeom prst="line">
              <a:avLst/>
            </a:prstGeom>
            <a:noFill/>
            <a:ln w="12700" cap="flat">
              <a:solidFill>
                <a:srgbClr val="F18CA4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Group 33">
            <a:extLst>
              <a:ext uri="{FF2B5EF4-FFF2-40B4-BE49-F238E27FC236}">
                <a16:creationId xmlns:a16="http://schemas.microsoft.com/office/drawing/2014/main" xmlns="" id="{A993D8A8-38FC-478D-9BCE-590A463706D0}"/>
              </a:ext>
            </a:extLst>
          </p:cNvPr>
          <p:cNvGrpSpPr/>
          <p:nvPr/>
        </p:nvGrpSpPr>
        <p:grpSpPr>
          <a:xfrm>
            <a:off x="5436096" y="4069619"/>
            <a:ext cx="751284" cy="712258"/>
            <a:chOff x="6764338" y="4154488"/>
            <a:chExt cx="1001712" cy="1157287"/>
          </a:xfrm>
        </p:grpSpPr>
        <p:sp>
          <p:nvSpPr>
            <p:cNvPr id="39" name="Straight Connector 35">
              <a:extLst>
                <a:ext uri="{FF2B5EF4-FFF2-40B4-BE49-F238E27FC236}">
                  <a16:creationId xmlns:a16="http://schemas.microsoft.com/office/drawing/2014/main" xmlns="" id="{583F4E66-1450-4838-BDF5-FABE5C3C9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3863" y="4154488"/>
              <a:ext cx="0" cy="1157287"/>
            </a:xfrm>
            <a:prstGeom prst="line">
              <a:avLst/>
            </a:prstGeom>
            <a:noFill/>
            <a:ln w="12700" cap="flat">
              <a:solidFill>
                <a:srgbClr val="F18CA4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40" name="Straight Connector 36">
              <a:extLst>
                <a:ext uri="{FF2B5EF4-FFF2-40B4-BE49-F238E27FC236}">
                  <a16:creationId xmlns:a16="http://schemas.microsoft.com/office/drawing/2014/main" xmlns="" id="{7EBF4691-F319-4673-8BCB-E567EE3F1B8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764338" y="5307013"/>
              <a:ext cx="1001712" cy="0"/>
            </a:xfrm>
            <a:prstGeom prst="line">
              <a:avLst/>
            </a:prstGeom>
            <a:noFill/>
            <a:ln w="12700" cap="flat">
              <a:solidFill>
                <a:srgbClr val="F18CA4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Group 38">
            <a:extLst>
              <a:ext uri="{FF2B5EF4-FFF2-40B4-BE49-F238E27FC236}">
                <a16:creationId xmlns:a16="http://schemas.microsoft.com/office/drawing/2014/main" xmlns="" id="{11969906-34F1-410F-A206-BBF641F19CF9}"/>
              </a:ext>
            </a:extLst>
          </p:cNvPr>
          <p:cNvGrpSpPr/>
          <p:nvPr/>
        </p:nvGrpSpPr>
        <p:grpSpPr>
          <a:xfrm>
            <a:off x="719572" y="1970903"/>
            <a:ext cx="2120150" cy="649854"/>
            <a:chOff x="3397620" y="1484784"/>
            <a:chExt cx="2574258" cy="866473"/>
          </a:xfrm>
        </p:grpSpPr>
        <p:sp>
          <p:nvSpPr>
            <p:cNvPr id="42" name="TextBox 39">
              <a:extLst>
                <a:ext uri="{FF2B5EF4-FFF2-40B4-BE49-F238E27FC236}">
                  <a16:creationId xmlns:a16="http://schemas.microsoft.com/office/drawing/2014/main" xmlns="" id="{9004FD2D-EED0-4D25-94DF-051C6169FB9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09544" y="1484784"/>
              <a:ext cx="1262334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216000" bIns="46800">
              <a:normAutofit fontScale="77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3" name="TextBox 40">
              <a:extLst>
                <a:ext uri="{FF2B5EF4-FFF2-40B4-BE49-F238E27FC236}">
                  <a16:creationId xmlns:a16="http://schemas.microsoft.com/office/drawing/2014/main" xmlns="" id="{673D74E6-412E-4DCB-B2BB-A74583C12EC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97620" y="1795079"/>
              <a:ext cx="2574258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216000" bIns="46800">
              <a:normAutofit fontScale="92500" lnSpcReduction="1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44" name="Group 41">
            <a:extLst>
              <a:ext uri="{FF2B5EF4-FFF2-40B4-BE49-F238E27FC236}">
                <a16:creationId xmlns:a16="http://schemas.microsoft.com/office/drawing/2014/main" xmlns="" id="{DB3B1F5A-B10D-406E-8143-FD5C59CEA6FC}"/>
              </a:ext>
            </a:extLst>
          </p:cNvPr>
          <p:cNvGrpSpPr/>
          <p:nvPr/>
        </p:nvGrpSpPr>
        <p:grpSpPr>
          <a:xfrm>
            <a:off x="6401353" y="1970903"/>
            <a:ext cx="1771047" cy="649602"/>
            <a:chOff x="9097762" y="3444655"/>
            <a:chExt cx="2146809" cy="866136"/>
          </a:xfrm>
        </p:grpSpPr>
        <p:sp>
          <p:nvSpPr>
            <p:cNvPr id="45" name="TextBox 48">
              <a:extLst>
                <a:ext uri="{FF2B5EF4-FFF2-40B4-BE49-F238E27FC236}">
                  <a16:creationId xmlns:a16="http://schemas.microsoft.com/office/drawing/2014/main" xmlns="" id="{555E401C-949E-403D-A0EB-14CF6A54B71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97762" y="3444655"/>
              <a:ext cx="1260237" cy="309958"/>
            </a:xfrm>
            <a:prstGeom prst="rect">
              <a:avLst/>
            </a:prstGeom>
            <a:noFill/>
            <a:extLst/>
          </p:spPr>
          <p:txBody>
            <a:bodyPr wrap="none" lIns="216000" tIns="46800" rIns="90000" bIns="46800">
              <a:normAutofit fontScale="77500" lnSpcReduction="20000"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6" name="TextBox 49">
              <a:extLst>
                <a:ext uri="{FF2B5EF4-FFF2-40B4-BE49-F238E27FC236}">
                  <a16:creationId xmlns:a16="http://schemas.microsoft.com/office/drawing/2014/main" xmlns="" id="{A99D43B8-F9B1-485F-A248-A2E5B2DF548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97762" y="3754613"/>
              <a:ext cx="2146809" cy="556178"/>
            </a:xfrm>
            <a:prstGeom prst="rect">
              <a:avLst/>
            </a:prstGeom>
            <a:noFill/>
            <a:extLst/>
          </p:spPr>
          <p:txBody>
            <a:bodyPr wrap="square" lIns="216000" tIns="46800" rIns="90000" bIns="46800">
              <a:normAutofit fontScale="70000" lnSpcReduction="20000"/>
            </a:bodyPr>
            <a:lstStyle/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47" name="Group 50">
            <a:extLst>
              <a:ext uri="{FF2B5EF4-FFF2-40B4-BE49-F238E27FC236}">
                <a16:creationId xmlns:a16="http://schemas.microsoft.com/office/drawing/2014/main" xmlns="" id="{5F83EE4A-0B31-4612-AF72-2631F989186C}"/>
              </a:ext>
            </a:extLst>
          </p:cNvPr>
          <p:cNvGrpSpPr/>
          <p:nvPr/>
        </p:nvGrpSpPr>
        <p:grpSpPr>
          <a:xfrm>
            <a:off x="719572" y="4642572"/>
            <a:ext cx="2120150" cy="649854"/>
            <a:chOff x="3397620" y="1484784"/>
            <a:chExt cx="2574258" cy="866473"/>
          </a:xfrm>
        </p:grpSpPr>
        <p:sp>
          <p:nvSpPr>
            <p:cNvPr id="48" name="TextBox 51">
              <a:extLst>
                <a:ext uri="{FF2B5EF4-FFF2-40B4-BE49-F238E27FC236}">
                  <a16:creationId xmlns:a16="http://schemas.microsoft.com/office/drawing/2014/main" xmlns="" id="{FAC42030-E3C2-403A-B687-3C648B1D40D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09544" y="1484784"/>
              <a:ext cx="1262334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216000" bIns="46800">
              <a:normAutofit fontScale="77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9" name="TextBox 52">
              <a:extLst>
                <a:ext uri="{FF2B5EF4-FFF2-40B4-BE49-F238E27FC236}">
                  <a16:creationId xmlns:a16="http://schemas.microsoft.com/office/drawing/2014/main" xmlns="" id="{D517562A-0F77-4BB0-8E27-CF43ECF8D7B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97620" y="1795079"/>
              <a:ext cx="2574258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216000" bIns="46800">
              <a:normAutofit fontScale="92500" lnSpcReduction="1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50" name="Group 53">
            <a:extLst>
              <a:ext uri="{FF2B5EF4-FFF2-40B4-BE49-F238E27FC236}">
                <a16:creationId xmlns:a16="http://schemas.microsoft.com/office/drawing/2014/main" xmlns="" id="{322A67B3-A26B-42C7-A96D-4F95479E6635}"/>
              </a:ext>
            </a:extLst>
          </p:cNvPr>
          <p:cNvGrpSpPr/>
          <p:nvPr/>
        </p:nvGrpSpPr>
        <p:grpSpPr>
          <a:xfrm>
            <a:off x="6401353" y="4642572"/>
            <a:ext cx="1771047" cy="649602"/>
            <a:chOff x="9097762" y="3444655"/>
            <a:chExt cx="2146809" cy="866136"/>
          </a:xfrm>
        </p:grpSpPr>
        <p:sp>
          <p:nvSpPr>
            <p:cNvPr id="51" name="TextBox 54">
              <a:extLst>
                <a:ext uri="{FF2B5EF4-FFF2-40B4-BE49-F238E27FC236}">
                  <a16:creationId xmlns:a16="http://schemas.microsoft.com/office/drawing/2014/main" xmlns="" id="{7E7B10B5-4BB6-4A82-90C7-80528C86682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97762" y="3444655"/>
              <a:ext cx="1260237" cy="309958"/>
            </a:xfrm>
            <a:prstGeom prst="rect">
              <a:avLst/>
            </a:prstGeom>
            <a:noFill/>
            <a:extLst/>
          </p:spPr>
          <p:txBody>
            <a:bodyPr wrap="none" lIns="216000" tIns="46800" rIns="90000" bIns="46800">
              <a:normAutofit fontScale="77500" lnSpcReduction="20000"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2" name="TextBox 55">
              <a:extLst>
                <a:ext uri="{FF2B5EF4-FFF2-40B4-BE49-F238E27FC236}">
                  <a16:creationId xmlns:a16="http://schemas.microsoft.com/office/drawing/2014/main" xmlns="" id="{D5EFE228-B54B-4C14-AADB-74A8AB142CC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97762" y="3754613"/>
              <a:ext cx="2146809" cy="556178"/>
            </a:xfrm>
            <a:prstGeom prst="rect">
              <a:avLst/>
            </a:prstGeom>
            <a:noFill/>
            <a:extLst/>
          </p:spPr>
          <p:txBody>
            <a:bodyPr wrap="square" lIns="216000" tIns="46800" rIns="90000" bIns="46800">
              <a:normAutofit fontScale="70000" lnSpcReduction="20000"/>
            </a:bodyPr>
            <a:lstStyle/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53" name="Title 1">
            <a:extLst>
              <a:ext uri="{FF2B5EF4-FFF2-40B4-BE49-F238E27FC236}">
                <a16:creationId xmlns:a16="http://schemas.microsoft.com/office/drawing/2014/main" xmlns="" id="{B36508BF-F3C3-4C8C-84F8-CD8A4D91D5AF}"/>
              </a:ext>
            </a:extLst>
          </p:cNvPr>
          <p:cNvSpPr txBox="1">
            <a:spLocks/>
          </p:cNvSpPr>
          <p:nvPr/>
        </p:nvSpPr>
        <p:spPr>
          <a:xfrm>
            <a:off x="539552" y="98072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62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xmlns="" id="{FFEC0E11-92B3-4C28-849F-D4B9C54CED23}"/>
              </a:ext>
            </a:extLst>
          </p:cNvPr>
          <p:cNvSpPr txBox="1">
            <a:spLocks/>
          </p:cNvSpPr>
          <p:nvPr/>
        </p:nvSpPr>
        <p:spPr>
          <a:xfrm>
            <a:off x="827584" y="1233785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275856" y="1757684"/>
            <a:ext cx="3024336" cy="3095350"/>
            <a:chOff x="3235532" y="1491630"/>
            <a:chExt cx="2672936" cy="2735698"/>
          </a:xfrm>
        </p:grpSpPr>
        <p:sp>
          <p:nvSpPr>
            <p:cNvPr id="19" name="等腰三角形 18"/>
            <p:cNvSpPr/>
            <p:nvPr/>
          </p:nvSpPr>
          <p:spPr>
            <a:xfrm>
              <a:off x="3235532" y="1491630"/>
              <a:ext cx="2672936" cy="2304256"/>
            </a:xfrm>
            <a:prstGeom prst="triangle">
              <a:avLst/>
            </a:prstGeom>
            <a:noFill/>
            <a:ln w="25400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655114">
              <a:off x="3440096" y="2047272"/>
              <a:ext cx="862889" cy="119297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349912" flipH="1">
              <a:off x="4729930" y="1983649"/>
              <a:ext cx="862889" cy="1192970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267352" flipH="1">
              <a:off x="4221942" y="3199399"/>
              <a:ext cx="862889" cy="1192970"/>
            </a:xfrm>
            <a:prstGeom prst="rect">
              <a:avLst/>
            </a:prstGeom>
          </p:spPr>
        </p:pic>
      </p:grpSp>
      <p:grpSp>
        <p:nvGrpSpPr>
          <p:cNvPr id="23" name="Group 50">
            <a:extLst>
              <a:ext uri="{FF2B5EF4-FFF2-40B4-BE49-F238E27FC236}">
                <a16:creationId xmlns:a16="http://schemas.microsoft.com/office/drawing/2014/main" xmlns="" id="{5F83EE4A-0B31-4612-AF72-2631F989186C}"/>
              </a:ext>
            </a:extLst>
          </p:cNvPr>
          <p:cNvGrpSpPr/>
          <p:nvPr/>
        </p:nvGrpSpPr>
        <p:grpSpPr>
          <a:xfrm>
            <a:off x="1000683" y="2873614"/>
            <a:ext cx="2120150" cy="649854"/>
            <a:chOff x="3397620" y="1484784"/>
            <a:chExt cx="2574258" cy="866473"/>
          </a:xfrm>
        </p:grpSpPr>
        <p:sp>
          <p:nvSpPr>
            <p:cNvPr id="24" name="TextBox 51">
              <a:extLst>
                <a:ext uri="{FF2B5EF4-FFF2-40B4-BE49-F238E27FC236}">
                  <a16:creationId xmlns:a16="http://schemas.microsoft.com/office/drawing/2014/main" xmlns="" id="{FAC42030-E3C2-403A-B687-3C648B1D40D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09544" y="1484784"/>
              <a:ext cx="1262334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216000" bIns="46800">
              <a:normAutofit fontScale="77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5" name="TextBox 52">
              <a:extLst>
                <a:ext uri="{FF2B5EF4-FFF2-40B4-BE49-F238E27FC236}">
                  <a16:creationId xmlns:a16="http://schemas.microsoft.com/office/drawing/2014/main" xmlns="" id="{D517562A-0F77-4BB0-8E27-CF43ECF8D7B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97620" y="1795079"/>
              <a:ext cx="2574258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216000" bIns="46800">
              <a:normAutofit fontScale="92500" lnSpcReduction="1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6" name="Group 50">
            <a:extLst>
              <a:ext uri="{FF2B5EF4-FFF2-40B4-BE49-F238E27FC236}">
                <a16:creationId xmlns:a16="http://schemas.microsoft.com/office/drawing/2014/main" xmlns="" id="{5F83EE4A-0B31-4612-AF72-2631F989186C}"/>
              </a:ext>
            </a:extLst>
          </p:cNvPr>
          <p:cNvGrpSpPr/>
          <p:nvPr/>
        </p:nvGrpSpPr>
        <p:grpSpPr>
          <a:xfrm>
            <a:off x="3334731" y="4939386"/>
            <a:ext cx="2120150" cy="649854"/>
            <a:chOff x="3397620" y="1484784"/>
            <a:chExt cx="2574258" cy="866473"/>
          </a:xfrm>
        </p:grpSpPr>
        <p:sp>
          <p:nvSpPr>
            <p:cNvPr id="27" name="TextBox 51">
              <a:extLst>
                <a:ext uri="{FF2B5EF4-FFF2-40B4-BE49-F238E27FC236}">
                  <a16:creationId xmlns:a16="http://schemas.microsoft.com/office/drawing/2014/main" xmlns="" id="{FAC42030-E3C2-403A-B687-3C648B1D40D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09544" y="1484784"/>
              <a:ext cx="1262334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216000" bIns="46800">
              <a:normAutofit fontScale="77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8" name="TextBox 52">
              <a:extLst>
                <a:ext uri="{FF2B5EF4-FFF2-40B4-BE49-F238E27FC236}">
                  <a16:creationId xmlns:a16="http://schemas.microsoft.com/office/drawing/2014/main" xmlns="" id="{D517562A-0F77-4BB0-8E27-CF43ECF8D7B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97620" y="1795079"/>
              <a:ext cx="2574258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216000" bIns="46800">
              <a:normAutofit fontScale="92500" lnSpcReduction="1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9" name="Group 50">
            <a:extLst>
              <a:ext uri="{FF2B5EF4-FFF2-40B4-BE49-F238E27FC236}">
                <a16:creationId xmlns:a16="http://schemas.microsoft.com/office/drawing/2014/main" xmlns="" id="{5F83EE4A-0B31-4612-AF72-2631F989186C}"/>
              </a:ext>
            </a:extLst>
          </p:cNvPr>
          <p:cNvGrpSpPr/>
          <p:nvPr/>
        </p:nvGrpSpPr>
        <p:grpSpPr>
          <a:xfrm>
            <a:off x="6407662" y="2947355"/>
            <a:ext cx="2120150" cy="649854"/>
            <a:chOff x="3397620" y="1484784"/>
            <a:chExt cx="2574258" cy="866473"/>
          </a:xfrm>
        </p:grpSpPr>
        <p:sp>
          <p:nvSpPr>
            <p:cNvPr id="30" name="TextBox 51">
              <a:extLst>
                <a:ext uri="{FF2B5EF4-FFF2-40B4-BE49-F238E27FC236}">
                  <a16:creationId xmlns:a16="http://schemas.microsoft.com/office/drawing/2014/main" xmlns="" id="{FAC42030-E3C2-403A-B687-3C648B1D40D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09544" y="1484784"/>
              <a:ext cx="1262334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216000" bIns="46800">
              <a:normAutofit fontScale="77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1" name="TextBox 52">
              <a:extLst>
                <a:ext uri="{FF2B5EF4-FFF2-40B4-BE49-F238E27FC236}">
                  <a16:creationId xmlns:a16="http://schemas.microsoft.com/office/drawing/2014/main" xmlns="" id="{D517562A-0F77-4BB0-8E27-CF43ECF8D7B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97620" y="1795079"/>
              <a:ext cx="2574258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216000" bIns="46800">
              <a:normAutofit fontScale="92500" lnSpcReduction="1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119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1">
            <a:extLst>
              <a:ext uri="{FF2B5EF4-FFF2-40B4-BE49-F238E27FC236}">
                <a16:creationId xmlns:a16="http://schemas.microsoft.com/office/drawing/2014/main" xmlns="" id="{655EBC68-07CF-4D3C-8C7B-6BCCF1D0D5BE}"/>
              </a:ext>
            </a:extLst>
          </p:cNvPr>
          <p:cNvSpPr txBox="1"/>
          <p:nvPr/>
        </p:nvSpPr>
        <p:spPr>
          <a:xfrm>
            <a:off x="3954798" y="3461282"/>
            <a:ext cx="2633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成功项目展示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15FC073-4BC7-4B0E-8E0A-FEA08E6833F2}"/>
              </a:ext>
            </a:extLst>
          </p:cNvPr>
          <p:cNvSpPr/>
          <p:nvPr/>
        </p:nvSpPr>
        <p:spPr>
          <a:xfrm>
            <a:off x="4056590" y="2739989"/>
            <a:ext cx="21749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30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PAPT </a:t>
            </a:r>
            <a:r>
              <a:rPr kumimoji="0" lang="en-US" altLang="zh-CN" sz="4400" b="1" i="0" u="none" strike="noStrike" kern="0" cap="none" spc="30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03</a:t>
            </a:r>
            <a:endParaRPr kumimoji="0" lang="zh-CN" altLang="en-US" sz="4400" b="1" i="0" u="none" strike="noStrike" kern="0" cap="none" spc="30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DFTongTong-B5" panose="02010609010101010101" pitchFamily="49" charset="-120"/>
              <a:ea typeface="DFTongTong-B5" panose="02010609010101010101" pitchFamily="49" charset="-120"/>
              <a:cs typeface="Adobe Arabic" panose="02040503050201020203" pitchFamily="18" charset="-78"/>
              <a:sym typeface="微软雅黑" pitchFamily="34" charset="-122"/>
            </a:endParaRPr>
          </a:p>
        </p:txBody>
      </p:sp>
      <p:sp>
        <p:nvSpPr>
          <p:cNvPr id="8" name="弧形 7"/>
          <p:cNvSpPr/>
          <p:nvPr/>
        </p:nvSpPr>
        <p:spPr>
          <a:xfrm rot="21292773">
            <a:off x="3311908" y="2257729"/>
            <a:ext cx="2394157" cy="2394153"/>
          </a:xfrm>
          <a:prstGeom prst="arc">
            <a:avLst>
              <a:gd name="adj1" fmla="val 1936544"/>
              <a:gd name="adj2" fmla="val 19930921"/>
            </a:avLst>
          </a:prstGeom>
          <a:noFill/>
          <a:ln w="28575" cap="flat" cmpd="sng" algn="ctr">
            <a:solidFill>
              <a:srgbClr val="F18CA4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867" y="805780"/>
            <a:ext cx="26554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68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9">
            <a:extLst>
              <a:ext uri="{FF2B5EF4-FFF2-40B4-BE49-F238E27FC236}">
                <a16:creationId xmlns:a16="http://schemas.microsoft.com/office/drawing/2014/main" xmlns="" id="{6890FE0E-442F-4852-88E4-539566AC8711}"/>
              </a:ext>
            </a:extLst>
          </p:cNvPr>
          <p:cNvSpPr txBox="1">
            <a:spLocks/>
          </p:cNvSpPr>
          <p:nvPr/>
        </p:nvSpPr>
        <p:spPr bwMode="auto">
          <a:xfrm>
            <a:off x="3630682" y="3414719"/>
            <a:ext cx="1731243" cy="34624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ctr">
            <a:normAutofit fontScale="92500" lnSpcReduction="20000"/>
            <a:sp3d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rPr>
              <a:t>标题文本预设</a:t>
            </a:r>
          </a:p>
        </p:txBody>
      </p:sp>
      <p:grpSp>
        <p:nvGrpSpPr>
          <p:cNvPr id="20" name="Group 24">
            <a:extLst>
              <a:ext uri="{FF2B5EF4-FFF2-40B4-BE49-F238E27FC236}">
                <a16:creationId xmlns:a16="http://schemas.microsoft.com/office/drawing/2014/main" xmlns="" id="{51A5D544-6053-43F6-9908-3153695FA5E1}"/>
              </a:ext>
            </a:extLst>
          </p:cNvPr>
          <p:cNvGrpSpPr/>
          <p:nvPr/>
        </p:nvGrpSpPr>
        <p:grpSpPr>
          <a:xfrm>
            <a:off x="1434820" y="2121050"/>
            <a:ext cx="2417299" cy="507832"/>
            <a:chOff x="1523492" y="2837077"/>
            <a:chExt cx="2327662" cy="677109"/>
          </a:xfrm>
        </p:grpSpPr>
        <p:sp>
          <p:nvSpPr>
            <p:cNvPr id="21" name="TextBox 31">
              <a:extLst>
                <a:ext uri="{FF2B5EF4-FFF2-40B4-BE49-F238E27FC236}">
                  <a16:creationId xmlns:a16="http://schemas.microsoft.com/office/drawing/2014/main" xmlns="" id="{4ABC6273-2000-4066-8E51-046F9603320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774784" y="2837077"/>
              <a:ext cx="107637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360000" bIns="0" anchor="ctr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1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 </a:t>
              </a:r>
            </a:p>
          </p:txBody>
        </p:sp>
        <p:sp>
          <p:nvSpPr>
            <p:cNvPr id="22" name="TextBox 32">
              <a:extLst>
                <a:ext uri="{FF2B5EF4-FFF2-40B4-BE49-F238E27FC236}">
                  <a16:creationId xmlns:a16="http://schemas.microsoft.com/office/drawing/2014/main" xmlns="" id="{CB8F0093-BFF0-4C10-8B4A-A871C8D461A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3052521"/>
              <a:ext cx="23276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360000" bIns="0" anchor="ctr" anchorCtr="0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 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3" name="Group 33">
            <a:extLst>
              <a:ext uri="{FF2B5EF4-FFF2-40B4-BE49-F238E27FC236}">
                <a16:creationId xmlns:a16="http://schemas.microsoft.com/office/drawing/2014/main" xmlns="" id="{FA0DA14E-1155-4538-A968-9CE23CFB679D}"/>
              </a:ext>
            </a:extLst>
          </p:cNvPr>
          <p:cNvGrpSpPr/>
          <p:nvPr/>
        </p:nvGrpSpPr>
        <p:grpSpPr>
          <a:xfrm>
            <a:off x="5140487" y="4572726"/>
            <a:ext cx="2361149" cy="507832"/>
            <a:chOff x="1523492" y="2837077"/>
            <a:chExt cx="2327662" cy="677109"/>
          </a:xfrm>
        </p:grpSpPr>
        <p:sp>
          <p:nvSpPr>
            <p:cNvPr id="24" name="TextBox 34">
              <a:extLst>
                <a:ext uri="{FF2B5EF4-FFF2-40B4-BE49-F238E27FC236}">
                  <a16:creationId xmlns:a16="http://schemas.microsoft.com/office/drawing/2014/main" xmlns="" id="{77D33355-9332-4CEF-BBDA-8CA5C4AE1E5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2837077"/>
              <a:ext cx="126323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0" tIns="0" rIns="216000" bIns="0" anchor="ctr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 </a:t>
              </a:r>
            </a:p>
          </p:txBody>
        </p:sp>
        <p:sp>
          <p:nvSpPr>
            <p:cNvPr id="25" name="TextBox 35">
              <a:extLst>
                <a:ext uri="{FF2B5EF4-FFF2-40B4-BE49-F238E27FC236}">
                  <a16:creationId xmlns:a16="http://schemas.microsoft.com/office/drawing/2014/main" xmlns="" id="{361DD074-4B74-4D5E-B2DD-C842EE576A4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3052521"/>
              <a:ext cx="23276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60000" tIns="0" rIns="216000" bIns="0" anchor="ctr" anchorCtr="0">
              <a:normAutofit fontScale="925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 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6" name="Group 23">
            <a:extLst>
              <a:ext uri="{FF2B5EF4-FFF2-40B4-BE49-F238E27FC236}">
                <a16:creationId xmlns:a16="http://schemas.microsoft.com/office/drawing/2014/main" xmlns="" id="{7F3EDEB7-D495-401B-8DB7-91C739D1D5A0}"/>
              </a:ext>
            </a:extLst>
          </p:cNvPr>
          <p:cNvGrpSpPr/>
          <p:nvPr/>
        </p:nvGrpSpPr>
        <p:grpSpPr>
          <a:xfrm>
            <a:off x="6171689" y="2524430"/>
            <a:ext cx="2361149" cy="507832"/>
            <a:chOff x="1523492" y="2837077"/>
            <a:chExt cx="2327662" cy="677109"/>
          </a:xfrm>
        </p:grpSpPr>
        <p:sp>
          <p:nvSpPr>
            <p:cNvPr id="27" name="TextBox 27">
              <a:extLst>
                <a:ext uri="{FF2B5EF4-FFF2-40B4-BE49-F238E27FC236}">
                  <a16:creationId xmlns:a16="http://schemas.microsoft.com/office/drawing/2014/main" xmlns="" id="{9F9F0682-A451-4709-AF84-E8286ECC47E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2837077"/>
              <a:ext cx="126323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0" tIns="0" rIns="216000" bIns="0" anchor="ctr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 </a:t>
              </a:r>
            </a:p>
          </p:txBody>
        </p:sp>
        <p:sp>
          <p:nvSpPr>
            <p:cNvPr id="28" name="TextBox 28">
              <a:extLst>
                <a:ext uri="{FF2B5EF4-FFF2-40B4-BE49-F238E27FC236}">
                  <a16:creationId xmlns:a16="http://schemas.microsoft.com/office/drawing/2014/main" xmlns="" id="{669B905D-2ABD-4058-A061-389560BC57B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3052521"/>
              <a:ext cx="23276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60000" tIns="0" rIns="216000" bIns="0" anchor="ctr" anchorCtr="0">
              <a:normAutofit fontScale="925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 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9" name="Group 29">
            <a:extLst>
              <a:ext uri="{FF2B5EF4-FFF2-40B4-BE49-F238E27FC236}">
                <a16:creationId xmlns:a16="http://schemas.microsoft.com/office/drawing/2014/main" xmlns="" id="{712DACF0-26CF-4859-A0C9-38617E638BAA}"/>
              </a:ext>
            </a:extLst>
          </p:cNvPr>
          <p:cNvGrpSpPr/>
          <p:nvPr/>
        </p:nvGrpSpPr>
        <p:grpSpPr>
          <a:xfrm>
            <a:off x="467544" y="4323907"/>
            <a:ext cx="2417299" cy="507832"/>
            <a:chOff x="1523492" y="2837077"/>
            <a:chExt cx="2327662" cy="677109"/>
          </a:xfrm>
        </p:grpSpPr>
        <p:sp>
          <p:nvSpPr>
            <p:cNvPr id="30" name="TextBox 30">
              <a:extLst>
                <a:ext uri="{FF2B5EF4-FFF2-40B4-BE49-F238E27FC236}">
                  <a16:creationId xmlns:a16="http://schemas.microsoft.com/office/drawing/2014/main" xmlns="" id="{92364351-A103-431C-9133-BCA14393336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774784" y="2837077"/>
              <a:ext cx="107637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360000" bIns="0" anchor="ctr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1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 </a:t>
              </a:r>
            </a:p>
          </p:txBody>
        </p:sp>
        <p:sp>
          <p:nvSpPr>
            <p:cNvPr id="31" name="TextBox 36">
              <a:extLst>
                <a:ext uri="{FF2B5EF4-FFF2-40B4-BE49-F238E27FC236}">
                  <a16:creationId xmlns:a16="http://schemas.microsoft.com/office/drawing/2014/main" xmlns="" id="{35E78527-ADF3-420E-A1E2-374C90B9AE7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3052521"/>
              <a:ext cx="23276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360000" bIns="0" anchor="ctr" anchorCtr="0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 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xmlns="" id="{30CE5396-53DF-4FF2-A836-C3A91091AE8D}"/>
              </a:ext>
            </a:extLst>
          </p:cNvPr>
          <p:cNvSpPr txBox="1">
            <a:spLocks/>
          </p:cNvSpPr>
          <p:nvPr/>
        </p:nvSpPr>
        <p:spPr>
          <a:xfrm>
            <a:off x="539750" y="1036494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245181" y="1567337"/>
            <a:ext cx="4545959" cy="4021903"/>
            <a:chOff x="2316991" y="706486"/>
            <a:chExt cx="4545959" cy="4021903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752950">
              <a:off x="4424522" y="139502"/>
              <a:ext cx="1871444" cy="3005412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584847">
              <a:off x="2883975" y="2289961"/>
              <a:ext cx="1871444" cy="30054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128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30">
            <a:extLst>
              <a:ext uri="{FF2B5EF4-FFF2-40B4-BE49-F238E27FC236}">
                <a16:creationId xmlns:a16="http://schemas.microsoft.com/office/drawing/2014/main" xmlns="" id="{68C4B1F5-AA7A-405F-BBB5-4122D048280A}"/>
              </a:ext>
            </a:extLst>
          </p:cNvPr>
          <p:cNvGrpSpPr/>
          <p:nvPr/>
        </p:nvGrpSpPr>
        <p:grpSpPr>
          <a:xfrm>
            <a:off x="949069" y="3942303"/>
            <a:ext cx="1792547" cy="556691"/>
            <a:chOff x="2100456" y="1921926"/>
            <a:chExt cx="2130757" cy="742255"/>
          </a:xfrm>
        </p:grpSpPr>
        <p:sp>
          <p:nvSpPr>
            <p:cNvPr id="25" name="Rectangle 31">
              <a:extLst>
                <a:ext uri="{FF2B5EF4-FFF2-40B4-BE49-F238E27FC236}">
                  <a16:creationId xmlns:a16="http://schemas.microsoft.com/office/drawing/2014/main" xmlns="" id="{1700217B-E20B-4422-A5A6-1C8508F4ADD9}"/>
                </a:ext>
              </a:extLst>
            </p:cNvPr>
            <p:cNvSpPr/>
            <p:nvPr/>
          </p:nvSpPr>
          <p:spPr>
            <a:xfrm>
              <a:off x="2100456" y="2137370"/>
              <a:ext cx="2130757" cy="526811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6" name="TextBox 32">
              <a:extLst>
                <a:ext uri="{FF2B5EF4-FFF2-40B4-BE49-F238E27FC236}">
                  <a16:creationId xmlns:a16="http://schemas.microsoft.com/office/drawing/2014/main" xmlns="" id="{D5DF4536-73C2-4A56-B409-397A6766225B}"/>
                </a:ext>
              </a:extLst>
            </p:cNvPr>
            <p:cNvSpPr txBox="1"/>
            <p:nvPr/>
          </p:nvSpPr>
          <p:spPr>
            <a:xfrm>
              <a:off x="2104277" y="1921926"/>
              <a:ext cx="960347" cy="215444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27" name="Group 33">
            <a:extLst>
              <a:ext uri="{FF2B5EF4-FFF2-40B4-BE49-F238E27FC236}">
                <a16:creationId xmlns:a16="http://schemas.microsoft.com/office/drawing/2014/main" xmlns="" id="{87822850-E6B9-4D09-91EF-AA4F51043044}"/>
              </a:ext>
            </a:extLst>
          </p:cNvPr>
          <p:cNvGrpSpPr/>
          <p:nvPr/>
        </p:nvGrpSpPr>
        <p:grpSpPr>
          <a:xfrm>
            <a:off x="6270008" y="3935455"/>
            <a:ext cx="1840244" cy="497637"/>
            <a:chOff x="8048478" y="1829593"/>
            <a:chExt cx="2130757" cy="663516"/>
          </a:xfrm>
        </p:grpSpPr>
        <p:sp>
          <p:nvSpPr>
            <p:cNvPr id="28" name="Rectangle 34">
              <a:extLst>
                <a:ext uri="{FF2B5EF4-FFF2-40B4-BE49-F238E27FC236}">
                  <a16:creationId xmlns:a16="http://schemas.microsoft.com/office/drawing/2014/main" xmlns="" id="{B55D59B1-9214-4B58-80F9-BF39C14CB1A0}"/>
                </a:ext>
              </a:extLst>
            </p:cNvPr>
            <p:cNvSpPr/>
            <p:nvPr/>
          </p:nvSpPr>
          <p:spPr>
            <a:xfrm>
              <a:off x="8048478" y="2031444"/>
              <a:ext cx="2130757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9" name="TextBox 35">
              <a:extLst>
                <a:ext uri="{FF2B5EF4-FFF2-40B4-BE49-F238E27FC236}">
                  <a16:creationId xmlns:a16="http://schemas.microsoft.com/office/drawing/2014/main" xmlns="" id="{8771D082-2D8A-4B3A-8454-CC06CCA5A331}"/>
                </a:ext>
              </a:extLst>
            </p:cNvPr>
            <p:cNvSpPr txBox="1"/>
            <p:nvPr/>
          </p:nvSpPr>
          <p:spPr>
            <a:xfrm>
              <a:off x="9243779" y="1829593"/>
              <a:ext cx="935456" cy="215444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30" name="Group 37">
            <a:extLst>
              <a:ext uri="{FF2B5EF4-FFF2-40B4-BE49-F238E27FC236}">
                <a16:creationId xmlns:a16="http://schemas.microsoft.com/office/drawing/2014/main" xmlns="" id="{9DE9958C-6CFA-4948-9B6F-AB027FC7F4C1}"/>
              </a:ext>
            </a:extLst>
          </p:cNvPr>
          <p:cNvGrpSpPr/>
          <p:nvPr/>
        </p:nvGrpSpPr>
        <p:grpSpPr>
          <a:xfrm>
            <a:off x="3773653" y="4679614"/>
            <a:ext cx="1538225" cy="765610"/>
            <a:chOff x="4948086" y="299433"/>
            <a:chExt cx="2549181" cy="1020813"/>
          </a:xfrm>
        </p:grpSpPr>
        <p:sp>
          <p:nvSpPr>
            <p:cNvPr id="31" name="TextBox 38">
              <a:extLst>
                <a:ext uri="{FF2B5EF4-FFF2-40B4-BE49-F238E27FC236}">
                  <a16:creationId xmlns:a16="http://schemas.microsoft.com/office/drawing/2014/main" xmlns="" id="{1D4DE4C2-79B7-4425-A83C-D65E173D1CE9}"/>
                </a:ext>
              </a:extLst>
            </p:cNvPr>
            <p:cNvSpPr txBox="1"/>
            <p:nvPr/>
          </p:nvSpPr>
          <p:spPr>
            <a:xfrm>
              <a:off x="4948086" y="299433"/>
              <a:ext cx="2549181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2" name="TextBox 39">
              <a:extLst>
                <a:ext uri="{FF2B5EF4-FFF2-40B4-BE49-F238E27FC236}">
                  <a16:creationId xmlns:a16="http://schemas.microsoft.com/office/drawing/2014/main" xmlns="" id="{A64EB54C-C202-4816-A8FD-77F0F5446C76}"/>
                </a:ext>
              </a:extLst>
            </p:cNvPr>
            <p:cNvSpPr txBox="1">
              <a:spLocks/>
            </p:cNvSpPr>
            <p:nvPr/>
          </p:nvSpPr>
          <p:spPr>
            <a:xfrm>
              <a:off x="4948086" y="727586"/>
              <a:ext cx="2549181" cy="592660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77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 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xmlns="" id="{AB0FEBCD-9B6A-4D0E-B52D-D7AFAB2D739C}"/>
              </a:ext>
            </a:extLst>
          </p:cNvPr>
          <p:cNvSpPr txBox="1">
            <a:spLocks/>
          </p:cNvSpPr>
          <p:nvPr/>
        </p:nvSpPr>
        <p:spPr>
          <a:xfrm>
            <a:off x="581376" y="102887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499649" y="3041223"/>
            <a:ext cx="2010966" cy="1588660"/>
            <a:chOff x="3529833" y="1568134"/>
            <a:chExt cx="2010966" cy="1588660"/>
          </a:xfrm>
        </p:grpSpPr>
        <p:sp>
          <p:nvSpPr>
            <p:cNvPr id="35" name="Oval 12">
              <a:extLst>
                <a:ext uri="{FF2B5EF4-FFF2-40B4-BE49-F238E27FC236}">
                  <a16:creationId xmlns:a16="http://schemas.microsoft.com/office/drawing/2014/main" xmlns="" id="{D68DEEA6-1E19-4B5D-87CC-2008CD9AA38D}"/>
                </a:ext>
              </a:extLst>
            </p:cNvPr>
            <p:cNvSpPr/>
            <p:nvPr/>
          </p:nvSpPr>
          <p:spPr bwMode="gray">
            <a:xfrm>
              <a:off x="4002731" y="1575338"/>
              <a:ext cx="1097280" cy="1097280"/>
            </a:xfrm>
            <a:prstGeom prst="ellipse">
              <a:avLst/>
            </a:prstGeom>
            <a:solidFill>
              <a:srgbClr val="F8B3B5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lIns="0" tIns="0" rIns="0" bIns="0" anchor="b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100000"/>
                  </a:srgb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TextBox 22">
              <a:extLst>
                <a:ext uri="{FF2B5EF4-FFF2-40B4-BE49-F238E27FC236}">
                  <a16:creationId xmlns:a16="http://schemas.microsoft.com/office/drawing/2014/main" xmlns="" id="{8112BFCB-5E57-4A36-8E64-EF4D4E4B8AFE}"/>
                </a:ext>
              </a:extLst>
            </p:cNvPr>
            <p:cNvSpPr txBox="1"/>
            <p:nvPr/>
          </p:nvSpPr>
          <p:spPr>
            <a:xfrm>
              <a:off x="4321315" y="1957161"/>
              <a:ext cx="428002" cy="461665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4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0</a:t>
              </a:r>
              <a:r>
                <a:rPr kumimoji="0" lang="en-US" sz="4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2</a:t>
              </a:r>
              <a:endParaRPr kumimoji="0" lang="vi-VN" sz="4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29833" y="1568134"/>
              <a:ext cx="2010966" cy="1588660"/>
            </a:xfrm>
            <a:prstGeom prst="rect">
              <a:avLst/>
            </a:prstGeom>
          </p:spPr>
        </p:pic>
      </p:grpSp>
      <p:grpSp>
        <p:nvGrpSpPr>
          <p:cNvPr id="38" name="组合 37"/>
          <p:cNvGrpSpPr/>
          <p:nvPr/>
        </p:nvGrpSpPr>
        <p:grpSpPr>
          <a:xfrm>
            <a:off x="571027" y="2272852"/>
            <a:ext cx="2010966" cy="1588660"/>
            <a:chOff x="251520" y="1543705"/>
            <a:chExt cx="2010966" cy="1588660"/>
          </a:xfrm>
        </p:grpSpPr>
        <p:sp>
          <p:nvSpPr>
            <p:cNvPr id="39" name="Oval 12">
              <a:extLst>
                <a:ext uri="{FF2B5EF4-FFF2-40B4-BE49-F238E27FC236}">
                  <a16:creationId xmlns:a16="http://schemas.microsoft.com/office/drawing/2014/main" xmlns="" id="{D68DEEA6-1E19-4B5D-87CC-2008CD9AA38D}"/>
                </a:ext>
              </a:extLst>
            </p:cNvPr>
            <p:cNvSpPr/>
            <p:nvPr/>
          </p:nvSpPr>
          <p:spPr bwMode="gray">
            <a:xfrm>
              <a:off x="724418" y="1550909"/>
              <a:ext cx="1097280" cy="1097280"/>
            </a:xfrm>
            <a:prstGeom prst="ellipse">
              <a:avLst/>
            </a:prstGeom>
            <a:solidFill>
              <a:srgbClr val="F8B3B5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lIns="0" tIns="0" rIns="0" bIns="0" anchor="b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100000"/>
                  </a:srgb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0" y="1543705"/>
              <a:ext cx="2010966" cy="1588660"/>
            </a:xfrm>
            <a:prstGeom prst="rect">
              <a:avLst/>
            </a:prstGeom>
          </p:spPr>
        </p:pic>
        <p:sp>
          <p:nvSpPr>
            <p:cNvPr id="41" name="TextBox 22">
              <a:extLst>
                <a:ext uri="{FF2B5EF4-FFF2-40B4-BE49-F238E27FC236}">
                  <a16:creationId xmlns:a16="http://schemas.microsoft.com/office/drawing/2014/main" xmlns="" id="{8112BFCB-5E57-4A36-8E64-EF4D4E4B8AFE}"/>
                </a:ext>
              </a:extLst>
            </p:cNvPr>
            <p:cNvSpPr txBox="1"/>
            <p:nvPr/>
          </p:nvSpPr>
          <p:spPr>
            <a:xfrm>
              <a:off x="1043002" y="1932732"/>
              <a:ext cx="428002" cy="461665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4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0</a:t>
              </a:r>
              <a:r>
                <a:rPr kumimoji="0" lang="en-US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1</a:t>
              </a:r>
              <a:endParaRPr kumimoji="0" lang="vi-VN" sz="4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49466" y="2194473"/>
            <a:ext cx="2010966" cy="1588660"/>
            <a:chOff x="6871386" y="1472174"/>
            <a:chExt cx="2010966" cy="1588660"/>
          </a:xfrm>
        </p:grpSpPr>
        <p:sp>
          <p:nvSpPr>
            <p:cNvPr id="43" name="Oval 12">
              <a:extLst>
                <a:ext uri="{FF2B5EF4-FFF2-40B4-BE49-F238E27FC236}">
                  <a16:creationId xmlns:a16="http://schemas.microsoft.com/office/drawing/2014/main" xmlns="" id="{D68DEEA6-1E19-4B5D-87CC-2008CD9AA38D}"/>
                </a:ext>
              </a:extLst>
            </p:cNvPr>
            <p:cNvSpPr/>
            <p:nvPr/>
          </p:nvSpPr>
          <p:spPr bwMode="gray">
            <a:xfrm>
              <a:off x="7344284" y="1479378"/>
              <a:ext cx="1097280" cy="1097280"/>
            </a:xfrm>
            <a:prstGeom prst="ellipse">
              <a:avLst/>
            </a:prstGeom>
            <a:solidFill>
              <a:srgbClr val="F8B3B5"/>
            </a:solidFill>
            <a:ln w="381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lIns="0" tIns="0" rIns="0" bIns="0" anchor="b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100000"/>
                  </a:srgb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1386" y="1472174"/>
              <a:ext cx="2010966" cy="1588660"/>
            </a:xfrm>
            <a:prstGeom prst="rect">
              <a:avLst/>
            </a:prstGeom>
          </p:spPr>
        </p:pic>
        <p:sp>
          <p:nvSpPr>
            <p:cNvPr id="45" name="TextBox 22">
              <a:extLst>
                <a:ext uri="{FF2B5EF4-FFF2-40B4-BE49-F238E27FC236}">
                  <a16:creationId xmlns:a16="http://schemas.microsoft.com/office/drawing/2014/main" xmlns="" id="{8112BFCB-5E57-4A36-8E64-EF4D4E4B8AFE}"/>
                </a:ext>
              </a:extLst>
            </p:cNvPr>
            <p:cNvSpPr txBox="1"/>
            <p:nvPr/>
          </p:nvSpPr>
          <p:spPr>
            <a:xfrm>
              <a:off x="7662868" y="1861201"/>
              <a:ext cx="428002" cy="461665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4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0</a:t>
              </a:r>
              <a:r>
                <a:rPr kumimoji="0" lang="en-US" sz="4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3</a:t>
              </a:r>
              <a:endParaRPr kumimoji="0" lang="vi-VN" sz="4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780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xmlns="" id="{30B2F809-9D7A-44F0-A21E-635DDFD5F790}"/>
              </a:ext>
            </a:extLst>
          </p:cNvPr>
          <p:cNvSpPr txBox="1">
            <a:spLocks/>
          </p:cNvSpPr>
          <p:nvPr/>
        </p:nvSpPr>
        <p:spPr>
          <a:xfrm>
            <a:off x="611560" y="105076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55576" y="2078718"/>
            <a:ext cx="3561510" cy="3078474"/>
            <a:chOff x="748683" y="1680542"/>
            <a:chExt cx="3561510" cy="3078474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8696A7D4-0955-4A21-AA09-4D365AD59DFE}"/>
                </a:ext>
              </a:extLst>
            </p:cNvPr>
            <p:cNvSpPr/>
            <p:nvPr/>
          </p:nvSpPr>
          <p:spPr>
            <a:xfrm>
              <a:off x="748683" y="1680542"/>
              <a:ext cx="3535285" cy="2340872"/>
            </a:xfrm>
            <a:prstGeom prst="rect">
              <a:avLst/>
            </a:prstGeom>
            <a:noFill/>
            <a:ln w="6350" cap="flat" cmpd="sng" algn="ctr">
              <a:solidFill>
                <a:srgbClr val="F18CA4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436A5B06-871C-49D0-B90A-75FA64DAF5D3}"/>
                </a:ext>
              </a:extLst>
            </p:cNvPr>
            <p:cNvGrpSpPr/>
            <p:nvPr/>
          </p:nvGrpSpPr>
          <p:grpSpPr>
            <a:xfrm>
              <a:off x="2577104" y="2293222"/>
              <a:ext cx="1733089" cy="1728192"/>
              <a:chOff x="1840998" y="1977802"/>
              <a:chExt cx="2310786" cy="2304255"/>
            </a:xfrm>
          </p:grpSpPr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0D6E65FC-0CD0-4051-9A84-293379C1E01C}"/>
                  </a:ext>
                </a:extLst>
              </p:cNvPr>
              <p:cNvSpPr/>
              <p:nvPr/>
            </p:nvSpPr>
            <p:spPr>
              <a:xfrm>
                <a:off x="1937009" y="1977802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t">
                <a:noAutofit/>
              </a:bodyPr>
              <a:lstStyle/>
              <a:p>
                <a:pPr marL="0" marR="0" lvl="1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18CA4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67568C14-C8C7-408A-8FD0-B1FB4A90830B}"/>
                  </a:ext>
                </a:extLst>
              </p:cNvPr>
              <p:cNvSpPr/>
              <p:nvPr/>
            </p:nvSpPr>
            <p:spPr>
              <a:xfrm>
                <a:off x="1840998" y="2458271"/>
                <a:ext cx="1987787" cy="182378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t">
                <a:normAutofit/>
              </a:bodyPr>
              <a:lstStyle/>
              <a:p>
                <a:pPr marL="0" marR="0" lvl="1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此部分内容作为</a:t>
                </a: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文字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  <a:p>
                <a:pPr marL="0" marR="0" lvl="1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排版</a:t>
                </a: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占位显示</a:t>
                </a:r>
              </a:p>
              <a:p>
                <a:pPr marL="0" marR="0" lvl="1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0502" flipH="1">
              <a:off x="915600" y="1912168"/>
              <a:ext cx="1465960" cy="2086694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 flipH="1">
              <a:off x="2812991" y="4011910"/>
              <a:ext cx="1465960" cy="747106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4860032" y="2078718"/>
            <a:ext cx="3561510" cy="3078474"/>
            <a:chOff x="748683" y="1680542"/>
            <a:chExt cx="3561510" cy="3078474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696A7D4-0955-4A21-AA09-4D365AD59DFE}"/>
                </a:ext>
              </a:extLst>
            </p:cNvPr>
            <p:cNvSpPr/>
            <p:nvPr/>
          </p:nvSpPr>
          <p:spPr>
            <a:xfrm>
              <a:off x="748683" y="1680542"/>
              <a:ext cx="3535285" cy="2340872"/>
            </a:xfrm>
            <a:prstGeom prst="rect">
              <a:avLst/>
            </a:prstGeom>
            <a:noFill/>
            <a:ln w="6350" cap="flat" cmpd="sng" algn="ctr">
              <a:solidFill>
                <a:srgbClr val="F18CA4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436A5B06-871C-49D0-B90A-75FA64DAF5D3}"/>
                </a:ext>
              </a:extLst>
            </p:cNvPr>
            <p:cNvGrpSpPr/>
            <p:nvPr/>
          </p:nvGrpSpPr>
          <p:grpSpPr>
            <a:xfrm>
              <a:off x="2577104" y="2293222"/>
              <a:ext cx="1733089" cy="1728192"/>
              <a:chOff x="1840998" y="1977802"/>
              <a:chExt cx="2310786" cy="2304255"/>
            </a:xfrm>
          </p:grpSpPr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0D6E65FC-0CD0-4051-9A84-293379C1E01C}"/>
                  </a:ext>
                </a:extLst>
              </p:cNvPr>
              <p:cNvSpPr/>
              <p:nvPr/>
            </p:nvSpPr>
            <p:spPr>
              <a:xfrm>
                <a:off x="1937009" y="1977802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t">
                <a:noAutofit/>
              </a:bodyPr>
              <a:lstStyle/>
              <a:p>
                <a:pPr marL="0" marR="0" lvl="1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18CA4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67568C14-C8C7-408A-8FD0-B1FB4A90830B}"/>
                  </a:ext>
                </a:extLst>
              </p:cNvPr>
              <p:cNvSpPr/>
              <p:nvPr/>
            </p:nvSpPr>
            <p:spPr>
              <a:xfrm>
                <a:off x="1840998" y="2458271"/>
                <a:ext cx="1987787" cy="182378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t">
                <a:normAutofit/>
              </a:bodyPr>
              <a:lstStyle/>
              <a:p>
                <a:pPr marL="0" marR="0" lvl="1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此部分内容作为</a:t>
                </a: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文字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  <a:p>
                <a:pPr marL="0" marR="0" lvl="1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排版</a:t>
                </a: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占位显示</a:t>
                </a:r>
              </a:p>
              <a:p>
                <a:pPr marL="0" marR="0" lvl="1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0502" flipH="1">
              <a:off x="915600" y="1912168"/>
              <a:ext cx="1465960" cy="208669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 flipH="1">
              <a:off x="2812991" y="4011910"/>
              <a:ext cx="1465960" cy="7471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888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28">
            <a:extLst>
              <a:ext uri="{FF2B5EF4-FFF2-40B4-BE49-F238E27FC236}">
                <a16:creationId xmlns:a16="http://schemas.microsoft.com/office/drawing/2014/main" xmlns="" id="{397CE8EF-08D1-4D48-89FE-90ADEC21ACBD}"/>
              </a:ext>
            </a:extLst>
          </p:cNvPr>
          <p:cNvGrpSpPr/>
          <p:nvPr/>
        </p:nvGrpSpPr>
        <p:grpSpPr>
          <a:xfrm>
            <a:off x="1722780" y="2022604"/>
            <a:ext cx="3281268" cy="538928"/>
            <a:chOff x="6180981" y="1462457"/>
            <a:chExt cx="2519081" cy="800375"/>
          </a:xfrm>
        </p:grpSpPr>
        <p:sp>
          <p:nvSpPr>
            <p:cNvPr id="20" name="TextBox 129">
              <a:extLst>
                <a:ext uri="{FF2B5EF4-FFF2-40B4-BE49-F238E27FC236}">
                  <a16:creationId xmlns:a16="http://schemas.microsoft.com/office/drawing/2014/main" xmlns="" id="{17CAAC24-7FA0-401C-B4E5-DB7E4DDE12E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462457"/>
              <a:ext cx="251908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 lnSpcReduction="10000"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1" name="TextBox 130">
              <a:extLst>
                <a:ext uri="{FF2B5EF4-FFF2-40B4-BE49-F238E27FC236}">
                  <a16:creationId xmlns:a16="http://schemas.microsoft.com/office/drawing/2014/main" xmlns="" id="{98B5196A-42BF-417A-B52F-3429FED3BF5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772415"/>
              <a:ext cx="2519081" cy="490417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2" name="Group 131">
            <a:extLst>
              <a:ext uri="{FF2B5EF4-FFF2-40B4-BE49-F238E27FC236}">
                <a16:creationId xmlns:a16="http://schemas.microsoft.com/office/drawing/2014/main" xmlns="" id="{77DD5FCB-1B6A-4CEA-BE66-863C87F9FD52}"/>
              </a:ext>
            </a:extLst>
          </p:cNvPr>
          <p:cNvGrpSpPr/>
          <p:nvPr/>
        </p:nvGrpSpPr>
        <p:grpSpPr>
          <a:xfrm>
            <a:off x="1722780" y="2745888"/>
            <a:ext cx="3281268" cy="538928"/>
            <a:chOff x="6180981" y="1462457"/>
            <a:chExt cx="2519081" cy="800375"/>
          </a:xfrm>
        </p:grpSpPr>
        <p:sp>
          <p:nvSpPr>
            <p:cNvPr id="23" name="TextBox 144">
              <a:extLst>
                <a:ext uri="{FF2B5EF4-FFF2-40B4-BE49-F238E27FC236}">
                  <a16:creationId xmlns:a16="http://schemas.microsoft.com/office/drawing/2014/main" xmlns="" id="{980F8DB3-EDE0-4043-A0DE-15A68AED32A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462457"/>
              <a:ext cx="251908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 lnSpcReduction="10000"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4" name="TextBox 145">
              <a:extLst>
                <a:ext uri="{FF2B5EF4-FFF2-40B4-BE49-F238E27FC236}">
                  <a16:creationId xmlns:a16="http://schemas.microsoft.com/office/drawing/2014/main" xmlns="" id="{E1EBBD56-6917-43C0-84A8-DC2C469811B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772415"/>
              <a:ext cx="2519081" cy="490417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5" name="Group 148">
            <a:extLst>
              <a:ext uri="{FF2B5EF4-FFF2-40B4-BE49-F238E27FC236}">
                <a16:creationId xmlns:a16="http://schemas.microsoft.com/office/drawing/2014/main" xmlns="" id="{C3C639D7-E98E-41B9-9C8C-35A384FDC07D}"/>
              </a:ext>
            </a:extLst>
          </p:cNvPr>
          <p:cNvGrpSpPr/>
          <p:nvPr/>
        </p:nvGrpSpPr>
        <p:grpSpPr>
          <a:xfrm>
            <a:off x="1722780" y="3469171"/>
            <a:ext cx="3281268" cy="538928"/>
            <a:chOff x="6180981" y="1462457"/>
            <a:chExt cx="2519081" cy="800375"/>
          </a:xfrm>
        </p:grpSpPr>
        <p:sp>
          <p:nvSpPr>
            <p:cNvPr id="26" name="TextBox 149">
              <a:extLst>
                <a:ext uri="{FF2B5EF4-FFF2-40B4-BE49-F238E27FC236}">
                  <a16:creationId xmlns:a16="http://schemas.microsoft.com/office/drawing/2014/main" xmlns="" id="{2B7BFD55-0FA0-4416-B2E2-36E576159ED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462457"/>
              <a:ext cx="251908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 lnSpcReduction="10000"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7" name="TextBox 150">
              <a:extLst>
                <a:ext uri="{FF2B5EF4-FFF2-40B4-BE49-F238E27FC236}">
                  <a16:creationId xmlns:a16="http://schemas.microsoft.com/office/drawing/2014/main" xmlns="" id="{74072AE4-9777-45DE-9D43-CA7599E23A7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772415"/>
              <a:ext cx="2519081" cy="490417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8" name="Group 151">
            <a:extLst>
              <a:ext uri="{FF2B5EF4-FFF2-40B4-BE49-F238E27FC236}">
                <a16:creationId xmlns:a16="http://schemas.microsoft.com/office/drawing/2014/main" xmlns="" id="{3D7634E3-3391-48F3-B5B3-88DD9049884F}"/>
              </a:ext>
            </a:extLst>
          </p:cNvPr>
          <p:cNvGrpSpPr/>
          <p:nvPr/>
        </p:nvGrpSpPr>
        <p:grpSpPr>
          <a:xfrm>
            <a:off x="1722780" y="4192455"/>
            <a:ext cx="3281268" cy="538928"/>
            <a:chOff x="6180981" y="1462457"/>
            <a:chExt cx="2519081" cy="800375"/>
          </a:xfrm>
        </p:grpSpPr>
        <p:sp>
          <p:nvSpPr>
            <p:cNvPr id="29" name="TextBox 152">
              <a:extLst>
                <a:ext uri="{FF2B5EF4-FFF2-40B4-BE49-F238E27FC236}">
                  <a16:creationId xmlns:a16="http://schemas.microsoft.com/office/drawing/2014/main" xmlns="" id="{CE170F37-F238-4C17-BB85-5797571C93C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462457"/>
              <a:ext cx="251908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 lnSpcReduction="10000"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0" name="TextBox 153">
              <a:extLst>
                <a:ext uri="{FF2B5EF4-FFF2-40B4-BE49-F238E27FC236}">
                  <a16:creationId xmlns:a16="http://schemas.microsoft.com/office/drawing/2014/main" xmlns="" id="{67F43002-9F8E-47D7-8F17-0A2564B7150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772415"/>
              <a:ext cx="2519081" cy="490417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1" name="Group 154">
            <a:extLst>
              <a:ext uri="{FF2B5EF4-FFF2-40B4-BE49-F238E27FC236}">
                <a16:creationId xmlns:a16="http://schemas.microsoft.com/office/drawing/2014/main" xmlns="" id="{8C616FD7-4ABD-46D1-A646-CFC2027A87DF}"/>
              </a:ext>
            </a:extLst>
          </p:cNvPr>
          <p:cNvGrpSpPr/>
          <p:nvPr/>
        </p:nvGrpSpPr>
        <p:grpSpPr>
          <a:xfrm>
            <a:off x="1722780" y="4915737"/>
            <a:ext cx="3281268" cy="538928"/>
            <a:chOff x="6180981" y="1462457"/>
            <a:chExt cx="2519081" cy="800375"/>
          </a:xfrm>
        </p:grpSpPr>
        <p:sp>
          <p:nvSpPr>
            <p:cNvPr id="32" name="TextBox 155">
              <a:extLst>
                <a:ext uri="{FF2B5EF4-FFF2-40B4-BE49-F238E27FC236}">
                  <a16:creationId xmlns:a16="http://schemas.microsoft.com/office/drawing/2014/main" xmlns="" id="{96BBE782-1C9E-49F6-B37F-92C8F9E07E6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462457"/>
              <a:ext cx="251908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 lnSpcReduction="10000"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3" name="TextBox 156">
              <a:extLst>
                <a:ext uri="{FF2B5EF4-FFF2-40B4-BE49-F238E27FC236}">
                  <a16:creationId xmlns:a16="http://schemas.microsoft.com/office/drawing/2014/main" xmlns="" id="{1C6ECB51-EB89-40A0-9914-60E70E4C465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772415"/>
              <a:ext cx="2519081" cy="490417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xmlns="" id="{60278AB2-0856-4ED6-8FE9-74A703AC5374}"/>
              </a:ext>
            </a:extLst>
          </p:cNvPr>
          <p:cNvSpPr txBox="1">
            <a:spLocks/>
          </p:cNvSpPr>
          <p:nvPr/>
        </p:nvSpPr>
        <p:spPr>
          <a:xfrm>
            <a:off x="611560" y="1132255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511732"/>
            <a:ext cx="2770674" cy="407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05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34">
            <a:extLst>
              <a:ext uri="{FF2B5EF4-FFF2-40B4-BE49-F238E27FC236}">
                <a16:creationId xmlns:a16="http://schemas.microsoft.com/office/drawing/2014/main" xmlns="" id="{D1713B88-DF03-44FA-A906-F154D3448A28}"/>
              </a:ext>
            </a:extLst>
          </p:cNvPr>
          <p:cNvGrpSpPr/>
          <p:nvPr/>
        </p:nvGrpSpPr>
        <p:grpSpPr>
          <a:xfrm>
            <a:off x="740833" y="2370926"/>
            <a:ext cx="2825669" cy="708888"/>
            <a:chOff x="5871033" y="1810977"/>
            <a:chExt cx="3767559" cy="945184"/>
          </a:xfrm>
        </p:grpSpPr>
        <p:sp>
          <p:nvSpPr>
            <p:cNvPr id="23" name="Rectangle 38">
              <a:extLst>
                <a:ext uri="{FF2B5EF4-FFF2-40B4-BE49-F238E27FC236}">
                  <a16:creationId xmlns:a16="http://schemas.microsoft.com/office/drawing/2014/main" xmlns="" id="{9BD3B1AB-7A78-4481-A7E0-82C94620887B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4" name="Rectangle: Rounded Corners 39">
              <a:extLst>
                <a:ext uri="{FF2B5EF4-FFF2-40B4-BE49-F238E27FC236}">
                  <a16:creationId xmlns:a16="http://schemas.microsoft.com/office/drawing/2014/main" xmlns="" id="{EF8D4730-FE89-4A6B-8244-E35EDD1A47AF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F88A9C"/>
              </a:solidFill>
              <a:prstDash val="solid"/>
            </a:ln>
            <a:effectLst/>
          </p:spPr>
          <p:txBody>
            <a:bodyPr wrap="none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标题文本预设</a:t>
              </a:r>
            </a:p>
          </p:txBody>
        </p:sp>
      </p:grpSp>
      <p:grpSp>
        <p:nvGrpSpPr>
          <p:cNvPr id="25" name="Group 40">
            <a:extLst>
              <a:ext uri="{FF2B5EF4-FFF2-40B4-BE49-F238E27FC236}">
                <a16:creationId xmlns:a16="http://schemas.microsoft.com/office/drawing/2014/main" xmlns="" id="{CF7BB4AE-DA13-437D-B688-D5FB843594C3}"/>
              </a:ext>
            </a:extLst>
          </p:cNvPr>
          <p:cNvGrpSpPr/>
          <p:nvPr/>
        </p:nvGrpSpPr>
        <p:grpSpPr>
          <a:xfrm>
            <a:off x="740833" y="3274324"/>
            <a:ext cx="2825669" cy="708888"/>
            <a:chOff x="5871033" y="1810977"/>
            <a:chExt cx="3767559" cy="945184"/>
          </a:xfrm>
        </p:grpSpPr>
        <p:sp>
          <p:nvSpPr>
            <p:cNvPr id="26" name="Rectangle 41">
              <a:extLst>
                <a:ext uri="{FF2B5EF4-FFF2-40B4-BE49-F238E27FC236}">
                  <a16:creationId xmlns:a16="http://schemas.microsoft.com/office/drawing/2014/main" xmlns="" id="{21ABBAB7-3A82-4B16-8313-7C563DEC10C1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7" name="Rectangle: Rounded Corners 42">
              <a:extLst>
                <a:ext uri="{FF2B5EF4-FFF2-40B4-BE49-F238E27FC236}">
                  <a16:creationId xmlns:a16="http://schemas.microsoft.com/office/drawing/2014/main" xmlns="" id="{53E72193-08D8-4545-BB0C-6CC5455470F0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F88A9C"/>
              </a:solidFill>
              <a:prstDash val="solid"/>
            </a:ln>
            <a:effectLst/>
          </p:spPr>
          <p:txBody>
            <a:bodyPr wrap="none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标题文本预设</a:t>
              </a:r>
            </a:p>
          </p:txBody>
        </p:sp>
      </p:grpSp>
      <p:grpSp>
        <p:nvGrpSpPr>
          <p:cNvPr id="28" name="Group 43">
            <a:extLst>
              <a:ext uri="{FF2B5EF4-FFF2-40B4-BE49-F238E27FC236}">
                <a16:creationId xmlns:a16="http://schemas.microsoft.com/office/drawing/2014/main" xmlns="" id="{53982852-6604-4C33-9313-15BB846B84A6}"/>
              </a:ext>
            </a:extLst>
          </p:cNvPr>
          <p:cNvGrpSpPr/>
          <p:nvPr/>
        </p:nvGrpSpPr>
        <p:grpSpPr>
          <a:xfrm>
            <a:off x="740833" y="4177722"/>
            <a:ext cx="2825669" cy="708888"/>
            <a:chOff x="5871033" y="1810977"/>
            <a:chExt cx="3767559" cy="945184"/>
          </a:xfrm>
        </p:grpSpPr>
        <p:sp>
          <p:nvSpPr>
            <p:cNvPr id="29" name="Rectangle 44">
              <a:extLst>
                <a:ext uri="{FF2B5EF4-FFF2-40B4-BE49-F238E27FC236}">
                  <a16:creationId xmlns:a16="http://schemas.microsoft.com/office/drawing/2014/main" xmlns="" id="{A2917350-562E-40BF-BED6-3904C0F05507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30" name="Rectangle: Rounded Corners 45">
              <a:extLst>
                <a:ext uri="{FF2B5EF4-FFF2-40B4-BE49-F238E27FC236}">
                  <a16:creationId xmlns:a16="http://schemas.microsoft.com/office/drawing/2014/main" xmlns="" id="{B2F9EEFE-F0C7-4278-BC4E-9C970CFCC128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F88A9C"/>
              </a:solidFill>
              <a:prstDash val="solid"/>
            </a:ln>
            <a:effectLst/>
          </p:spPr>
          <p:txBody>
            <a:bodyPr wrap="none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标题文本预设</a:t>
              </a:r>
            </a:p>
          </p:txBody>
        </p:sp>
      </p:grpSp>
      <p:grpSp>
        <p:nvGrpSpPr>
          <p:cNvPr id="31" name="Group 46">
            <a:extLst>
              <a:ext uri="{FF2B5EF4-FFF2-40B4-BE49-F238E27FC236}">
                <a16:creationId xmlns:a16="http://schemas.microsoft.com/office/drawing/2014/main" xmlns="" id="{630F0E2A-F229-4359-9584-AF9B1CE97D55}"/>
              </a:ext>
            </a:extLst>
          </p:cNvPr>
          <p:cNvGrpSpPr/>
          <p:nvPr/>
        </p:nvGrpSpPr>
        <p:grpSpPr>
          <a:xfrm>
            <a:off x="5665882" y="2370926"/>
            <a:ext cx="2825669" cy="708888"/>
            <a:chOff x="5871033" y="1810977"/>
            <a:chExt cx="3767559" cy="945184"/>
          </a:xfrm>
        </p:grpSpPr>
        <p:sp>
          <p:nvSpPr>
            <p:cNvPr id="32" name="Rectangle 47">
              <a:extLst>
                <a:ext uri="{FF2B5EF4-FFF2-40B4-BE49-F238E27FC236}">
                  <a16:creationId xmlns:a16="http://schemas.microsoft.com/office/drawing/2014/main" xmlns="" id="{38D7277E-A88C-489C-9075-6567301EF3A4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33" name="Rectangle: Rounded Corners 48">
              <a:extLst>
                <a:ext uri="{FF2B5EF4-FFF2-40B4-BE49-F238E27FC236}">
                  <a16:creationId xmlns:a16="http://schemas.microsoft.com/office/drawing/2014/main" xmlns="" id="{EC0B6CCB-6918-4C0F-ACC0-D1C2785A4DAB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F88A9C"/>
              </a:solidFill>
              <a:prstDash val="solid"/>
            </a:ln>
            <a:effectLst/>
          </p:spPr>
          <p:txBody>
            <a:bodyPr wrap="none" anchor="ctr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标题文本预设</a:t>
              </a:r>
            </a:p>
          </p:txBody>
        </p:sp>
      </p:grpSp>
      <p:grpSp>
        <p:nvGrpSpPr>
          <p:cNvPr id="34" name="Group 49">
            <a:extLst>
              <a:ext uri="{FF2B5EF4-FFF2-40B4-BE49-F238E27FC236}">
                <a16:creationId xmlns:a16="http://schemas.microsoft.com/office/drawing/2014/main" xmlns="" id="{D483EDB4-714E-42A5-8FB6-10A3294718B1}"/>
              </a:ext>
            </a:extLst>
          </p:cNvPr>
          <p:cNvGrpSpPr/>
          <p:nvPr/>
        </p:nvGrpSpPr>
        <p:grpSpPr>
          <a:xfrm>
            <a:off x="5665882" y="3274324"/>
            <a:ext cx="2825669" cy="708888"/>
            <a:chOff x="5871033" y="1810977"/>
            <a:chExt cx="3767559" cy="945184"/>
          </a:xfrm>
        </p:grpSpPr>
        <p:sp>
          <p:nvSpPr>
            <p:cNvPr id="35" name="Rectangle 50">
              <a:extLst>
                <a:ext uri="{FF2B5EF4-FFF2-40B4-BE49-F238E27FC236}">
                  <a16:creationId xmlns:a16="http://schemas.microsoft.com/office/drawing/2014/main" xmlns="" id="{D546C037-C8D1-401A-9950-8B55E3664AF9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36" name="Rectangle: Rounded Corners 51">
              <a:extLst>
                <a:ext uri="{FF2B5EF4-FFF2-40B4-BE49-F238E27FC236}">
                  <a16:creationId xmlns:a16="http://schemas.microsoft.com/office/drawing/2014/main" xmlns="" id="{3E20A529-3B44-42C1-BBE2-30BADFD2995F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5400" cap="flat" cmpd="sng" algn="ctr">
              <a:solidFill>
                <a:srgbClr val="F88A9C"/>
              </a:solidFill>
              <a:prstDash val="solid"/>
            </a:ln>
            <a:effectLst/>
          </p:spPr>
          <p:txBody>
            <a:bodyPr wrap="none" anchor="ctr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标题文本预设</a:t>
              </a:r>
            </a:p>
          </p:txBody>
        </p:sp>
      </p:grpSp>
      <p:grpSp>
        <p:nvGrpSpPr>
          <p:cNvPr id="37" name="Group 52">
            <a:extLst>
              <a:ext uri="{FF2B5EF4-FFF2-40B4-BE49-F238E27FC236}">
                <a16:creationId xmlns:a16="http://schemas.microsoft.com/office/drawing/2014/main" xmlns="" id="{3E516EF4-A9F0-40F8-A1CB-B84A93C2CCC3}"/>
              </a:ext>
            </a:extLst>
          </p:cNvPr>
          <p:cNvGrpSpPr/>
          <p:nvPr/>
        </p:nvGrpSpPr>
        <p:grpSpPr>
          <a:xfrm>
            <a:off x="5665882" y="4177722"/>
            <a:ext cx="2825669" cy="708888"/>
            <a:chOff x="5871033" y="1810977"/>
            <a:chExt cx="3767559" cy="945184"/>
          </a:xfrm>
        </p:grpSpPr>
        <p:sp>
          <p:nvSpPr>
            <p:cNvPr id="38" name="Rectangle 53">
              <a:extLst>
                <a:ext uri="{FF2B5EF4-FFF2-40B4-BE49-F238E27FC236}">
                  <a16:creationId xmlns:a16="http://schemas.microsoft.com/office/drawing/2014/main" xmlns="" id="{112DEDBA-C2CA-4D72-848E-5037A65938C8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39" name="Rectangle: Rounded Corners 54">
              <a:extLst>
                <a:ext uri="{FF2B5EF4-FFF2-40B4-BE49-F238E27FC236}">
                  <a16:creationId xmlns:a16="http://schemas.microsoft.com/office/drawing/2014/main" xmlns="" id="{E126AB2A-3E3B-4513-91EC-7CC6648AF339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5400" cap="flat" cmpd="sng" algn="ctr">
              <a:solidFill>
                <a:srgbClr val="F88A9C"/>
              </a:solidFill>
              <a:prstDash val="solid"/>
            </a:ln>
            <a:effectLst/>
          </p:spPr>
          <p:txBody>
            <a:bodyPr wrap="none" anchor="ctr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标题文本预设</a:t>
              </a:r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xmlns="" id="{3CBFB833-ECB0-4179-9452-1B9DDD49D1B6}"/>
              </a:ext>
            </a:extLst>
          </p:cNvPr>
          <p:cNvSpPr txBox="1">
            <a:spLocks/>
          </p:cNvSpPr>
          <p:nvPr/>
        </p:nvSpPr>
        <p:spPr>
          <a:xfrm>
            <a:off x="611560" y="1009672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424223"/>
            <a:ext cx="3348388" cy="4741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3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1">
            <a:extLst>
              <a:ext uri="{FF2B5EF4-FFF2-40B4-BE49-F238E27FC236}">
                <a16:creationId xmlns:a16="http://schemas.microsoft.com/office/drawing/2014/main" xmlns="" id="{655EBC68-07CF-4D3C-8C7B-6BCCF1D0D5BE}"/>
              </a:ext>
            </a:extLst>
          </p:cNvPr>
          <p:cNvSpPr txBox="1"/>
          <p:nvPr/>
        </p:nvSpPr>
        <p:spPr>
          <a:xfrm>
            <a:off x="3864962" y="3448672"/>
            <a:ext cx="2633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明年工作计划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15FC073-4BC7-4B0E-8E0A-FEA08E6833F2}"/>
              </a:ext>
            </a:extLst>
          </p:cNvPr>
          <p:cNvSpPr/>
          <p:nvPr/>
        </p:nvSpPr>
        <p:spPr>
          <a:xfrm>
            <a:off x="3966754" y="2727379"/>
            <a:ext cx="21749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30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PAPT </a:t>
            </a:r>
            <a:r>
              <a:rPr kumimoji="0" lang="en-US" altLang="zh-CN" sz="4400" b="1" i="0" u="none" strike="noStrike" kern="0" cap="none" spc="30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04</a:t>
            </a:r>
            <a:endParaRPr kumimoji="0" lang="zh-CN" altLang="en-US" sz="4400" b="1" i="0" u="none" strike="noStrike" kern="0" cap="none" spc="30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DFTongTong-B5" panose="02010609010101010101" pitchFamily="49" charset="-120"/>
              <a:ea typeface="DFTongTong-B5" panose="02010609010101010101" pitchFamily="49" charset="-120"/>
              <a:cs typeface="Adobe Arabic" panose="02040503050201020203" pitchFamily="18" charset="-78"/>
              <a:sym typeface="微软雅黑" pitchFamily="34" charset="-122"/>
            </a:endParaRPr>
          </a:p>
        </p:txBody>
      </p:sp>
      <p:sp>
        <p:nvSpPr>
          <p:cNvPr id="8" name="弧形 7"/>
          <p:cNvSpPr/>
          <p:nvPr/>
        </p:nvSpPr>
        <p:spPr>
          <a:xfrm rot="21292773">
            <a:off x="3222072" y="2245119"/>
            <a:ext cx="2394157" cy="2394153"/>
          </a:xfrm>
          <a:prstGeom prst="arc">
            <a:avLst>
              <a:gd name="adj1" fmla="val 1936544"/>
              <a:gd name="adj2" fmla="val 19930921"/>
            </a:avLst>
          </a:prstGeom>
          <a:noFill/>
          <a:ln w="28575" cap="flat" cmpd="sng" algn="ctr">
            <a:solidFill>
              <a:srgbClr val="F18CA4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031" y="793170"/>
            <a:ext cx="26554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2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72513D9-9AF3-48D8-BE0C-4206F332B771}"/>
              </a:ext>
            </a:extLst>
          </p:cNvPr>
          <p:cNvSpPr txBox="1"/>
          <p:nvPr/>
        </p:nvSpPr>
        <p:spPr>
          <a:xfrm>
            <a:off x="1411881" y="4406454"/>
            <a:ext cx="656430" cy="615602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56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2014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B6BD268F-3162-488E-9B7D-0EB6F7CB0214}"/>
              </a:ext>
            </a:extLst>
          </p:cNvPr>
          <p:cNvSpPr txBox="1"/>
          <p:nvPr/>
        </p:nvSpPr>
        <p:spPr>
          <a:xfrm>
            <a:off x="2809151" y="2352343"/>
            <a:ext cx="669655" cy="615602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56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2015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2BF27833-1DEC-4B19-B3CC-D5693E905470}"/>
              </a:ext>
            </a:extLst>
          </p:cNvPr>
          <p:cNvSpPr txBox="1"/>
          <p:nvPr/>
        </p:nvSpPr>
        <p:spPr>
          <a:xfrm>
            <a:off x="4259480" y="4406454"/>
            <a:ext cx="670857" cy="615602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56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2016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B67660E6-94F0-4EC2-A6AF-C1E05B5BBEE0}"/>
              </a:ext>
            </a:extLst>
          </p:cNvPr>
          <p:cNvSpPr txBox="1"/>
          <p:nvPr/>
        </p:nvSpPr>
        <p:spPr>
          <a:xfrm>
            <a:off x="5673647" y="2352343"/>
            <a:ext cx="620363" cy="615602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56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2017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F85E61E8-87E2-4EAD-BDEE-141718CBD872}"/>
              </a:ext>
            </a:extLst>
          </p:cNvPr>
          <p:cNvSpPr txBox="1"/>
          <p:nvPr/>
        </p:nvSpPr>
        <p:spPr>
          <a:xfrm>
            <a:off x="7089777" y="4406454"/>
            <a:ext cx="668453" cy="615602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56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2018</a:t>
            </a:r>
          </a:p>
        </p:txBody>
      </p:sp>
      <p:grpSp>
        <p:nvGrpSpPr>
          <p:cNvPr id="38" name="Group 49">
            <a:extLst>
              <a:ext uri="{FF2B5EF4-FFF2-40B4-BE49-F238E27FC236}">
                <a16:creationId xmlns:a16="http://schemas.microsoft.com/office/drawing/2014/main" xmlns="" id="{BC589647-870B-4E52-AB15-B120A7C669DF}"/>
              </a:ext>
            </a:extLst>
          </p:cNvPr>
          <p:cNvGrpSpPr/>
          <p:nvPr/>
        </p:nvGrpSpPr>
        <p:grpSpPr>
          <a:xfrm>
            <a:off x="1000367" y="2074483"/>
            <a:ext cx="1571926" cy="774710"/>
            <a:chOff x="1333822" y="1619189"/>
            <a:chExt cx="2095901" cy="1032946"/>
          </a:xfrm>
        </p:grpSpPr>
        <p:sp>
          <p:nvSpPr>
            <p:cNvPr id="39" name="TextBox 20">
              <a:extLst>
                <a:ext uri="{FF2B5EF4-FFF2-40B4-BE49-F238E27FC236}">
                  <a16:creationId xmlns:a16="http://schemas.microsoft.com/office/drawing/2014/main" xmlns="" id="{DCA03493-41D4-4F2F-876C-69F4FFB9A5CA}"/>
                </a:ext>
              </a:extLst>
            </p:cNvPr>
            <p:cNvSpPr txBox="1"/>
            <p:nvPr/>
          </p:nvSpPr>
          <p:spPr>
            <a:xfrm>
              <a:off x="1333822" y="1619189"/>
              <a:ext cx="2095901" cy="18466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0" name="TextBox 21">
              <a:extLst>
                <a:ext uri="{FF2B5EF4-FFF2-40B4-BE49-F238E27FC236}">
                  <a16:creationId xmlns:a16="http://schemas.microsoft.com/office/drawing/2014/main" xmlns="" id="{206E8CE3-CF72-45FE-80FB-77EF66C61973}"/>
                </a:ext>
              </a:extLst>
            </p:cNvPr>
            <p:cNvSpPr txBox="1"/>
            <p:nvPr/>
          </p:nvSpPr>
          <p:spPr>
            <a:xfrm>
              <a:off x="1333822" y="1803855"/>
              <a:ext cx="2095901" cy="848280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41" name="Group 47">
            <a:extLst>
              <a:ext uri="{FF2B5EF4-FFF2-40B4-BE49-F238E27FC236}">
                <a16:creationId xmlns:a16="http://schemas.microsoft.com/office/drawing/2014/main" xmlns="" id="{3162098C-1928-418C-9CC8-15D439729A5C}"/>
              </a:ext>
            </a:extLst>
          </p:cNvPr>
          <p:cNvGrpSpPr/>
          <p:nvPr/>
        </p:nvGrpSpPr>
        <p:grpSpPr>
          <a:xfrm>
            <a:off x="2383812" y="4670514"/>
            <a:ext cx="1571926" cy="774710"/>
            <a:chOff x="3178416" y="5080563"/>
            <a:chExt cx="2095901" cy="1032946"/>
          </a:xfrm>
        </p:grpSpPr>
        <p:sp>
          <p:nvSpPr>
            <p:cNvPr id="42" name="TextBox 23">
              <a:extLst>
                <a:ext uri="{FF2B5EF4-FFF2-40B4-BE49-F238E27FC236}">
                  <a16:creationId xmlns:a16="http://schemas.microsoft.com/office/drawing/2014/main" xmlns="" id="{32122F22-77B6-416A-ABFA-2ADDFBB04953}"/>
                </a:ext>
              </a:extLst>
            </p:cNvPr>
            <p:cNvSpPr txBox="1"/>
            <p:nvPr/>
          </p:nvSpPr>
          <p:spPr>
            <a:xfrm>
              <a:off x="3178416" y="5080563"/>
              <a:ext cx="2095901" cy="18466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3" name="TextBox 24">
              <a:extLst>
                <a:ext uri="{FF2B5EF4-FFF2-40B4-BE49-F238E27FC236}">
                  <a16:creationId xmlns:a16="http://schemas.microsoft.com/office/drawing/2014/main" xmlns="" id="{6AEFC3DF-383A-4E44-B0FD-401F848C5B89}"/>
                </a:ext>
              </a:extLst>
            </p:cNvPr>
            <p:cNvSpPr txBox="1"/>
            <p:nvPr/>
          </p:nvSpPr>
          <p:spPr>
            <a:xfrm>
              <a:off x="3178416" y="5265229"/>
              <a:ext cx="2095901" cy="848280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44" name="Group 50">
            <a:extLst>
              <a:ext uri="{FF2B5EF4-FFF2-40B4-BE49-F238E27FC236}">
                <a16:creationId xmlns:a16="http://schemas.microsoft.com/office/drawing/2014/main" xmlns="" id="{09206E41-94AB-4725-9687-EBE9093352D5}"/>
              </a:ext>
            </a:extLst>
          </p:cNvPr>
          <p:cNvGrpSpPr/>
          <p:nvPr/>
        </p:nvGrpSpPr>
        <p:grpSpPr>
          <a:xfrm>
            <a:off x="3831704" y="2074483"/>
            <a:ext cx="1571926" cy="774710"/>
            <a:chOff x="5108938" y="1619189"/>
            <a:chExt cx="2095901" cy="1032946"/>
          </a:xfrm>
        </p:grpSpPr>
        <p:sp>
          <p:nvSpPr>
            <p:cNvPr id="45" name="TextBox 26">
              <a:extLst>
                <a:ext uri="{FF2B5EF4-FFF2-40B4-BE49-F238E27FC236}">
                  <a16:creationId xmlns:a16="http://schemas.microsoft.com/office/drawing/2014/main" xmlns="" id="{B4590958-5965-44F9-9956-5B45F2501B59}"/>
                </a:ext>
              </a:extLst>
            </p:cNvPr>
            <p:cNvSpPr txBox="1"/>
            <p:nvPr/>
          </p:nvSpPr>
          <p:spPr>
            <a:xfrm>
              <a:off x="5108938" y="1619189"/>
              <a:ext cx="2095901" cy="18466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6" name="TextBox 27">
              <a:extLst>
                <a:ext uri="{FF2B5EF4-FFF2-40B4-BE49-F238E27FC236}">
                  <a16:creationId xmlns:a16="http://schemas.microsoft.com/office/drawing/2014/main" xmlns="" id="{06C7E8AB-33C6-4B87-90F8-194FC9B45359}"/>
                </a:ext>
              </a:extLst>
            </p:cNvPr>
            <p:cNvSpPr txBox="1"/>
            <p:nvPr/>
          </p:nvSpPr>
          <p:spPr>
            <a:xfrm>
              <a:off x="5108938" y="1803855"/>
              <a:ext cx="2095901" cy="848280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47" name="Group 48">
            <a:extLst>
              <a:ext uri="{FF2B5EF4-FFF2-40B4-BE49-F238E27FC236}">
                <a16:creationId xmlns:a16="http://schemas.microsoft.com/office/drawing/2014/main" xmlns="" id="{9783B832-532B-47A9-AF35-D827E35A57C3}"/>
              </a:ext>
            </a:extLst>
          </p:cNvPr>
          <p:cNvGrpSpPr/>
          <p:nvPr/>
        </p:nvGrpSpPr>
        <p:grpSpPr>
          <a:xfrm>
            <a:off x="5238318" y="4670514"/>
            <a:ext cx="1571926" cy="774710"/>
            <a:chOff x="6984423" y="5080563"/>
            <a:chExt cx="2095901" cy="1032946"/>
          </a:xfrm>
        </p:grpSpPr>
        <p:sp>
          <p:nvSpPr>
            <p:cNvPr id="48" name="TextBox 29">
              <a:extLst>
                <a:ext uri="{FF2B5EF4-FFF2-40B4-BE49-F238E27FC236}">
                  <a16:creationId xmlns:a16="http://schemas.microsoft.com/office/drawing/2014/main" xmlns="" id="{26F06996-F98B-4FBC-B7A9-FA803379AA96}"/>
                </a:ext>
              </a:extLst>
            </p:cNvPr>
            <p:cNvSpPr txBox="1"/>
            <p:nvPr/>
          </p:nvSpPr>
          <p:spPr>
            <a:xfrm>
              <a:off x="6984423" y="5080563"/>
              <a:ext cx="2095901" cy="18466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9" name="TextBox 30">
              <a:extLst>
                <a:ext uri="{FF2B5EF4-FFF2-40B4-BE49-F238E27FC236}">
                  <a16:creationId xmlns:a16="http://schemas.microsoft.com/office/drawing/2014/main" xmlns="" id="{F5B68BD4-19C9-4A06-BDFF-4CF2BB427438}"/>
                </a:ext>
              </a:extLst>
            </p:cNvPr>
            <p:cNvSpPr txBox="1"/>
            <p:nvPr/>
          </p:nvSpPr>
          <p:spPr>
            <a:xfrm>
              <a:off x="6984423" y="5265229"/>
              <a:ext cx="2095901" cy="848280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50" name="Group 51">
            <a:extLst>
              <a:ext uri="{FF2B5EF4-FFF2-40B4-BE49-F238E27FC236}">
                <a16:creationId xmlns:a16="http://schemas.microsoft.com/office/drawing/2014/main" xmlns="" id="{66E60902-A63A-4081-B201-EE8A89321D68}"/>
              </a:ext>
            </a:extLst>
          </p:cNvPr>
          <p:cNvGrpSpPr/>
          <p:nvPr/>
        </p:nvGrpSpPr>
        <p:grpSpPr>
          <a:xfrm>
            <a:off x="6555060" y="2074483"/>
            <a:ext cx="1571926" cy="774710"/>
            <a:chOff x="8740079" y="1619189"/>
            <a:chExt cx="2095901" cy="1032946"/>
          </a:xfrm>
        </p:grpSpPr>
        <p:sp>
          <p:nvSpPr>
            <p:cNvPr id="51" name="TextBox 32">
              <a:extLst>
                <a:ext uri="{FF2B5EF4-FFF2-40B4-BE49-F238E27FC236}">
                  <a16:creationId xmlns:a16="http://schemas.microsoft.com/office/drawing/2014/main" xmlns="" id="{4AF7519E-7C2A-4840-9FA2-46A4C6FD4067}"/>
                </a:ext>
              </a:extLst>
            </p:cNvPr>
            <p:cNvSpPr txBox="1"/>
            <p:nvPr/>
          </p:nvSpPr>
          <p:spPr>
            <a:xfrm>
              <a:off x="8740079" y="1619189"/>
              <a:ext cx="2095901" cy="18466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2" name="TextBox 33">
              <a:extLst>
                <a:ext uri="{FF2B5EF4-FFF2-40B4-BE49-F238E27FC236}">
                  <a16:creationId xmlns:a16="http://schemas.microsoft.com/office/drawing/2014/main" xmlns="" id="{6CC8BCA7-D7DE-4E5D-8001-55744715B6B5}"/>
                </a:ext>
              </a:extLst>
            </p:cNvPr>
            <p:cNvSpPr txBox="1"/>
            <p:nvPr/>
          </p:nvSpPr>
          <p:spPr>
            <a:xfrm>
              <a:off x="8740079" y="1803855"/>
              <a:ext cx="2095901" cy="848280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53" name="Title 1">
            <a:extLst>
              <a:ext uri="{FF2B5EF4-FFF2-40B4-BE49-F238E27FC236}">
                <a16:creationId xmlns:a16="http://schemas.microsoft.com/office/drawing/2014/main" xmlns="" id="{EB049F81-D47F-4E94-90A7-58D02F3C3119}"/>
              </a:ext>
            </a:extLst>
          </p:cNvPr>
          <p:cNvSpPr txBox="1">
            <a:spLocks/>
          </p:cNvSpPr>
          <p:nvPr/>
        </p:nvSpPr>
        <p:spPr>
          <a:xfrm>
            <a:off x="611560" y="1035734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938961" y="2953151"/>
            <a:ext cx="7065585" cy="1353715"/>
            <a:chOff x="938961" y="2093060"/>
            <a:chExt cx="7065585" cy="1353715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015133">
              <a:off x="1323566" y="2146770"/>
              <a:ext cx="833061" cy="1602272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63702">
              <a:off x="2433159" y="1745886"/>
              <a:ext cx="751985" cy="144633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430781">
              <a:off x="2600975" y="2347615"/>
              <a:ext cx="751985" cy="1446334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63702">
              <a:off x="3727470" y="1745887"/>
              <a:ext cx="751985" cy="1446334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430781">
              <a:off x="3895286" y="2347616"/>
              <a:ext cx="751985" cy="1446334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63702">
              <a:off x="5201222" y="1745887"/>
              <a:ext cx="751985" cy="1446334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430781">
              <a:off x="5369038" y="2347616"/>
              <a:ext cx="751985" cy="1446334"/>
            </a:xfrm>
            <a:prstGeom prst="rect">
              <a:avLst/>
            </a:prstGeom>
          </p:spPr>
        </p:pic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63702">
              <a:off x="6737570" y="1745887"/>
              <a:ext cx="751985" cy="1446334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430781">
              <a:off x="6905386" y="2347616"/>
              <a:ext cx="751985" cy="14463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119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1">
            <a:extLst>
              <a:ext uri="{FF2B5EF4-FFF2-40B4-BE49-F238E27FC236}">
                <a16:creationId xmlns:a16="http://schemas.microsoft.com/office/drawing/2014/main" xmlns="" id="{655EBC68-07CF-4D3C-8C7B-6BCCF1D0D5BE}"/>
              </a:ext>
            </a:extLst>
          </p:cNvPr>
          <p:cNvSpPr txBox="1"/>
          <p:nvPr/>
        </p:nvSpPr>
        <p:spPr>
          <a:xfrm>
            <a:off x="3879476" y="3445606"/>
            <a:ext cx="2633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年度工作概述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15FC073-4BC7-4B0E-8E0A-FEA08E6833F2}"/>
              </a:ext>
            </a:extLst>
          </p:cNvPr>
          <p:cNvSpPr/>
          <p:nvPr/>
        </p:nvSpPr>
        <p:spPr>
          <a:xfrm>
            <a:off x="3981268" y="2724313"/>
            <a:ext cx="21749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30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PAPT </a:t>
            </a:r>
            <a:r>
              <a:rPr kumimoji="0" lang="en-US" altLang="zh-CN" sz="4400" b="1" i="0" u="none" strike="noStrike" kern="0" cap="none" spc="30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01</a:t>
            </a:r>
            <a:endParaRPr kumimoji="0" lang="zh-CN" altLang="en-US" sz="4400" b="1" i="0" u="none" strike="noStrike" kern="0" cap="none" spc="30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DFTongTong-B5" panose="02010609010101010101" pitchFamily="49" charset="-120"/>
              <a:ea typeface="DFTongTong-B5" panose="02010609010101010101" pitchFamily="49" charset="-120"/>
              <a:cs typeface="Adobe Arabic" panose="02040503050201020203" pitchFamily="18" charset="-78"/>
              <a:sym typeface="微软雅黑" pitchFamily="34" charset="-122"/>
            </a:endParaRPr>
          </a:p>
        </p:txBody>
      </p:sp>
      <p:sp>
        <p:nvSpPr>
          <p:cNvPr id="8" name="弧形 7"/>
          <p:cNvSpPr/>
          <p:nvPr/>
        </p:nvSpPr>
        <p:spPr>
          <a:xfrm rot="21292773">
            <a:off x="3236586" y="2242053"/>
            <a:ext cx="2394157" cy="2394153"/>
          </a:xfrm>
          <a:prstGeom prst="arc">
            <a:avLst>
              <a:gd name="adj1" fmla="val 1936544"/>
              <a:gd name="adj2" fmla="val 19930921"/>
            </a:avLst>
          </a:prstGeom>
          <a:noFill/>
          <a:ln w="28575" cap="flat" cmpd="sng" algn="ctr">
            <a:solidFill>
              <a:srgbClr val="F18CA4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545" y="790104"/>
            <a:ext cx="26554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323528" y="2318295"/>
            <a:ext cx="6128136" cy="2629211"/>
            <a:chOff x="440084" y="1491630"/>
            <a:chExt cx="6128136" cy="2629211"/>
          </a:xfrm>
        </p:grpSpPr>
        <p:grpSp>
          <p:nvGrpSpPr>
            <p:cNvPr id="57" name="Group 4">
              <a:extLst>
                <a:ext uri="{FF2B5EF4-FFF2-40B4-BE49-F238E27FC236}">
                  <a16:creationId xmlns:a16="http://schemas.microsoft.com/office/drawing/2014/main" xmlns="" id="{A1580300-6DED-4F9E-9B7C-12F65C2D381A}"/>
                </a:ext>
              </a:extLst>
            </p:cNvPr>
            <p:cNvGrpSpPr/>
            <p:nvPr/>
          </p:nvGrpSpPr>
          <p:grpSpPr>
            <a:xfrm>
              <a:off x="3481660" y="1496025"/>
              <a:ext cx="3019657" cy="1995700"/>
              <a:chOff x="6536377" y="2105434"/>
              <a:chExt cx="4026209" cy="2660933"/>
            </a:xfrm>
          </p:grpSpPr>
          <p:sp>
            <p:nvSpPr>
              <p:cNvPr id="103" name="Freeform: Shape 49">
                <a:extLst>
                  <a:ext uri="{FF2B5EF4-FFF2-40B4-BE49-F238E27FC236}">
                    <a16:creationId xmlns:a16="http://schemas.microsoft.com/office/drawing/2014/main" xmlns="" id="{89839290-CEED-4B86-ABA2-5D356829D70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536377" y="2105434"/>
                <a:ext cx="772201" cy="1792356"/>
              </a:xfrm>
              <a:custGeom>
                <a:avLst/>
                <a:gdLst>
                  <a:gd name="T0" fmla="*/ 53 w 92"/>
                  <a:gd name="T1" fmla="*/ 93 h 213"/>
                  <a:gd name="T2" fmla="*/ 92 w 92"/>
                  <a:gd name="T3" fmla="*/ 47 h 213"/>
                  <a:gd name="T4" fmla="*/ 46 w 92"/>
                  <a:gd name="T5" fmla="*/ 0 h 213"/>
                  <a:gd name="T6" fmla="*/ 0 w 92"/>
                  <a:gd name="T7" fmla="*/ 47 h 213"/>
                  <a:gd name="T8" fmla="*/ 37 w 92"/>
                  <a:gd name="T9" fmla="*/ 92 h 213"/>
                  <a:gd name="T10" fmla="*/ 37 w 92"/>
                  <a:gd name="T11" fmla="*/ 213 h 213"/>
                  <a:gd name="T12" fmla="*/ 53 w 92"/>
                  <a:gd name="T13" fmla="*/ 213 h 213"/>
                  <a:gd name="T14" fmla="*/ 53 w 92"/>
                  <a:gd name="T15" fmla="*/ 93 h 213"/>
                  <a:gd name="T16" fmla="*/ 19 w 92"/>
                  <a:gd name="T17" fmla="*/ 47 h 213"/>
                  <a:gd name="T18" fmla="*/ 46 w 92"/>
                  <a:gd name="T19" fmla="*/ 19 h 213"/>
                  <a:gd name="T20" fmla="*/ 73 w 92"/>
                  <a:gd name="T21" fmla="*/ 47 h 213"/>
                  <a:gd name="T22" fmla="*/ 46 w 92"/>
                  <a:gd name="T23" fmla="*/ 74 h 213"/>
                  <a:gd name="T24" fmla="*/ 19 w 92"/>
                  <a:gd name="T25" fmla="*/ 47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213">
                    <a:moveTo>
                      <a:pt x="53" y="93"/>
                    </a:moveTo>
                    <a:cubicBezTo>
                      <a:pt x="75" y="89"/>
                      <a:pt x="92" y="70"/>
                      <a:pt x="92" y="47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0" y="0"/>
                      <a:pt x="0" y="21"/>
                      <a:pt x="0" y="47"/>
                    </a:cubicBezTo>
                    <a:cubicBezTo>
                      <a:pt x="0" y="69"/>
                      <a:pt x="16" y="88"/>
                      <a:pt x="37" y="92"/>
                    </a:cubicBezTo>
                    <a:cubicBezTo>
                      <a:pt x="37" y="213"/>
                      <a:pt x="37" y="213"/>
                      <a:pt x="37" y="213"/>
                    </a:cubicBezTo>
                    <a:cubicBezTo>
                      <a:pt x="53" y="213"/>
                      <a:pt x="53" y="213"/>
                      <a:pt x="53" y="213"/>
                    </a:cubicBezTo>
                    <a:lnTo>
                      <a:pt x="53" y="93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6" y="19"/>
                    </a:cubicBezTo>
                    <a:cubicBezTo>
                      <a:pt x="61" y="19"/>
                      <a:pt x="73" y="32"/>
                      <a:pt x="73" y="47"/>
                    </a:cubicBezTo>
                    <a:cubicBezTo>
                      <a:pt x="73" y="62"/>
                      <a:pt x="61" y="74"/>
                      <a:pt x="46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04" name="Group 3">
                <a:extLst>
                  <a:ext uri="{FF2B5EF4-FFF2-40B4-BE49-F238E27FC236}">
                    <a16:creationId xmlns:a16="http://schemas.microsoft.com/office/drawing/2014/main" xmlns="" id="{2732C012-3895-4800-97EA-0BAC9326F458}"/>
                  </a:ext>
                </a:extLst>
              </p:cNvPr>
              <p:cNvGrpSpPr/>
              <p:nvPr/>
            </p:nvGrpSpPr>
            <p:grpSpPr>
              <a:xfrm>
                <a:off x="6853807" y="3459534"/>
                <a:ext cx="3708779" cy="1306833"/>
                <a:chOff x="6853807" y="3459534"/>
                <a:chExt cx="3708779" cy="1306833"/>
              </a:xfrm>
            </p:grpSpPr>
            <p:sp>
              <p:nvSpPr>
                <p:cNvPr id="105" name="Rectangle 47">
                  <a:extLst>
                    <a:ext uri="{FF2B5EF4-FFF2-40B4-BE49-F238E27FC236}">
                      <a16:creationId xmlns:a16="http://schemas.microsoft.com/office/drawing/2014/main" xmlns="" id="{A30AB4D9-458B-432B-A8D1-4CDB26182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374601" y="4638848"/>
                  <a:ext cx="3187985" cy="127519"/>
                </a:xfrm>
                <a:prstGeom prst="rect">
                  <a:avLst/>
                </a:prstGeom>
                <a:solidFill>
                  <a:srgbClr val="FFFFFF">
                    <a:lumMod val="65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6" name="Freeform: Shape 48">
                  <a:extLst>
                    <a:ext uri="{FF2B5EF4-FFF2-40B4-BE49-F238E27FC236}">
                      <a16:creationId xmlns:a16="http://schemas.microsoft.com/office/drawing/2014/main" xmlns="" id="{0B826652-D1E4-4D03-8723-FC5A777CF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853896" y="4126390"/>
                  <a:ext cx="520705" cy="637597"/>
                </a:xfrm>
                <a:custGeom>
                  <a:avLst/>
                  <a:gdLst>
                    <a:gd name="T0" fmla="*/ 46 w 62"/>
                    <a:gd name="T1" fmla="*/ 0 h 76"/>
                    <a:gd name="T2" fmla="*/ 46 w 62"/>
                    <a:gd name="T3" fmla="*/ 0 h 76"/>
                    <a:gd name="T4" fmla="*/ 1 w 62"/>
                    <a:gd name="T5" fmla="*/ 61 h 76"/>
                    <a:gd name="T6" fmla="*/ 0 w 62"/>
                    <a:gd name="T7" fmla="*/ 61 h 76"/>
                    <a:gd name="T8" fmla="*/ 0 w 62"/>
                    <a:gd name="T9" fmla="*/ 76 h 76"/>
                    <a:gd name="T10" fmla="*/ 1 w 62"/>
                    <a:gd name="T11" fmla="*/ 76 h 76"/>
                    <a:gd name="T12" fmla="*/ 62 w 62"/>
                    <a:gd name="T13" fmla="*/ 0 h 76"/>
                    <a:gd name="T14" fmla="*/ 62 w 62"/>
                    <a:gd name="T15" fmla="*/ 0 h 76"/>
                    <a:gd name="T16" fmla="*/ 46 w 62"/>
                    <a:gd name="T17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2" h="76">
                      <a:moveTo>
                        <a:pt x="46" y="0"/>
                      </a:move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55"/>
                        <a:pt x="14" y="61"/>
                        <a:pt x="1" y="61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1" y="76"/>
                        <a:pt x="1" y="76"/>
                        <a:pt x="1" y="76"/>
                      </a:cubicBezTo>
                      <a:cubicBezTo>
                        <a:pt x="38" y="76"/>
                        <a:pt x="62" y="47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7" name="Rectangle 96">
                  <a:extLst>
                    <a:ext uri="{FF2B5EF4-FFF2-40B4-BE49-F238E27FC236}">
                      <a16:creationId xmlns:a16="http://schemas.microsoft.com/office/drawing/2014/main" xmlns="" id="{B96E0CC1-FA06-4370-AB38-6ED3E87801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>
                  <a:off x="6562207" y="3751134"/>
                  <a:ext cx="720000" cy="136800"/>
                </a:xfrm>
                <a:prstGeom prst="rect">
                  <a:avLst/>
                </a:prstGeom>
                <a:solidFill>
                  <a:srgbClr val="FFFFFF">
                    <a:lumMod val="65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58" name="组合 57"/>
            <p:cNvGrpSpPr/>
            <p:nvPr/>
          </p:nvGrpSpPr>
          <p:grpSpPr>
            <a:xfrm>
              <a:off x="440084" y="1497810"/>
              <a:ext cx="6085778" cy="2623031"/>
              <a:chOff x="1860708" y="1580861"/>
              <a:chExt cx="6085778" cy="2623031"/>
            </a:xfrm>
            <a:solidFill>
              <a:srgbClr val="FFFFFF">
                <a:lumMod val="65000"/>
              </a:srgbClr>
            </a:solidFill>
          </p:grpSpPr>
          <p:sp>
            <p:nvSpPr>
              <p:cNvPr id="99" name="Rectangle 50">
                <a:extLst>
                  <a:ext uri="{FF2B5EF4-FFF2-40B4-BE49-F238E27FC236}">
                    <a16:creationId xmlns:a16="http://schemas.microsoft.com/office/drawing/2014/main" xmlns="" id="{11C053CF-2ABC-4857-BFF9-946AC5C213F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92486" y="4110909"/>
                <a:ext cx="5454000" cy="9298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Freeform: Shape 51">
                <a:extLst>
                  <a:ext uri="{FF2B5EF4-FFF2-40B4-BE49-F238E27FC236}">
                    <a16:creationId xmlns:a16="http://schemas.microsoft.com/office/drawing/2014/main" xmlns="" id="{22D2F3D1-47EF-4F50-A1DE-4EFB5839144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860708" y="1580861"/>
                <a:ext cx="584464" cy="1450533"/>
              </a:xfrm>
              <a:custGeom>
                <a:avLst/>
                <a:gdLst>
                  <a:gd name="T0" fmla="*/ 54 w 93"/>
                  <a:gd name="T1" fmla="*/ 92 h 230"/>
                  <a:gd name="T2" fmla="*/ 93 w 93"/>
                  <a:gd name="T3" fmla="*/ 47 h 230"/>
                  <a:gd name="T4" fmla="*/ 47 w 93"/>
                  <a:gd name="T5" fmla="*/ 0 h 230"/>
                  <a:gd name="T6" fmla="*/ 0 w 93"/>
                  <a:gd name="T7" fmla="*/ 47 h 230"/>
                  <a:gd name="T8" fmla="*/ 39 w 93"/>
                  <a:gd name="T9" fmla="*/ 92 h 230"/>
                  <a:gd name="T10" fmla="*/ 39 w 93"/>
                  <a:gd name="T11" fmla="*/ 230 h 230"/>
                  <a:gd name="T12" fmla="*/ 54 w 93"/>
                  <a:gd name="T13" fmla="*/ 230 h 230"/>
                  <a:gd name="T14" fmla="*/ 54 w 93"/>
                  <a:gd name="T15" fmla="*/ 92 h 230"/>
                  <a:gd name="T16" fmla="*/ 19 w 93"/>
                  <a:gd name="T17" fmla="*/ 47 h 230"/>
                  <a:gd name="T18" fmla="*/ 47 w 93"/>
                  <a:gd name="T19" fmla="*/ 19 h 230"/>
                  <a:gd name="T20" fmla="*/ 74 w 93"/>
                  <a:gd name="T21" fmla="*/ 47 h 230"/>
                  <a:gd name="T22" fmla="*/ 47 w 93"/>
                  <a:gd name="T23" fmla="*/ 74 h 230"/>
                  <a:gd name="T24" fmla="*/ 19 w 93"/>
                  <a:gd name="T25" fmla="*/ 47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230">
                    <a:moveTo>
                      <a:pt x="54" y="92"/>
                    </a:moveTo>
                    <a:cubicBezTo>
                      <a:pt x="76" y="89"/>
                      <a:pt x="93" y="70"/>
                      <a:pt x="93" y="47"/>
                    </a:cubicBezTo>
                    <a:cubicBezTo>
                      <a:pt x="93" y="21"/>
                      <a:pt x="72" y="0"/>
                      <a:pt x="47" y="0"/>
                    </a:cubicBezTo>
                    <a:cubicBezTo>
                      <a:pt x="21" y="0"/>
                      <a:pt x="0" y="21"/>
                      <a:pt x="0" y="47"/>
                    </a:cubicBezTo>
                    <a:cubicBezTo>
                      <a:pt x="0" y="70"/>
                      <a:pt x="17" y="89"/>
                      <a:pt x="39" y="92"/>
                    </a:cubicBezTo>
                    <a:cubicBezTo>
                      <a:pt x="39" y="230"/>
                      <a:pt x="39" y="230"/>
                      <a:pt x="39" y="230"/>
                    </a:cubicBezTo>
                    <a:cubicBezTo>
                      <a:pt x="54" y="230"/>
                      <a:pt x="54" y="230"/>
                      <a:pt x="54" y="230"/>
                    </a:cubicBezTo>
                    <a:lnTo>
                      <a:pt x="54" y="92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7" y="19"/>
                    </a:cubicBezTo>
                    <a:cubicBezTo>
                      <a:pt x="62" y="19"/>
                      <a:pt x="74" y="32"/>
                      <a:pt x="74" y="47"/>
                    </a:cubicBezTo>
                    <a:cubicBezTo>
                      <a:pt x="74" y="62"/>
                      <a:pt x="62" y="74"/>
                      <a:pt x="47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Freeform: Shape 52">
                <a:extLst>
                  <a:ext uri="{FF2B5EF4-FFF2-40B4-BE49-F238E27FC236}">
                    <a16:creationId xmlns:a16="http://schemas.microsoft.com/office/drawing/2014/main" xmlns="" id="{C63BABEC-0663-45FE-AC10-97AEC1D5EB1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98848" y="3643339"/>
                <a:ext cx="456944" cy="560553"/>
              </a:xfrm>
              <a:custGeom>
                <a:avLst/>
                <a:gdLst>
                  <a:gd name="T0" fmla="*/ 58 w 73"/>
                  <a:gd name="T1" fmla="*/ 0 h 89"/>
                  <a:gd name="T2" fmla="*/ 58 w 73"/>
                  <a:gd name="T3" fmla="*/ 1 h 89"/>
                  <a:gd name="T4" fmla="*/ 1 w 73"/>
                  <a:gd name="T5" fmla="*/ 74 h 89"/>
                  <a:gd name="T6" fmla="*/ 0 w 73"/>
                  <a:gd name="T7" fmla="*/ 74 h 89"/>
                  <a:gd name="T8" fmla="*/ 0 w 73"/>
                  <a:gd name="T9" fmla="*/ 89 h 89"/>
                  <a:gd name="T10" fmla="*/ 1 w 73"/>
                  <a:gd name="T11" fmla="*/ 89 h 89"/>
                  <a:gd name="T12" fmla="*/ 58 w 73"/>
                  <a:gd name="T13" fmla="*/ 60 h 89"/>
                  <a:gd name="T14" fmla="*/ 73 w 73"/>
                  <a:gd name="T15" fmla="*/ 1 h 89"/>
                  <a:gd name="T16" fmla="*/ 73 w 73"/>
                  <a:gd name="T17" fmla="*/ 0 h 89"/>
                  <a:gd name="T18" fmla="*/ 58 w 73"/>
                  <a:gd name="T1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89">
                    <a:moveTo>
                      <a:pt x="58" y="0"/>
                    </a:moveTo>
                    <a:cubicBezTo>
                      <a:pt x="58" y="1"/>
                      <a:pt x="58" y="1"/>
                      <a:pt x="58" y="1"/>
                    </a:cubicBezTo>
                    <a:cubicBezTo>
                      <a:pt x="58" y="23"/>
                      <a:pt x="52" y="74"/>
                      <a:pt x="1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26" y="89"/>
                      <a:pt x="45" y="79"/>
                      <a:pt x="58" y="60"/>
                    </a:cubicBezTo>
                    <a:cubicBezTo>
                      <a:pt x="71" y="41"/>
                      <a:pt x="73" y="17"/>
                      <a:pt x="73" y="1"/>
                    </a:cubicBezTo>
                    <a:cubicBezTo>
                      <a:pt x="73" y="0"/>
                      <a:pt x="73" y="0"/>
                      <a:pt x="73" y="0"/>
                    </a:cubicBezTo>
                    <a:lnTo>
                      <a:pt x="5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Rectangle 88">
                <a:extLst>
                  <a:ext uri="{FF2B5EF4-FFF2-40B4-BE49-F238E27FC236}">
                    <a16:creationId xmlns:a16="http://schemas.microsoft.com/office/drawing/2014/main" xmlns="" id="{3A5511F7-6948-4B00-ACE2-45049960034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 flipH="1">
                <a:off x="1610051" y="3083763"/>
                <a:ext cx="1080000" cy="9298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4963984" y="1497812"/>
              <a:ext cx="1542646" cy="1638928"/>
              <a:chOff x="6384608" y="1580863"/>
              <a:chExt cx="1542646" cy="1638928"/>
            </a:xfrm>
          </p:grpSpPr>
          <p:sp>
            <p:nvSpPr>
              <p:cNvPr id="96" name="Rectangle 44">
                <a:extLst>
                  <a:ext uri="{FF2B5EF4-FFF2-40B4-BE49-F238E27FC236}">
                    <a16:creationId xmlns:a16="http://schemas.microsoft.com/office/drawing/2014/main" xmlns="" id="{F7971B59-2E1A-4BEA-9236-7595C006E81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58527" y="3119891"/>
                <a:ext cx="868727" cy="99900"/>
              </a:xfrm>
              <a:prstGeom prst="rect">
                <a:avLst/>
              </a:prstGeom>
              <a:solidFill>
                <a:srgbClr val="FFFFFF">
                  <a:lumMod val="6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Freeform: Shape 45">
                <a:extLst>
                  <a:ext uri="{FF2B5EF4-FFF2-40B4-BE49-F238E27FC236}">
                    <a16:creationId xmlns:a16="http://schemas.microsoft.com/office/drawing/2014/main" xmlns="" id="{91030ED1-4144-4390-AF6F-D9DDE10DDEF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384608" y="1580863"/>
                <a:ext cx="584464" cy="1160957"/>
              </a:xfrm>
              <a:custGeom>
                <a:avLst/>
                <a:gdLst>
                  <a:gd name="T0" fmla="*/ 51 w 93"/>
                  <a:gd name="T1" fmla="*/ 93 h 184"/>
                  <a:gd name="T2" fmla="*/ 93 w 93"/>
                  <a:gd name="T3" fmla="*/ 47 h 184"/>
                  <a:gd name="T4" fmla="*/ 46 w 93"/>
                  <a:gd name="T5" fmla="*/ 0 h 184"/>
                  <a:gd name="T6" fmla="*/ 0 w 93"/>
                  <a:gd name="T7" fmla="*/ 47 h 184"/>
                  <a:gd name="T8" fmla="*/ 36 w 93"/>
                  <a:gd name="T9" fmla="*/ 92 h 184"/>
                  <a:gd name="T10" fmla="*/ 36 w 93"/>
                  <a:gd name="T11" fmla="*/ 184 h 184"/>
                  <a:gd name="T12" fmla="*/ 51 w 93"/>
                  <a:gd name="T13" fmla="*/ 184 h 184"/>
                  <a:gd name="T14" fmla="*/ 51 w 93"/>
                  <a:gd name="T15" fmla="*/ 93 h 184"/>
                  <a:gd name="T16" fmla="*/ 19 w 93"/>
                  <a:gd name="T17" fmla="*/ 47 h 184"/>
                  <a:gd name="T18" fmla="*/ 46 w 93"/>
                  <a:gd name="T19" fmla="*/ 19 h 184"/>
                  <a:gd name="T20" fmla="*/ 74 w 93"/>
                  <a:gd name="T21" fmla="*/ 47 h 184"/>
                  <a:gd name="T22" fmla="*/ 46 w 93"/>
                  <a:gd name="T23" fmla="*/ 74 h 184"/>
                  <a:gd name="T24" fmla="*/ 19 w 93"/>
                  <a:gd name="T25" fmla="*/ 4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184">
                    <a:moveTo>
                      <a:pt x="51" y="93"/>
                    </a:moveTo>
                    <a:cubicBezTo>
                      <a:pt x="75" y="90"/>
                      <a:pt x="93" y="71"/>
                      <a:pt x="93" y="47"/>
                    </a:cubicBezTo>
                    <a:cubicBezTo>
                      <a:pt x="93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7"/>
                    </a:cubicBezTo>
                    <a:cubicBezTo>
                      <a:pt x="0" y="69"/>
                      <a:pt x="15" y="87"/>
                      <a:pt x="36" y="92"/>
                    </a:cubicBezTo>
                    <a:cubicBezTo>
                      <a:pt x="36" y="184"/>
                      <a:pt x="36" y="184"/>
                      <a:pt x="36" y="184"/>
                    </a:cubicBezTo>
                    <a:cubicBezTo>
                      <a:pt x="51" y="184"/>
                      <a:pt x="51" y="184"/>
                      <a:pt x="51" y="184"/>
                    </a:cubicBezTo>
                    <a:lnTo>
                      <a:pt x="51" y="93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6" y="19"/>
                    </a:cubicBezTo>
                    <a:cubicBezTo>
                      <a:pt x="61" y="19"/>
                      <a:pt x="74" y="32"/>
                      <a:pt x="74" y="47"/>
                    </a:cubicBezTo>
                    <a:cubicBezTo>
                      <a:pt x="74" y="62"/>
                      <a:pt x="61" y="74"/>
                      <a:pt x="46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Freeform: Shape 46">
                <a:extLst>
                  <a:ext uri="{FF2B5EF4-FFF2-40B4-BE49-F238E27FC236}">
                    <a16:creationId xmlns:a16="http://schemas.microsoft.com/office/drawing/2014/main" xmlns="" id="{3FBB60C3-6951-4FC5-8FA9-D5F8924B069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649402" y="2734389"/>
                <a:ext cx="409125" cy="483511"/>
              </a:xfrm>
              <a:custGeom>
                <a:avLst/>
                <a:gdLst>
                  <a:gd name="T0" fmla="*/ 50 w 65"/>
                  <a:gd name="T1" fmla="*/ 0 h 77"/>
                  <a:gd name="T2" fmla="*/ 50 w 65"/>
                  <a:gd name="T3" fmla="*/ 0 h 77"/>
                  <a:gd name="T4" fmla="*/ 2 w 65"/>
                  <a:gd name="T5" fmla="*/ 61 h 77"/>
                  <a:gd name="T6" fmla="*/ 0 w 65"/>
                  <a:gd name="T7" fmla="*/ 61 h 77"/>
                  <a:gd name="T8" fmla="*/ 0 w 65"/>
                  <a:gd name="T9" fmla="*/ 77 h 77"/>
                  <a:gd name="T10" fmla="*/ 2 w 65"/>
                  <a:gd name="T11" fmla="*/ 77 h 77"/>
                  <a:gd name="T12" fmla="*/ 43 w 65"/>
                  <a:gd name="T13" fmla="*/ 63 h 77"/>
                  <a:gd name="T14" fmla="*/ 65 w 65"/>
                  <a:gd name="T15" fmla="*/ 0 h 77"/>
                  <a:gd name="T16" fmla="*/ 65 w 65"/>
                  <a:gd name="T17" fmla="*/ 0 h 77"/>
                  <a:gd name="T18" fmla="*/ 50 w 65"/>
                  <a:gd name="T1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77"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23"/>
                      <a:pt x="44" y="61"/>
                      <a:pt x="2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13" y="77"/>
                      <a:pt x="29" y="75"/>
                      <a:pt x="43" y="63"/>
                    </a:cubicBezTo>
                    <a:cubicBezTo>
                      <a:pt x="58" y="50"/>
                      <a:pt x="65" y="29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0" name="TextBox 53">
              <a:extLst>
                <a:ext uri="{FF2B5EF4-FFF2-40B4-BE49-F238E27FC236}">
                  <a16:creationId xmlns:a16="http://schemas.microsoft.com/office/drawing/2014/main" xmlns="" id="{13883981-5B98-4E1A-94D2-A962288EE39B}"/>
                </a:ext>
              </a:extLst>
            </p:cNvPr>
            <p:cNvSpPr txBox="1"/>
            <p:nvPr/>
          </p:nvSpPr>
          <p:spPr>
            <a:xfrm flipH="1">
              <a:off x="5107552" y="1607891"/>
              <a:ext cx="288782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4</a:t>
              </a:r>
            </a:p>
          </p:txBody>
        </p:sp>
        <p:sp>
          <p:nvSpPr>
            <p:cNvPr id="61" name="TextBox 54">
              <a:extLst>
                <a:ext uri="{FF2B5EF4-FFF2-40B4-BE49-F238E27FC236}">
                  <a16:creationId xmlns:a16="http://schemas.microsoft.com/office/drawing/2014/main" xmlns="" id="{81A024CD-AB90-48E4-B692-A70CB681B32A}"/>
                </a:ext>
              </a:extLst>
            </p:cNvPr>
            <p:cNvSpPr txBox="1"/>
            <p:nvPr/>
          </p:nvSpPr>
          <p:spPr>
            <a:xfrm flipH="1">
              <a:off x="3622571" y="1607891"/>
              <a:ext cx="288782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3</a:t>
              </a:r>
            </a:p>
          </p:txBody>
        </p:sp>
        <p:sp>
          <p:nvSpPr>
            <p:cNvPr id="62" name="TextBox 55">
              <a:extLst>
                <a:ext uri="{FF2B5EF4-FFF2-40B4-BE49-F238E27FC236}">
                  <a16:creationId xmlns:a16="http://schemas.microsoft.com/office/drawing/2014/main" xmlns="" id="{D29DC20A-454B-4E66-BA7A-2A3F30B59765}"/>
                </a:ext>
              </a:extLst>
            </p:cNvPr>
            <p:cNvSpPr txBox="1"/>
            <p:nvPr/>
          </p:nvSpPr>
          <p:spPr>
            <a:xfrm flipH="1">
              <a:off x="587395" y="1607891"/>
              <a:ext cx="288782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1</a:t>
              </a:r>
            </a:p>
          </p:txBody>
        </p:sp>
        <p:grpSp>
          <p:nvGrpSpPr>
            <p:cNvPr id="63" name="Group 64">
              <a:extLst>
                <a:ext uri="{FF2B5EF4-FFF2-40B4-BE49-F238E27FC236}">
                  <a16:creationId xmlns:a16="http://schemas.microsoft.com/office/drawing/2014/main" xmlns="" id="{8B83BF80-7C44-44D9-87FF-0588C5D9524A}"/>
                </a:ext>
              </a:extLst>
            </p:cNvPr>
            <p:cNvGrpSpPr/>
            <p:nvPr/>
          </p:nvGrpSpPr>
          <p:grpSpPr>
            <a:xfrm flipH="1">
              <a:off x="1278760" y="1556334"/>
              <a:ext cx="280742" cy="428459"/>
              <a:chOff x="6553" y="1835403"/>
              <a:chExt cx="576263" cy="879476"/>
            </a:xfrm>
            <a:solidFill>
              <a:srgbClr val="FFFFFF">
                <a:lumMod val="65000"/>
              </a:srgbClr>
            </a:solidFill>
          </p:grpSpPr>
          <p:sp>
            <p:nvSpPr>
              <p:cNvPr id="92" name="Freeform: Shape 65">
                <a:extLst>
                  <a:ext uri="{FF2B5EF4-FFF2-40B4-BE49-F238E27FC236}">
                    <a16:creationId xmlns:a16="http://schemas.microsoft.com/office/drawing/2014/main" xmlns="" id="{000C069F-687A-455C-B2FB-13BAA30CF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03" y="1835403"/>
                <a:ext cx="442913" cy="150813"/>
              </a:xfrm>
              <a:custGeom>
                <a:avLst/>
                <a:gdLst>
                  <a:gd name="T0" fmla="*/ 231 w 279"/>
                  <a:gd name="T1" fmla="*/ 95 h 95"/>
                  <a:gd name="T2" fmla="*/ 58 w 279"/>
                  <a:gd name="T3" fmla="*/ 95 h 95"/>
                  <a:gd name="T4" fmla="*/ 0 w 279"/>
                  <a:gd name="T5" fmla="*/ 0 h 95"/>
                  <a:gd name="T6" fmla="*/ 279 w 279"/>
                  <a:gd name="T7" fmla="*/ 0 h 95"/>
                  <a:gd name="T8" fmla="*/ 231 w 279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95">
                    <a:moveTo>
                      <a:pt x="231" y="95"/>
                    </a:moveTo>
                    <a:lnTo>
                      <a:pt x="58" y="95"/>
                    </a:lnTo>
                    <a:lnTo>
                      <a:pt x="0" y="0"/>
                    </a:lnTo>
                    <a:lnTo>
                      <a:pt x="279" y="0"/>
                    </a:lnTo>
                    <a:lnTo>
                      <a:pt x="231" y="95"/>
                    </a:lnTo>
                    <a:close/>
                  </a:path>
                </a:pathLst>
              </a:custGeom>
              <a:grpFill/>
              <a:ln w="12700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Freeform: Shape 66">
                <a:extLst>
                  <a:ext uri="{FF2B5EF4-FFF2-40B4-BE49-F238E27FC236}">
                    <a16:creationId xmlns:a16="http://schemas.microsoft.com/office/drawing/2014/main" xmlns="" id="{7DAB8CA1-422C-47A5-953D-955F0E422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3" y="1986216"/>
                <a:ext cx="576263" cy="728663"/>
              </a:xfrm>
              <a:custGeom>
                <a:avLst/>
                <a:gdLst>
                  <a:gd name="T0" fmla="*/ 219 w 363"/>
                  <a:gd name="T1" fmla="*/ 459 h 459"/>
                  <a:gd name="T2" fmla="*/ 142 w 363"/>
                  <a:gd name="T3" fmla="*/ 459 h 459"/>
                  <a:gd name="T4" fmla="*/ 0 w 363"/>
                  <a:gd name="T5" fmla="*/ 158 h 459"/>
                  <a:gd name="T6" fmla="*/ 94 w 363"/>
                  <a:gd name="T7" fmla="*/ 0 h 459"/>
                  <a:gd name="T8" fmla="*/ 267 w 363"/>
                  <a:gd name="T9" fmla="*/ 0 h 459"/>
                  <a:gd name="T10" fmla="*/ 363 w 363"/>
                  <a:gd name="T11" fmla="*/ 158 h 459"/>
                  <a:gd name="T12" fmla="*/ 219 w 363"/>
                  <a:gd name="T13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459">
                    <a:moveTo>
                      <a:pt x="219" y="459"/>
                    </a:moveTo>
                    <a:lnTo>
                      <a:pt x="142" y="459"/>
                    </a:lnTo>
                    <a:lnTo>
                      <a:pt x="0" y="158"/>
                    </a:lnTo>
                    <a:lnTo>
                      <a:pt x="94" y="0"/>
                    </a:lnTo>
                    <a:lnTo>
                      <a:pt x="267" y="0"/>
                    </a:lnTo>
                    <a:lnTo>
                      <a:pt x="363" y="158"/>
                    </a:lnTo>
                    <a:lnTo>
                      <a:pt x="219" y="459"/>
                    </a:lnTo>
                    <a:close/>
                  </a:path>
                </a:pathLst>
              </a:custGeom>
              <a:grpFill/>
              <a:ln w="12700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Straight Connector 67">
                <a:extLst>
                  <a:ext uri="{FF2B5EF4-FFF2-40B4-BE49-F238E27FC236}">
                    <a16:creationId xmlns:a16="http://schemas.microsoft.com/office/drawing/2014/main" xmlns="" id="{11197C52-C030-4497-8F42-31A8AA552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303" y="2291016"/>
                <a:ext cx="0" cy="423863"/>
              </a:xfrm>
              <a:prstGeom prst="line">
                <a:avLst/>
              </a:prstGeom>
              <a:grpFill/>
              <a:ln w="12700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Oval 68">
                <a:extLst>
                  <a:ext uri="{FF2B5EF4-FFF2-40B4-BE49-F238E27FC236}">
                    <a16:creationId xmlns:a16="http://schemas.microsoft.com/office/drawing/2014/main" xmlns="" id="{F8E07E40-1766-4F8E-AC1B-E68478C02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103" y="2138616"/>
                <a:ext cx="152400" cy="152400"/>
              </a:xfrm>
              <a:prstGeom prst="ellipse">
                <a:avLst/>
              </a:prstGeom>
              <a:grpFill/>
              <a:ln w="12700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5315958" y="2072790"/>
              <a:ext cx="1252262" cy="894485"/>
              <a:chOff x="6736582" y="2155841"/>
              <a:chExt cx="1252262" cy="894485"/>
            </a:xfrm>
          </p:grpSpPr>
          <p:sp>
            <p:nvSpPr>
              <p:cNvPr id="90" name="TextBox 69">
                <a:extLst>
                  <a:ext uri="{FF2B5EF4-FFF2-40B4-BE49-F238E27FC236}">
                    <a16:creationId xmlns:a16="http://schemas.microsoft.com/office/drawing/2014/main" xmlns="" id="{E2A0308B-B43D-432A-9A88-D0F9CB5DBDFF}"/>
                  </a:ext>
                </a:extLst>
              </p:cNvPr>
              <p:cNvSpPr txBox="1"/>
              <p:nvPr/>
            </p:nvSpPr>
            <p:spPr>
              <a:xfrm flipH="1">
                <a:off x="6736582" y="2155841"/>
                <a:ext cx="1061829" cy="25391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91" name="TextBox 70">
                <a:extLst>
                  <a:ext uri="{FF2B5EF4-FFF2-40B4-BE49-F238E27FC236}">
                    <a16:creationId xmlns:a16="http://schemas.microsoft.com/office/drawing/2014/main" xmlns="" id="{04791C14-2E09-4E7D-8C7C-FE8CF8488A1B}"/>
                  </a:ext>
                </a:extLst>
              </p:cNvPr>
              <p:cNvSpPr txBox="1"/>
              <p:nvPr/>
            </p:nvSpPr>
            <p:spPr>
              <a:xfrm flipH="1">
                <a:off x="6736583" y="2409766"/>
                <a:ext cx="1252261" cy="640560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3863176" y="2072790"/>
              <a:ext cx="1252262" cy="894485"/>
              <a:chOff x="5283800" y="2155841"/>
              <a:chExt cx="1252262" cy="894485"/>
            </a:xfrm>
          </p:grpSpPr>
          <p:sp>
            <p:nvSpPr>
              <p:cNvPr id="88" name="TextBox 71">
                <a:extLst>
                  <a:ext uri="{FF2B5EF4-FFF2-40B4-BE49-F238E27FC236}">
                    <a16:creationId xmlns:a16="http://schemas.microsoft.com/office/drawing/2014/main" xmlns="" id="{4F16F082-5D7B-40A8-AAF0-BAF07E8828E0}"/>
                  </a:ext>
                </a:extLst>
              </p:cNvPr>
              <p:cNvSpPr txBox="1"/>
              <p:nvPr/>
            </p:nvSpPr>
            <p:spPr>
              <a:xfrm flipH="1">
                <a:off x="5283800" y="2155841"/>
                <a:ext cx="1061829" cy="25391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89" name="TextBox 72">
                <a:extLst>
                  <a:ext uri="{FF2B5EF4-FFF2-40B4-BE49-F238E27FC236}">
                    <a16:creationId xmlns:a16="http://schemas.microsoft.com/office/drawing/2014/main" xmlns="" id="{81224484-0B13-484B-AC71-47F2139EB0D9}"/>
                  </a:ext>
                </a:extLst>
              </p:cNvPr>
              <p:cNvSpPr txBox="1"/>
              <p:nvPr/>
            </p:nvSpPr>
            <p:spPr>
              <a:xfrm flipH="1">
                <a:off x="5283801" y="2409766"/>
                <a:ext cx="1252261" cy="640560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793000" y="2072790"/>
              <a:ext cx="1252262" cy="894485"/>
              <a:chOff x="2213624" y="2155841"/>
              <a:chExt cx="1252262" cy="894485"/>
            </a:xfrm>
          </p:grpSpPr>
          <p:sp>
            <p:nvSpPr>
              <p:cNvPr id="86" name="TextBox 73">
                <a:extLst>
                  <a:ext uri="{FF2B5EF4-FFF2-40B4-BE49-F238E27FC236}">
                    <a16:creationId xmlns:a16="http://schemas.microsoft.com/office/drawing/2014/main" xmlns="" id="{EF38B9E1-8E26-4723-ADAA-0EAC10FFFB32}"/>
                  </a:ext>
                </a:extLst>
              </p:cNvPr>
              <p:cNvSpPr txBox="1"/>
              <p:nvPr/>
            </p:nvSpPr>
            <p:spPr>
              <a:xfrm flipH="1">
                <a:off x="2213624" y="2155841"/>
                <a:ext cx="1061829" cy="25391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87" name="TextBox 74">
                <a:extLst>
                  <a:ext uri="{FF2B5EF4-FFF2-40B4-BE49-F238E27FC236}">
                    <a16:creationId xmlns:a16="http://schemas.microsoft.com/office/drawing/2014/main" xmlns="" id="{438DD463-2493-44CD-8C05-D83BB749EA8A}"/>
                  </a:ext>
                </a:extLst>
              </p:cNvPr>
              <p:cNvSpPr txBox="1"/>
              <p:nvPr/>
            </p:nvSpPr>
            <p:spPr>
              <a:xfrm flipH="1">
                <a:off x="2213625" y="2409766"/>
                <a:ext cx="1252261" cy="640560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67" name="Group 75">
              <a:extLst>
                <a:ext uri="{FF2B5EF4-FFF2-40B4-BE49-F238E27FC236}">
                  <a16:creationId xmlns:a16="http://schemas.microsoft.com/office/drawing/2014/main" xmlns="" id="{70BB561E-A64A-4FC9-A6E9-CFA0AC9C5988}"/>
                </a:ext>
              </a:extLst>
            </p:cNvPr>
            <p:cNvGrpSpPr/>
            <p:nvPr/>
          </p:nvGrpSpPr>
          <p:grpSpPr>
            <a:xfrm flipH="1">
              <a:off x="5922991" y="1523531"/>
              <a:ext cx="357773" cy="431660"/>
              <a:chOff x="134906" y="3220464"/>
              <a:chExt cx="730251" cy="881063"/>
            </a:xfrm>
            <a:solidFill>
              <a:srgbClr val="FFFFFF">
                <a:lumMod val="65000"/>
              </a:srgbClr>
            </a:solidFill>
          </p:grpSpPr>
          <p:sp>
            <p:nvSpPr>
              <p:cNvPr id="80" name="Freeform: Shape 76">
                <a:extLst>
                  <a:ext uri="{FF2B5EF4-FFF2-40B4-BE49-F238E27FC236}">
                    <a16:creationId xmlns:a16="http://schemas.microsoft.com/office/drawing/2014/main" xmlns="" id="{106227F5-67D9-475A-B702-7EA7215BA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906" y="3220464"/>
                <a:ext cx="730251" cy="577851"/>
              </a:xfrm>
              <a:custGeom>
                <a:avLst/>
                <a:gdLst>
                  <a:gd name="T0" fmla="*/ 124 w 192"/>
                  <a:gd name="T1" fmla="*/ 96 h 152"/>
                  <a:gd name="T2" fmla="*/ 116 w 192"/>
                  <a:gd name="T3" fmla="*/ 92 h 152"/>
                  <a:gd name="T4" fmla="*/ 116 w 192"/>
                  <a:gd name="T5" fmla="*/ 80 h 152"/>
                  <a:gd name="T6" fmla="*/ 120 w 192"/>
                  <a:gd name="T7" fmla="*/ 60 h 152"/>
                  <a:gd name="T8" fmla="*/ 121 w 192"/>
                  <a:gd name="T9" fmla="*/ 25 h 152"/>
                  <a:gd name="T10" fmla="*/ 96 w 192"/>
                  <a:gd name="T11" fmla="*/ 0 h 152"/>
                  <a:gd name="T12" fmla="*/ 72 w 192"/>
                  <a:gd name="T13" fmla="*/ 24 h 152"/>
                  <a:gd name="T14" fmla="*/ 72 w 192"/>
                  <a:gd name="T15" fmla="*/ 60 h 152"/>
                  <a:gd name="T16" fmla="*/ 76 w 192"/>
                  <a:gd name="T17" fmla="*/ 80 h 152"/>
                  <a:gd name="T18" fmla="*/ 76 w 192"/>
                  <a:gd name="T19" fmla="*/ 92 h 152"/>
                  <a:gd name="T20" fmla="*/ 68 w 192"/>
                  <a:gd name="T21" fmla="*/ 96 h 152"/>
                  <a:gd name="T22" fmla="*/ 16 w 192"/>
                  <a:gd name="T23" fmla="*/ 96 h 152"/>
                  <a:gd name="T24" fmla="*/ 0 w 192"/>
                  <a:gd name="T25" fmla="*/ 116 h 152"/>
                  <a:gd name="T26" fmla="*/ 0 w 192"/>
                  <a:gd name="T27" fmla="*/ 152 h 152"/>
                  <a:gd name="T28" fmla="*/ 192 w 192"/>
                  <a:gd name="T29" fmla="*/ 152 h 152"/>
                  <a:gd name="T30" fmla="*/ 192 w 192"/>
                  <a:gd name="T31" fmla="*/ 116 h 152"/>
                  <a:gd name="T32" fmla="*/ 176 w 192"/>
                  <a:gd name="T33" fmla="*/ 96 h 152"/>
                  <a:gd name="T34" fmla="*/ 124 w 192"/>
                  <a:gd name="T35" fmla="*/ 9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" h="152">
                    <a:moveTo>
                      <a:pt x="124" y="96"/>
                    </a:moveTo>
                    <a:cubicBezTo>
                      <a:pt x="121" y="96"/>
                      <a:pt x="118" y="95"/>
                      <a:pt x="116" y="92"/>
                    </a:cubicBezTo>
                    <a:cubicBezTo>
                      <a:pt x="114" y="89"/>
                      <a:pt x="115" y="83"/>
                      <a:pt x="116" y="80"/>
                    </a:cubicBezTo>
                    <a:cubicBezTo>
                      <a:pt x="119" y="72"/>
                      <a:pt x="120" y="68"/>
                      <a:pt x="120" y="60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1" y="11"/>
                      <a:pt x="110" y="0"/>
                      <a:pt x="96" y="0"/>
                    </a:cubicBezTo>
                    <a:cubicBezTo>
                      <a:pt x="82" y="0"/>
                      <a:pt x="72" y="10"/>
                      <a:pt x="72" y="24"/>
                    </a:cubicBezTo>
                    <a:cubicBezTo>
                      <a:pt x="72" y="60"/>
                      <a:pt x="72" y="60"/>
                      <a:pt x="72" y="60"/>
                    </a:cubicBezTo>
                    <a:cubicBezTo>
                      <a:pt x="72" y="68"/>
                      <a:pt x="73" y="72"/>
                      <a:pt x="76" y="80"/>
                    </a:cubicBezTo>
                    <a:cubicBezTo>
                      <a:pt x="77" y="83"/>
                      <a:pt x="78" y="89"/>
                      <a:pt x="76" y="92"/>
                    </a:cubicBezTo>
                    <a:cubicBezTo>
                      <a:pt x="74" y="95"/>
                      <a:pt x="71" y="96"/>
                      <a:pt x="68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8" y="96"/>
                      <a:pt x="0" y="108"/>
                      <a:pt x="0" y="11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192" y="152"/>
                      <a:pt x="192" y="152"/>
                      <a:pt x="192" y="152"/>
                    </a:cubicBezTo>
                    <a:cubicBezTo>
                      <a:pt x="192" y="116"/>
                      <a:pt x="192" y="116"/>
                      <a:pt x="192" y="116"/>
                    </a:cubicBezTo>
                    <a:cubicBezTo>
                      <a:pt x="192" y="108"/>
                      <a:pt x="184" y="96"/>
                      <a:pt x="176" y="96"/>
                    </a:cubicBezTo>
                    <a:lnTo>
                      <a:pt x="124" y="96"/>
                    </a:lnTo>
                    <a:close/>
                  </a:path>
                </a:pathLst>
              </a:custGeom>
              <a:grp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Freeform: Shape 77">
                <a:extLst>
                  <a:ext uri="{FF2B5EF4-FFF2-40B4-BE49-F238E27FC236}">
                    <a16:creationId xmlns:a16="http://schemas.microsoft.com/office/drawing/2014/main" xmlns="" id="{8DF575DF-14E8-41A8-8D97-69B664D13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069" y="3798314"/>
                <a:ext cx="669926" cy="303213"/>
              </a:xfrm>
              <a:custGeom>
                <a:avLst/>
                <a:gdLst>
                  <a:gd name="T0" fmla="*/ 422 w 422"/>
                  <a:gd name="T1" fmla="*/ 191 h 191"/>
                  <a:gd name="T2" fmla="*/ 115 w 422"/>
                  <a:gd name="T3" fmla="*/ 191 h 191"/>
                  <a:gd name="T4" fmla="*/ 115 w 422"/>
                  <a:gd name="T5" fmla="*/ 95 h 191"/>
                  <a:gd name="T6" fmla="*/ 67 w 422"/>
                  <a:gd name="T7" fmla="*/ 191 h 191"/>
                  <a:gd name="T8" fmla="*/ 0 w 422"/>
                  <a:gd name="T9" fmla="*/ 191 h 191"/>
                  <a:gd name="T10" fmla="*/ 0 w 422"/>
                  <a:gd name="T11" fmla="*/ 0 h 191"/>
                  <a:gd name="T12" fmla="*/ 422 w 422"/>
                  <a:gd name="T13" fmla="*/ 0 h 191"/>
                  <a:gd name="T14" fmla="*/ 422 w 422"/>
                  <a:gd name="T15" fmla="*/ 19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2" h="191">
                    <a:moveTo>
                      <a:pt x="422" y="191"/>
                    </a:moveTo>
                    <a:lnTo>
                      <a:pt x="115" y="191"/>
                    </a:lnTo>
                    <a:lnTo>
                      <a:pt x="115" y="95"/>
                    </a:lnTo>
                    <a:lnTo>
                      <a:pt x="67" y="191"/>
                    </a:lnTo>
                    <a:lnTo>
                      <a:pt x="0" y="191"/>
                    </a:lnTo>
                    <a:lnTo>
                      <a:pt x="0" y="0"/>
                    </a:lnTo>
                    <a:lnTo>
                      <a:pt x="422" y="0"/>
                    </a:lnTo>
                    <a:lnTo>
                      <a:pt x="422" y="191"/>
                    </a:lnTo>
                    <a:close/>
                  </a:path>
                </a:pathLst>
              </a:custGeom>
              <a:grp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Straight Connector 78">
                <a:extLst>
                  <a:ext uri="{FF2B5EF4-FFF2-40B4-BE49-F238E27FC236}">
                    <a16:creationId xmlns:a16="http://schemas.microsoft.com/office/drawing/2014/main" xmlns="" id="{FC3EB659-4DA8-47DC-927F-15759C1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19" y="3904677"/>
                <a:ext cx="0" cy="196850"/>
              </a:xfrm>
              <a:prstGeom prst="line">
                <a:avLst/>
              </a:prstGeom>
              <a:grp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Straight Connector 79">
                <a:extLst>
                  <a:ext uri="{FF2B5EF4-FFF2-40B4-BE49-F238E27FC236}">
                    <a16:creationId xmlns:a16="http://schemas.microsoft.com/office/drawing/2014/main" xmlns="" id="{C70D3D79-5BF8-40D2-B173-540BC09C6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32" y="3949127"/>
                <a:ext cx="0" cy="152400"/>
              </a:xfrm>
              <a:prstGeom prst="line">
                <a:avLst/>
              </a:prstGeom>
              <a:grp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Straight Connector 80">
                <a:extLst>
                  <a:ext uri="{FF2B5EF4-FFF2-40B4-BE49-F238E27FC236}">
                    <a16:creationId xmlns:a16="http://schemas.microsoft.com/office/drawing/2014/main" xmlns="" id="{8CE511BA-B4E7-4B46-A70E-6AC5A19F2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357" y="4011039"/>
                <a:ext cx="0" cy="90488"/>
              </a:xfrm>
              <a:prstGeom prst="line">
                <a:avLst/>
              </a:prstGeom>
              <a:grp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Oval 81">
                <a:extLst>
                  <a:ext uri="{FF2B5EF4-FFF2-40B4-BE49-F238E27FC236}">
                    <a16:creationId xmlns:a16="http://schemas.microsoft.com/office/drawing/2014/main" xmlns="" id="{BA36E7B3-1EFD-4FF5-ABE2-4FAA44036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981" y="3296664"/>
                <a:ext cx="38100" cy="38100"/>
              </a:xfrm>
              <a:prstGeom prst="ellipse">
                <a:avLst/>
              </a:prstGeom>
              <a:grpFill/>
              <a:ln w="158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8" name="Freeform: Shape 82">
              <a:extLst>
                <a:ext uri="{FF2B5EF4-FFF2-40B4-BE49-F238E27FC236}">
                  <a16:creationId xmlns:a16="http://schemas.microsoft.com/office/drawing/2014/main" xmlns="" id="{1CEFEB59-58F6-420E-BD45-8ED5DA5CEEE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11971" y="1619464"/>
              <a:ext cx="354336" cy="347234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5 h 204"/>
                <a:gd name="T34" fmla="*/ 34 w 208"/>
                <a:gd name="T35" fmla="*/ 138 h 204"/>
                <a:gd name="T36" fmla="*/ 22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0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5"/>
                    <a:pt x="28" y="125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2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3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5" y="135"/>
                    <a:pt x="70" y="120"/>
                    <a:pt x="70" y="102"/>
                  </a:cubicBezTo>
                  <a:cubicBezTo>
                    <a:pt x="70" y="84"/>
                    <a:pt x="85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69" name="TextBox 94">
              <a:extLst>
                <a:ext uri="{FF2B5EF4-FFF2-40B4-BE49-F238E27FC236}">
                  <a16:creationId xmlns:a16="http://schemas.microsoft.com/office/drawing/2014/main" xmlns="" id="{DADC125B-2F54-42C7-B25E-06198E0C364B}"/>
                </a:ext>
              </a:extLst>
            </p:cNvPr>
            <p:cNvSpPr txBox="1"/>
            <p:nvPr/>
          </p:nvSpPr>
          <p:spPr>
            <a:xfrm flipH="1">
              <a:off x="2120623" y="1603496"/>
              <a:ext cx="288782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2</a:t>
              </a: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1979712" y="1491630"/>
              <a:ext cx="4519844" cy="2299041"/>
              <a:chOff x="3400336" y="1574681"/>
              <a:chExt cx="4519844" cy="2299041"/>
            </a:xfrm>
            <a:solidFill>
              <a:srgbClr val="FFFFFF">
                <a:lumMod val="65000"/>
              </a:srgbClr>
            </a:solidFill>
          </p:grpSpPr>
          <p:sp>
            <p:nvSpPr>
              <p:cNvPr id="75" name="Rectangle 91">
                <a:extLst>
                  <a:ext uri="{FF2B5EF4-FFF2-40B4-BE49-F238E27FC236}">
                    <a16:creationId xmlns:a16="http://schemas.microsoft.com/office/drawing/2014/main" xmlns="" id="{70FD88C4-A5E1-44C6-984D-4C360788AF0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529191" y="3781922"/>
                <a:ext cx="2390989" cy="918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Freeform: Shape 92">
                <a:extLst>
                  <a:ext uri="{FF2B5EF4-FFF2-40B4-BE49-F238E27FC236}">
                    <a16:creationId xmlns:a16="http://schemas.microsoft.com/office/drawing/2014/main" xmlns="" id="{4E51C792-E3D2-47C5-A6AD-BC921F44092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45619" y="3390435"/>
                <a:ext cx="390529" cy="478198"/>
              </a:xfrm>
              <a:custGeom>
                <a:avLst/>
                <a:gdLst>
                  <a:gd name="T0" fmla="*/ 46 w 62"/>
                  <a:gd name="T1" fmla="*/ 0 h 76"/>
                  <a:gd name="T2" fmla="*/ 46 w 62"/>
                  <a:gd name="T3" fmla="*/ 0 h 76"/>
                  <a:gd name="T4" fmla="*/ 1 w 62"/>
                  <a:gd name="T5" fmla="*/ 61 h 76"/>
                  <a:gd name="T6" fmla="*/ 0 w 62"/>
                  <a:gd name="T7" fmla="*/ 61 h 76"/>
                  <a:gd name="T8" fmla="*/ 0 w 62"/>
                  <a:gd name="T9" fmla="*/ 76 h 76"/>
                  <a:gd name="T10" fmla="*/ 1 w 62"/>
                  <a:gd name="T11" fmla="*/ 76 h 76"/>
                  <a:gd name="T12" fmla="*/ 62 w 62"/>
                  <a:gd name="T13" fmla="*/ 0 h 76"/>
                  <a:gd name="T14" fmla="*/ 62 w 62"/>
                  <a:gd name="T15" fmla="*/ 0 h 76"/>
                  <a:gd name="T16" fmla="*/ 46 w 62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76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6" y="55"/>
                      <a:pt x="14" y="61"/>
                      <a:pt x="1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" y="76"/>
                      <a:pt x="1" y="76"/>
                      <a:pt x="1" y="76"/>
                    </a:cubicBezTo>
                    <a:cubicBezTo>
                      <a:pt x="38" y="76"/>
                      <a:pt x="62" y="47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Freeform: Shape 93">
                <a:extLst>
                  <a:ext uri="{FF2B5EF4-FFF2-40B4-BE49-F238E27FC236}">
                    <a16:creationId xmlns:a16="http://schemas.microsoft.com/office/drawing/2014/main" xmlns="" id="{3E48A34B-3DFB-4190-9A60-E482A995AA1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400336" y="1574681"/>
                <a:ext cx="579151" cy="1344267"/>
              </a:xfrm>
              <a:custGeom>
                <a:avLst/>
                <a:gdLst>
                  <a:gd name="T0" fmla="*/ 53 w 92"/>
                  <a:gd name="T1" fmla="*/ 93 h 213"/>
                  <a:gd name="T2" fmla="*/ 92 w 92"/>
                  <a:gd name="T3" fmla="*/ 47 h 213"/>
                  <a:gd name="T4" fmla="*/ 46 w 92"/>
                  <a:gd name="T5" fmla="*/ 0 h 213"/>
                  <a:gd name="T6" fmla="*/ 0 w 92"/>
                  <a:gd name="T7" fmla="*/ 47 h 213"/>
                  <a:gd name="T8" fmla="*/ 37 w 92"/>
                  <a:gd name="T9" fmla="*/ 92 h 213"/>
                  <a:gd name="T10" fmla="*/ 37 w 92"/>
                  <a:gd name="T11" fmla="*/ 213 h 213"/>
                  <a:gd name="T12" fmla="*/ 53 w 92"/>
                  <a:gd name="T13" fmla="*/ 213 h 213"/>
                  <a:gd name="T14" fmla="*/ 53 w 92"/>
                  <a:gd name="T15" fmla="*/ 93 h 213"/>
                  <a:gd name="T16" fmla="*/ 19 w 92"/>
                  <a:gd name="T17" fmla="*/ 47 h 213"/>
                  <a:gd name="T18" fmla="*/ 46 w 92"/>
                  <a:gd name="T19" fmla="*/ 19 h 213"/>
                  <a:gd name="T20" fmla="*/ 73 w 92"/>
                  <a:gd name="T21" fmla="*/ 47 h 213"/>
                  <a:gd name="T22" fmla="*/ 46 w 92"/>
                  <a:gd name="T23" fmla="*/ 74 h 213"/>
                  <a:gd name="T24" fmla="*/ 19 w 92"/>
                  <a:gd name="T25" fmla="*/ 47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213">
                    <a:moveTo>
                      <a:pt x="53" y="93"/>
                    </a:moveTo>
                    <a:cubicBezTo>
                      <a:pt x="75" y="89"/>
                      <a:pt x="92" y="70"/>
                      <a:pt x="92" y="47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0" y="0"/>
                      <a:pt x="0" y="21"/>
                      <a:pt x="0" y="47"/>
                    </a:cubicBezTo>
                    <a:cubicBezTo>
                      <a:pt x="0" y="69"/>
                      <a:pt x="16" y="88"/>
                      <a:pt x="37" y="92"/>
                    </a:cubicBezTo>
                    <a:cubicBezTo>
                      <a:pt x="37" y="213"/>
                      <a:pt x="37" y="213"/>
                      <a:pt x="37" y="213"/>
                    </a:cubicBezTo>
                    <a:cubicBezTo>
                      <a:pt x="53" y="213"/>
                      <a:pt x="53" y="213"/>
                      <a:pt x="53" y="213"/>
                    </a:cubicBezTo>
                    <a:lnTo>
                      <a:pt x="53" y="93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6" y="19"/>
                    </a:cubicBezTo>
                    <a:cubicBezTo>
                      <a:pt x="61" y="19"/>
                      <a:pt x="73" y="32"/>
                      <a:pt x="73" y="47"/>
                    </a:cubicBezTo>
                    <a:cubicBezTo>
                      <a:pt x="73" y="62"/>
                      <a:pt x="61" y="74"/>
                      <a:pt x="46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Rectangle 95">
                <a:extLst>
                  <a:ext uri="{FF2B5EF4-FFF2-40B4-BE49-F238E27FC236}">
                    <a16:creationId xmlns:a16="http://schemas.microsoft.com/office/drawing/2014/main" xmlns="" id="{BF13195C-E42A-4F47-B2A1-C2485175720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 flipH="1">
                <a:off x="3324112" y="2966580"/>
                <a:ext cx="745109" cy="1026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Rectangle 97">
                <a:extLst>
                  <a:ext uri="{FF2B5EF4-FFF2-40B4-BE49-F238E27FC236}">
                    <a16:creationId xmlns:a16="http://schemas.microsoft.com/office/drawing/2014/main" xmlns="" id="{E80C972A-D9C8-4599-B23F-584E935E4E0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12427" y="3776201"/>
                <a:ext cx="1620000" cy="945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1" name="Freeform: Shape 100">
              <a:extLst>
                <a:ext uri="{FF2B5EF4-FFF2-40B4-BE49-F238E27FC236}">
                  <a16:creationId xmlns:a16="http://schemas.microsoft.com/office/drawing/2014/main" xmlns="" id="{6C6BDCBA-6FB9-48F5-A6ED-F1DED96FC55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24237" y="1617363"/>
              <a:ext cx="356807" cy="339143"/>
            </a:xfrm>
            <a:custGeom>
              <a:avLst/>
              <a:gdLst>
                <a:gd name="T0" fmla="*/ 207 w 211"/>
                <a:gd name="T1" fmla="*/ 85 h 200"/>
                <a:gd name="T2" fmla="*/ 153 w 211"/>
                <a:gd name="T3" fmla="*/ 124 h 200"/>
                <a:gd name="T4" fmla="*/ 173 w 211"/>
                <a:gd name="T5" fmla="*/ 189 h 200"/>
                <a:gd name="T6" fmla="*/ 170 w 211"/>
                <a:gd name="T7" fmla="*/ 198 h 200"/>
                <a:gd name="T8" fmla="*/ 165 w 211"/>
                <a:gd name="T9" fmla="*/ 200 h 200"/>
                <a:gd name="T10" fmla="*/ 160 w 211"/>
                <a:gd name="T11" fmla="*/ 198 h 200"/>
                <a:gd name="T12" fmla="*/ 106 w 211"/>
                <a:gd name="T13" fmla="*/ 158 h 200"/>
                <a:gd name="T14" fmla="*/ 51 w 211"/>
                <a:gd name="T15" fmla="*/ 198 h 200"/>
                <a:gd name="T16" fmla="*/ 41 w 211"/>
                <a:gd name="T17" fmla="*/ 198 h 200"/>
                <a:gd name="T18" fmla="*/ 38 w 211"/>
                <a:gd name="T19" fmla="*/ 189 h 200"/>
                <a:gd name="T20" fmla="*/ 59 w 211"/>
                <a:gd name="T21" fmla="*/ 124 h 200"/>
                <a:gd name="T22" fmla="*/ 5 w 211"/>
                <a:gd name="T23" fmla="*/ 85 h 200"/>
                <a:gd name="T24" fmla="*/ 2 w 211"/>
                <a:gd name="T25" fmla="*/ 75 h 200"/>
                <a:gd name="T26" fmla="*/ 10 w 211"/>
                <a:gd name="T27" fmla="*/ 70 h 200"/>
                <a:gd name="T28" fmla="*/ 77 w 211"/>
                <a:gd name="T29" fmla="*/ 70 h 200"/>
                <a:gd name="T30" fmla="*/ 98 w 211"/>
                <a:gd name="T31" fmla="*/ 5 h 200"/>
                <a:gd name="T32" fmla="*/ 106 w 211"/>
                <a:gd name="T33" fmla="*/ 0 h 200"/>
                <a:gd name="T34" fmla="*/ 114 w 211"/>
                <a:gd name="T35" fmla="*/ 5 h 200"/>
                <a:gd name="T36" fmla="*/ 135 w 211"/>
                <a:gd name="T37" fmla="*/ 70 h 200"/>
                <a:gd name="T38" fmla="*/ 202 w 211"/>
                <a:gd name="T39" fmla="*/ 70 h 200"/>
                <a:gd name="T40" fmla="*/ 210 w 211"/>
                <a:gd name="T41" fmla="*/ 75 h 200"/>
                <a:gd name="T42" fmla="*/ 207 w 211"/>
                <a:gd name="T43" fmla="*/ 8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1" h="200">
                  <a:moveTo>
                    <a:pt x="207" y="85"/>
                  </a:moveTo>
                  <a:cubicBezTo>
                    <a:pt x="153" y="124"/>
                    <a:pt x="153" y="124"/>
                    <a:pt x="153" y="124"/>
                  </a:cubicBezTo>
                  <a:cubicBezTo>
                    <a:pt x="173" y="189"/>
                    <a:pt x="173" y="189"/>
                    <a:pt x="173" y="189"/>
                  </a:cubicBezTo>
                  <a:cubicBezTo>
                    <a:pt x="175" y="192"/>
                    <a:pt x="173" y="196"/>
                    <a:pt x="170" y="198"/>
                  </a:cubicBezTo>
                  <a:cubicBezTo>
                    <a:pt x="169" y="199"/>
                    <a:pt x="167" y="200"/>
                    <a:pt x="165" y="200"/>
                  </a:cubicBezTo>
                  <a:cubicBezTo>
                    <a:pt x="164" y="200"/>
                    <a:pt x="162" y="199"/>
                    <a:pt x="160" y="19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48" y="200"/>
                    <a:pt x="44" y="200"/>
                    <a:pt x="41" y="198"/>
                  </a:cubicBezTo>
                  <a:cubicBezTo>
                    <a:pt x="38" y="196"/>
                    <a:pt x="37" y="192"/>
                    <a:pt x="38" y="189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2" y="83"/>
                    <a:pt x="0" y="79"/>
                    <a:pt x="2" y="75"/>
                  </a:cubicBezTo>
                  <a:cubicBezTo>
                    <a:pt x="3" y="72"/>
                    <a:pt x="6" y="70"/>
                    <a:pt x="10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9" y="2"/>
                    <a:pt x="102" y="0"/>
                    <a:pt x="106" y="0"/>
                  </a:cubicBezTo>
                  <a:cubicBezTo>
                    <a:pt x="110" y="0"/>
                    <a:pt x="113" y="2"/>
                    <a:pt x="114" y="5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202" y="70"/>
                    <a:pt x="202" y="70"/>
                    <a:pt x="202" y="70"/>
                  </a:cubicBezTo>
                  <a:cubicBezTo>
                    <a:pt x="206" y="70"/>
                    <a:pt x="209" y="72"/>
                    <a:pt x="210" y="75"/>
                  </a:cubicBezTo>
                  <a:cubicBezTo>
                    <a:pt x="211" y="79"/>
                    <a:pt x="210" y="83"/>
                    <a:pt x="207" y="85"/>
                  </a:cubicBezTo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2384173" y="2086224"/>
              <a:ext cx="1267879" cy="881051"/>
              <a:chOff x="3804797" y="2169275"/>
              <a:chExt cx="1267879" cy="881051"/>
            </a:xfrm>
          </p:grpSpPr>
          <p:sp>
            <p:nvSpPr>
              <p:cNvPr id="73" name="TextBox 99">
                <a:extLst>
                  <a:ext uri="{FF2B5EF4-FFF2-40B4-BE49-F238E27FC236}">
                    <a16:creationId xmlns:a16="http://schemas.microsoft.com/office/drawing/2014/main" xmlns="" id="{1373CCF5-795D-433E-A3FE-87DA30EB2BC9}"/>
                  </a:ext>
                </a:extLst>
              </p:cNvPr>
              <p:cNvSpPr txBox="1"/>
              <p:nvPr/>
            </p:nvSpPr>
            <p:spPr>
              <a:xfrm flipH="1">
                <a:off x="3820415" y="2409766"/>
                <a:ext cx="1252261" cy="640560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74" name="TextBox 101">
                <a:extLst>
                  <a:ext uri="{FF2B5EF4-FFF2-40B4-BE49-F238E27FC236}">
                    <a16:creationId xmlns:a16="http://schemas.microsoft.com/office/drawing/2014/main" xmlns="" id="{DB8B1EAF-8767-46DD-86D5-5490FB3DE8FA}"/>
                  </a:ext>
                </a:extLst>
              </p:cNvPr>
              <p:cNvSpPr txBox="1"/>
              <p:nvPr/>
            </p:nvSpPr>
            <p:spPr>
              <a:xfrm flipH="1">
                <a:off x="3804797" y="2169275"/>
                <a:ext cx="1061829" cy="25391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108" name="Title 1">
            <a:extLst>
              <a:ext uri="{FF2B5EF4-FFF2-40B4-BE49-F238E27FC236}">
                <a16:creationId xmlns:a16="http://schemas.microsoft.com/office/drawing/2014/main" xmlns="" id="{02EDA33C-8A68-48E8-921B-973FA12D1319}"/>
              </a:ext>
            </a:extLst>
          </p:cNvPr>
          <p:cNvSpPr txBox="1">
            <a:spLocks/>
          </p:cNvSpPr>
          <p:nvPr/>
        </p:nvSpPr>
        <p:spPr>
          <a:xfrm>
            <a:off x="495004" y="1002308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9" name="图片 10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134" y="1237828"/>
            <a:ext cx="374314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68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Connector: Elbow 47">
            <a:extLst>
              <a:ext uri="{FF2B5EF4-FFF2-40B4-BE49-F238E27FC236}">
                <a16:creationId xmlns:a16="http://schemas.microsoft.com/office/drawing/2014/main" xmlns="" id="{1F055DA5-20A2-4D1E-B2C4-7F44B69D3BF6}"/>
              </a:ext>
            </a:extLst>
          </p:cNvPr>
          <p:cNvCxnSpPr>
            <a:endCxn id="28" idx="3"/>
          </p:cNvCxnSpPr>
          <p:nvPr/>
        </p:nvCxnSpPr>
        <p:spPr>
          <a:xfrm rot="10800000">
            <a:off x="2154921" y="2869861"/>
            <a:ext cx="1289637" cy="294157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18CA4"/>
            </a:solidFill>
            <a:prstDash val="sysDash"/>
            <a:headEnd type="oval" w="lg" len="lg"/>
            <a:tailEnd type="triangle"/>
          </a:ln>
          <a:effectLst/>
        </p:spPr>
      </p:cxnSp>
      <p:cxnSp>
        <p:nvCxnSpPr>
          <p:cNvPr id="24" name="Connector: Elbow 48">
            <a:extLst>
              <a:ext uri="{FF2B5EF4-FFF2-40B4-BE49-F238E27FC236}">
                <a16:creationId xmlns:a16="http://schemas.microsoft.com/office/drawing/2014/main" xmlns="" id="{3290F900-28E0-4A0D-9773-7DDA61A49D87}"/>
              </a:ext>
            </a:extLst>
          </p:cNvPr>
          <p:cNvCxnSpPr>
            <a:endCxn id="31" idx="3"/>
          </p:cNvCxnSpPr>
          <p:nvPr/>
        </p:nvCxnSpPr>
        <p:spPr>
          <a:xfrm rot="10800000">
            <a:off x="2154921" y="4299809"/>
            <a:ext cx="1176670" cy="282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18CA4"/>
            </a:solidFill>
            <a:prstDash val="sysDash"/>
            <a:headEnd type="oval" w="lg" len="lg"/>
            <a:tailEnd type="triangle"/>
          </a:ln>
          <a:effectLst/>
        </p:spPr>
      </p:cxnSp>
      <p:cxnSp>
        <p:nvCxnSpPr>
          <p:cNvPr id="25" name="Connector: Elbow 49">
            <a:extLst>
              <a:ext uri="{FF2B5EF4-FFF2-40B4-BE49-F238E27FC236}">
                <a16:creationId xmlns:a16="http://schemas.microsoft.com/office/drawing/2014/main" xmlns="" id="{17FC5576-AC29-43AF-813B-35EBD3CB22A4}"/>
              </a:ext>
            </a:extLst>
          </p:cNvPr>
          <p:cNvCxnSpPr>
            <a:endCxn id="34" idx="1"/>
          </p:cNvCxnSpPr>
          <p:nvPr/>
        </p:nvCxnSpPr>
        <p:spPr>
          <a:xfrm flipV="1">
            <a:off x="5341074" y="3362810"/>
            <a:ext cx="1458364" cy="315988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18CA4"/>
            </a:solidFill>
            <a:prstDash val="sysDash"/>
            <a:headEnd type="oval" w="lg" len="lg"/>
            <a:tailEnd type="triangle"/>
          </a:ln>
          <a:effectLst/>
        </p:spPr>
      </p:cxnSp>
      <p:cxnSp>
        <p:nvCxnSpPr>
          <p:cNvPr id="26" name="Connector: Elbow 50">
            <a:extLst>
              <a:ext uri="{FF2B5EF4-FFF2-40B4-BE49-F238E27FC236}">
                <a16:creationId xmlns:a16="http://schemas.microsoft.com/office/drawing/2014/main" xmlns="" id="{49246906-BCE3-4B97-9F26-0E369C225FE1}"/>
              </a:ext>
            </a:extLst>
          </p:cNvPr>
          <p:cNvCxnSpPr>
            <a:endCxn id="37" idx="1"/>
          </p:cNvCxnSpPr>
          <p:nvPr/>
        </p:nvCxnSpPr>
        <p:spPr>
          <a:xfrm flipV="1">
            <a:off x="5341074" y="4578476"/>
            <a:ext cx="1458364" cy="148434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18CA4"/>
            </a:solidFill>
            <a:prstDash val="sysDash"/>
            <a:headEnd type="oval" w="lg" len="lg"/>
            <a:tailEnd type="triangle"/>
          </a:ln>
          <a:effectLst/>
        </p:spPr>
      </p:cxnSp>
      <p:grpSp>
        <p:nvGrpSpPr>
          <p:cNvPr id="27" name="Group 2">
            <a:extLst>
              <a:ext uri="{FF2B5EF4-FFF2-40B4-BE49-F238E27FC236}">
                <a16:creationId xmlns:a16="http://schemas.microsoft.com/office/drawing/2014/main" xmlns="" id="{23873E32-DA3E-431D-B1E3-01634E6778E6}"/>
              </a:ext>
            </a:extLst>
          </p:cNvPr>
          <p:cNvGrpSpPr/>
          <p:nvPr/>
        </p:nvGrpSpPr>
        <p:grpSpPr>
          <a:xfrm>
            <a:off x="395536" y="2777527"/>
            <a:ext cx="1759385" cy="445218"/>
            <a:chOff x="725817" y="2270701"/>
            <a:chExt cx="1889082" cy="593624"/>
          </a:xfrm>
        </p:grpSpPr>
        <p:sp>
          <p:nvSpPr>
            <p:cNvPr id="28" name="Rectangle 43">
              <a:extLst>
                <a:ext uri="{FF2B5EF4-FFF2-40B4-BE49-F238E27FC236}">
                  <a16:creationId xmlns:a16="http://schemas.microsoft.com/office/drawing/2014/main" xmlns="" id="{6DA72E2D-4C84-45E3-9574-CE2FAB29C80D}"/>
                </a:ext>
              </a:extLst>
            </p:cNvPr>
            <p:cNvSpPr/>
            <p:nvPr/>
          </p:nvSpPr>
          <p:spPr>
            <a:xfrm>
              <a:off x="725817" y="2270701"/>
              <a:ext cx="1889082" cy="246221"/>
            </a:xfrm>
            <a:prstGeom prst="rect">
              <a:avLst/>
            </a:prstGeom>
          </p:spPr>
          <p:txBody>
            <a:bodyPr wrap="none" lIns="0" tIns="0" rIns="144000" bIns="0">
              <a:normAutofit fontScale="850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9" name="Rectangle 38">
              <a:extLst>
                <a:ext uri="{FF2B5EF4-FFF2-40B4-BE49-F238E27FC236}">
                  <a16:creationId xmlns:a16="http://schemas.microsoft.com/office/drawing/2014/main" xmlns="" id="{20B8770B-18AE-431A-A96D-1629BD445709}"/>
                </a:ext>
              </a:extLst>
            </p:cNvPr>
            <p:cNvSpPr/>
            <p:nvPr/>
          </p:nvSpPr>
          <p:spPr>
            <a:xfrm>
              <a:off x="725817" y="2516922"/>
              <a:ext cx="1889082" cy="347403"/>
            </a:xfrm>
            <a:prstGeom prst="rect">
              <a:avLst/>
            </a:prstGeom>
          </p:spPr>
          <p:txBody>
            <a:bodyPr wrap="square" lIns="0" tIns="0" rIns="144000" bIns="0">
              <a:normAutofit fontScale="77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30" name="Group 39">
            <a:extLst>
              <a:ext uri="{FF2B5EF4-FFF2-40B4-BE49-F238E27FC236}">
                <a16:creationId xmlns:a16="http://schemas.microsoft.com/office/drawing/2014/main" xmlns="" id="{0788FC4B-79D5-4F5D-84DD-BC446ED97C70}"/>
              </a:ext>
            </a:extLst>
          </p:cNvPr>
          <p:cNvGrpSpPr/>
          <p:nvPr/>
        </p:nvGrpSpPr>
        <p:grpSpPr>
          <a:xfrm>
            <a:off x="395536" y="4207475"/>
            <a:ext cx="1759385" cy="445218"/>
            <a:chOff x="725817" y="2270701"/>
            <a:chExt cx="1889082" cy="593624"/>
          </a:xfrm>
        </p:grpSpPr>
        <p:sp>
          <p:nvSpPr>
            <p:cNvPr id="31" name="Rectangle 51">
              <a:extLst>
                <a:ext uri="{FF2B5EF4-FFF2-40B4-BE49-F238E27FC236}">
                  <a16:creationId xmlns:a16="http://schemas.microsoft.com/office/drawing/2014/main" xmlns="" id="{778C7AEF-C82A-4746-B92A-2D1A39CE7BE4}"/>
                </a:ext>
              </a:extLst>
            </p:cNvPr>
            <p:cNvSpPr/>
            <p:nvPr/>
          </p:nvSpPr>
          <p:spPr>
            <a:xfrm>
              <a:off x="725817" y="2270701"/>
              <a:ext cx="1889082" cy="246221"/>
            </a:xfrm>
            <a:prstGeom prst="rect">
              <a:avLst/>
            </a:prstGeom>
          </p:spPr>
          <p:txBody>
            <a:bodyPr wrap="none" lIns="0" tIns="0" rIns="144000" bIns="0">
              <a:normAutofit fontScale="850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2" name="Rectangle 52">
              <a:extLst>
                <a:ext uri="{FF2B5EF4-FFF2-40B4-BE49-F238E27FC236}">
                  <a16:creationId xmlns:a16="http://schemas.microsoft.com/office/drawing/2014/main" xmlns="" id="{8FF0826F-EFF3-4591-B28A-712EBAA01A86}"/>
                </a:ext>
              </a:extLst>
            </p:cNvPr>
            <p:cNvSpPr/>
            <p:nvPr/>
          </p:nvSpPr>
          <p:spPr>
            <a:xfrm>
              <a:off x="725817" y="2516922"/>
              <a:ext cx="1889082" cy="347403"/>
            </a:xfrm>
            <a:prstGeom prst="rect">
              <a:avLst/>
            </a:prstGeom>
          </p:spPr>
          <p:txBody>
            <a:bodyPr wrap="square" lIns="0" tIns="0" rIns="144000" bIns="0">
              <a:normAutofit fontScale="77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33" name="Group 53">
            <a:extLst>
              <a:ext uri="{FF2B5EF4-FFF2-40B4-BE49-F238E27FC236}">
                <a16:creationId xmlns:a16="http://schemas.microsoft.com/office/drawing/2014/main" xmlns="" id="{BE6E08C7-79B9-452C-B90D-17E774193FF3}"/>
              </a:ext>
            </a:extLst>
          </p:cNvPr>
          <p:cNvGrpSpPr/>
          <p:nvPr/>
        </p:nvGrpSpPr>
        <p:grpSpPr>
          <a:xfrm>
            <a:off x="6799438" y="3270477"/>
            <a:ext cx="1759385" cy="445218"/>
            <a:chOff x="725817" y="2270701"/>
            <a:chExt cx="1889082" cy="593624"/>
          </a:xfrm>
        </p:grpSpPr>
        <p:sp>
          <p:nvSpPr>
            <p:cNvPr id="34" name="Rectangle 54">
              <a:extLst>
                <a:ext uri="{FF2B5EF4-FFF2-40B4-BE49-F238E27FC236}">
                  <a16:creationId xmlns:a16="http://schemas.microsoft.com/office/drawing/2014/main" xmlns="" id="{F58E6207-76AD-4CF7-9806-EA74F96D07A4}"/>
                </a:ext>
              </a:extLst>
            </p:cNvPr>
            <p:cNvSpPr/>
            <p:nvPr/>
          </p:nvSpPr>
          <p:spPr>
            <a:xfrm>
              <a:off x="725817" y="2270701"/>
              <a:ext cx="1889082" cy="246221"/>
            </a:xfrm>
            <a:prstGeom prst="rect">
              <a:avLst/>
            </a:prstGeom>
          </p:spPr>
          <p:txBody>
            <a:bodyPr wrap="none" lIns="144000" tIns="0" rIns="0" bIns="0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5" name="Rectangle 55">
              <a:extLst>
                <a:ext uri="{FF2B5EF4-FFF2-40B4-BE49-F238E27FC236}">
                  <a16:creationId xmlns:a16="http://schemas.microsoft.com/office/drawing/2014/main" xmlns="" id="{AB655D57-B7A1-4743-BD0D-E45AD494D02B}"/>
                </a:ext>
              </a:extLst>
            </p:cNvPr>
            <p:cNvSpPr/>
            <p:nvPr/>
          </p:nvSpPr>
          <p:spPr>
            <a:xfrm>
              <a:off x="725817" y="2516922"/>
              <a:ext cx="1889082" cy="347403"/>
            </a:xfrm>
            <a:prstGeom prst="rect">
              <a:avLst/>
            </a:prstGeom>
          </p:spPr>
          <p:txBody>
            <a:bodyPr wrap="square" lIns="144000" tIns="0" rIns="0" bIns="0">
              <a:normAutofit fontScale="77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36" name="Group 56">
            <a:extLst>
              <a:ext uri="{FF2B5EF4-FFF2-40B4-BE49-F238E27FC236}">
                <a16:creationId xmlns:a16="http://schemas.microsoft.com/office/drawing/2014/main" xmlns="" id="{C4C2EA12-AB1C-44F6-BD0C-B4187372EC29}"/>
              </a:ext>
            </a:extLst>
          </p:cNvPr>
          <p:cNvGrpSpPr/>
          <p:nvPr/>
        </p:nvGrpSpPr>
        <p:grpSpPr>
          <a:xfrm>
            <a:off x="6799438" y="4486143"/>
            <a:ext cx="1759385" cy="445218"/>
            <a:chOff x="725817" y="2270701"/>
            <a:chExt cx="1889082" cy="593624"/>
          </a:xfrm>
        </p:grpSpPr>
        <p:sp>
          <p:nvSpPr>
            <p:cNvPr id="37" name="Rectangle 57">
              <a:extLst>
                <a:ext uri="{FF2B5EF4-FFF2-40B4-BE49-F238E27FC236}">
                  <a16:creationId xmlns:a16="http://schemas.microsoft.com/office/drawing/2014/main" xmlns="" id="{D9DA8C52-D9A8-4D51-952F-D6A0C95C2F7B}"/>
                </a:ext>
              </a:extLst>
            </p:cNvPr>
            <p:cNvSpPr/>
            <p:nvPr/>
          </p:nvSpPr>
          <p:spPr>
            <a:xfrm>
              <a:off x="725817" y="2270701"/>
              <a:ext cx="1889082" cy="246221"/>
            </a:xfrm>
            <a:prstGeom prst="rect">
              <a:avLst/>
            </a:prstGeom>
          </p:spPr>
          <p:txBody>
            <a:bodyPr wrap="none" lIns="144000" tIns="0" rIns="0" bIns="0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8" name="Rectangle 58">
              <a:extLst>
                <a:ext uri="{FF2B5EF4-FFF2-40B4-BE49-F238E27FC236}">
                  <a16:creationId xmlns:a16="http://schemas.microsoft.com/office/drawing/2014/main" xmlns="" id="{AB367FAC-04EF-432A-8AF9-7AC53EAFB4C3}"/>
                </a:ext>
              </a:extLst>
            </p:cNvPr>
            <p:cNvSpPr/>
            <p:nvPr/>
          </p:nvSpPr>
          <p:spPr>
            <a:xfrm>
              <a:off x="725817" y="2516922"/>
              <a:ext cx="1889082" cy="347403"/>
            </a:xfrm>
            <a:prstGeom prst="rect">
              <a:avLst/>
            </a:prstGeom>
          </p:spPr>
          <p:txBody>
            <a:bodyPr wrap="square" lIns="144000" tIns="0" rIns="0" bIns="0">
              <a:normAutofit fontScale="77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39" name="Title 1">
            <a:extLst>
              <a:ext uri="{FF2B5EF4-FFF2-40B4-BE49-F238E27FC236}">
                <a16:creationId xmlns:a16="http://schemas.microsoft.com/office/drawing/2014/main" xmlns="" id="{CAF086EF-7192-4BAE-B092-13FD77506143}"/>
              </a:ext>
            </a:extLst>
          </p:cNvPr>
          <p:cNvSpPr txBox="1">
            <a:spLocks/>
          </p:cNvSpPr>
          <p:nvPr/>
        </p:nvSpPr>
        <p:spPr>
          <a:xfrm>
            <a:off x="611560" y="960885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24365">
            <a:off x="3206813" y="1838462"/>
            <a:ext cx="1386464" cy="1916828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75635" flipH="1">
            <a:off x="4493927" y="1838461"/>
            <a:ext cx="1386464" cy="1916828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62251" flipH="1">
            <a:off x="3110543" y="3275657"/>
            <a:ext cx="1372726" cy="1897838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183" y="3365119"/>
            <a:ext cx="1372726" cy="189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28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组合 94"/>
          <p:cNvGrpSpPr/>
          <p:nvPr/>
        </p:nvGrpSpPr>
        <p:grpSpPr>
          <a:xfrm>
            <a:off x="4864937" y="2511924"/>
            <a:ext cx="427257" cy="1025599"/>
            <a:chOff x="4864937" y="1640455"/>
            <a:chExt cx="427257" cy="1025599"/>
          </a:xfrm>
          <a:solidFill>
            <a:srgbClr val="FFFFFF">
              <a:lumMod val="65000"/>
            </a:srgbClr>
          </a:solidFill>
        </p:grpSpPr>
        <p:sp>
          <p:nvSpPr>
            <p:cNvPr id="96" name="Rectangle: Rounded Corners 14">
              <a:extLst>
                <a:ext uri="{FF2B5EF4-FFF2-40B4-BE49-F238E27FC236}">
                  <a16:creationId xmlns:a16="http://schemas.microsoft.com/office/drawing/2014/main" xmlns="" id="{E9227371-AE62-46DC-9BCB-15AD9833533C}"/>
                </a:ext>
              </a:extLst>
            </p:cNvPr>
            <p:cNvSpPr/>
            <p:nvPr/>
          </p:nvSpPr>
          <p:spPr>
            <a:xfrm>
              <a:off x="4864937" y="2560864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Rectangle: Rounded Corners 15">
              <a:extLst>
                <a:ext uri="{FF2B5EF4-FFF2-40B4-BE49-F238E27FC236}">
                  <a16:creationId xmlns:a16="http://schemas.microsoft.com/office/drawing/2014/main" xmlns="" id="{4250EA6D-5363-4CC0-9E90-1199A97AF500}"/>
                </a:ext>
              </a:extLst>
            </p:cNvPr>
            <p:cNvSpPr/>
            <p:nvPr/>
          </p:nvSpPr>
          <p:spPr>
            <a:xfrm>
              <a:off x="4864937" y="2429377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Rectangle: Rounded Corners 16">
              <a:extLst>
                <a:ext uri="{FF2B5EF4-FFF2-40B4-BE49-F238E27FC236}">
                  <a16:creationId xmlns:a16="http://schemas.microsoft.com/office/drawing/2014/main" xmlns="" id="{91D92447-12EC-4F1F-A751-760D94A89AAC}"/>
                </a:ext>
              </a:extLst>
            </p:cNvPr>
            <p:cNvSpPr/>
            <p:nvPr/>
          </p:nvSpPr>
          <p:spPr>
            <a:xfrm>
              <a:off x="4864937" y="2297890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Rectangle: Rounded Corners 17">
              <a:extLst>
                <a:ext uri="{FF2B5EF4-FFF2-40B4-BE49-F238E27FC236}">
                  <a16:creationId xmlns:a16="http://schemas.microsoft.com/office/drawing/2014/main" xmlns="" id="{189849DE-600B-4B01-B270-B6D3D49E252E}"/>
                </a:ext>
              </a:extLst>
            </p:cNvPr>
            <p:cNvSpPr/>
            <p:nvPr/>
          </p:nvSpPr>
          <p:spPr>
            <a:xfrm>
              <a:off x="4864937" y="2166403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Rectangle: Rounded Corners 18">
              <a:extLst>
                <a:ext uri="{FF2B5EF4-FFF2-40B4-BE49-F238E27FC236}">
                  <a16:creationId xmlns:a16="http://schemas.microsoft.com/office/drawing/2014/main" xmlns="" id="{6ACE3EBA-845D-4A8D-A7E2-652713507487}"/>
                </a:ext>
              </a:extLst>
            </p:cNvPr>
            <p:cNvSpPr/>
            <p:nvPr/>
          </p:nvSpPr>
          <p:spPr>
            <a:xfrm>
              <a:off x="4864937" y="2034916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Rectangle: Rounded Corners 19">
              <a:extLst>
                <a:ext uri="{FF2B5EF4-FFF2-40B4-BE49-F238E27FC236}">
                  <a16:creationId xmlns:a16="http://schemas.microsoft.com/office/drawing/2014/main" xmlns="" id="{AC81E85E-4A0F-4B53-A195-1DC4E836B729}"/>
                </a:ext>
              </a:extLst>
            </p:cNvPr>
            <p:cNvSpPr/>
            <p:nvPr/>
          </p:nvSpPr>
          <p:spPr>
            <a:xfrm>
              <a:off x="4864937" y="1903429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Rectangle: Rounded Corners 20">
              <a:extLst>
                <a:ext uri="{FF2B5EF4-FFF2-40B4-BE49-F238E27FC236}">
                  <a16:creationId xmlns:a16="http://schemas.microsoft.com/office/drawing/2014/main" xmlns="" id="{7DD114CA-C816-4999-8735-E31825C494AB}"/>
                </a:ext>
              </a:extLst>
            </p:cNvPr>
            <p:cNvSpPr/>
            <p:nvPr/>
          </p:nvSpPr>
          <p:spPr>
            <a:xfrm>
              <a:off x="4864937" y="1771942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Rectangle: Rounded Corners 21">
              <a:extLst>
                <a:ext uri="{FF2B5EF4-FFF2-40B4-BE49-F238E27FC236}">
                  <a16:creationId xmlns:a16="http://schemas.microsoft.com/office/drawing/2014/main" xmlns="" id="{4DFA3D9C-4803-4B89-A7DF-B9394471AB53}"/>
                </a:ext>
              </a:extLst>
            </p:cNvPr>
            <p:cNvSpPr/>
            <p:nvPr/>
          </p:nvSpPr>
          <p:spPr>
            <a:xfrm>
              <a:off x="4864937" y="1640455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4864937" y="2248950"/>
            <a:ext cx="427257" cy="236677"/>
            <a:chOff x="4864937" y="1377481"/>
            <a:chExt cx="427257" cy="236677"/>
          </a:xfrm>
        </p:grpSpPr>
        <p:sp>
          <p:nvSpPr>
            <p:cNvPr id="105" name="Rectangle: Rounded Corners 22">
              <a:extLst>
                <a:ext uri="{FF2B5EF4-FFF2-40B4-BE49-F238E27FC236}">
                  <a16:creationId xmlns:a16="http://schemas.microsoft.com/office/drawing/2014/main" xmlns="" id="{68D29CBD-9E37-4242-B2F2-D61FD7A8636D}"/>
                </a:ext>
              </a:extLst>
            </p:cNvPr>
            <p:cNvSpPr/>
            <p:nvPr/>
          </p:nvSpPr>
          <p:spPr>
            <a:xfrm>
              <a:off x="4864937" y="1508968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Rectangle: Rounded Corners 23">
              <a:extLst>
                <a:ext uri="{FF2B5EF4-FFF2-40B4-BE49-F238E27FC236}">
                  <a16:creationId xmlns:a16="http://schemas.microsoft.com/office/drawing/2014/main" xmlns="" id="{E9F62050-E216-43D4-ACAB-BBCB760A06C9}"/>
                </a:ext>
              </a:extLst>
            </p:cNvPr>
            <p:cNvSpPr/>
            <p:nvPr/>
          </p:nvSpPr>
          <p:spPr>
            <a:xfrm>
              <a:off x="4864937" y="1377481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5552290" y="2774897"/>
            <a:ext cx="427257" cy="762623"/>
            <a:chOff x="5552290" y="1903428"/>
            <a:chExt cx="427257" cy="762623"/>
          </a:xfrm>
          <a:solidFill>
            <a:srgbClr val="FFFFFF">
              <a:lumMod val="65000"/>
            </a:srgbClr>
          </a:solidFill>
        </p:grpSpPr>
        <p:sp>
          <p:nvSpPr>
            <p:cNvPr id="108" name="Rectangle: Rounded Corners 25">
              <a:extLst>
                <a:ext uri="{FF2B5EF4-FFF2-40B4-BE49-F238E27FC236}">
                  <a16:creationId xmlns:a16="http://schemas.microsoft.com/office/drawing/2014/main" xmlns="" id="{01C511A3-9053-405E-BBE0-5C6D78738027}"/>
                </a:ext>
              </a:extLst>
            </p:cNvPr>
            <p:cNvSpPr/>
            <p:nvPr/>
          </p:nvSpPr>
          <p:spPr>
            <a:xfrm>
              <a:off x="5552290" y="2560861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" name="Rectangle: Rounded Corners 26">
              <a:extLst>
                <a:ext uri="{FF2B5EF4-FFF2-40B4-BE49-F238E27FC236}">
                  <a16:creationId xmlns:a16="http://schemas.microsoft.com/office/drawing/2014/main" xmlns="" id="{E689C10A-F093-46BB-BFE1-1C37DA149391}"/>
                </a:ext>
              </a:extLst>
            </p:cNvPr>
            <p:cNvSpPr/>
            <p:nvPr/>
          </p:nvSpPr>
          <p:spPr>
            <a:xfrm>
              <a:off x="5552290" y="2429374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" name="Rectangle: Rounded Corners 27">
              <a:extLst>
                <a:ext uri="{FF2B5EF4-FFF2-40B4-BE49-F238E27FC236}">
                  <a16:creationId xmlns:a16="http://schemas.microsoft.com/office/drawing/2014/main" xmlns="" id="{83E87216-0613-41C6-8B02-80C88B987457}"/>
                </a:ext>
              </a:extLst>
            </p:cNvPr>
            <p:cNvSpPr/>
            <p:nvPr/>
          </p:nvSpPr>
          <p:spPr>
            <a:xfrm>
              <a:off x="5552290" y="2297888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" name="Rectangle: Rounded Corners 28">
              <a:extLst>
                <a:ext uri="{FF2B5EF4-FFF2-40B4-BE49-F238E27FC236}">
                  <a16:creationId xmlns:a16="http://schemas.microsoft.com/office/drawing/2014/main" xmlns="" id="{650F79FA-D5ED-440D-BA5B-3DE0CA488A67}"/>
                </a:ext>
              </a:extLst>
            </p:cNvPr>
            <p:cNvSpPr/>
            <p:nvPr/>
          </p:nvSpPr>
          <p:spPr>
            <a:xfrm>
              <a:off x="5552290" y="2166401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2" name="Rectangle: Rounded Corners 29">
              <a:extLst>
                <a:ext uri="{FF2B5EF4-FFF2-40B4-BE49-F238E27FC236}">
                  <a16:creationId xmlns:a16="http://schemas.microsoft.com/office/drawing/2014/main" xmlns="" id="{3ECC1D59-36C0-41D3-806B-D2BFDCB6369F}"/>
                </a:ext>
              </a:extLst>
            </p:cNvPr>
            <p:cNvSpPr/>
            <p:nvPr/>
          </p:nvSpPr>
          <p:spPr>
            <a:xfrm>
              <a:off x="5552290" y="2034914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3" name="Rectangle: Rounded Corners 30">
              <a:extLst>
                <a:ext uri="{FF2B5EF4-FFF2-40B4-BE49-F238E27FC236}">
                  <a16:creationId xmlns:a16="http://schemas.microsoft.com/office/drawing/2014/main" xmlns="" id="{E770205A-1554-48E7-95F0-6BFB50ACAD43}"/>
                </a:ext>
              </a:extLst>
            </p:cNvPr>
            <p:cNvSpPr/>
            <p:nvPr/>
          </p:nvSpPr>
          <p:spPr>
            <a:xfrm>
              <a:off x="5552290" y="1903428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552290" y="2248949"/>
            <a:ext cx="427257" cy="499650"/>
            <a:chOff x="5552290" y="1377480"/>
            <a:chExt cx="427257" cy="499650"/>
          </a:xfrm>
        </p:grpSpPr>
        <p:sp>
          <p:nvSpPr>
            <p:cNvPr id="115" name="Rectangle: Rounded Corners 31">
              <a:extLst>
                <a:ext uri="{FF2B5EF4-FFF2-40B4-BE49-F238E27FC236}">
                  <a16:creationId xmlns:a16="http://schemas.microsoft.com/office/drawing/2014/main" xmlns="" id="{1AFCF486-C152-443D-9CEA-85AAF277C6AA}"/>
                </a:ext>
              </a:extLst>
            </p:cNvPr>
            <p:cNvSpPr/>
            <p:nvPr/>
          </p:nvSpPr>
          <p:spPr>
            <a:xfrm>
              <a:off x="5552290" y="1771940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" name="Rectangle: Rounded Corners 32">
              <a:extLst>
                <a:ext uri="{FF2B5EF4-FFF2-40B4-BE49-F238E27FC236}">
                  <a16:creationId xmlns:a16="http://schemas.microsoft.com/office/drawing/2014/main" xmlns="" id="{B9981B51-FF3B-4FA4-9266-1F2BB3A88DC1}"/>
                </a:ext>
              </a:extLst>
            </p:cNvPr>
            <p:cNvSpPr/>
            <p:nvPr/>
          </p:nvSpPr>
          <p:spPr>
            <a:xfrm>
              <a:off x="5552290" y="1640453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" name="Rectangle: Rounded Corners 33">
              <a:extLst>
                <a:ext uri="{FF2B5EF4-FFF2-40B4-BE49-F238E27FC236}">
                  <a16:creationId xmlns:a16="http://schemas.microsoft.com/office/drawing/2014/main" xmlns="" id="{33B41D09-A3B3-4F95-BD12-5B782D799810}"/>
                </a:ext>
              </a:extLst>
            </p:cNvPr>
            <p:cNvSpPr/>
            <p:nvPr/>
          </p:nvSpPr>
          <p:spPr>
            <a:xfrm>
              <a:off x="5552290" y="1508967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" name="Rectangle: Rounded Corners 34">
              <a:extLst>
                <a:ext uri="{FF2B5EF4-FFF2-40B4-BE49-F238E27FC236}">
                  <a16:creationId xmlns:a16="http://schemas.microsoft.com/office/drawing/2014/main" xmlns="" id="{AFDE1E69-950F-44F1-ACC0-FC529F7B86A1}"/>
                </a:ext>
              </a:extLst>
            </p:cNvPr>
            <p:cNvSpPr/>
            <p:nvPr/>
          </p:nvSpPr>
          <p:spPr>
            <a:xfrm>
              <a:off x="5552290" y="1377480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6239642" y="2380436"/>
            <a:ext cx="427257" cy="1157084"/>
            <a:chOff x="6239642" y="1508967"/>
            <a:chExt cx="427257" cy="1157084"/>
          </a:xfrm>
          <a:solidFill>
            <a:srgbClr val="FFFFFF">
              <a:lumMod val="65000"/>
            </a:srgbClr>
          </a:solidFill>
        </p:grpSpPr>
        <p:sp>
          <p:nvSpPr>
            <p:cNvPr id="120" name="Rectangle: Rounded Corners 36">
              <a:extLst>
                <a:ext uri="{FF2B5EF4-FFF2-40B4-BE49-F238E27FC236}">
                  <a16:creationId xmlns:a16="http://schemas.microsoft.com/office/drawing/2014/main" xmlns="" id="{BB826DE9-17F5-48AE-844F-F22371584F8F}"/>
                </a:ext>
              </a:extLst>
            </p:cNvPr>
            <p:cNvSpPr/>
            <p:nvPr/>
          </p:nvSpPr>
          <p:spPr>
            <a:xfrm>
              <a:off x="6239642" y="2560861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1" name="Rectangle: Rounded Corners 37">
              <a:extLst>
                <a:ext uri="{FF2B5EF4-FFF2-40B4-BE49-F238E27FC236}">
                  <a16:creationId xmlns:a16="http://schemas.microsoft.com/office/drawing/2014/main" xmlns="" id="{3EF09BEE-6C3F-4FF1-9A83-DE2B459634C5}"/>
                </a:ext>
              </a:extLst>
            </p:cNvPr>
            <p:cNvSpPr/>
            <p:nvPr/>
          </p:nvSpPr>
          <p:spPr>
            <a:xfrm>
              <a:off x="6239642" y="2429374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Rectangle: Rounded Corners 38">
              <a:extLst>
                <a:ext uri="{FF2B5EF4-FFF2-40B4-BE49-F238E27FC236}">
                  <a16:creationId xmlns:a16="http://schemas.microsoft.com/office/drawing/2014/main" xmlns="" id="{8284C0C9-699A-4943-A614-5CA0352CC64A}"/>
                </a:ext>
              </a:extLst>
            </p:cNvPr>
            <p:cNvSpPr/>
            <p:nvPr/>
          </p:nvSpPr>
          <p:spPr>
            <a:xfrm>
              <a:off x="6239642" y="2297888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" name="Rectangle: Rounded Corners 39">
              <a:extLst>
                <a:ext uri="{FF2B5EF4-FFF2-40B4-BE49-F238E27FC236}">
                  <a16:creationId xmlns:a16="http://schemas.microsoft.com/office/drawing/2014/main" xmlns="" id="{27667FC6-6EA4-4B77-A897-29E938AAC60B}"/>
                </a:ext>
              </a:extLst>
            </p:cNvPr>
            <p:cNvSpPr/>
            <p:nvPr/>
          </p:nvSpPr>
          <p:spPr>
            <a:xfrm>
              <a:off x="6239642" y="2166401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4" name="Rectangle: Rounded Corners 40">
              <a:extLst>
                <a:ext uri="{FF2B5EF4-FFF2-40B4-BE49-F238E27FC236}">
                  <a16:creationId xmlns:a16="http://schemas.microsoft.com/office/drawing/2014/main" xmlns="" id="{B90B9EB7-0E1B-44EF-A853-D6FA7DAB45F8}"/>
                </a:ext>
              </a:extLst>
            </p:cNvPr>
            <p:cNvSpPr/>
            <p:nvPr/>
          </p:nvSpPr>
          <p:spPr>
            <a:xfrm>
              <a:off x="6239642" y="2034914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5" name="Rectangle: Rounded Corners 41">
              <a:extLst>
                <a:ext uri="{FF2B5EF4-FFF2-40B4-BE49-F238E27FC236}">
                  <a16:creationId xmlns:a16="http://schemas.microsoft.com/office/drawing/2014/main" xmlns="" id="{CE4A3954-3127-4EEA-A17C-C9558F2B56D5}"/>
                </a:ext>
              </a:extLst>
            </p:cNvPr>
            <p:cNvSpPr/>
            <p:nvPr/>
          </p:nvSpPr>
          <p:spPr>
            <a:xfrm>
              <a:off x="6239642" y="1903428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6" name="Rectangle: Rounded Corners 42">
              <a:extLst>
                <a:ext uri="{FF2B5EF4-FFF2-40B4-BE49-F238E27FC236}">
                  <a16:creationId xmlns:a16="http://schemas.microsoft.com/office/drawing/2014/main" xmlns="" id="{836FC375-3CED-463F-B8CF-2E9C61BC9947}"/>
                </a:ext>
              </a:extLst>
            </p:cNvPr>
            <p:cNvSpPr/>
            <p:nvPr/>
          </p:nvSpPr>
          <p:spPr>
            <a:xfrm>
              <a:off x="6239642" y="1771940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7" name="Rectangle: Rounded Corners 43">
              <a:extLst>
                <a:ext uri="{FF2B5EF4-FFF2-40B4-BE49-F238E27FC236}">
                  <a16:creationId xmlns:a16="http://schemas.microsoft.com/office/drawing/2014/main" xmlns="" id="{483B0B3C-6D80-4C20-97E7-C15D024EE2A0}"/>
                </a:ext>
              </a:extLst>
            </p:cNvPr>
            <p:cNvSpPr/>
            <p:nvPr/>
          </p:nvSpPr>
          <p:spPr>
            <a:xfrm>
              <a:off x="6239642" y="1640453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8" name="Rectangle: Rounded Corners 44">
              <a:extLst>
                <a:ext uri="{FF2B5EF4-FFF2-40B4-BE49-F238E27FC236}">
                  <a16:creationId xmlns:a16="http://schemas.microsoft.com/office/drawing/2014/main" xmlns="" id="{628A63F3-DC8C-439E-939A-78D19678345C}"/>
                </a:ext>
              </a:extLst>
            </p:cNvPr>
            <p:cNvSpPr/>
            <p:nvPr/>
          </p:nvSpPr>
          <p:spPr>
            <a:xfrm>
              <a:off x="6239642" y="1508967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9" name="Rectangle: Rounded Corners 45">
            <a:extLst>
              <a:ext uri="{FF2B5EF4-FFF2-40B4-BE49-F238E27FC236}">
                <a16:creationId xmlns:a16="http://schemas.microsoft.com/office/drawing/2014/main" xmlns="" id="{9BC1E71D-09A1-4D6D-A3D6-F1D7CEB2F5C2}"/>
              </a:ext>
            </a:extLst>
          </p:cNvPr>
          <p:cNvSpPr/>
          <p:nvPr/>
        </p:nvSpPr>
        <p:spPr>
          <a:xfrm>
            <a:off x="6239642" y="2248949"/>
            <a:ext cx="427257" cy="105190"/>
          </a:xfrm>
          <a:prstGeom prst="roundRect">
            <a:avLst/>
          </a:prstGeom>
          <a:solidFill>
            <a:srgbClr val="FFFFFF">
              <a:lumMod val="8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6926996" y="3037870"/>
            <a:ext cx="427257" cy="499650"/>
            <a:chOff x="6926996" y="2166401"/>
            <a:chExt cx="427257" cy="499650"/>
          </a:xfrm>
          <a:solidFill>
            <a:srgbClr val="FFFFFF">
              <a:lumMod val="65000"/>
            </a:srgbClr>
          </a:solidFill>
        </p:grpSpPr>
        <p:sp>
          <p:nvSpPr>
            <p:cNvPr id="131" name="Rectangle: Rounded Corners 47">
              <a:extLst>
                <a:ext uri="{FF2B5EF4-FFF2-40B4-BE49-F238E27FC236}">
                  <a16:creationId xmlns:a16="http://schemas.microsoft.com/office/drawing/2014/main" xmlns="" id="{87491909-2E40-4317-953E-DE67F04C8DF3}"/>
                </a:ext>
              </a:extLst>
            </p:cNvPr>
            <p:cNvSpPr/>
            <p:nvPr/>
          </p:nvSpPr>
          <p:spPr>
            <a:xfrm>
              <a:off x="6926996" y="2560861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Rectangle: Rounded Corners 48">
              <a:extLst>
                <a:ext uri="{FF2B5EF4-FFF2-40B4-BE49-F238E27FC236}">
                  <a16:creationId xmlns:a16="http://schemas.microsoft.com/office/drawing/2014/main" xmlns="" id="{DEAA1BB2-F39B-42EE-9AF2-0CCE866E3AC8}"/>
                </a:ext>
              </a:extLst>
            </p:cNvPr>
            <p:cNvSpPr/>
            <p:nvPr/>
          </p:nvSpPr>
          <p:spPr>
            <a:xfrm>
              <a:off x="6926996" y="2429374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" name="Rectangle: Rounded Corners 49">
              <a:extLst>
                <a:ext uri="{FF2B5EF4-FFF2-40B4-BE49-F238E27FC236}">
                  <a16:creationId xmlns:a16="http://schemas.microsoft.com/office/drawing/2014/main" xmlns="" id="{53A92F71-5A7D-46AB-8F88-D18F21CE2D80}"/>
                </a:ext>
              </a:extLst>
            </p:cNvPr>
            <p:cNvSpPr/>
            <p:nvPr/>
          </p:nvSpPr>
          <p:spPr>
            <a:xfrm>
              <a:off x="6926996" y="2297888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Rectangle: Rounded Corners 50">
              <a:extLst>
                <a:ext uri="{FF2B5EF4-FFF2-40B4-BE49-F238E27FC236}">
                  <a16:creationId xmlns:a16="http://schemas.microsoft.com/office/drawing/2014/main" xmlns="" id="{10AC2ACB-6FE7-4975-990C-594F29823A42}"/>
                </a:ext>
              </a:extLst>
            </p:cNvPr>
            <p:cNvSpPr/>
            <p:nvPr/>
          </p:nvSpPr>
          <p:spPr>
            <a:xfrm>
              <a:off x="6926996" y="2166401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6926996" y="2248949"/>
            <a:ext cx="427257" cy="762624"/>
            <a:chOff x="6926996" y="1377480"/>
            <a:chExt cx="427257" cy="762624"/>
          </a:xfrm>
        </p:grpSpPr>
        <p:sp>
          <p:nvSpPr>
            <p:cNvPr id="136" name="Rectangle: Rounded Corners 51">
              <a:extLst>
                <a:ext uri="{FF2B5EF4-FFF2-40B4-BE49-F238E27FC236}">
                  <a16:creationId xmlns:a16="http://schemas.microsoft.com/office/drawing/2014/main" xmlns="" id="{CDCB9E87-73B0-4ACA-A737-A4D62ECD95B9}"/>
                </a:ext>
              </a:extLst>
            </p:cNvPr>
            <p:cNvSpPr/>
            <p:nvPr/>
          </p:nvSpPr>
          <p:spPr>
            <a:xfrm>
              <a:off x="6926996" y="2034914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Rectangle: Rounded Corners 52">
              <a:extLst>
                <a:ext uri="{FF2B5EF4-FFF2-40B4-BE49-F238E27FC236}">
                  <a16:creationId xmlns:a16="http://schemas.microsoft.com/office/drawing/2014/main" xmlns="" id="{F79F45B4-27CE-4FCA-AFCF-D1C8E8E09856}"/>
                </a:ext>
              </a:extLst>
            </p:cNvPr>
            <p:cNvSpPr/>
            <p:nvPr/>
          </p:nvSpPr>
          <p:spPr>
            <a:xfrm>
              <a:off x="6926996" y="1903428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" name="Rectangle: Rounded Corners 53">
              <a:extLst>
                <a:ext uri="{FF2B5EF4-FFF2-40B4-BE49-F238E27FC236}">
                  <a16:creationId xmlns:a16="http://schemas.microsoft.com/office/drawing/2014/main" xmlns="" id="{62055501-CD2E-4053-95EF-87E902A050D6}"/>
                </a:ext>
              </a:extLst>
            </p:cNvPr>
            <p:cNvSpPr/>
            <p:nvPr/>
          </p:nvSpPr>
          <p:spPr>
            <a:xfrm>
              <a:off x="6926996" y="1771940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Rectangle: Rounded Corners 54">
              <a:extLst>
                <a:ext uri="{FF2B5EF4-FFF2-40B4-BE49-F238E27FC236}">
                  <a16:creationId xmlns:a16="http://schemas.microsoft.com/office/drawing/2014/main" xmlns="" id="{B9A6BA6B-D4F5-4EB0-86D0-83A5D71922DF}"/>
                </a:ext>
              </a:extLst>
            </p:cNvPr>
            <p:cNvSpPr/>
            <p:nvPr/>
          </p:nvSpPr>
          <p:spPr>
            <a:xfrm>
              <a:off x="6926996" y="1640453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Rectangle: Rounded Corners 55">
              <a:extLst>
                <a:ext uri="{FF2B5EF4-FFF2-40B4-BE49-F238E27FC236}">
                  <a16:creationId xmlns:a16="http://schemas.microsoft.com/office/drawing/2014/main" xmlns="" id="{E8B481A4-4FF6-449E-8B92-9A1AF67CFDFC}"/>
                </a:ext>
              </a:extLst>
            </p:cNvPr>
            <p:cNvSpPr/>
            <p:nvPr/>
          </p:nvSpPr>
          <p:spPr>
            <a:xfrm>
              <a:off x="6926996" y="1508967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Rectangle: Rounded Corners 56">
              <a:extLst>
                <a:ext uri="{FF2B5EF4-FFF2-40B4-BE49-F238E27FC236}">
                  <a16:creationId xmlns:a16="http://schemas.microsoft.com/office/drawing/2014/main" xmlns="" id="{37481E57-3CDA-4738-A9C2-0DACCBE8FD9D}"/>
                </a:ext>
              </a:extLst>
            </p:cNvPr>
            <p:cNvSpPr/>
            <p:nvPr/>
          </p:nvSpPr>
          <p:spPr>
            <a:xfrm>
              <a:off x="6926996" y="1377480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7581420" y="2511922"/>
            <a:ext cx="427257" cy="1025598"/>
            <a:chOff x="7581420" y="1640453"/>
            <a:chExt cx="427257" cy="1025598"/>
          </a:xfrm>
          <a:solidFill>
            <a:srgbClr val="FFFFFF">
              <a:lumMod val="65000"/>
            </a:srgbClr>
          </a:solidFill>
        </p:grpSpPr>
        <p:sp>
          <p:nvSpPr>
            <p:cNvPr id="143" name="Rectangle: Rounded Corners 58">
              <a:extLst>
                <a:ext uri="{FF2B5EF4-FFF2-40B4-BE49-F238E27FC236}">
                  <a16:creationId xmlns:a16="http://schemas.microsoft.com/office/drawing/2014/main" xmlns="" id="{41245BCE-2FA6-4835-9977-86B65ED0C695}"/>
                </a:ext>
              </a:extLst>
            </p:cNvPr>
            <p:cNvSpPr/>
            <p:nvPr/>
          </p:nvSpPr>
          <p:spPr>
            <a:xfrm>
              <a:off x="7581420" y="2560861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" name="Rectangle: Rounded Corners 59">
              <a:extLst>
                <a:ext uri="{FF2B5EF4-FFF2-40B4-BE49-F238E27FC236}">
                  <a16:creationId xmlns:a16="http://schemas.microsoft.com/office/drawing/2014/main" xmlns="" id="{7E3D5533-8358-43F5-908C-81E78FB44B70}"/>
                </a:ext>
              </a:extLst>
            </p:cNvPr>
            <p:cNvSpPr/>
            <p:nvPr/>
          </p:nvSpPr>
          <p:spPr>
            <a:xfrm>
              <a:off x="7581420" y="2429374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" name="Rectangle: Rounded Corners 60">
              <a:extLst>
                <a:ext uri="{FF2B5EF4-FFF2-40B4-BE49-F238E27FC236}">
                  <a16:creationId xmlns:a16="http://schemas.microsoft.com/office/drawing/2014/main" xmlns="" id="{E60F8120-2F3A-4489-8E77-E3FDC94972A9}"/>
                </a:ext>
              </a:extLst>
            </p:cNvPr>
            <p:cNvSpPr/>
            <p:nvPr/>
          </p:nvSpPr>
          <p:spPr>
            <a:xfrm>
              <a:off x="7581420" y="2297888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" name="Rectangle: Rounded Corners 61">
              <a:extLst>
                <a:ext uri="{FF2B5EF4-FFF2-40B4-BE49-F238E27FC236}">
                  <a16:creationId xmlns:a16="http://schemas.microsoft.com/office/drawing/2014/main" xmlns="" id="{B8DF9572-6741-42A9-800D-7BA8B9F132CE}"/>
                </a:ext>
              </a:extLst>
            </p:cNvPr>
            <p:cNvSpPr/>
            <p:nvPr/>
          </p:nvSpPr>
          <p:spPr>
            <a:xfrm>
              <a:off x="7581420" y="2166401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" name="Rectangle: Rounded Corners 62">
              <a:extLst>
                <a:ext uri="{FF2B5EF4-FFF2-40B4-BE49-F238E27FC236}">
                  <a16:creationId xmlns:a16="http://schemas.microsoft.com/office/drawing/2014/main" xmlns="" id="{B5FEA243-A1D3-4719-95EF-6041E942198E}"/>
                </a:ext>
              </a:extLst>
            </p:cNvPr>
            <p:cNvSpPr/>
            <p:nvPr/>
          </p:nvSpPr>
          <p:spPr>
            <a:xfrm>
              <a:off x="7581420" y="2034914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" name="Rectangle: Rounded Corners 63">
              <a:extLst>
                <a:ext uri="{FF2B5EF4-FFF2-40B4-BE49-F238E27FC236}">
                  <a16:creationId xmlns:a16="http://schemas.microsoft.com/office/drawing/2014/main" xmlns="" id="{98832C4A-AB9D-4F77-AA30-FFBDCB31D685}"/>
                </a:ext>
              </a:extLst>
            </p:cNvPr>
            <p:cNvSpPr/>
            <p:nvPr/>
          </p:nvSpPr>
          <p:spPr>
            <a:xfrm>
              <a:off x="7581420" y="1903428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Rectangle: Rounded Corners 64">
              <a:extLst>
                <a:ext uri="{FF2B5EF4-FFF2-40B4-BE49-F238E27FC236}">
                  <a16:creationId xmlns:a16="http://schemas.microsoft.com/office/drawing/2014/main" xmlns="" id="{A49E6AB7-2E81-4842-AA24-323BC9CE1420}"/>
                </a:ext>
              </a:extLst>
            </p:cNvPr>
            <p:cNvSpPr/>
            <p:nvPr/>
          </p:nvSpPr>
          <p:spPr>
            <a:xfrm>
              <a:off x="7581420" y="1771940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Rectangle: Rounded Corners 65">
              <a:extLst>
                <a:ext uri="{FF2B5EF4-FFF2-40B4-BE49-F238E27FC236}">
                  <a16:creationId xmlns:a16="http://schemas.microsoft.com/office/drawing/2014/main" xmlns="" id="{A205F5C3-CBC8-4BC2-BC46-B55DDA6E8528}"/>
                </a:ext>
              </a:extLst>
            </p:cNvPr>
            <p:cNvSpPr/>
            <p:nvPr/>
          </p:nvSpPr>
          <p:spPr>
            <a:xfrm>
              <a:off x="7581420" y="1640453"/>
              <a:ext cx="427257" cy="105190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7581420" y="2248949"/>
            <a:ext cx="427257" cy="236677"/>
            <a:chOff x="7581420" y="1377480"/>
            <a:chExt cx="427257" cy="236677"/>
          </a:xfrm>
        </p:grpSpPr>
        <p:sp>
          <p:nvSpPr>
            <p:cNvPr id="152" name="Rectangle: Rounded Corners 66">
              <a:extLst>
                <a:ext uri="{FF2B5EF4-FFF2-40B4-BE49-F238E27FC236}">
                  <a16:creationId xmlns:a16="http://schemas.microsoft.com/office/drawing/2014/main" xmlns="" id="{CE1E889E-C8D0-4C52-AF52-F835B2459152}"/>
                </a:ext>
              </a:extLst>
            </p:cNvPr>
            <p:cNvSpPr/>
            <p:nvPr/>
          </p:nvSpPr>
          <p:spPr>
            <a:xfrm>
              <a:off x="7581420" y="1508967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" name="Rectangle: Rounded Corners 67">
              <a:extLst>
                <a:ext uri="{FF2B5EF4-FFF2-40B4-BE49-F238E27FC236}">
                  <a16:creationId xmlns:a16="http://schemas.microsoft.com/office/drawing/2014/main" xmlns="" id="{140AF6D4-A4EC-4744-A907-51A8E8F27236}"/>
                </a:ext>
              </a:extLst>
            </p:cNvPr>
            <p:cNvSpPr/>
            <p:nvPr/>
          </p:nvSpPr>
          <p:spPr>
            <a:xfrm>
              <a:off x="7581420" y="1377480"/>
              <a:ext cx="427257" cy="105190"/>
            </a:xfrm>
            <a:prstGeom prst="round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54" name="Group 73">
            <a:extLst>
              <a:ext uri="{FF2B5EF4-FFF2-40B4-BE49-F238E27FC236}">
                <a16:creationId xmlns:a16="http://schemas.microsoft.com/office/drawing/2014/main" xmlns="" id="{33D34CD4-D8ED-4150-BB8D-7F2A4BD8F5DC}"/>
              </a:ext>
            </a:extLst>
          </p:cNvPr>
          <p:cNvGrpSpPr/>
          <p:nvPr/>
        </p:nvGrpSpPr>
        <p:grpSpPr>
          <a:xfrm>
            <a:off x="4889427" y="3639832"/>
            <a:ext cx="382181" cy="255976"/>
            <a:chOff x="4483100" y="3560763"/>
            <a:chExt cx="1360488" cy="911225"/>
          </a:xfrm>
          <a:solidFill>
            <a:srgbClr val="F18CA4"/>
          </a:solidFill>
        </p:grpSpPr>
        <p:sp>
          <p:nvSpPr>
            <p:cNvPr id="155" name="Freeform: Shape 74">
              <a:extLst>
                <a:ext uri="{FF2B5EF4-FFF2-40B4-BE49-F238E27FC236}">
                  <a16:creationId xmlns:a16="http://schemas.microsoft.com/office/drawing/2014/main" xmlns="" id="{63034D3E-B7D5-4A70-993F-B293D366B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3700463"/>
              <a:ext cx="577850" cy="741363"/>
            </a:xfrm>
            <a:custGeom>
              <a:avLst/>
              <a:gdLst/>
              <a:ahLst/>
              <a:cxnLst>
                <a:cxn ang="0">
                  <a:pos x="4" y="103"/>
                </a:cxn>
                <a:cxn ang="0">
                  <a:pos x="20" y="110"/>
                </a:cxn>
                <a:cxn ang="0">
                  <a:pos x="24" y="116"/>
                </a:cxn>
                <a:cxn ang="0">
                  <a:pos x="23" y="134"/>
                </a:cxn>
                <a:cxn ang="0">
                  <a:pos x="15" y="141"/>
                </a:cxn>
                <a:cxn ang="0">
                  <a:pos x="12" y="143"/>
                </a:cxn>
                <a:cxn ang="0">
                  <a:pos x="9" y="146"/>
                </a:cxn>
                <a:cxn ang="0">
                  <a:pos x="43" y="162"/>
                </a:cxn>
                <a:cxn ang="0">
                  <a:pos x="58" y="172"/>
                </a:cxn>
                <a:cxn ang="0">
                  <a:pos x="62" y="176"/>
                </a:cxn>
                <a:cxn ang="0">
                  <a:pos x="62" y="195"/>
                </a:cxn>
                <a:cxn ang="0">
                  <a:pos x="153" y="195"/>
                </a:cxn>
                <a:cxn ang="0">
                  <a:pos x="124" y="162"/>
                </a:cxn>
                <a:cxn ang="0">
                  <a:pos x="93" y="149"/>
                </a:cxn>
                <a:cxn ang="0">
                  <a:pos x="86" y="143"/>
                </a:cxn>
                <a:cxn ang="0">
                  <a:pos x="82" y="141"/>
                </a:cxn>
                <a:cxn ang="0">
                  <a:pos x="74" y="134"/>
                </a:cxn>
                <a:cxn ang="0">
                  <a:pos x="73" y="116"/>
                </a:cxn>
                <a:cxn ang="0">
                  <a:pos x="77" y="110"/>
                </a:cxn>
                <a:cxn ang="0">
                  <a:pos x="93" y="103"/>
                </a:cxn>
                <a:cxn ang="0">
                  <a:pos x="96" y="96"/>
                </a:cxn>
                <a:cxn ang="0">
                  <a:pos x="87" y="55"/>
                </a:cxn>
                <a:cxn ang="0">
                  <a:pos x="84" y="28"/>
                </a:cxn>
                <a:cxn ang="0">
                  <a:pos x="84" y="28"/>
                </a:cxn>
                <a:cxn ang="0">
                  <a:pos x="83" y="25"/>
                </a:cxn>
                <a:cxn ang="0">
                  <a:pos x="49" y="1"/>
                </a:cxn>
                <a:cxn ang="0">
                  <a:pos x="48" y="1"/>
                </a:cxn>
                <a:cxn ang="0">
                  <a:pos x="45" y="1"/>
                </a:cxn>
                <a:cxn ang="0">
                  <a:pos x="29" y="7"/>
                </a:cxn>
                <a:cxn ang="0">
                  <a:pos x="14" y="23"/>
                </a:cxn>
                <a:cxn ang="0">
                  <a:pos x="10" y="55"/>
                </a:cxn>
                <a:cxn ang="0">
                  <a:pos x="1" y="96"/>
                </a:cxn>
                <a:cxn ang="0">
                  <a:pos x="4" y="103"/>
                </a:cxn>
                <a:cxn ang="0">
                  <a:pos x="4" y="103"/>
                </a:cxn>
                <a:cxn ang="0">
                  <a:pos x="4" y="103"/>
                </a:cxn>
              </a:cxnLst>
              <a:rect l="0" t="0" r="r" b="b"/>
              <a:pathLst>
                <a:path w="153" h="195">
                  <a:moveTo>
                    <a:pt x="4" y="103"/>
                  </a:moveTo>
                  <a:cubicBezTo>
                    <a:pt x="9" y="106"/>
                    <a:pt x="15" y="108"/>
                    <a:pt x="20" y="110"/>
                  </a:cubicBezTo>
                  <a:cubicBezTo>
                    <a:pt x="23" y="111"/>
                    <a:pt x="24" y="113"/>
                    <a:pt x="24" y="116"/>
                  </a:cubicBezTo>
                  <a:cubicBezTo>
                    <a:pt x="26" y="122"/>
                    <a:pt x="25" y="128"/>
                    <a:pt x="23" y="134"/>
                  </a:cubicBezTo>
                  <a:cubicBezTo>
                    <a:pt x="22" y="139"/>
                    <a:pt x="20" y="140"/>
                    <a:pt x="15" y="141"/>
                  </a:cubicBezTo>
                  <a:cubicBezTo>
                    <a:pt x="14" y="141"/>
                    <a:pt x="13" y="142"/>
                    <a:pt x="12" y="143"/>
                  </a:cubicBezTo>
                  <a:cubicBezTo>
                    <a:pt x="11" y="144"/>
                    <a:pt x="10" y="145"/>
                    <a:pt x="9" y="146"/>
                  </a:cubicBezTo>
                  <a:cubicBezTo>
                    <a:pt x="20" y="150"/>
                    <a:pt x="32" y="156"/>
                    <a:pt x="43" y="162"/>
                  </a:cubicBezTo>
                  <a:cubicBezTo>
                    <a:pt x="49" y="165"/>
                    <a:pt x="54" y="168"/>
                    <a:pt x="58" y="172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153" y="195"/>
                    <a:pt x="153" y="195"/>
                    <a:pt x="153" y="195"/>
                  </a:cubicBezTo>
                  <a:cubicBezTo>
                    <a:pt x="150" y="178"/>
                    <a:pt x="140" y="168"/>
                    <a:pt x="124" y="162"/>
                  </a:cubicBezTo>
                  <a:cubicBezTo>
                    <a:pt x="113" y="158"/>
                    <a:pt x="103" y="154"/>
                    <a:pt x="93" y="149"/>
                  </a:cubicBezTo>
                  <a:cubicBezTo>
                    <a:pt x="90" y="148"/>
                    <a:pt x="88" y="145"/>
                    <a:pt x="86" y="143"/>
                  </a:cubicBezTo>
                  <a:cubicBezTo>
                    <a:pt x="85" y="142"/>
                    <a:pt x="83" y="141"/>
                    <a:pt x="82" y="141"/>
                  </a:cubicBezTo>
                  <a:cubicBezTo>
                    <a:pt x="77" y="140"/>
                    <a:pt x="75" y="139"/>
                    <a:pt x="74" y="134"/>
                  </a:cubicBezTo>
                  <a:cubicBezTo>
                    <a:pt x="73" y="128"/>
                    <a:pt x="71" y="122"/>
                    <a:pt x="73" y="116"/>
                  </a:cubicBezTo>
                  <a:cubicBezTo>
                    <a:pt x="73" y="113"/>
                    <a:pt x="74" y="111"/>
                    <a:pt x="77" y="110"/>
                  </a:cubicBezTo>
                  <a:cubicBezTo>
                    <a:pt x="83" y="108"/>
                    <a:pt x="88" y="106"/>
                    <a:pt x="93" y="103"/>
                  </a:cubicBezTo>
                  <a:cubicBezTo>
                    <a:pt x="97" y="102"/>
                    <a:pt x="98" y="100"/>
                    <a:pt x="96" y="96"/>
                  </a:cubicBezTo>
                  <a:cubicBezTo>
                    <a:pt x="92" y="83"/>
                    <a:pt x="88" y="69"/>
                    <a:pt x="87" y="55"/>
                  </a:cubicBezTo>
                  <a:cubicBezTo>
                    <a:pt x="86" y="46"/>
                    <a:pt x="86" y="3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7"/>
                    <a:pt x="84" y="26"/>
                    <a:pt x="83" y="25"/>
                  </a:cubicBezTo>
                  <a:cubicBezTo>
                    <a:pt x="79" y="10"/>
                    <a:pt x="63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7" y="0"/>
                    <a:pt x="46" y="1"/>
                    <a:pt x="45" y="1"/>
                  </a:cubicBezTo>
                  <a:cubicBezTo>
                    <a:pt x="39" y="2"/>
                    <a:pt x="35" y="5"/>
                    <a:pt x="29" y="7"/>
                  </a:cubicBezTo>
                  <a:cubicBezTo>
                    <a:pt x="22" y="9"/>
                    <a:pt x="17" y="16"/>
                    <a:pt x="14" y="23"/>
                  </a:cubicBezTo>
                  <a:cubicBezTo>
                    <a:pt x="11" y="33"/>
                    <a:pt x="11" y="44"/>
                    <a:pt x="10" y="55"/>
                  </a:cubicBezTo>
                  <a:cubicBezTo>
                    <a:pt x="9" y="69"/>
                    <a:pt x="6" y="83"/>
                    <a:pt x="1" y="96"/>
                  </a:cubicBezTo>
                  <a:cubicBezTo>
                    <a:pt x="0" y="100"/>
                    <a:pt x="0" y="102"/>
                    <a:pt x="4" y="103"/>
                  </a:cubicBezTo>
                  <a:close/>
                  <a:moveTo>
                    <a:pt x="4" y="103"/>
                  </a:moveTo>
                  <a:cubicBezTo>
                    <a:pt x="4" y="103"/>
                    <a:pt x="4" y="103"/>
                    <a:pt x="4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156" name="Freeform: Shape 75">
              <a:extLst>
                <a:ext uri="{FF2B5EF4-FFF2-40B4-BE49-F238E27FC236}">
                  <a16:creationId xmlns:a16="http://schemas.microsoft.com/office/drawing/2014/main" xmlns="" id="{EE4FB551-747E-4528-8824-89F70D3A3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3560763"/>
              <a:ext cx="963613" cy="911225"/>
            </a:xfrm>
            <a:custGeom>
              <a:avLst/>
              <a:gdLst/>
              <a:ahLst/>
              <a:cxnLst>
                <a:cxn ang="0">
                  <a:pos x="244" y="219"/>
                </a:cxn>
                <a:cxn ang="0">
                  <a:pos x="178" y="190"/>
                </a:cxn>
                <a:cxn ang="0">
                  <a:pos x="174" y="187"/>
                </a:cxn>
                <a:cxn ang="0">
                  <a:pos x="169" y="174"/>
                </a:cxn>
                <a:cxn ang="0">
                  <a:pos x="165" y="168"/>
                </a:cxn>
                <a:cxn ang="0">
                  <a:pos x="163" y="165"/>
                </a:cxn>
                <a:cxn ang="0">
                  <a:pos x="169" y="136"/>
                </a:cxn>
                <a:cxn ang="0">
                  <a:pos x="169" y="135"/>
                </a:cxn>
                <a:cxn ang="0">
                  <a:pos x="179" y="109"/>
                </a:cxn>
                <a:cxn ang="0">
                  <a:pos x="179" y="108"/>
                </a:cxn>
                <a:cxn ang="0">
                  <a:pos x="181" y="90"/>
                </a:cxn>
                <a:cxn ang="0">
                  <a:pos x="180" y="87"/>
                </a:cxn>
                <a:cxn ang="0">
                  <a:pos x="177" y="81"/>
                </a:cxn>
                <a:cxn ang="0">
                  <a:pos x="177" y="46"/>
                </a:cxn>
                <a:cxn ang="0">
                  <a:pos x="170" y="28"/>
                </a:cxn>
                <a:cxn ang="0">
                  <a:pos x="152" y="12"/>
                </a:cxn>
                <a:cxn ang="0">
                  <a:pos x="151" y="5"/>
                </a:cxn>
                <a:cxn ang="0">
                  <a:pos x="155" y="2"/>
                </a:cxn>
                <a:cxn ang="0">
                  <a:pos x="154" y="0"/>
                </a:cxn>
                <a:cxn ang="0">
                  <a:pos x="149" y="0"/>
                </a:cxn>
                <a:cxn ang="0">
                  <a:pos x="129" y="4"/>
                </a:cxn>
                <a:cxn ang="0">
                  <a:pos x="93" y="19"/>
                </a:cxn>
                <a:cxn ang="0">
                  <a:pos x="80" y="42"/>
                </a:cxn>
                <a:cxn ang="0">
                  <a:pos x="79" y="57"/>
                </a:cxn>
                <a:cxn ang="0">
                  <a:pos x="79" y="81"/>
                </a:cxn>
                <a:cxn ang="0">
                  <a:pos x="78" y="85"/>
                </a:cxn>
                <a:cxn ang="0">
                  <a:pos x="75" y="91"/>
                </a:cxn>
                <a:cxn ang="0">
                  <a:pos x="75" y="97"/>
                </a:cxn>
                <a:cxn ang="0">
                  <a:pos x="79" y="112"/>
                </a:cxn>
                <a:cxn ang="0">
                  <a:pos x="83" y="123"/>
                </a:cxn>
                <a:cxn ang="0">
                  <a:pos x="92" y="143"/>
                </a:cxn>
                <a:cxn ang="0">
                  <a:pos x="93" y="147"/>
                </a:cxn>
                <a:cxn ang="0">
                  <a:pos x="92" y="165"/>
                </a:cxn>
                <a:cxn ang="0">
                  <a:pos x="89" y="168"/>
                </a:cxn>
                <a:cxn ang="0">
                  <a:pos x="84" y="175"/>
                </a:cxn>
                <a:cxn ang="0">
                  <a:pos x="80" y="186"/>
                </a:cxn>
                <a:cxn ang="0">
                  <a:pos x="77" y="189"/>
                </a:cxn>
                <a:cxn ang="0">
                  <a:pos x="56" y="198"/>
                </a:cxn>
                <a:cxn ang="0">
                  <a:pos x="34" y="208"/>
                </a:cxn>
                <a:cxn ang="0">
                  <a:pos x="12" y="219"/>
                </a:cxn>
                <a:cxn ang="0">
                  <a:pos x="0" y="227"/>
                </a:cxn>
                <a:cxn ang="0">
                  <a:pos x="0" y="240"/>
                </a:cxn>
                <a:cxn ang="0">
                  <a:pos x="255" y="240"/>
                </a:cxn>
                <a:cxn ang="0">
                  <a:pos x="255" y="227"/>
                </a:cxn>
                <a:cxn ang="0">
                  <a:pos x="244" y="219"/>
                </a:cxn>
                <a:cxn ang="0">
                  <a:pos x="244" y="219"/>
                </a:cxn>
                <a:cxn ang="0">
                  <a:pos x="244" y="219"/>
                </a:cxn>
              </a:cxnLst>
              <a:rect l="0" t="0" r="r" b="b"/>
              <a:pathLst>
                <a:path w="255" h="240">
                  <a:moveTo>
                    <a:pt x="244" y="219"/>
                  </a:moveTo>
                  <a:cubicBezTo>
                    <a:pt x="223" y="208"/>
                    <a:pt x="200" y="199"/>
                    <a:pt x="178" y="190"/>
                  </a:cubicBezTo>
                  <a:cubicBezTo>
                    <a:pt x="176" y="189"/>
                    <a:pt x="175" y="188"/>
                    <a:pt x="174" y="187"/>
                  </a:cubicBezTo>
                  <a:cubicBezTo>
                    <a:pt x="172" y="183"/>
                    <a:pt x="171" y="178"/>
                    <a:pt x="169" y="174"/>
                  </a:cubicBezTo>
                  <a:cubicBezTo>
                    <a:pt x="169" y="171"/>
                    <a:pt x="168" y="169"/>
                    <a:pt x="165" y="168"/>
                  </a:cubicBezTo>
                  <a:cubicBezTo>
                    <a:pt x="164" y="167"/>
                    <a:pt x="163" y="166"/>
                    <a:pt x="163" y="165"/>
                  </a:cubicBezTo>
                  <a:cubicBezTo>
                    <a:pt x="164" y="155"/>
                    <a:pt x="161" y="145"/>
                    <a:pt x="169" y="136"/>
                  </a:cubicBezTo>
                  <a:cubicBezTo>
                    <a:pt x="169" y="136"/>
                    <a:pt x="169" y="135"/>
                    <a:pt x="169" y="135"/>
                  </a:cubicBezTo>
                  <a:cubicBezTo>
                    <a:pt x="173" y="126"/>
                    <a:pt x="174" y="117"/>
                    <a:pt x="179" y="109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2"/>
                    <a:pt x="181" y="96"/>
                    <a:pt x="181" y="90"/>
                  </a:cubicBezTo>
                  <a:cubicBezTo>
                    <a:pt x="181" y="89"/>
                    <a:pt x="181" y="87"/>
                    <a:pt x="180" y="87"/>
                  </a:cubicBezTo>
                  <a:cubicBezTo>
                    <a:pt x="177" y="86"/>
                    <a:pt x="177" y="84"/>
                    <a:pt x="177" y="81"/>
                  </a:cubicBezTo>
                  <a:cubicBezTo>
                    <a:pt x="177" y="69"/>
                    <a:pt x="177" y="57"/>
                    <a:pt x="177" y="46"/>
                  </a:cubicBezTo>
                  <a:cubicBezTo>
                    <a:pt x="177" y="39"/>
                    <a:pt x="175" y="32"/>
                    <a:pt x="170" y="28"/>
                  </a:cubicBezTo>
                  <a:cubicBezTo>
                    <a:pt x="164" y="22"/>
                    <a:pt x="158" y="17"/>
                    <a:pt x="152" y="12"/>
                  </a:cubicBezTo>
                  <a:cubicBezTo>
                    <a:pt x="149" y="9"/>
                    <a:pt x="148" y="8"/>
                    <a:pt x="151" y="5"/>
                  </a:cubicBezTo>
                  <a:cubicBezTo>
                    <a:pt x="152" y="4"/>
                    <a:pt x="154" y="3"/>
                    <a:pt x="155" y="2"/>
                  </a:cubicBezTo>
                  <a:cubicBezTo>
                    <a:pt x="155" y="1"/>
                    <a:pt x="155" y="1"/>
                    <a:pt x="154" y="0"/>
                  </a:cubicBezTo>
                  <a:cubicBezTo>
                    <a:pt x="153" y="0"/>
                    <a:pt x="151" y="0"/>
                    <a:pt x="149" y="0"/>
                  </a:cubicBezTo>
                  <a:cubicBezTo>
                    <a:pt x="142" y="1"/>
                    <a:pt x="135" y="2"/>
                    <a:pt x="129" y="4"/>
                  </a:cubicBezTo>
                  <a:cubicBezTo>
                    <a:pt x="116" y="7"/>
                    <a:pt x="104" y="11"/>
                    <a:pt x="93" y="19"/>
                  </a:cubicBezTo>
                  <a:cubicBezTo>
                    <a:pt x="86" y="25"/>
                    <a:pt x="81" y="32"/>
                    <a:pt x="80" y="42"/>
                  </a:cubicBezTo>
                  <a:cubicBezTo>
                    <a:pt x="79" y="47"/>
                    <a:pt x="80" y="52"/>
                    <a:pt x="79" y="57"/>
                  </a:cubicBezTo>
                  <a:cubicBezTo>
                    <a:pt x="79" y="65"/>
                    <a:pt x="80" y="73"/>
                    <a:pt x="79" y="81"/>
                  </a:cubicBezTo>
                  <a:cubicBezTo>
                    <a:pt x="79" y="83"/>
                    <a:pt x="79" y="85"/>
                    <a:pt x="78" y="85"/>
                  </a:cubicBezTo>
                  <a:cubicBezTo>
                    <a:pt x="74" y="86"/>
                    <a:pt x="74" y="88"/>
                    <a:pt x="75" y="91"/>
                  </a:cubicBezTo>
                  <a:cubicBezTo>
                    <a:pt x="75" y="93"/>
                    <a:pt x="75" y="95"/>
                    <a:pt x="75" y="97"/>
                  </a:cubicBezTo>
                  <a:cubicBezTo>
                    <a:pt x="76" y="102"/>
                    <a:pt x="78" y="107"/>
                    <a:pt x="79" y="112"/>
                  </a:cubicBezTo>
                  <a:cubicBezTo>
                    <a:pt x="80" y="116"/>
                    <a:pt x="82" y="119"/>
                    <a:pt x="83" y="123"/>
                  </a:cubicBezTo>
                  <a:cubicBezTo>
                    <a:pt x="84" y="131"/>
                    <a:pt x="87" y="138"/>
                    <a:pt x="92" y="143"/>
                  </a:cubicBezTo>
                  <a:cubicBezTo>
                    <a:pt x="93" y="144"/>
                    <a:pt x="93" y="146"/>
                    <a:pt x="93" y="147"/>
                  </a:cubicBezTo>
                  <a:cubicBezTo>
                    <a:pt x="93" y="153"/>
                    <a:pt x="92" y="159"/>
                    <a:pt x="92" y="165"/>
                  </a:cubicBezTo>
                  <a:cubicBezTo>
                    <a:pt x="91" y="166"/>
                    <a:pt x="90" y="167"/>
                    <a:pt x="89" y="168"/>
                  </a:cubicBezTo>
                  <a:cubicBezTo>
                    <a:pt x="85" y="169"/>
                    <a:pt x="85" y="171"/>
                    <a:pt x="84" y="175"/>
                  </a:cubicBezTo>
                  <a:cubicBezTo>
                    <a:pt x="83" y="179"/>
                    <a:pt x="81" y="183"/>
                    <a:pt x="80" y="186"/>
                  </a:cubicBezTo>
                  <a:cubicBezTo>
                    <a:pt x="79" y="188"/>
                    <a:pt x="78" y="189"/>
                    <a:pt x="77" y="189"/>
                  </a:cubicBezTo>
                  <a:cubicBezTo>
                    <a:pt x="70" y="192"/>
                    <a:pt x="63" y="195"/>
                    <a:pt x="56" y="198"/>
                  </a:cubicBezTo>
                  <a:cubicBezTo>
                    <a:pt x="48" y="201"/>
                    <a:pt x="41" y="204"/>
                    <a:pt x="34" y="208"/>
                  </a:cubicBezTo>
                  <a:cubicBezTo>
                    <a:pt x="26" y="211"/>
                    <a:pt x="19" y="215"/>
                    <a:pt x="12" y="219"/>
                  </a:cubicBezTo>
                  <a:cubicBezTo>
                    <a:pt x="7" y="222"/>
                    <a:pt x="3" y="224"/>
                    <a:pt x="0" y="227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255" y="240"/>
                    <a:pt x="255" y="240"/>
                    <a:pt x="255" y="240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2" y="224"/>
                    <a:pt x="248" y="221"/>
                    <a:pt x="244" y="219"/>
                  </a:cubicBezTo>
                  <a:close/>
                  <a:moveTo>
                    <a:pt x="244" y="219"/>
                  </a:moveTo>
                  <a:cubicBezTo>
                    <a:pt x="244" y="219"/>
                    <a:pt x="244" y="219"/>
                    <a:pt x="244" y="2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7" name="Group 76">
            <a:extLst>
              <a:ext uri="{FF2B5EF4-FFF2-40B4-BE49-F238E27FC236}">
                <a16:creationId xmlns:a16="http://schemas.microsoft.com/office/drawing/2014/main" xmlns="" id="{FE0F1B23-412D-4904-A138-2B4C1BA08284}"/>
              </a:ext>
            </a:extLst>
          </p:cNvPr>
          <p:cNvGrpSpPr/>
          <p:nvPr/>
        </p:nvGrpSpPr>
        <p:grpSpPr>
          <a:xfrm>
            <a:off x="5552290" y="3639832"/>
            <a:ext cx="382181" cy="255976"/>
            <a:chOff x="4483100" y="3560763"/>
            <a:chExt cx="1360488" cy="911225"/>
          </a:xfrm>
          <a:solidFill>
            <a:srgbClr val="F18CA4"/>
          </a:solidFill>
        </p:grpSpPr>
        <p:sp>
          <p:nvSpPr>
            <p:cNvPr id="158" name="Freeform: Shape 77">
              <a:extLst>
                <a:ext uri="{FF2B5EF4-FFF2-40B4-BE49-F238E27FC236}">
                  <a16:creationId xmlns:a16="http://schemas.microsoft.com/office/drawing/2014/main" xmlns="" id="{5435AA34-BCA0-4143-8495-817C5D7A0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3700463"/>
              <a:ext cx="577850" cy="741363"/>
            </a:xfrm>
            <a:custGeom>
              <a:avLst/>
              <a:gdLst/>
              <a:ahLst/>
              <a:cxnLst>
                <a:cxn ang="0">
                  <a:pos x="4" y="103"/>
                </a:cxn>
                <a:cxn ang="0">
                  <a:pos x="20" y="110"/>
                </a:cxn>
                <a:cxn ang="0">
                  <a:pos x="24" y="116"/>
                </a:cxn>
                <a:cxn ang="0">
                  <a:pos x="23" y="134"/>
                </a:cxn>
                <a:cxn ang="0">
                  <a:pos x="15" y="141"/>
                </a:cxn>
                <a:cxn ang="0">
                  <a:pos x="12" y="143"/>
                </a:cxn>
                <a:cxn ang="0">
                  <a:pos x="9" y="146"/>
                </a:cxn>
                <a:cxn ang="0">
                  <a:pos x="43" y="162"/>
                </a:cxn>
                <a:cxn ang="0">
                  <a:pos x="58" y="172"/>
                </a:cxn>
                <a:cxn ang="0">
                  <a:pos x="62" y="176"/>
                </a:cxn>
                <a:cxn ang="0">
                  <a:pos x="62" y="195"/>
                </a:cxn>
                <a:cxn ang="0">
                  <a:pos x="153" y="195"/>
                </a:cxn>
                <a:cxn ang="0">
                  <a:pos x="124" y="162"/>
                </a:cxn>
                <a:cxn ang="0">
                  <a:pos x="93" y="149"/>
                </a:cxn>
                <a:cxn ang="0">
                  <a:pos x="86" y="143"/>
                </a:cxn>
                <a:cxn ang="0">
                  <a:pos x="82" y="141"/>
                </a:cxn>
                <a:cxn ang="0">
                  <a:pos x="74" y="134"/>
                </a:cxn>
                <a:cxn ang="0">
                  <a:pos x="73" y="116"/>
                </a:cxn>
                <a:cxn ang="0">
                  <a:pos x="77" y="110"/>
                </a:cxn>
                <a:cxn ang="0">
                  <a:pos x="93" y="103"/>
                </a:cxn>
                <a:cxn ang="0">
                  <a:pos x="96" y="96"/>
                </a:cxn>
                <a:cxn ang="0">
                  <a:pos x="87" y="55"/>
                </a:cxn>
                <a:cxn ang="0">
                  <a:pos x="84" y="28"/>
                </a:cxn>
                <a:cxn ang="0">
                  <a:pos x="84" y="28"/>
                </a:cxn>
                <a:cxn ang="0">
                  <a:pos x="83" y="25"/>
                </a:cxn>
                <a:cxn ang="0">
                  <a:pos x="49" y="1"/>
                </a:cxn>
                <a:cxn ang="0">
                  <a:pos x="48" y="1"/>
                </a:cxn>
                <a:cxn ang="0">
                  <a:pos x="45" y="1"/>
                </a:cxn>
                <a:cxn ang="0">
                  <a:pos x="29" y="7"/>
                </a:cxn>
                <a:cxn ang="0">
                  <a:pos x="14" y="23"/>
                </a:cxn>
                <a:cxn ang="0">
                  <a:pos x="10" y="55"/>
                </a:cxn>
                <a:cxn ang="0">
                  <a:pos x="1" y="96"/>
                </a:cxn>
                <a:cxn ang="0">
                  <a:pos x="4" y="103"/>
                </a:cxn>
                <a:cxn ang="0">
                  <a:pos x="4" y="103"/>
                </a:cxn>
                <a:cxn ang="0">
                  <a:pos x="4" y="103"/>
                </a:cxn>
              </a:cxnLst>
              <a:rect l="0" t="0" r="r" b="b"/>
              <a:pathLst>
                <a:path w="153" h="195">
                  <a:moveTo>
                    <a:pt x="4" y="103"/>
                  </a:moveTo>
                  <a:cubicBezTo>
                    <a:pt x="9" y="106"/>
                    <a:pt x="15" y="108"/>
                    <a:pt x="20" y="110"/>
                  </a:cubicBezTo>
                  <a:cubicBezTo>
                    <a:pt x="23" y="111"/>
                    <a:pt x="24" y="113"/>
                    <a:pt x="24" y="116"/>
                  </a:cubicBezTo>
                  <a:cubicBezTo>
                    <a:pt x="26" y="122"/>
                    <a:pt x="25" y="128"/>
                    <a:pt x="23" y="134"/>
                  </a:cubicBezTo>
                  <a:cubicBezTo>
                    <a:pt x="22" y="139"/>
                    <a:pt x="20" y="140"/>
                    <a:pt x="15" y="141"/>
                  </a:cubicBezTo>
                  <a:cubicBezTo>
                    <a:pt x="14" y="141"/>
                    <a:pt x="13" y="142"/>
                    <a:pt x="12" y="143"/>
                  </a:cubicBezTo>
                  <a:cubicBezTo>
                    <a:pt x="11" y="144"/>
                    <a:pt x="10" y="145"/>
                    <a:pt x="9" y="146"/>
                  </a:cubicBezTo>
                  <a:cubicBezTo>
                    <a:pt x="20" y="150"/>
                    <a:pt x="32" y="156"/>
                    <a:pt x="43" y="162"/>
                  </a:cubicBezTo>
                  <a:cubicBezTo>
                    <a:pt x="49" y="165"/>
                    <a:pt x="54" y="168"/>
                    <a:pt x="58" y="172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153" y="195"/>
                    <a:pt x="153" y="195"/>
                    <a:pt x="153" y="195"/>
                  </a:cubicBezTo>
                  <a:cubicBezTo>
                    <a:pt x="150" y="178"/>
                    <a:pt x="140" y="168"/>
                    <a:pt x="124" y="162"/>
                  </a:cubicBezTo>
                  <a:cubicBezTo>
                    <a:pt x="113" y="158"/>
                    <a:pt x="103" y="154"/>
                    <a:pt x="93" y="149"/>
                  </a:cubicBezTo>
                  <a:cubicBezTo>
                    <a:pt x="90" y="148"/>
                    <a:pt x="88" y="145"/>
                    <a:pt x="86" y="143"/>
                  </a:cubicBezTo>
                  <a:cubicBezTo>
                    <a:pt x="85" y="142"/>
                    <a:pt x="83" y="141"/>
                    <a:pt x="82" y="141"/>
                  </a:cubicBezTo>
                  <a:cubicBezTo>
                    <a:pt x="77" y="140"/>
                    <a:pt x="75" y="139"/>
                    <a:pt x="74" y="134"/>
                  </a:cubicBezTo>
                  <a:cubicBezTo>
                    <a:pt x="73" y="128"/>
                    <a:pt x="71" y="122"/>
                    <a:pt x="73" y="116"/>
                  </a:cubicBezTo>
                  <a:cubicBezTo>
                    <a:pt x="73" y="113"/>
                    <a:pt x="74" y="111"/>
                    <a:pt x="77" y="110"/>
                  </a:cubicBezTo>
                  <a:cubicBezTo>
                    <a:pt x="83" y="108"/>
                    <a:pt x="88" y="106"/>
                    <a:pt x="93" y="103"/>
                  </a:cubicBezTo>
                  <a:cubicBezTo>
                    <a:pt x="97" y="102"/>
                    <a:pt x="98" y="100"/>
                    <a:pt x="96" y="96"/>
                  </a:cubicBezTo>
                  <a:cubicBezTo>
                    <a:pt x="92" y="83"/>
                    <a:pt x="88" y="69"/>
                    <a:pt x="87" y="55"/>
                  </a:cubicBezTo>
                  <a:cubicBezTo>
                    <a:pt x="86" y="46"/>
                    <a:pt x="86" y="3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7"/>
                    <a:pt x="84" y="26"/>
                    <a:pt x="83" y="25"/>
                  </a:cubicBezTo>
                  <a:cubicBezTo>
                    <a:pt x="79" y="10"/>
                    <a:pt x="63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7" y="0"/>
                    <a:pt x="46" y="1"/>
                    <a:pt x="45" y="1"/>
                  </a:cubicBezTo>
                  <a:cubicBezTo>
                    <a:pt x="39" y="2"/>
                    <a:pt x="35" y="5"/>
                    <a:pt x="29" y="7"/>
                  </a:cubicBezTo>
                  <a:cubicBezTo>
                    <a:pt x="22" y="9"/>
                    <a:pt x="17" y="16"/>
                    <a:pt x="14" y="23"/>
                  </a:cubicBezTo>
                  <a:cubicBezTo>
                    <a:pt x="11" y="33"/>
                    <a:pt x="11" y="44"/>
                    <a:pt x="10" y="55"/>
                  </a:cubicBezTo>
                  <a:cubicBezTo>
                    <a:pt x="9" y="69"/>
                    <a:pt x="6" y="83"/>
                    <a:pt x="1" y="96"/>
                  </a:cubicBezTo>
                  <a:cubicBezTo>
                    <a:pt x="0" y="100"/>
                    <a:pt x="0" y="102"/>
                    <a:pt x="4" y="103"/>
                  </a:cubicBezTo>
                  <a:close/>
                  <a:moveTo>
                    <a:pt x="4" y="103"/>
                  </a:moveTo>
                  <a:cubicBezTo>
                    <a:pt x="4" y="103"/>
                    <a:pt x="4" y="103"/>
                    <a:pt x="4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159" name="Freeform: Shape 78">
              <a:extLst>
                <a:ext uri="{FF2B5EF4-FFF2-40B4-BE49-F238E27FC236}">
                  <a16:creationId xmlns:a16="http://schemas.microsoft.com/office/drawing/2014/main" xmlns="" id="{345F87E1-242A-409C-B287-B28519E75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3560763"/>
              <a:ext cx="963613" cy="911225"/>
            </a:xfrm>
            <a:custGeom>
              <a:avLst/>
              <a:gdLst/>
              <a:ahLst/>
              <a:cxnLst>
                <a:cxn ang="0">
                  <a:pos x="244" y="219"/>
                </a:cxn>
                <a:cxn ang="0">
                  <a:pos x="178" y="190"/>
                </a:cxn>
                <a:cxn ang="0">
                  <a:pos x="174" y="187"/>
                </a:cxn>
                <a:cxn ang="0">
                  <a:pos x="169" y="174"/>
                </a:cxn>
                <a:cxn ang="0">
                  <a:pos x="165" y="168"/>
                </a:cxn>
                <a:cxn ang="0">
                  <a:pos x="163" y="165"/>
                </a:cxn>
                <a:cxn ang="0">
                  <a:pos x="169" y="136"/>
                </a:cxn>
                <a:cxn ang="0">
                  <a:pos x="169" y="135"/>
                </a:cxn>
                <a:cxn ang="0">
                  <a:pos x="179" y="109"/>
                </a:cxn>
                <a:cxn ang="0">
                  <a:pos x="179" y="108"/>
                </a:cxn>
                <a:cxn ang="0">
                  <a:pos x="181" y="90"/>
                </a:cxn>
                <a:cxn ang="0">
                  <a:pos x="180" y="87"/>
                </a:cxn>
                <a:cxn ang="0">
                  <a:pos x="177" y="81"/>
                </a:cxn>
                <a:cxn ang="0">
                  <a:pos x="177" y="46"/>
                </a:cxn>
                <a:cxn ang="0">
                  <a:pos x="170" y="28"/>
                </a:cxn>
                <a:cxn ang="0">
                  <a:pos x="152" y="12"/>
                </a:cxn>
                <a:cxn ang="0">
                  <a:pos x="151" y="5"/>
                </a:cxn>
                <a:cxn ang="0">
                  <a:pos x="155" y="2"/>
                </a:cxn>
                <a:cxn ang="0">
                  <a:pos x="154" y="0"/>
                </a:cxn>
                <a:cxn ang="0">
                  <a:pos x="149" y="0"/>
                </a:cxn>
                <a:cxn ang="0">
                  <a:pos x="129" y="4"/>
                </a:cxn>
                <a:cxn ang="0">
                  <a:pos x="93" y="19"/>
                </a:cxn>
                <a:cxn ang="0">
                  <a:pos x="80" y="42"/>
                </a:cxn>
                <a:cxn ang="0">
                  <a:pos x="79" y="57"/>
                </a:cxn>
                <a:cxn ang="0">
                  <a:pos x="79" y="81"/>
                </a:cxn>
                <a:cxn ang="0">
                  <a:pos x="78" y="85"/>
                </a:cxn>
                <a:cxn ang="0">
                  <a:pos x="75" y="91"/>
                </a:cxn>
                <a:cxn ang="0">
                  <a:pos x="75" y="97"/>
                </a:cxn>
                <a:cxn ang="0">
                  <a:pos x="79" y="112"/>
                </a:cxn>
                <a:cxn ang="0">
                  <a:pos x="83" y="123"/>
                </a:cxn>
                <a:cxn ang="0">
                  <a:pos x="92" y="143"/>
                </a:cxn>
                <a:cxn ang="0">
                  <a:pos x="93" y="147"/>
                </a:cxn>
                <a:cxn ang="0">
                  <a:pos x="92" y="165"/>
                </a:cxn>
                <a:cxn ang="0">
                  <a:pos x="89" y="168"/>
                </a:cxn>
                <a:cxn ang="0">
                  <a:pos x="84" y="175"/>
                </a:cxn>
                <a:cxn ang="0">
                  <a:pos x="80" y="186"/>
                </a:cxn>
                <a:cxn ang="0">
                  <a:pos x="77" y="189"/>
                </a:cxn>
                <a:cxn ang="0">
                  <a:pos x="56" y="198"/>
                </a:cxn>
                <a:cxn ang="0">
                  <a:pos x="34" y="208"/>
                </a:cxn>
                <a:cxn ang="0">
                  <a:pos x="12" y="219"/>
                </a:cxn>
                <a:cxn ang="0">
                  <a:pos x="0" y="227"/>
                </a:cxn>
                <a:cxn ang="0">
                  <a:pos x="0" y="240"/>
                </a:cxn>
                <a:cxn ang="0">
                  <a:pos x="255" y="240"/>
                </a:cxn>
                <a:cxn ang="0">
                  <a:pos x="255" y="227"/>
                </a:cxn>
                <a:cxn ang="0">
                  <a:pos x="244" y="219"/>
                </a:cxn>
                <a:cxn ang="0">
                  <a:pos x="244" y="219"/>
                </a:cxn>
                <a:cxn ang="0">
                  <a:pos x="244" y="219"/>
                </a:cxn>
              </a:cxnLst>
              <a:rect l="0" t="0" r="r" b="b"/>
              <a:pathLst>
                <a:path w="255" h="240">
                  <a:moveTo>
                    <a:pt x="244" y="219"/>
                  </a:moveTo>
                  <a:cubicBezTo>
                    <a:pt x="223" y="208"/>
                    <a:pt x="200" y="199"/>
                    <a:pt x="178" y="190"/>
                  </a:cubicBezTo>
                  <a:cubicBezTo>
                    <a:pt x="176" y="189"/>
                    <a:pt x="175" y="188"/>
                    <a:pt x="174" y="187"/>
                  </a:cubicBezTo>
                  <a:cubicBezTo>
                    <a:pt x="172" y="183"/>
                    <a:pt x="171" y="178"/>
                    <a:pt x="169" y="174"/>
                  </a:cubicBezTo>
                  <a:cubicBezTo>
                    <a:pt x="169" y="171"/>
                    <a:pt x="168" y="169"/>
                    <a:pt x="165" y="168"/>
                  </a:cubicBezTo>
                  <a:cubicBezTo>
                    <a:pt x="164" y="167"/>
                    <a:pt x="163" y="166"/>
                    <a:pt x="163" y="165"/>
                  </a:cubicBezTo>
                  <a:cubicBezTo>
                    <a:pt x="164" y="155"/>
                    <a:pt x="161" y="145"/>
                    <a:pt x="169" y="136"/>
                  </a:cubicBezTo>
                  <a:cubicBezTo>
                    <a:pt x="169" y="136"/>
                    <a:pt x="169" y="135"/>
                    <a:pt x="169" y="135"/>
                  </a:cubicBezTo>
                  <a:cubicBezTo>
                    <a:pt x="173" y="126"/>
                    <a:pt x="174" y="117"/>
                    <a:pt x="179" y="109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2"/>
                    <a:pt x="181" y="96"/>
                    <a:pt x="181" y="90"/>
                  </a:cubicBezTo>
                  <a:cubicBezTo>
                    <a:pt x="181" y="89"/>
                    <a:pt x="181" y="87"/>
                    <a:pt x="180" y="87"/>
                  </a:cubicBezTo>
                  <a:cubicBezTo>
                    <a:pt x="177" y="86"/>
                    <a:pt x="177" y="84"/>
                    <a:pt x="177" y="81"/>
                  </a:cubicBezTo>
                  <a:cubicBezTo>
                    <a:pt x="177" y="69"/>
                    <a:pt x="177" y="57"/>
                    <a:pt x="177" y="46"/>
                  </a:cubicBezTo>
                  <a:cubicBezTo>
                    <a:pt x="177" y="39"/>
                    <a:pt x="175" y="32"/>
                    <a:pt x="170" y="28"/>
                  </a:cubicBezTo>
                  <a:cubicBezTo>
                    <a:pt x="164" y="22"/>
                    <a:pt x="158" y="17"/>
                    <a:pt x="152" y="12"/>
                  </a:cubicBezTo>
                  <a:cubicBezTo>
                    <a:pt x="149" y="9"/>
                    <a:pt x="148" y="8"/>
                    <a:pt x="151" y="5"/>
                  </a:cubicBezTo>
                  <a:cubicBezTo>
                    <a:pt x="152" y="4"/>
                    <a:pt x="154" y="3"/>
                    <a:pt x="155" y="2"/>
                  </a:cubicBezTo>
                  <a:cubicBezTo>
                    <a:pt x="155" y="1"/>
                    <a:pt x="155" y="1"/>
                    <a:pt x="154" y="0"/>
                  </a:cubicBezTo>
                  <a:cubicBezTo>
                    <a:pt x="153" y="0"/>
                    <a:pt x="151" y="0"/>
                    <a:pt x="149" y="0"/>
                  </a:cubicBezTo>
                  <a:cubicBezTo>
                    <a:pt x="142" y="1"/>
                    <a:pt x="135" y="2"/>
                    <a:pt x="129" y="4"/>
                  </a:cubicBezTo>
                  <a:cubicBezTo>
                    <a:pt x="116" y="7"/>
                    <a:pt x="104" y="11"/>
                    <a:pt x="93" y="19"/>
                  </a:cubicBezTo>
                  <a:cubicBezTo>
                    <a:pt x="86" y="25"/>
                    <a:pt x="81" y="32"/>
                    <a:pt x="80" y="42"/>
                  </a:cubicBezTo>
                  <a:cubicBezTo>
                    <a:pt x="79" y="47"/>
                    <a:pt x="80" y="52"/>
                    <a:pt x="79" y="57"/>
                  </a:cubicBezTo>
                  <a:cubicBezTo>
                    <a:pt x="79" y="65"/>
                    <a:pt x="80" y="73"/>
                    <a:pt x="79" y="81"/>
                  </a:cubicBezTo>
                  <a:cubicBezTo>
                    <a:pt x="79" y="83"/>
                    <a:pt x="79" y="85"/>
                    <a:pt x="78" y="85"/>
                  </a:cubicBezTo>
                  <a:cubicBezTo>
                    <a:pt x="74" y="86"/>
                    <a:pt x="74" y="88"/>
                    <a:pt x="75" y="91"/>
                  </a:cubicBezTo>
                  <a:cubicBezTo>
                    <a:pt x="75" y="93"/>
                    <a:pt x="75" y="95"/>
                    <a:pt x="75" y="97"/>
                  </a:cubicBezTo>
                  <a:cubicBezTo>
                    <a:pt x="76" y="102"/>
                    <a:pt x="78" y="107"/>
                    <a:pt x="79" y="112"/>
                  </a:cubicBezTo>
                  <a:cubicBezTo>
                    <a:pt x="80" y="116"/>
                    <a:pt x="82" y="119"/>
                    <a:pt x="83" y="123"/>
                  </a:cubicBezTo>
                  <a:cubicBezTo>
                    <a:pt x="84" y="131"/>
                    <a:pt x="87" y="138"/>
                    <a:pt x="92" y="143"/>
                  </a:cubicBezTo>
                  <a:cubicBezTo>
                    <a:pt x="93" y="144"/>
                    <a:pt x="93" y="146"/>
                    <a:pt x="93" y="147"/>
                  </a:cubicBezTo>
                  <a:cubicBezTo>
                    <a:pt x="93" y="153"/>
                    <a:pt x="92" y="159"/>
                    <a:pt x="92" y="165"/>
                  </a:cubicBezTo>
                  <a:cubicBezTo>
                    <a:pt x="91" y="166"/>
                    <a:pt x="90" y="167"/>
                    <a:pt x="89" y="168"/>
                  </a:cubicBezTo>
                  <a:cubicBezTo>
                    <a:pt x="85" y="169"/>
                    <a:pt x="85" y="171"/>
                    <a:pt x="84" y="175"/>
                  </a:cubicBezTo>
                  <a:cubicBezTo>
                    <a:pt x="83" y="179"/>
                    <a:pt x="81" y="183"/>
                    <a:pt x="80" y="186"/>
                  </a:cubicBezTo>
                  <a:cubicBezTo>
                    <a:pt x="79" y="188"/>
                    <a:pt x="78" y="189"/>
                    <a:pt x="77" y="189"/>
                  </a:cubicBezTo>
                  <a:cubicBezTo>
                    <a:pt x="70" y="192"/>
                    <a:pt x="63" y="195"/>
                    <a:pt x="56" y="198"/>
                  </a:cubicBezTo>
                  <a:cubicBezTo>
                    <a:pt x="48" y="201"/>
                    <a:pt x="41" y="204"/>
                    <a:pt x="34" y="208"/>
                  </a:cubicBezTo>
                  <a:cubicBezTo>
                    <a:pt x="26" y="211"/>
                    <a:pt x="19" y="215"/>
                    <a:pt x="12" y="219"/>
                  </a:cubicBezTo>
                  <a:cubicBezTo>
                    <a:pt x="7" y="222"/>
                    <a:pt x="3" y="224"/>
                    <a:pt x="0" y="227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255" y="240"/>
                    <a:pt x="255" y="240"/>
                    <a:pt x="255" y="240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2" y="224"/>
                    <a:pt x="248" y="221"/>
                    <a:pt x="244" y="219"/>
                  </a:cubicBezTo>
                  <a:close/>
                  <a:moveTo>
                    <a:pt x="244" y="219"/>
                  </a:moveTo>
                  <a:cubicBezTo>
                    <a:pt x="244" y="219"/>
                    <a:pt x="244" y="219"/>
                    <a:pt x="244" y="2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0" name="Group 79">
            <a:extLst>
              <a:ext uri="{FF2B5EF4-FFF2-40B4-BE49-F238E27FC236}">
                <a16:creationId xmlns:a16="http://schemas.microsoft.com/office/drawing/2014/main" xmlns="" id="{B88AA322-8756-4645-90F2-BF207F3CCF66}"/>
              </a:ext>
            </a:extLst>
          </p:cNvPr>
          <p:cNvGrpSpPr/>
          <p:nvPr/>
        </p:nvGrpSpPr>
        <p:grpSpPr>
          <a:xfrm>
            <a:off x="6239642" y="3639832"/>
            <a:ext cx="382181" cy="255976"/>
            <a:chOff x="4483100" y="3560763"/>
            <a:chExt cx="1360488" cy="911225"/>
          </a:xfrm>
          <a:solidFill>
            <a:srgbClr val="F18CA4"/>
          </a:solidFill>
        </p:grpSpPr>
        <p:sp>
          <p:nvSpPr>
            <p:cNvPr id="161" name="Freeform: Shape 80">
              <a:extLst>
                <a:ext uri="{FF2B5EF4-FFF2-40B4-BE49-F238E27FC236}">
                  <a16:creationId xmlns:a16="http://schemas.microsoft.com/office/drawing/2014/main" xmlns="" id="{7740FB27-06C5-4252-A41E-FD8A5571E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3700463"/>
              <a:ext cx="577850" cy="741363"/>
            </a:xfrm>
            <a:custGeom>
              <a:avLst/>
              <a:gdLst/>
              <a:ahLst/>
              <a:cxnLst>
                <a:cxn ang="0">
                  <a:pos x="4" y="103"/>
                </a:cxn>
                <a:cxn ang="0">
                  <a:pos x="20" y="110"/>
                </a:cxn>
                <a:cxn ang="0">
                  <a:pos x="24" y="116"/>
                </a:cxn>
                <a:cxn ang="0">
                  <a:pos x="23" y="134"/>
                </a:cxn>
                <a:cxn ang="0">
                  <a:pos x="15" y="141"/>
                </a:cxn>
                <a:cxn ang="0">
                  <a:pos x="12" y="143"/>
                </a:cxn>
                <a:cxn ang="0">
                  <a:pos x="9" y="146"/>
                </a:cxn>
                <a:cxn ang="0">
                  <a:pos x="43" y="162"/>
                </a:cxn>
                <a:cxn ang="0">
                  <a:pos x="58" y="172"/>
                </a:cxn>
                <a:cxn ang="0">
                  <a:pos x="62" y="176"/>
                </a:cxn>
                <a:cxn ang="0">
                  <a:pos x="62" y="195"/>
                </a:cxn>
                <a:cxn ang="0">
                  <a:pos x="153" y="195"/>
                </a:cxn>
                <a:cxn ang="0">
                  <a:pos x="124" y="162"/>
                </a:cxn>
                <a:cxn ang="0">
                  <a:pos x="93" y="149"/>
                </a:cxn>
                <a:cxn ang="0">
                  <a:pos x="86" y="143"/>
                </a:cxn>
                <a:cxn ang="0">
                  <a:pos x="82" y="141"/>
                </a:cxn>
                <a:cxn ang="0">
                  <a:pos x="74" y="134"/>
                </a:cxn>
                <a:cxn ang="0">
                  <a:pos x="73" y="116"/>
                </a:cxn>
                <a:cxn ang="0">
                  <a:pos x="77" y="110"/>
                </a:cxn>
                <a:cxn ang="0">
                  <a:pos x="93" y="103"/>
                </a:cxn>
                <a:cxn ang="0">
                  <a:pos x="96" y="96"/>
                </a:cxn>
                <a:cxn ang="0">
                  <a:pos x="87" y="55"/>
                </a:cxn>
                <a:cxn ang="0">
                  <a:pos x="84" y="28"/>
                </a:cxn>
                <a:cxn ang="0">
                  <a:pos x="84" y="28"/>
                </a:cxn>
                <a:cxn ang="0">
                  <a:pos x="83" y="25"/>
                </a:cxn>
                <a:cxn ang="0">
                  <a:pos x="49" y="1"/>
                </a:cxn>
                <a:cxn ang="0">
                  <a:pos x="48" y="1"/>
                </a:cxn>
                <a:cxn ang="0">
                  <a:pos x="45" y="1"/>
                </a:cxn>
                <a:cxn ang="0">
                  <a:pos x="29" y="7"/>
                </a:cxn>
                <a:cxn ang="0">
                  <a:pos x="14" y="23"/>
                </a:cxn>
                <a:cxn ang="0">
                  <a:pos x="10" y="55"/>
                </a:cxn>
                <a:cxn ang="0">
                  <a:pos x="1" y="96"/>
                </a:cxn>
                <a:cxn ang="0">
                  <a:pos x="4" y="103"/>
                </a:cxn>
                <a:cxn ang="0">
                  <a:pos x="4" y="103"/>
                </a:cxn>
                <a:cxn ang="0">
                  <a:pos x="4" y="103"/>
                </a:cxn>
              </a:cxnLst>
              <a:rect l="0" t="0" r="r" b="b"/>
              <a:pathLst>
                <a:path w="153" h="195">
                  <a:moveTo>
                    <a:pt x="4" y="103"/>
                  </a:moveTo>
                  <a:cubicBezTo>
                    <a:pt x="9" y="106"/>
                    <a:pt x="15" y="108"/>
                    <a:pt x="20" y="110"/>
                  </a:cubicBezTo>
                  <a:cubicBezTo>
                    <a:pt x="23" y="111"/>
                    <a:pt x="24" y="113"/>
                    <a:pt x="24" y="116"/>
                  </a:cubicBezTo>
                  <a:cubicBezTo>
                    <a:pt x="26" y="122"/>
                    <a:pt x="25" y="128"/>
                    <a:pt x="23" y="134"/>
                  </a:cubicBezTo>
                  <a:cubicBezTo>
                    <a:pt x="22" y="139"/>
                    <a:pt x="20" y="140"/>
                    <a:pt x="15" y="141"/>
                  </a:cubicBezTo>
                  <a:cubicBezTo>
                    <a:pt x="14" y="141"/>
                    <a:pt x="13" y="142"/>
                    <a:pt x="12" y="143"/>
                  </a:cubicBezTo>
                  <a:cubicBezTo>
                    <a:pt x="11" y="144"/>
                    <a:pt x="10" y="145"/>
                    <a:pt x="9" y="146"/>
                  </a:cubicBezTo>
                  <a:cubicBezTo>
                    <a:pt x="20" y="150"/>
                    <a:pt x="32" y="156"/>
                    <a:pt x="43" y="162"/>
                  </a:cubicBezTo>
                  <a:cubicBezTo>
                    <a:pt x="49" y="165"/>
                    <a:pt x="54" y="168"/>
                    <a:pt x="58" y="172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153" y="195"/>
                    <a:pt x="153" y="195"/>
                    <a:pt x="153" y="195"/>
                  </a:cubicBezTo>
                  <a:cubicBezTo>
                    <a:pt x="150" y="178"/>
                    <a:pt x="140" y="168"/>
                    <a:pt x="124" y="162"/>
                  </a:cubicBezTo>
                  <a:cubicBezTo>
                    <a:pt x="113" y="158"/>
                    <a:pt x="103" y="154"/>
                    <a:pt x="93" y="149"/>
                  </a:cubicBezTo>
                  <a:cubicBezTo>
                    <a:pt x="90" y="148"/>
                    <a:pt x="88" y="145"/>
                    <a:pt x="86" y="143"/>
                  </a:cubicBezTo>
                  <a:cubicBezTo>
                    <a:pt x="85" y="142"/>
                    <a:pt x="83" y="141"/>
                    <a:pt x="82" y="141"/>
                  </a:cubicBezTo>
                  <a:cubicBezTo>
                    <a:pt x="77" y="140"/>
                    <a:pt x="75" y="139"/>
                    <a:pt x="74" y="134"/>
                  </a:cubicBezTo>
                  <a:cubicBezTo>
                    <a:pt x="73" y="128"/>
                    <a:pt x="71" y="122"/>
                    <a:pt x="73" y="116"/>
                  </a:cubicBezTo>
                  <a:cubicBezTo>
                    <a:pt x="73" y="113"/>
                    <a:pt x="74" y="111"/>
                    <a:pt x="77" y="110"/>
                  </a:cubicBezTo>
                  <a:cubicBezTo>
                    <a:pt x="83" y="108"/>
                    <a:pt x="88" y="106"/>
                    <a:pt x="93" y="103"/>
                  </a:cubicBezTo>
                  <a:cubicBezTo>
                    <a:pt x="97" y="102"/>
                    <a:pt x="98" y="100"/>
                    <a:pt x="96" y="96"/>
                  </a:cubicBezTo>
                  <a:cubicBezTo>
                    <a:pt x="92" y="83"/>
                    <a:pt x="88" y="69"/>
                    <a:pt x="87" y="55"/>
                  </a:cubicBezTo>
                  <a:cubicBezTo>
                    <a:pt x="86" y="46"/>
                    <a:pt x="86" y="3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7"/>
                    <a:pt x="84" y="26"/>
                    <a:pt x="83" y="25"/>
                  </a:cubicBezTo>
                  <a:cubicBezTo>
                    <a:pt x="79" y="10"/>
                    <a:pt x="63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7" y="0"/>
                    <a:pt x="46" y="1"/>
                    <a:pt x="45" y="1"/>
                  </a:cubicBezTo>
                  <a:cubicBezTo>
                    <a:pt x="39" y="2"/>
                    <a:pt x="35" y="5"/>
                    <a:pt x="29" y="7"/>
                  </a:cubicBezTo>
                  <a:cubicBezTo>
                    <a:pt x="22" y="9"/>
                    <a:pt x="17" y="16"/>
                    <a:pt x="14" y="23"/>
                  </a:cubicBezTo>
                  <a:cubicBezTo>
                    <a:pt x="11" y="33"/>
                    <a:pt x="11" y="44"/>
                    <a:pt x="10" y="55"/>
                  </a:cubicBezTo>
                  <a:cubicBezTo>
                    <a:pt x="9" y="69"/>
                    <a:pt x="6" y="83"/>
                    <a:pt x="1" y="96"/>
                  </a:cubicBezTo>
                  <a:cubicBezTo>
                    <a:pt x="0" y="100"/>
                    <a:pt x="0" y="102"/>
                    <a:pt x="4" y="103"/>
                  </a:cubicBezTo>
                  <a:close/>
                  <a:moveTo>
                    <a:pt x="4" y="103"/>
                  </a:moveTo>
                  <a:cubicBezTo>
                    <a:pt x="4" y="103"/>
                    <a:pt x="4" y="103"/>
                    <a:pt x="4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162" name="Freeform: Shape 81">
              <a:extLst>
                <a:ext uri="{FF2B5EF4-FFF2-40B4-BE49-F238E27FC236}">
                  <a16:creationId xmlns:a16="http://schemas.microsoft.com/office/drawing/2014/main" xmlns="" id="{14A84CC9-9291-4CD0-A5C7-9EF1B299A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3560763"/>
              <a:ext cx="963613" cy="911225"/>
            </a:xfrm>
            <a:custGeom>
              <a:avLst/>
              <a:gdLst/>
              <a:ahLst/>
              <a:cxnLst>
                <a:cxn ang="0">
                  <a:pos x="244" y="219"/>
                </a:cxn>
                <a:cxn ang="0">
                  <a:pos x="178" y="190"/>
                </a:cxn>
                <a:cxn ang="0">
                  <a:pos x="174" y="187"/>
                </a:cxn>
                <a:cxn ang="0">
                  <a:pos x="169" y="174"/>
                </a:cxn>
                <a:cxn ang="0">
                  <a:pos x="165" y="168"/>
                </a:cxn>
                <a:cxn ang="0">
                  <a:pos x="163" y="165"/>
                </a:cxn>
                <a:cxn ang="0">
                  <a:pos x="169" y="136"/>
                </a:cxn>
                <a:cxn ang="0">
                  <a:pos x="169" y="135"/>
                </a:cxn>
                <a:cxn ang="0">
                  <a:pos x="179" y="109"/>
                </a:cxn>
                <a:cxn ang="0">
                  <a:pos x="179" y="108"/>
                </a:cxn>
                <a:cxn ang="0">
                  <a:pos x="181" y="90"/>
                </a:cxn>
                <a:cxn ang="0">
                  <a:pos x="180" y="87"/>
                </a:cxn>
                <a:cxn ang="0">
                  <a:pos x="177" y="81"/>
                </a:cxn>
                <a:cxn ang="0">
                  <a:pos x="177" y="46"/>
                </a:cxn>
                <a:cxn ang="0">
                  <a:pos x="170" y="28"/>
                </a:cxn>
                <a:cxn ang="0">
                  <a:pos x="152" y="12"/>
                </a:cxn>
                <a:cxn ang="0">
                  <a:pos x="151" y="5"/>
                </a:cxn>
                <a:cxn ang="0">
                  <a:pos x="155" y="2"/>
                </a:cxn>
                <a:cxn ang="0">
                  <a:pos x="154" y="0"/>
                </a:cxn>
                <a:cxn ang="0">
                  <a:pos x="149" y="0"/>
                </a:cxn>
                <a:cxn ang="0">
                  <a:pos x="129" y="4"/>
                </a:cxn>
                <a:cxn ang="0">
                  <a:pos x="93" y="19"/>
                </a:cxn>
                <a:cxn ang="0">
                  <a:pos x="80" y="42"/>
                </a:cxn>
                <a:cxn ang="0">
                  <a:pos x="79" y="57"/>
                </a:cxn>
                <a:cxn ang="0">
                  <a:pos x="79" y="81"/>
                </a:cxn>
                <a:cxn ang="0">
                  <a:pos x="78" y="85"/>
                </a:cxn>
                <a:cxn ang="0">
                  <a:pos x="75" y="91"/>
                </a:cxn>
                <a:cxn ang="0">
                  <a:pos x="75" y="97"/>
                </a:cxn>
                <a:cxn ang="0">
                  <a:pos x="79" y="112"/>
                </a:cxn>
                <a:cxn ang="0">
                  <a:pos x="83" y="123"/>
                </a:cxn>
                <a:cxn ang="0">
                  <a:pos x="92" y="143"/>
                </a:cxn>
                <a:cxn ang="0">
                  <a:pos x="93" y="147"/>
                </a:cxn>
                <a:cxn ang="0">
                  <a:pos x="92" y="165"/>
                </a:cxn>
                <a:cxn ang="0">
                  <a:pos x="89" y="168"/>
                </a:cxn>
                <a:cxn ang="0">
                  <a:pos x="84" y="175"/>
                </a:cxn>
                <a:cxn ang="0">
                  <a:pos x="80" y="186"/>
                </a:cxn>
                <a:cxn ang="0">
                  <a:pos x="77" y="189"/>
                </a:cxn>
                <a:cxn ang="0">
                  <a:pos x="56" y="198"/>
                </a:cxn>
                <a:cxn ang="0">
                  <a:pos x="34" y="208"/>
                </a:cxn>
                <a:cxn ang="0">
                  <a:pos x="12" y="219"/>
                </a:cxn>
                <a:cxn ang="0">
                  <a:pos x="0" y="227"/>
                </a:cxn>
                <a:cxn ang="0">
                  <a:pos x="0" y="240"/>
                </a:cxn>
                <a:cxn ang="0">
                  <a:pos x="255" y="240"/>
                </a:cxn>
                <a:cxn ang="0">
                  <a:pos x="255" y="227"/>
                </a:cxn>
                <a:cxn ang="0">
                  <a:pos x="244" y="219"/>
                </a:cxn>
                <a:cxn ang="0">
                  <a:pos x="244" y="219"/>
                </a:cxn>
                <a:cxn ang="0">
                  <a:pos x="244" y="219"/>
                </a:cxn>
              </a:cxnLst>
              <a:rect l="0" t="0" r="r" b="b"/>
              <a:pathLst>
                <a:path w="255" h="240">
                  <a:moveTo>
                    <a:pt x="244" y="219"/>
                  </a:moveTo>
                  <a:cubicBezTo>
                    <a:pt x="223" y="208"/>
                    <a:pt x="200" y="199"/>
                    <a:pt x="178" y="190"/>
                  </a:cubicBezTo>
                  <a:cubicBezTo>
                    <a:pt x="176" y="189"/>
                    <a:pt x="175" y="188"/>
                    <a:pt x="174" y="187"/>
                  </a:cubicBezTo>
                  <a:cubicBezTo>
                    <a:pt x="172" y="183"/>
                    <a:pt x="171" y="178"/>
                    <a:pt x="169" y="174"/>
                  </a:cubicBezTo>
                  <a:cubicBezTo>
                    <a:pt x="169" y="171"/>
                    <a:pt x="168" y="169"/>
                    <a:pt x="165" y="168"/>
                  </a:cubicBezTo>
                  <a:cubicBezTo>
                    <a:pt x="164" y="167"/>
                    <a:pt x="163" y="166"/>
                    <a:pt x="163" y="165"/>
                  </a:cubicBezTo>
                  <a:cubicBezTo>
                    <a:pt x="164" y="155"/>
                    <a:pt x="161" y="145"/>
                    <a:pt x="169" y="136"/>
                  </a:cubicBezTo>
                  <a:cubicBezTo>
                    <a:pt x="169" y="136"/>
                    <a:pt x="169" y="135"/>
                    <a:pt x="169" y="135"/>
                  </a:cubicBezTo>
                  <a:cubicBezTo>
                    <a:pt x="173" y="126"/>
                    <a:pt x="174" y="117"/>
                    <a:pt x="179" y="109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2"/>
                    <a:pt x="181" y="96"/>
                    <a:pt x="181" y="90"/>
                  </a:cubicBezTo>
                  <a:cubicBezTo>
                    <a:pt x="181" y="89"/>
                    <a:pt x="181" y="87"/>
                    <a:pt x="180" y="87"/>
                  </a:cubicBezTo>
                  <a:cubicBezTo>
                    <a:pt x="177" y="86"/>
                    <a:pt x="177" y="84"/>
                    <a:pt x="177" y="81"/>
                  </a:cubicBezTo>
                  <a:cubicBezTo>
                    <a:pt x="177" y="69"/>
                    <a:pt x="177" y="57"/>
                    <a:pt x="177" y="46"/>
                  </a:cubicBezTo>
                  <a:cubicBezTo>
                    <a:pt x="177" y="39"/>
                    <a:pt x="175" y="32"/>
                    <a:pt x="170" y="28"/>
                  </a:cubicBezTo>
                  <a:cubicBezTo>
                    <a:pt x="164" y="22"/>
                    <a:pt x="158" y="17"/>
                    <a:pt x="152" y="12"/>
                  </a:cubicBezTo>
                  <a:cubicBezTo>
                    <a:pt x="149" y="9"/>
                    <a:pt x="148" y="8"/>
                    <a:pt x="151" y="5"/>
                  </a:cubicBezTo>
                  <a:cubicBezTo>
                    <a:pt x="152" y="4"/>
                    <a:pt x="154" y="3"/>
                    <a:pt x="155" y="2"/>
                  </a:cubicBezTo>
                  <a:cubicBezTo>
                    <a:pt x="155" y="1"/>
                    <a:pt x="155" y="1"/>
                    <a:pt x="154" y="0"/>
                  </a:cubicBezTo>
                  <a:cubicBezTo>
                    <a:pt x="153" y="0"/>
                    <a:pt x="151" y="0"/>
                    <a:pt x="149" y="0"/>
                  </a:cubicBezTo>
                  <a:cubicBezTo>
                    <a:pt x="142" y="1"/>
                    <a:pt x="135" y="2"/>
                    <a:pt x="129" y="4"/>
                  </a:cubicBezTo>
                  <a:cubicBezTo>
                    <a:pt x="116" y="7"/>
                    <a:pt x="104" y="11"/>
                    <a:pt x="93" y="19"/>
                  </a:cubicBezTo>
                  <a:cubicBezTo>
                    <a:pt x="86" y="25"/>
                    <a:pt x="81" y="32"/>
                    <a:pt x="80" y="42"/>
                  </a:cubicBezTo>
                  <a:cubicBezTo>
                    <a:pt x="79" y="47"/>
                    <a:pt x="80" y="52"/>
                    <a:pt x="79" y="57"/>
                  </a:cubicBezTo>
                  <a:cubicBezTo>
                    <a:pt x="79" y="65"/>
                    <a:pt x="80" y="73"/>
                    <a:pt x="79" y="81"/>
                  </a:cubicBezTo>
                  <a:cubicBezTo>
                    <a:pt x="79" y="83"/>
                    <a:pt x="79" y="85"/>
                    <a:pt x="78" y="85"/>
                  </a:cubicBezTo>
                  <a:cubicBezTo>
                    <a:pt x="74" y="86"/>
                    <a:pt x="74" y="88"/>
                    <a:pt x="75" y="91"/>
                  </a:cubicBezTo>
                  <a:cubicBezTo>
                    <a:pt x="75" y="93"/>
                    <a:pt x="75" y="95"/>
                    <a:pt x="75" y="97"/>
                  </a:cubicBezTo>
                  <a:cubicBezTo>
                    <a:pt x="76" y="102"/>
                    <a:pt x="78" y="107"/>
                    <a:pt x="79" y="112"/>
                  </a:cubicBezTo>
                  <a:cubicBezTo>
                    <a:pt x="80" y="116"/>
                    <a:pt x="82" y="119"/>
                    <a:pt x="83" y="123"/>
                  </a:cubicBezTo>
                  <a:cubicBezTo>
                    <a:pt x="84" y="131"/>
                    <a:pt x="87" y="138"/>
                    <a:pt x="92" y="143"/>
                  </a:cubicBezTo>
                  <a:cubicBezTo>
                    <a:pt x="93" y="144"/>
                    <a:pt x="93" y="146"/>
                    <a:pt x="93" y="147"/>
                  </a:cubicBezTo>
                  <a:cubicBezTo>
                    <a:pt x="93" y="153"/>
                    <a:pt x="92" y="159"/>
                    <a:pt x="92" y="165"/>
                  </a:cubicBezTo>
                  <a:cubicBezTo>
                    <a:pt x="91" y="166"/>
                    <a:pt x="90" y="167"/>
                    <a:pt x="89" y="168"/>
                  </a:cubicBezTo>
                  <a:cubicBezTo>
                    <a:pt x="85" y="169"/>
                    <a:pt x="85" y="171"/>
                    <a:pt x="84" y="175"/>
                  </a:cubicBezTo>
                  <a:cubicBezTo>
                    <a:pt x="83" y="179"/>
                    <a:pt x="81" y="183"/>
                    <a:pt x="80" y="186"/>
                  </a:cubicBezTo>
                  <a:cubicBezTo>
                    <a:pt x="79" y="188"/>
                    <a:pt x="78" y="189"/>
                    <a:pt x="77" y="189"/>
                  </a:cubicBezTo>
                  <a:cubicBezTo>
                    <a:pt x="70" y="192"/>
                    <a:pt x="63" y="195"/>
                    <a:pt x="56" y="198"/>
                  </a:cubicBezTo>
                  <a:cubicBezTo>
                    <a:pt x="48" y="201"/>
                    <a:pt x="41" y="204"/>
                    <a:pt x="34" y="208"/>
                  </a:cubicBezTo>
                  <a:cubicBezTo>
                    <a:pt x="26" y="211"/>
                    <a:pt x="19" y="215"/>
                    <a:pt x="12" y="219"/>
                  </a:cubicBezTo>
                  <a:cubicBezTo>
                    <a:pt x="7" y="222"/>
                    <a:pt x="3" y="224"/>
                    <a:pt x="0" y="227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255" y="240"/>
                    <a:pt x="255" y="240"/>
                    <a:pt x="255" y="240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2" y="224"/>
                    <a:pt x="248" y="221"/>
                    <a:pt x="244" y="219"/>
                  </a:cubicBezTo>
                  <a:close/>
                  <a:moveTo>
                    <a:pt x="244" y="219"/>
                  </a:moveTo>
                  <a:cubicBezTo>
                    <a:pt x="244" y="219"/>
                    <a:pt x="244" y="219"/>
                    <a:pt x="244" y="2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3" name="Group 82">
            <a:extLst>
              <a:ext uri="{FF2B5EF4-FFF2-40B4-BE49-F238E27FC236}">
                <a16:creationId xmlns:a16="http://schemas.microsoft.com/office/drawing/2014/main" xmlns="" id="{A3310B4C-31FD-4387-A575-E766905829DA}"/>
              </a:ext>
            </a:extLst>
          </p:cNvPr>
          <p:cNvGrpSpPr/>
          <p:nvPr/>
        </p:nvGrpSpPr>
        <p:grpSpPr>
          <a:xfrm>
            <a:off x="6926996" y="3639832"/>
            <a:ext cx="382181" cy="255976"/>
            <a:chOff x="4483100" y="3560763"/>
            <a:chExt cx="1360488" cy="911225"/>
          </a:xfrm>
          <a:solidFill>
            <a:srgbClr val="F18CA4"/>
          </a:solidFill>
        </p:grpSpPr>
        <p:sp>
          <p:nvSpPr>
            <p:cNvPr id="164" name="Freeform: Shape 83">
              <a:extLst>
                <a:ext uri="{FF2B5EF4-FFF2-40B4-BE49-F238E27FC236}">
                  <a16:creationId xmlns:a16="http://schemas.microsoft.com/office/drawing/2014/main" xmlns="" id="{7DE86B39-8EE7-4062-B061-0787C5728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3700463"/>
              <a:ext cx="577850" cy="741363"/>
            </a:xfrm>
            <a:custGeom>
              <a:avLst/>
              <a:gdLst/>
              <a:ahLst/>
              <a:cxnLst>
                <a:cxn ang="0">
                  <a:pos x="4" y="103"/>
                </a:cxn>
                <a:cxn ang="0">
                  <a:pos x="20" y="110"/>
                </a:cxn>
                <a:cxn ang="0">
                  <a:pos x="24" y="116"/>
                </a:cxn>
                <a:cxn ang="0">
                  <a:pos x="23" y="134"/>
                </a:cxn>
                <a:cxn ang="0">
                  <a:pos x="15" y="141"/>
                </a:cxn>
                <a:cxn ang="0">
                  <a:pos x="12" y="143"/>
                </a:cxn>
                <a:cxn ang="0">
                  <a:pos x="9" y="146"/>
                </a:cxn>
                <a:cxn ang="0">
                  <a:pos x="43" y="162"/>
                </a:cxn>
                <a:cxn ang="0">
                  <a:pos x="58" y="172"/>
                </a:cxn>
                <a:cxn ang="0">
                  <a:pos x="62" y="176"/>
                </a:cxn>
                <a:cxn ang="0">
                  <a:pos x="62" y="195"/>
                </a:cxn>
                <a:cxn ang="0">
                  <a:pos x="153" y="195"/>
                </a:cxn>
                <a:cxn ang="0">
                  <a:pos x="124" y="162"/>
                </a:cxn>
                <a:cxn ang="0">
                  <a:pos x="93" y="149"/>
                </a:cxn>
                <a:cxn ang="0">
                  <a:pos x="86" y="143"/>
                </a:cxn>
                <a:cxn ang="0">
                  <a:pos x="82" y="141"/>
                </a:cxn>
                <a:cxn ang="0">
                  <a:pos x="74" y="134"/>
                </a:cxn>
                <a:cxn ang="0">
                  <a:pos x="73" y="116"/>
                </a:cxn>
                <a:cxn ang="0">
                  <a:pos x="77" y="110"/>
                </a:cxn>
                <a:cxn ang="0">
                  <a:pos x="93" y="103"/>
                </a:cxn>
                <a:cxn ang="0">
                  <a:pos x="96" y="96"/>
                </a:cxn>
                <a:cxn ang="0">
                  <a:pos x="87" y="55"/>
                </a:cxn>
                <a:cxn ang="0">
                  <a:pos x="84" y="28"/>
                </a:cxn>
                <a:cxn ang="0">
                  <a:pos x="84" y="28"/>
                </a:cxn>
                <a:cxn ang="0">
                  <a:pos x="83" y="25"/>
                </a:cxn>
                <a:cxn ang="0">
                  <a:pos x="49" y="1"/>
                </a:cxn>
                <a:cxn ang="0">
                  <a:pos x="48" y="1"/>
                </a:cxn>
                <a:cxn ang="0">
                  <a:pos x="45" y="1"/>
                </a:cxn>
                <a:cxn ang="0">
                  <a:pos x="29" y="7"/>
                </a:cxn>
                <a:cxn ang="0">
                  <a:pos x="14" y="23"/>
                </a:cxn>
                <a:cxn ang="0">
                  <a:pos x="10" y="55"/>
                </a:cxn>
                <a:cxn ang="0">
                  <a:pos x="1" y="96"/>
                </a:cxn>
                <a:cxn ang="0">
                  <a:pos x="4" y="103"/>
                </a:cxn>
                <a:cxn ang="0">
                  <a:pos x="4" y="103"/>
                </a:cxn>
                <a:cxn ang="0">
                  <a:pos x="4" y="103"/>
                </a:cxn>
              </a:cxnLst>
              <a:rect l="0" t="0" r="r" b="b"/>
              <a:pathLst>
                <a:path w="153" h="195">
                  <a:moveTo>
                    <a:pt x="4" y="103"/>
                  </a:moveTo>
                  <a:cubicBezTo>
                    <a:pt x="9" y="106"/>
                    <a:pt x="15" y="108"/>
                    <a:pt x="20" y="110"/>
                  </a:cubicBezTo>
                  <a:cubicBezTo>
                    <a:pt x="23" y="111"/>
                    <a:pt x="24" y="113"/>
                    <a:pt x="24" y="116"/>
                  </a:cubicBezTo>
                  <a:cubicBezTo>
                    <a:pt x="26" y="122"/>
                    <a:pt x="25" y="128"/>
                    <a:pt x="23" y="134"/>
                  </a:cubicBezTo>
                  <a:cubicBezTo>
                    <a:pt x="22" y="139"/>
                    <a:pt x="20" y="140"/>
                    <a:pt x="15" y="141"/>
                  </a:cubicBezTo>
                  <a:cubicBezTo>
                    <a:pt x="14" y="141"/>
                    <a:pt x="13" y="142"/>
                    <a:pt x="12" y="143"/>
                  </a:cubicBezTo>
                  <a:cubicBezTo>
                    <a:pt x="11" y="144"/>
                    <a:pt x="10" y="145"/>
                    <a:pt x="9" y="146"/>
                  </a:cubicBezTo>
                  <a:cubicBezTo>
                    <a:pt x="20" y="150"/>
                    <a:pt x="32" y="156"/>
                    <a:pt x="43" y="162"/>
                  </a:cubicBezTo>
                  <a:cubicBezTo>
                    <a:pt x="49" y="165"/>
                    <a:pt x="54" y="168"/>
                    <a:pt x="58" y="172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153" y="195"/>
                    <a:pt x="153" y="195"/>
                    <a:pt x="153" y="195"/>
                  </a:cubicBezTo>
                  <a:cubicBezTo>
                    <a:pt x="150" y="178"/>
                    <a:pt x="140" y="168"/>
                    <a:pt x="124" y="162"/>
                  </a:cubicBezTo>
                  <a:cubicBezTo>
                    <a:pt x="113" y="158"/>
                    <a:pt x="103" y="154"/>
                    <a:pt x="93" y="149"/>
                  </a:cubicBezTo>
                  <a:cubicBezTo>
                    <a:pt x="90" y="148"/>
                    <a:pt x="88" y="145"/>
                    <a:pt x="86" y="143"/>
                  </a:cubicBezTo>
                  <a:cubicBezTo>
                    <a:pt x="85" y="142"/>
                    <a:pt x="83" y="141"/>
                    <a:pt x="82" y="141"/>
                  </a:cubicBezTo>
                  <a:cubicBezTo>
                    <a:pt x="77" y="140"/>
                    <a:pt x="75" y="139"/>
                    <a:pt x="74" y="134"/>
                  </a:cubicBezTo>
                  <a:cubicBezTo>
                    <a:pt x="73" y="128"/>
                    <a:pt x="71" y="122"/>
                    <a:pt x="73" y="116"/>
                  </a:cubicBezTo>
                  <a:cubicBezTo>
                    <a:pt x="73" y="113"/>
                    <a:pt x="74" y="111"/>
                    <a:pt x="77" y="110"/>
                  </a:cubicBezTo>
                  <a:cubicBezTo>
                    <a:pt x="83" y="108"/>
                    <a:pt x="88" y="106"/>
                    <a:pt x="93" y="103"/>
                  </a:cubicBezTo>
                  <a:cubicBezTo>
                    <a:pt x="97" y="102"/>
                    <a:pt x="98" y="100"/>
                    <a:pt x="96" y="96"/>
                  </a:cubicBezTo>
                  <a:cubicBezTo>
                    <a:pt x="92" y="83"/>
                    <a:pt x="88" y="69"/>
                    <a:pt x="87" y="55"/>
                  </a:cubicBezTo>
                  <a:cubicBezTo>
                    <a:pt x="86" y="46"/>
                    <a:pt x="86" y="3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7"/>
                    <a:pt x="84" y="26"/>
                    <a:pt x="83" y="25"/>
                  </a:cubicBezTo>
                  <a:cubicBezTo>
                    <a:pt x="79" y="10"/>
                    <a:pt x="63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7" y="0"/>
                    <a:pt x="46" y="1"/>
                    <a:pt x="45" y="1"/>
                  </a:cubicBezTo>
                  <a:cubicBezTo>
                    <a:pt x="39" y="2"/>
                    <a:pt x="35" y="5"/>
                    <a:pt x="29" y="7"/>
                  </a:cubicBezTo>
                  <a:cubicBezTo>
                    <a:pt x="22" y="9"/>
                    <a:pt x="17" y="16"/>
                    <a:pt x="14" y="23"/>
                  </a:cubicBezTo>
                  <a:cubicBezTo>
                    <a:pt x="11" y="33"/>
                    <a:pt x="11" y="44"/>
                    <a:pt x="10" y="55"/>
                  </a:cubicBezTo>
                  <a:cubicBezTo>
                    <a:pt x="9" y="69"/>
                    <a:pt x="6" y="83"/>
                    <a:pt x="1" y="96"/>
                  </a:cubicBezTo>
                  <a:cubicBezTo>
                    <a:pt x="0" y="100"/>
                    <a:pt x="0" y="102"/>
                    <a:pt x="4" y="103"/>
                  </a:cubicBezTo>
                  <a:close/>
                  <a:moveTo>
                    <a:pt x="4" y="103"/>
                  </a:moveTo>
                  <a:cubicBezTo>
                    <a:pt x="4" y="103"/>
                    <a:pt x="4" y="103"/>
                    <a:pt x="4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165" name="Freeform: Shape 84">
              <a:extLst>
                <a:ext uri="{FF2B5EF4-FFF2-40B4-BE49-F238E27FC236}">
                  <a16:creationId xmlns:a16="http://schemas.microsoft.com/office/drawing/2014/main" xmlns="" id="{DFE56B2B-84C6-4E8F-AEA8-90059BA0F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3560763"/>
              <a:ext cx="963613" cy="911225"/>
            </a:xfrm>
            <a:custGeom>
              <a:avLst/>
              <a:gdLst/>
              <a:ahLst/>
              <a:cxnLst>
                <a:cxn ang="0">
                  <a:pos x="244" y="219"/>
                </a:cxn>
                <a:cxn ang="0">
                  <a:pos x="178" y="190"/>
                </a:cxn>
                <a:cxn ang="0">
                  <a:pos x="174" y="187"/>
                </a:cxn>
                <a:cxn ang="0">
                  <a:pos x="169" y="174"/>
                </a:cxn>
                <a:cxn ang="0">
                  <a:pos x="165" y="168"/>
                </a:cxn>
                <a:cxn ang="0">
                  <a:pos x="163" y="165"/>
                </a:cxn>
                <a:cxn ang="0">
                  <a:pos x="169" y="136"/>
                </a:cxn>
                <a:cxn ang="0">
                  <a:pos x="169" y="135"/>
                </a:cxn>
                <a:cxn ang="0">
                  <a:pos x="179" y="109"/>
                </a:cxn>
                <a:cxn ang="0">
                  <a:pos x="179" y="108"/>
                </a:cxn>
                <a:cxn ang="0">
                  <a:pos x="181" y="90"/>
                </a:cxn>
                <a:cxn ang="0">
                  <a:pos x="180" y="87"/>
                </a:cxn>
                <a:cxn ang="0">
                  <a:pos x="177" y="81"/>
                </a:cxn>
                <a:cxn ang="0">
                  <a:pos x="177" y="46"/>
                </a:cxn>
                <a:cxn ang="0">
                  <a:pos x="170" y="28"/>
                </a:cxn>
                <a:cxn ang="0">
                  <a:pos x="152" y="12"/>
                </a:cxn>
                <a:cxn ang="0">
                  <a:pos x="151" y="5"/>
                </a:cxn>
                <a:cxn ang="0">
                  <a:pos x="155" y="2"/>
                </a:cxn>
                <a:cxn ang="0">
                  <a:pos x="154" y="0"/>
                </a:cxn>
                <a:cxn ang="0">
                  <a:pos x="149" y="0"/>
                </a:cxn>
                <a:cxn ang="0">
                  <a:pos x="129" y="4"/>
                </a:cxn>
                <a:cxn ang="0">
                  <a:pos x="93" y="19"/>
                </a:cxn>
                <a:cxn ang="0">
                  <a:pos x="80" y="42"/>
                </a:cxn>
                <a:cxn ang="0">
                  <a:pos x="79" y="57"/>
                </a:cxn>
                <a:cxn ang="0">
                  <a:pos x="79" y="81"/>
                </a:cxn>
                <a:cxn ang="0">
                  <a:pos x="78" y="85"/>
                </a:cxn>
                <a:cxn ang="0">
                  <a:pos x="75" y="91"/>
                </a:cxn>
                <a:cxn ang="0">
                  <a:pos x="75" y="97"/>
                </a:cxn>
                <a:cxn ang="0">
                  <a:pos x="79" y="112"/>
                </a:cxn>
                <a:cxn ang="0">
                  <a:pos x="83" y="123"/>
                </a:cxn>
                <a:cxn ang="0">
                  <a:pos x="92" y="143"/>
                </a:cxn>
                <a:cxn ang="0">
                  <a:pos x="93" y="147"/>
                </a:cxn>
                <a:cxn ang="0">
                  <a:pos x="92" y="165"/>
                </a:cxn>
                <a:cxn ang="0">
                  <a:pos x="89" y="168"/>
                </a:cxn>
                <a:cxn ang="0">
                  <a:pos x="84" y="175"/>
                </a:cxn>
                <a:cxn ang="0">
                  <a:pos x="80" y="186"/>
                </a:cxn>
                <a:cxn ang="0">
                  <a:pos x="77" y="189"/>
                </a:cxn>
                <a:cxn ang="0">
                  <a:pos x="56" y="198"/>
                </a:cxn>
                <a:cxn ang="0">
                  <a:pos x="34" y="208"/>
                </a:cxn>
                <a:cxn ang="0">
                  <a:pos x="12" y="219"/>
                </a:cxn>
                <a:cxn ang="0">
                  <a:pos x="0" y="227"/>
                </a:cxn>
                <a:cxn ang="0">
                  <a:pos x="0" y="240"/>
                </a:cxn>
                <a:cxn ang="0">
                  <a:pos x="255" y="240"/>
                </a:cxn>
                <a:cxn ang="0">
                  <a:pos x="255" y="227"/>
                </a:cxn>
                <a:cxn ang="0">
                  <a:pos x="244" y="219"/>
                </a:cxn>
                <a:cxn ang="0">
                  <a:pos x="244" y="219"/>
                </a:cxn>
                <a:cxn ang="0">
                  <a:pos x="244" y="219"/>
                </a:cxn>
              </a:cxnLst>
              <a:rect l="0" t="0" r="r" b="b"/>
              <a:pathLst>
                <a:path w="255" h="240">
                  <a:moveTo>
                    <a:pt x="244" y="219"/>
                  </a:moveTo>
                  <a:cubicBezTo>
                    <a:pt x="223" y="208"/>
                    <a:pt x="200" y="199"/>
                    <a:pt x="178" y="190"/>
                  </a:cubicBezTo>
                  <a:cubicBezTo>
                    <a:pt x="176" y="189"/>
                    <a:pt x="175" y="188"/>
                    <a:pt x="174" y="187"/>
                  </a:cubicBezTo>
                  <a:cubicBezTo>
                    <a:pt x="172" y="183"/>
                    <a:pt x="171" y="178"/>
                    <a:pt x="169" y="174"/>
                  </a:cubicBezTo>
                  <a:cubicBezTo>
                    <a:pt x="169" y="171"/>
                    <a:pt x="168" y="169"/>
                    <a:pt x="165" y="168"/>
                  </a:cubicBezTo>
                  <a:cubicBezTo>
                    <a:pt x="164" y="167"/>
                    <a:pt x="163" y="166"/>
                    <a:pt x="163" y="165"/>
                  </a:cubicBezTo>
                  <a:cubicBezTo>
                    <a:pt x="164" y="155"/>
                    <a:pt x="161" y="145"/>
                    <a:pt x="169" y="136"/>
                  </a:cubicBezTo>
                  <a:cubicBezTo>
                    <a:pt x="169" y="136"/>
                    <a:pt x="169" y="135"/>
                    <a:pt x="169" y="135"/>
                  </a:cubicBezTo>
                  <a:cubicBezTo>
                    <a:pt x="173" y="126"/>
                    <a:pt x="174" y="117"/>
                    <a:pt x="179" y="109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2"/>
                    <a:pt x="181" y="96"/>
                    <a:pt x="181" y="90"/>
                  </a:cubicBezTo>
                  <a:cubicBezTo>
                    <a:pt x="181" y="89"/>
                    <a:pt x="181" y="87"/>
                    <a:pt x="180" y="87"/>
                  </a:cubicBezTo>
                  <a:cubicBezTo>
                    <a:pt x="177" y="86"/>
                    <a:pt x="177" y="84"/>
                    <a:pt x="177" y="81"/>
                  </a:cubicBezTo>
                  <a:cubicBezTo>
                    <a:pt x="177" y="69"/>
                    <a:pt x="177" y="57"/>
                    <a:pt x="177" y="46"/>
                  </a:cubicBezTo>
                  <a:cubicBezTo>
                    <a:pt x="177" y="39"/>
                    <a:pt x="175" y="32"/>
                    <a:pt x="170" y="28"/>
                  </a:cubicBezTo>
                  <a:cubicBezTo>
                    <a:pt x="164" y="22"/>
                    <a:pt x="158" y="17"/>
                    <a:pt x="152" y="12"/>
                  </a:cubicBezTo>
                  <a:cubicBezTo>
                    <a:pt x="149" y="9"/>
                    <a:pt x="148" y="8"/>
                    <a:pt x="151" y="5"/>
                  </a:cubicBezTo>
                  <a:cubicBezTo>
                    <a:pt x="152" y="4"/>
                    <a:pt x="154" y="3"/>
                    <a:pt x="155" y="2"/>
                  </a:cubicBezTo>
                  <a:cubicBezTo>
                    <a:pt x="155" y="1"/>
                    <a:pt x="155" y="1"/>
                    <a:pt x="154" y="0"/>
                  </a:cubicBezTo>
                  <a:cubicBezTo>
                    <a:pt x="153" y="0"/>
                    <a:pt x="151" y="0"/>
                    <a:pt x="149" y="0"/>
                  </a:cubicBezTo>
                  <a:cubicBezTo>
                    <a:pt x="142" y="1"/>
                    <a:pt x="135" y="2"/>
                    <a:pt x="129" y="4"/>
                  </a:cubicBezTo>
                  <a:cubicBezTo>
                    <a:pt x="116" y="7"/>
                    <a:pt x="104" y="11"/>
                    <a:pt x="93" y="19"/>
                  </a:cubicBezTo>
                  <a:cubicBezTo>
                    <a:pt x="86" y="25"/>
                    <a:pt x="81" y="32"/>
                    <a:pt x="80" y="42"/>
                  </a:cubicBezTo>
                  <a:cubicBezTo>
                    <a:pt x="79" y="47"/>
                    <a:pt x="80" y="52"/>
                    <a:pt x="79" y="57"/>
                  </a:cubicBezTo>
                  <a:cubicBezTo>
                    <a:pt x="79" y="65"/>
                    <a:pt x="80" y="73"/>
                    <a:pt x="79" y="81"/>
                  </a:cubicBezTo>
                  <a:cubicBezTo>
                    <a:pt x="79" y="83"/>
                    <a:pt x="79" y="85"/>
                    <a:pt x="78" y="85"/>
                  </a:cubicBezTo>
                  <a:cubicBezTo>
                    <a:pt x="74" y="86"/>
                    <a:pt x="74" y="88"/>
                    <a:pt x="75" y="91"/>
                  </a:cubicBezTo>
                  <a:cubicBezTo>
                    <a:pt x="75" y="93"/>
                    <a:pt x="75" y="95"/>
                    <a:pt x="75" y="97"/>
                  </a:cubicBezTo>
                  <a:cubicBezTo>
                    <a:pt x="76" y="102"/>
                    <a:pt x="78" y="107"/>
                    <a:pt x="79" y="112"/>
                  </a:cubicBezTo>
                  <a:cubicBezTo>
                    <a:pt x="80" y="116"/>
                    <a:pt x="82" y="119"/>
                    <a:pt x="83" y="123"/>
                  </a:cubicBezTo>
                  <a:cubicBezTo>
                    <a:pt x="84" y="131"/>
                    <a:pt x="87" y="138"/>
                    <a:pt x="92" y="143"/>
                  </a:cubicBezTo>
                  <a:cubicBezTo>
                    <a:pt x="93" y="144"/>
                    <a:pt x="93" y="146"/>
                    <a:pt x="93" y="147"/>
                  </a:cubicBezTo>
                  <a:cubicBezTo>
                    <a:pt x="93" y="153"/>
                    <a:pt x="92" y="159"/>
                    <a:pt x="92" y="165"/>
                  </a:cubicBezTo>
                  <a:cubicBezTo>
                    <a:pt x="91" y="166"/>
                    <a:pt x="90" y="167"/>
                    <a:pt x="89" y="168"/>
                  </a:cubicBezTo>
                  <a:cubicBezTo>
                    <a:pt x="85" y="169"/>
                    <a:pt x="85" y="171"/>
                    <a:pt x="84" y="175"/>
                  </a:cubicBezTo>
                  <a:cubicBezTo>
                    <a:pt x="83" y="179"/>
                    <a:pt x="81" y="183"/>
                    <a:pt x="80" y="186"/>
                  </a:cubicBezTo>
                  <a:cubicBezTo>
                    <a:pt x="79" y="188"/>
                    <a:pt x="78" y="189"/>
                    <a:pt x="77" y="189"/>
                  </a:cubicBezTo>
                  <a:cubicBezTo>
                    <a:pt x="70" y="192"/>
                    <a:pt x="63" y="195"/>
                    <a:pt x="56" y="198"/>
                  </a:cubicBezTo>
                  <a:cubicBezTo>
                    <a:pt x="48" y="201"/>
                    <a:pt x="41" y="204"/>
                    <a:pt x="34" y="208"/>
                  </a:cubicBezTo>
                  <a:cubicBezTo>
                    <a:pt x="26" y="211"/>
                    <a:pt x="19" y="215"/>
                    <a:pt x="12" y="219"/>
                  </a:cubicBezTo>
                  <a:cubicBezTo>
                    <a:pt x="7" y="222"/>
                    <a:pt x="3" y="224"/>
                    <a:pt x="0" y="227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255" y="240"/>
                    <a:pt x="255" y="240"/>
                    <a:pt x="255" y="240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2" y="224"/>
                    <a:pt x="248" y="221"/>
                    <a:pt x="244" y="219"/>
                  </a:cubicBezTo>
                  <a:close/>
                  <a:moveTo>
                    <a:pt x="244" y="219"/>
                  </a:moveTo>
                  <a:cubicBezTo>
                    <a:pt x="244" y="219"/>
                    <a:pt x="244" y="219"/>
                    <a:pt x="244" y="2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6" name="Group 85">
            <a:extLst>
              <a:ext uri="{FF2B5EF4-FFF2-40B4-BE49-F238E27FC236}">
                <a16:creationId xmlns:a16="http://schemas.microsoft.com/office/drawing/2014/main" xmlns="" id="{97B54022-7C22-4CF6-BD1F-F88DB1C76DBE}"/>
              </a:ext>
            </a:extLst>
          </p:cNvPr>
          <p:cNvGrpSpPr/>
          <p:nvPr/>
        </p:nvGrpSpPr>
        <p:grpSpPr>
          <a:xfrm>
            <a:off x="7581420" y="3639832"/>
            <a:ext cx="382181" cy="255976"/>
            <a:chOff x="4483100" y="3560763"/>
            <a:chExt cx="1360488" cy="911225"/>
          </a:xfrm>
          <a:solidFill>
            <a:srgbClr val="F18CA4"/>
          </a:solidFill>
        </p:grpSpPr>
        <p:sp>
          <p:nvSpPr>
            <p:cNvPr id="167" name="Freeform: Shape 86">
              <a:extLst>
                <a:ext uri="{FF2B5EF4-FFF2-40B4-BE49-F238E27FC236}">
                  <a16:creationId xmlns:a16="http://schemas.microsoft.com/office/drawing/2014/main" xmlns="" id="{9436A328-4DE5-41AF-B0FC-B64E0C5EA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3700463"/>
              <a:ext cx="577850" cy="741363"/>
            </a:xfrm>
            <a:custGeom>
              <a:avLst/>
              <a:gdLst/>
              <a:ahLst/>
              <a:cxnLst>
                <a:cxn ang="0">
                  <a:pos x="4" y="103"/>
                </a:cxn>
                <a:cxn ang="0">
                  <a:pos x="20" y="110"/>
                </a:cxn>
                <a:cxn ang="0">
                  <a:pos x="24" y="116"/>
                </a:cxn>
                <a:cxn ang="0">
                  <a:pos x="23" y="134"/>
                </a:cxn>
                <a:cxn ang="0">
                  <a:pos x="15" y="141"/>
                </a:cxn>
                <a:cxn ang="0">
                  <a:pos x="12" y="143"/>
                </a:cxn>
                <a:cxn ang="0">
                  <a:pos x="9" y="146"/>
                </a:cxn>
                <a:cxn ang="0">
                  <a:pos x="43" y="162"/>
                </a:cxn>
                <a:cxn ang="0">
                  <a:pos x="58" y="172"/>
                </a:cxn>
                <a:cxn ang="0">
                  <a:pos x="62" y="176"/>
                </a:cxn>
                <a:cxn ang="0">
                  <a:pos x="62" y="195"/>
                </a:cxn>
                <a:cxn ang="0">
                  <a:pos x="153" y="195"/>
                </a:cxn>
                <a:cxn ang="0">
                  <a:pos x="124" y="162"/>
                </a:cxn>
                <a:cxn ang="0">
                  <a:pos x="93" y="149"/>
                </a:cxn>
                <a:cxn ang="0">
                  <a:pos x="86" y="143"/>
                </a:cxn>
                <a:cxn ang="0">
                  <a:pos x="82" y="141"/>
                </a:cxn>
                <a:cxn ang="0">
                  <a:pos x="74" y="134"/>
                </a:cxn>
                <a:cxn ang="0">
                  <a:pos x="73" y="116"/>
                </a:cxn>
                <a:cxn ang="0">
                  <a:pos x="77" y="110"/>
                </a:cxn>
                <a:cxn ang="0">
                  <a:pos x="93" y="103"/>
                </a:cxn>
                <a:cxn ang="0">
                  <a:pos x="96" y="96"/>
                </a:cxn>
                <a:cxn ang="0">
                  <a:pos x="87" y="55"/>
                </a:cxn>
                <a:cxn ang="0">
                  <a:pos x="84" y="28"/>
                </a:cxn>
                <a:cxn ang="0">
                  <a:pos x="84" y="28"/>
                </a:cxn>
                <a:cxn ang="0">
                  <a:pos x="83" y="25"/>
                </a:cxn>
                <a:cxn ang="0">
                  <a:pos x="49" y="1"/>
                </a:cxn>
                <a:cxn ang="0">
                  <a:pos x="48" y="1"/>
                </a:cxn>
                <a:cxn ang="0">
                  <a:pos x="45" y="1"/>
                </a:cxn>
                <a:cxn ang="0">
                  <a:pos x="29" y="7"/>
                </a:cxn>
                <a:cxn ang="0">
                  <a:pos x="14" y="23"/>
                </a:cxn>
                <a:cxn ang="0">
                  <a:pos x="10" y="55"/>
                </a:cxn>
                <a:cxn ang="0">
                  <a:pos x="1" y="96"/>
                </a:cxn>
                <a:cxn ang="0">
                  <a:pos x="4" y="103"/>
                </a:cxn>
                <a:cxn ang="0">
                  <a:pos x="4" y="103"/>
                </a:cxn>
                <a:cxn ang="0">
                  <a:pos x="4" y="103"/>
                </a:cxn>
              </a:cxnLst>
              <a:rect l="0" t="0" r="r" b="b"/>
              <a:pathLst>
                <a:path w="153" h="195">
                  <a:moveTo>
                    <a:pt x="4" y="103"/>
                  </a:moveTo>
                  <a:cubicBezTo>
                    <a:pt x="9" y="106"/>
                    <a:pt x="15" y="108"/>
                    <a:pt x="20" y="110"/>
                  </a:cubicBezTo>
                  <a:cubicBezTo>
                    <a:pt x="23" y="111"/>
                    <a:pt x="24" y="113"/>
                    <a:pt x="24" y="116"/>
                  </a:cubicBezTo>
                  <a:cubicBezTo>
                    <a:pt x="26" y="122"/>
                    <a:pt x="25" y="128"/>
                    <a:pt x="23" y="134"/>
                  </a:cubicBezTo>
                  <a:cubicBezTo>
                    <a:pt x="22" y="139"/>
                    <a:pt x="20" y="140"/>
                    <a:pt x="15" y="141"/>
                  </a:cubicBezTo>
                  <a:cubicBezTo>
                    <a:pt x="14" y="141"/>
                    <a:pt x="13" y="142"/>
                    <a:pt x="12" y="143"/>
                  </a:cubicBezTo>
                  <a:cubicBezTo>
                    <a:pt x="11" y="144"/>
                    <a:pt x="10" y="145"/>
                    <a:pt x="9" y="146"/>
                  </a:cubicBezTo>
                  <a:cubicBezTo>
                    <a:pt x="20" y="150"/>
                    <a:pt x="32" y="156"/>
                    <a:pt x="43" y="162"/>
                  </a:cubicBezTo>
                  <a:cubicBezTo>
                    <a:pt x="49" y="165"/>
                    <a:pt x="54" y="168"/>
                    <a:pt x="58" y="172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153" y="195"/>
                    <a:pt x="153" y="195"/>
                    <a:pt x="153" y="195"/>
                  </a:cubicBezTo>
                  <a:cubicBezTo>
                    <a:pt x="150" y="178"/>
                    <a:pt x="140" y="168"/>
                    <a:pt x="124" y="162"/>
                  </a:cubicBezTo>
                  <a:cubicBezTo>
                    <a:pt x="113" y="158"/>
                    <a:pt x="103" y="154"/>
                    <a:pt x="93" y="149"/>
                  </a:cubicBezTo>
                  <a:cubicBezTo>
                    <a:pt x="90" y="148"/>
                    <a:pt x="88" y="145"/>
                    <a:pt x="86" y="143"/>
                  </a:cubicBezTo>
                  <a:cubicBezTo>
                    <a:pt x="85" y="142"/>
                    <a:pt x="83" y="141"/>
                    <a:pt x="82" y="141"/>
                  </a:cubicBezTo>
                  <a:cubicBezTo>
                    <a:pt x="77" y="140"/>
                    <a:pt x="75" y="139"/>
                    <a:pt x="74" y="134"/>
                  </a:cubicBezTo>
                  <a:cubicBezTo>
                    <a:pt x="73" y="128"/>
                    <a:pt x="71" y="122"/>
                    <a:pt x="73" y="116"/>
                  </a:cubicBezTo>
                  <a:cubicBezTo>
                    <a:pt x="73" y="113"/>
                    <a:pt x="74" y="111"/>
                    <a:pt x="77" y="110"/>
                  </a:cubicBezTo>
                  <a:cubicBezTo>
                    <a:pt x="83" y="108"/>
                    <a:pt x="88" y="106"/>
                    <a:pt x="93" y="103"/>
                  </a:cubicBezTo>
                  <a:cubicBezTo>
                    <a:pt x="97" y="102"/>
                    <a:pt x="98" y="100"/>
                    <a:pt x="96" y="96"/>
                  </a:cubicBezTo>
                  <a:cubicBezTo>
                    <a:pt x="92" y="83"/>
                    <a:pt x="88" y="69"/>
                    <a:pt x="87" y="55"/>
                  </a:cubicBezTo>
                  <a:cubicBezTo>
                    <a:pt x="86" y="46"/>
                    <a:pt x="86" y="3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7"/>
                    <a:pt x="84" y="26"/>
                    <a:pt x="83" y="25"/>
                  </a:cubicBezTo>
                  <a:cubicBezTo>
                    <a:pt x="79" y="10"/>
                    <a:pt x="63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7" y="0"/>
                    <a:pt x="46" y="1"/>
                    <a:pt x="45" y="1"/>
                  </a:cubicBezTo>
                  <a:cubicBezTo>
                    <a:pt x="39" y="2"/>
                    <a:pt x="35" y="5"/>
                    <a:pt x="29" y="7"/>
                  </a:cubicBezTo>
                  <a:cubicBezTo>
                    <a:pt x="22" y="9"/>
                    <a:pt x="17" y="16"/>
                    <a:pt x="14" y="23"/>
                  </a:cubicBezTo>
                  <a:cubicBezTo>
                    <a:pt x="11" y="33"/>
                    <a:pt x="11" y="44"/>
                    <a:pt x="10" y="55"/>
                  </a:cubicBezTo>
                  <a:cubicBezTo>
                    <a:pt x="9" y="69"/>
                    <a:pt x="6" y="83"/>
                    <a:pt x="1" y="96"/>
                  </a:cubicBezTo>
                  <a:cubicBezTo>
                    <a:pt x="0" y="100"/>
                    <a:pt x="0" y="102"/>
                    <a:pt x="4" y="103"/>
                  </a:cubicBezTo>
                  <a:close/>
                  <a:moveTo>
                    <a:pt x="4" y="103"/>
                  </a:moveTo>
                  <a:cubicBezTo>
                    <a:pt x="4" y="103"/>
                    <a:pt x="4" y="103"/>
                    <a:pt x="4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168" name="Freeform: Shape 87">
              <a:extLst>
                <a:ext uri="{FF2B5EF4-FFF2-40B4-BE49-F238E27FC236}">
                  <a16:creationId xmlns:a16="http://schemas.microsoft.com/office/drawing/2014/main" xmlns="" id="{AEC75796-B505-4AA8-8FE9-7B7956D14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3560763"/>
              <a:ext cx="963613" cy="911225"/>
            </a:xfrm>
            <a:custGeom>
              <a:avLst/>
              <a:gdLst/>
              <a:ahLst/>
              <a:cxnLst>
                <a:cxn ang="0">
                  <a:pos x="244" y="219"/>
                </a:cxn>
                <a:cxn ang="0">
                  <a:pos x="178" y="190"/>
                </a:cxn>
                <a:cxn ang="0">
                  <a:pos x="174" y="187"/>
                </a:cxn>
                <a:cxn ang="0">
                  <a:pos x="169" y="174"/>
                </a:cxn>
                <a:cxn ang="0">
                  <a:pos x="165" y="168"/>
                </a:cxn>
                <a:cxn ang="0">
                  <a:pos x="163" y="165"/>
                </a:cxn>
                <a:cxn ang="0">
                  <a:pos x="169" y="136"/>
                </a:cxn>
                <a:cxn ang="0">
                  <a:pos x="169" y="135"/>
                </a:cxn>
                <a:cxn ang="0">
                  <a:pos x="179" y="109"/>
                </a:cxn>
                <a:cxn ang="0">
                  <a:pos x="179" y="108"/>
                </a:cxn>
                <a:cxn ang="0">
                  <a:pos x="181" y="90"/>
                </a:cxn>
                <a:cxn ang="0">
                  <a:pos x="180" y="87"/>
                </a:cxn>
                <a:cxn ang="0">
                  <a:pos x="177" y="81"/>
                </a:cxn>
                <a:cxn ang="0">
                  <a:pos x="177" y="46"/>
                </a:cxn>
                <a:cxn ang="0">
                  <a:pos x="170" y="28"/>
                </a:cxn>
                <a:cxn ang="0">
                  <a:pos x="152" y="12"/>
                </a:cxn>
                <a:cxn ang="0">
                  <a:pos x="151" y="5"/>
                </a:cxn>
                <a:cxn ang="0">
                  <a:pos x="155" y="2"/>
                </a:cxn>
                <a:cxn ang="0">
                  <a:pos x="154" y="0"/>
                </a:cxn>
                <a:cxn ang="0">
                  <a:pos x="149" y="0"/>
                </a:cxn>
                <a:cxn ang="0">
                  <a:pos x="129" y="4"/>
                </a:cxn>
                <a:cxn ang="0">
                  <a:pos x="93" y="19"/>
                </a:cxn>
                <a:cxn ang="0">
                  <a:pos x="80" y="42"/>
                </a:cxn>
                <a:cxn ang="0">
                  <a:pos x="79" y="57"/>
                </a:cxn>
                <a:cxn ang="0">
                  <a:pos x="79" y="81"/>
                </a:cxn>
                <a:cxn ang="0">
                  <a:pos x="78" y="85"/>
                </a:cxn>
                <a:cxn ang="0">
                  <a:pos x="75" y="91"/>
                </a:cxn>
                <a:cxn ang="0">
                  <a:pos x="75" y="97"/>
                </a:cxn>
                <a:cxn ang="0">
                  <a:pos x="79" y="112"/>
                </a:cxn>
                <a:cxn ang="0">
                  <a:pos x="83" y="123"/>
                </a:cxn>
                <a:cxn ang="0">
                  <a:pos x="92" y="143"/>
                </a:cxn>
                <a:cxn ang="0">
                  <a:pos x="93" y="147"/>
                </a:cxn>
                <a:cxn ang="0">
                  <a:pos x="92" y="165"/>
                </a:cxn>
                <a:cxn ang="0">
                  <a:pos x="89" y="168"/>
                </a:cxn>
                <a:cxn ang="0">
                  <a:pos x="84" y="175"/>
                </a:cxn>
                <a:cxn ang="0">
                  <a:pos x="80" y="186"/>
                </a:cxn>
                <a:cxn ang="0">
                  <a:pos x="77" y="189"/>
                </a:cxn>
                <a:cxn ang="0">
                  <a:pos x="56" y="198"/>
                </a:cxn>
                <a:cxn ang="0">
                  <a:pos x="34" y="208"/>
                </a:cxn>
                <a:cxn ang="0">
                  <a:pos x="12" y="219"/>
                </a:cxn>
                <a:cxn ang="0">
                  <a:pos x="0" y="227"/>
                </a:cxn>
                <a:cxn ang="0">
                  <a:pos x="0" y="240"/>
                </a:cxn>
                <a:cxn ang="0">
                  <a:pos x="255" y="240"/>
                </a:cxn>
                <a:cxn ang="0">
                  <a:pos x="255" y="227"/>
                </a:cxn>
                <a:cxn ang="0">
                  <a:pos x="244" y="219"/>
                </a:cxn>
                <a:cxn ang="0">
                  <a:pos x="244" y="219"/>
                </a:cxn>
                <a:cxn ang="0">
                  <a:pos x="244" y="219"/>
                </a:cxn>
              </a:cxnLst>
              <a:rect l="0" t="0" r="r" b="b"/>
              <a:pathLst>
                <a:path w="255" h="240">
                  <a:moveTo>
                    <a:pt x="244" y="219"/>
                  </a:moveTo>
                  <a:cubicBezTo>
                    <a:pt x="223" y="208"/>
                    <a:pt x="200" y="199"/>
                    <a:pt x="178" y="190"/>
                  </a:cubicBezTo>
                  <a:cubicBezTo>
                    <a:pt x="176" y="189"/>
                    <a:pt x="175" y="188"/>
                    <a:pt x="174" y="187"/>
                  </a:cubicBezTo>
                  <a:cubicBezTo>
                    <a:pt x="172" y="183"/>
                    <a:pt x="171" y="178"/>
                    <a:pt x="169" y="174"/>
                  </a:cubicBezTo>
                  <a:cubicBezTo>
                    <a:pt x="169" y="171"/>
                    <a:pt x="168" y="169"/>
                    <a:pt x="165" y="168"/>
                  </a:cubicBezTo>
                  <a:cubicBezTo>
                    <a:pt x="164" y="167"/>
                    <a:pt x="163" y="166"/>
                    <a:pt x="163" y="165"/>
                  </a:cubicBezTo>
                  <a:cubicBezTo>
                    <a:pt x="164" y="155"/>
                    <a:pt x="161" y="145"/>
                    <a:pt x="169" y="136"/>
                  </a:cubicBezTo>
                  <a:cubicBezTo>
                    <a:pt x="169" y="136"/>
                    <a:pt x="169" y="135"/>
                    <a:pt x="169" y="135"/>
                  </a:cubicBezTo>
                  <a:cubicBezTo>
                    <a:pt x="173" y="126"/>
                    <a:pt x="174" y="117"/>
                    <a:pt x="179" y="109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2"/>
                    <a:pt x="181" y="96"/>
                    <a:pt x="181" y="90"/>
                  </a:cubicBezTo>
                  <a:cubicBezTo>
                    <a:pt x="181" y="89"/>
                    <a:pt x="181" y="87"/>
                    <a:pt x="180" y="87"/>
                  </a:cubicBezTo>
                  <a:cubicBezTo>
                    <a:pt x="177" y="86"/>
                    <a:pt x="177" y="84"/>
                    <a:pt x="177" y="81"/>
                  </a:cubicBezTo>
                  <a:cubicBezTo>
                    <a:pt x="177" y="69"/>
                    <a:pt x="177" y="57"/>
                    <a:pt x="177" y="46"/>
                  </a:cubicBezTo>
                  <a:cubicBezTo>
                    <a:pt x="177" y="39"/>
                    <a:pt x="175" y="32"/>
                    <a:pt x="170" y="28"/>
                  </a:cubicBezTo>
                  <a:cubicBezTo>
                    <a:pt x="164" y="22"/>
                    <a:pt x="158" y="17"/>
                    <a:pt x="152" y="12"/>
                  </a:cubicBezTo>
                  <a:cubicBezTo>
                    <a:pt x="149" y="9"/>
                    <a:pt x="148" y="8"/>
                    <a:pt x="151" y="5"/>
                  </a:cubicBezTo>
                  <a:cubicBezTo>
                    <a:pt x="152" y="4"/>
                    <a:pt x="154" y="3"/>
                    <a:pt x="155" y="2"/>
                  </a:cubicBezTo>
                  <a:cubicBezTo>
                    <a:pt x="155" y="1"/>
                    <a:pt x="155" y="1"/>
                    <a:pt x="154" y="0"/>
                  </a:cubicBezTo>
                  <a:cubicBezTo>
                    <a:pt x="153" y="0"/>
                    <a:pt x="151" y="0"/>
                    <a:pt x="149" y="0"/>
                  </a:cubicBezTo>
                  <a:cubicBezTo>
                    <a:pt x="142" y="1"/>
                    <a:pt x="135" y="2"/>
                    <a:pt x="129" y="4"/>
                  </a:cubicBezTo>
                  <a:cubicBezTo>
                    <a:pt x="116" y="7"/>
                    <a:pt x="104" y="11"/>
                    <a:pt x="93" y="19"/>
                  </a:cubicBezTo>
                  <a:cubicBezTo>
                    <a:pt x="86" y="25"/>
                    <a:pt x="81" y="32"/>
                    <a:pt x="80" y="42"/>
                  </a:cubicBezTo>
                  <a:cubicBezTo>
                    <a:pt x="79" y="47"/>
                    <a:pt x="80" y="52"/>
                    <a:pt x="79" y="57"/>
                  </a:cubicBezTo>
                  <a:cubicBezTo>
                    <a:pt x="79" y="65"/>
                    <a:pt x="80" y="73"/>
                    <a:pt x="79" y="81"/>
                  </a:cubicBezTo>
                  <a:cubicBezTo>
                    <a:pt x="79" y="83"/>
                    <a:pt x="79" y="85"/>
                    <a:pt x="78" y="85"/>
                  </a:cubicBezTo>
                  <a:cubicBezTo>
                    <a:pt x="74" y="86"/>
                    <a:pt x="74" y="88"/>
                    <a:pt x="75" y="91"/>
                  </a:cubicBezTo>
                  <a:cubicBezTo>
                    <a:pt x="75" y="93"/>
                    <a:pt x="75" y="95"/>
                    <a:pt x="75" y="97"/>
                  </a:cubicBezTo>
                  <a:cubicBezTo>
                    <a:pt x="76" y="102"/>
                    <a:pt x="78" y="107"/>
                    <a:pt x="79" y="112"/>
                  </a:cubicBezTo>
                  <a:cubicBezTo>
                    <a:pt x="80" y="116"/>
                    <a:pt x="82" y="119"/>
                    <a:pt x="83" y="123"/>
                  </a:cubicBezTo>
                  <a:cubicBezTo>
                    <a:pt x="84" y="131"/>
                    <a:pt x="87" y="138"/>
                    <a:pt x="92" y="143"/>
                  </a:cubicBezTo>
                  <a:cubicBezTo>
                    <a:pt x="93" y="144"/>
                    <a:pt x="93" y="146"/>
                    <a:pt x="93" y="147"/>
                  </a:cubicBezTo>
                  <a:cubicBezTo>
                    <a:pt x="93" y="153"/>
                    <a:pt x="92" y="159"/>
                    <a:pt x="92" y="165"/>
                  </a:cubicBezTo>
                  <a:cubicBezTo>
                    <a:pt x="91" y="166"/>
                    <a:pt x="90" y="167"/>
                    <a:pt x="89" y="168"/>
                  </a:cubicBezTo>
                  <a:cubicBezTo>
                    <a:pt x="85" y="169"/>
                    <a:pt x="85" y="171"/>
                    <a:pt x="84" y="175"/>
                  </a:cubicBezTo>
                  <a:cubicBezTo>
                    <a:pt x="83" y="179"/>
                    <a:pt x="81" y="183"/>
                    <a:pt x="80" y="186"/>
                  </a:cubicBezTo>
                  <a:cubicBezTo>
                    <a:pt x="79" y="188"/>
                    <a:pt x="78" y="189"/>
                    <a:pt x="77" y="189"/>
                  </a:cubicBezTo>
                  <a:cubicBezTo>
                    <a:pt x="70" y="192"/>
                    <a:pt x="63" y="195"/>
                    <a:pt x="56" y="198"/>
                  </a:cubicBezTo>
                  <a:cubicBezTo>
                    <a:pt x="48" y="201"/>
                    <a:pt x="41" y="204"/>
                    <a:pt x="34" y="208"/>
                  </a:cubicBezTo>
                  <a:cubicBezTo>
                    <a:pt x="26" y="211"/>
                    <a:pt x="19" y="215"/>
                    <a:pt x="12" y="219"/>
                  </a:cubicBezTo>
                  <a:cubicBezTo>
                    <a:pt x="7" y="222"/>
                    <a:pt x="3" y="224"/>
                    <a:pt x="0" y="227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255" y="240"/>
                    <a:pt x="255" y="240"/>
                    <a:pt x="255" y="240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2" y="224"/>
                    <a:pt x="248" y="221"/>
                    <a:pt x="244" y="219"/>
                  </a:cubicBezTo>
                  <a:close/>
                  <a:moveTo>
                    <a:pt x="244" y="219"/>
                  </a:moveTo>
                  <a:cubicBezTo>
                    <a:pt x="244" y="219"/>
                    <a:pt x="244" y="219"/>
                    <a:pt x="244" y="2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sp>
        <p:nvSpPr>
          <p:cNvPr id="169" name="TextBox 88">
            <a:extLst>
              <a:ext uri="{FF2B5EF4-FFF2-40B4-BE49-F238E27FC236}">
                <a16:creationId xmlns:a16="http://schemas.microsoft.com/office/drawing/2014/main" xmlns="" id="{224D7AA8-2C38-4D1B-ADCA-A5ACF0FBC1E6}"/>
              </a:ext>
            </a:extLst>
          </p:cNvPr>
          <p:cNvSpPr txBox="1"/>
          <p:nvPr/>
        </p:nvSpPr>
        <p:spPr>
          <a:xfrm>
            <a:off x="4864103" y="3959534"/>
            <a:ext cx="446276" cy="253915"/>
          </a:xfrm>
          <a:prstGeom prst="rect">
            <a:avLst/>
          </a:prstGeom>
          <a:noFill/>
        </p:spPr>
        <p:txBody>
          <a:bodyPr wrap="none" anchor="ctr">
            <a:normAutofit fontScale="775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170" name="TextBox 89">
            <a:extLst>
              <a:ext uri="{FF2B5EF4-FFF2-40B4-BE49-F238E27FC236}">
                <a16:creationId xmlns:a16="http://schemas.microsoft.com/office/drawing/2014/main" xmlns="" id="{AECEB675-919C-4B1A-88AB-325DC8E374E0}"/>
              </a:ext>
            </a:extLst>
          </p:cNvPr>
          <p:cNvSpPr txBox="1"/>
          <p:nvPr/>
        </p:nvSpPr>
        <p:spPr>
          <a:xfrm>
            <a:off x="5549007" y="3944448"/>
            <a:ext cx="446276" cy="253915"/>
          </a:xfrm>
          <a:prstGeom prst="rect">
            <a:avLst/>
          </a:prstGeom>
          <a:noFill/>
        </p:spPr>
        <p:txBody>
          <a:bodyPr wrap="none" anchor="ctr">
            <a:normAutofit fontScale="775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rPr>
              <a:t>60%</a:t>
            </a:r>
          </a:p>
        </p:txBody>
      </p:sp>
      <p:sp>
        <p:nvSpPr>
          <p:cNvPr id="171" name="TextBox 90">
            <a:extLst>
              <a:ext uri="{FF2B5EF4-FFF2-40B4-BE49-F238E27FC236}">
                <a16:creationId xmlns:a16="http://schemas.microsoft.com/office/drawing/2014/main" xmlns="" id="{02075F4C-A768-47E0-B820-AB9B102D0DBE}"/>
              </a:ext>
            </a:extLst>
          </p:cNvPr>
          <p:cNvSpPr txBox="1"/>
          <p:nvPr/>
        </p:nvSpPr>
        <p:spPr>
          <a:xfrm>
            <a:off x="6236358" y="3959534"/>
            <a:ext cx="446276" cy="253915"/>
          </a:xfrm>
          <a:prstGeom prst="rect">
            <a:avLst/>
          </a:prstGeom>
          <a:noFill/>
        </p:spPr>
        <p:txBody>
          <a:bodyPr wrap="none" anchor="ctr">
            <a:normAutofit fontScale="775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rPr>
              <a:t>90%</a:t>
            </a:r>
          </a:p>
        </p:txBody>
      </p:sp>
      <p:sp>
        <p:nvSpPr>
          <p:cNvPr id="172" name="TextBox 91">
            <a:extLst>
              <a:ext uri="{FF2B5EF4-FFF2-40B4-BE49-F238E27FC236}">
                <a16:creationId xmlns:a16="http://schemas.microsoft.com/office/drawing/2014/main" xmlns="" id="{A65D3D6D-3A09-4D6B-8044-232FE84CF8E4}"/>
              </a:ext>
            </a:extLst>
          </p:cNvPr>
          <p:cNvSpPr txBox="1"/>
          <p:nvPr/>
        </p:nvSpPr>
        <p:spPr>
          <a:xfrm>
            <a:off x="6941338" y="3935227"/>
            <a:ext cx="446276" cy="253916"/>
          </a:xfrm>
          <a:prstGeom prst="rect">
            <a:avLst/>
          </a:prstGeom>
          <a:noFill/>
        </p:spPr>
        <p:txBody>
          <a:bodyPr wrap="none" anchor="ctr">
            <a:normAutofit fontScale="775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rPr>
              <a:t>40%</a:t>
            </a:r>
          </a:p>
        </p:txBody>
      </p:sp>
      <p:sp>
        <p:nvSpPr>
          <p:cNvPr id="173" name="TextBox 92">
            <a:extLst>
              <a:ext uri="{FF2B5EF4-FFF2-40B4-BE49-F238E27FC236}">
                <a16:creationId xmlns:a16="http://schemas.microsoft.com/office/drawing/2014/main" xmlns="" id="{DDEDC9F3-A337-46CD-869E-908DCF505989}"/>
              </a:ext>
            </a:extLst>
          </p:cNvPr>
          <p:cNvSpPr txBox="1"/>
          <p:nvPr/>
        </p:nvSpPr>
        <p:spPr>
          <a:xfrm>
            <a:off x="7575715" y="3935227"/>
            <a:ext cx="446276" cy="253916"/>
          </a:xfrm>
          <a:prstGeom prst="rect">
            <a:avLst/>
          </a:prstGeom>
          <a:noFill/>
        </p:spPr>
        <p:txBody>
          <a:bodyPr wrap="none" anchor="ctr">
            <a:normAutofit fontScale="775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rPr>
              <a:t>80%</a:t>
            </a:r>
          </a:p>
        </p:txBody>
      </p:sp>
      <p:grpSp>
        <p:nvGrpSpPr>
          <p:cNvPr id="174" name="Group 68">
            <a:extLst>
              <a:ext uri="{FF2B5EF4-FFF2-40B4-BE49-F238E27FC236}">
                <a16:creationId xmlns:a16="http://schemas.microsoft.com/office/drawing/2014/main" xmlns="" id="{8B04E048-B28D-4D98-B53A-7B9C0499F7CA}"/>
              </a:ext>
            </a:extLst>
          </p:cNvPr>
          <p:cNvGrpSpPr/>
          <p:nvPr/>
        </p:nvGrpSpPr>
        <p:grpSpPr>
          <a:xfrm>
            <a:off x="4858635" y="4441835"/>
            <a:ext cx="3746011" cy="484748"/>
            <a:chOff x="7796551" y="5063653"/>
            <a:chExt cx="3676312" cy="646331"/>
          </a:xfrm>
        </p:grpSpPr>
        <p:sp>
          <p:nvSpPr>
            <p:cNvPr id="175" name="TextBox 105">
              <a:extLst>
                <a:ext uri="{FF2B5EF4-FFF2-40B4-BE49-F238E27FC236}">
                  <a16:creationId xmlns:a16="http://schemas.microsoft.com/office/drawing/2014/main" xmlns="" id="{352B2A2D-6BDF-4B32-8127-F3E8E98D6307}"/>
                </a:ext>
              </a:extLst>
            </p:cNvPr>
            <p:cNvSpPr txBox="1"/>
            <p:nvPr/>
          </p:nvSpPr>
          <p:spPr>
            <a:xfrm>
              <a:off x="7796551" y="5248319"/>
              <a:ext cx="3676312" cy="461665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lnSpcReduction="10000"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76" name="Rectangle 106">
              <a:extLst>
                <a:ext uri="{FF2B5EF4-FFF2-40B4-BE49-F238E27FC236}">
                  <a16:creationId xmlns:a16="http://schemas.microsoft.com/office/drawing/2014/main" xmlns="" id="{9BFCA655-971F-45E1-9649-028C3037AC9C}"/>
                </a:ext>
              </a:extLst>
            </p:cNvPr>
            <p:cNvSpPr/>
            <p:nvPr/>
          </p:nvSpPr>
          <p:spPr>
            <a:xfrm>
              <a:off x="7796551" y="5063653"/>
              <a:ext cx="67961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r>
                <a:rPr lang="zh-CN" altLang="en-US" sz="1200" b="1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177" name="Title 1">
            <a:extLst>
              <a:ext uri="{FF2B5EF4-FFF2-40B4-BE49-F238E27FC236}">
                <a16:creationId xmlns:a16="http://schemas.microsoft.com/office/drawing/2014/main" xmlns="" id="{F24D0FD7-B953-430F-96EA-2C11382B5B2E}"/>
              </a:ext>
            </a:extLst>
          </p:cNvPr>
          <p:cNvSpPr txBox="1">
            <a:spLocks/>
          </p:cNvSpPr>
          <p:nvPr/>
        </p:nvSpPr>
        <p:spPr>
          <a:xfrm>
            <a:off x="611560" y="1047112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8" name="组合 177"/>
          <p:cNvGrpSpPr/>
          <p:nvPr/>
        </p:nvGrpSpPr>
        <p:grpSpPr>
          <a:xfrm>
            <a:off x="268244" y="1651025"/>
            <a:ext cx="4048824" cy="2352933"/>
            <a:chOff x="612" y="437690"/>
            <a:chExt cx="4048824" cy="2352933"/>
          </a:xfrm>
        </p:grpSpPr>
        <p:grpSp>
          <p:nvGrpSpPr>
            <p:cNvPr id="179" name="组合 178"/>
            <p:cNvGrpSpPr/>
            <p:nvPr/>
          </p:nvGrpSpPr>
          <p:grpSpPr>
            <a:xfrm>
              <a:off x="859779" y="1362363"/>
              <a:ext cx="3189657" cy="558577"/>
              <a:chOff x="1155" y="1047256"/>
              <a:chExt cx="3189657" cy="558577"/>
            </a:xfrm>
          </p:grpSpPr>
          <p:sp>
            <p:nvSpPr>
              <p:cNvPr id="181" name="Arrow: Right 7">
                <a:extLst>
                  <a:ext uri="{FF2B5EF4-FFF2-40B4-BE49-F238E27FC236}">
                    <a16:creationId xmlns:a16="http://schemas.microsoft.com/office/drawing/2014/main" xmlns="" id="{2697AC24-F98B-497C-8D36-0C9A83AF03A6}"/>
                  </a:ext>
                </a:extLst>
              </p:cNvPr>
              <p:cNvSpPr/>
              <p:nvPr/>
            </p:nvSpPr>
            <p:spPr>
              <a:xfrm>
                <a:off x="1155" y="1047256"/>
                <a:ext cx="3189657" cy="558577"/>
              </a:xfrm>
              <a:prstGeom prst="rightArrow">
                <a:avLst>
                  <a:gd name="adj1" fmla="val 100000"/>
                  <a:gd name="adj2" fmla="val 50000"/>
                </a:avLst>
              </a:prstGeom>
              <a:noFill/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</a:ln>
              <a:effectLst/>
            </p:spPr>
            <p:txBody>
              <a:bodyPr wrap="none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Calibri"/>
                    <a:ea typeface="微软雅黑" panose="020B0503020204020204" pitchFamily="34" charset="-122"/>
                    <a:cs typeface="+mn-cs"/>
                  </a:rPr>
                  <a:t>标题文本预设</a:t>
                </a:r>
              </a:p>
            </p:txBody>
          </p:sp>
          <p:sp>
            <p:nvSpPr>
              <p:cNvPr id="182" name="Freeform: Shape 8">
                <a:extLst>
                  <a:ext uri="{FF2B5EF4-FFF2-40B4-BE49-F238E27FC236}">
                    <a16:creationId xmlns:a16="http://schemas.microsoft.com/office/drawing/2014/main" xmlns="" id="{569B4873-BF7D-4A20-B41B-F3B280A35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602" y="1133520"/>
                <a:ext cx="202342" cy="386048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29" y="11"/>
                  </a:cxn>
                  <a:cxn ang="0">
                    <a:pos x="23" y="17"/>
                  </a:cxn>
                  <a:cxn ang="0">
                    <a:pos x="23" y="25"/>
                  </a:cxn>
                  <a:cxn ang="0">
                    <a:pos x="35" y="25"/>
                  </a:cxn>
                  <a:cxn ang="0">
                    <a:pos x="33" y="37"/>
                  </a:cxn>
                  <a:cxn ang="0">
                    <a:pos x="23" y="37"/>
                  </a:cxn>
                  <a:cxn ang="0">
                    <a:pos x="23" y="67"/>
                  </a:cxn>
                  <a:cxn ang="0">
                    <a:pos x="11" y="67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11" y="16"/>
                  </a:cxn>
                  <a:cxn ang="0">
                    <a:pos x="26" y="0"/>
                  </a:cxn>
                  <a:cxn ang="0">
                    <a:pos x="35" y="1"/>
                  </a:cxn>
                  <a:cxn ang="0">
                    <a:pos x="35" y="11"/>
                  </a:cxn>
                </a:cxnLst>
                <a:rect l="0" t="0" r="r" b="b"/>
                <a:pathLst>
                  <a:path w="35" h="67">
                    <a:moveTo>
                      <a:pt x="35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4" y="11"/>
                      <a:pt x="23" y="14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6"/>
                      <a:pt x="17" y="0"/>
                      <a:pt x="26" y="0"/>
                    </a:cubicBezTo>
                    <a:cubicBezTo>
                      <a:pt x="30" y="0"/>
                      <a:pt x="34" y="1"/>
                      <a:pt x="35" y="1"/>
                    </a:cubicBezTo>
                    <a:lnTo>
                      <a:pt x="3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80" name="图片 17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" y="437690"/>
              <a:ext cx="1549647" cy="2352933"/>
            </a:xfrm>
            <a:prstGeom prst="rect">
              <a:avLst/>
            </a:prstGeom>
          </p:spPr>
        </p:pic>
      </p:grpSp>
      <p:grpSp>
        <p:nvGrpSpPr>
          <p:cNvPr id="183" name="组合 182"/>
          <p:cNvGrpSpPr/>
          <p:nvPr/>
        </p:nvGrpSpPr>
        <p:grpSpPr>
          <a:xfrm>
            <a:off x="268244" y="2804259"/>
            <a:ext cx="4048824" cy="2352933"/>
            <a:chOff x="612" y="437690"/>
            <a:chExt cx="4048824" cy="2352933"/>
          </a:xfrm>
        </p:grpSpPr>
        <p:grpSp>
          <p:nvGrpSpPr>
            <p:cNvPr id="184" name="组合 183"/>
            <p:cNvGrpSpPr/>
            <p:nvPr/>
          </p:nvGrpSpPr>
          <p:grpSpPr>
            <a:xfrm>
              <a:off x="859779" y="1362363"/>
              <a:ext cx="3189657" cy="558577"/>
              <a:chOff x="1155" y="1047256"/>
              <a:chExt cx="3189657" cy="558577"/>
            </a:xfrm>
          </p:grpSpPr>
          <p:sp>
            <p:nvSpPr>
              <p:cNvPr id="186" name="Arrow: Right 7">
                <a:extLst>
                  <a:ext uri="{FF2B5EF4-FFF2-40B4-BE49-F238E27FC236}">
                    <a16:creationId xmlns:a16="http://schemas.microsoft.com/office/drawing/2014/main" xmlns="" id="{2697AC24-F98B-497C-8D36-0C9A83AF03A6}"/>
                  </a:ext>
                </a:extLst>
              </p:cNvPr>
              <p:cNvSpPr/>
              <p:nvPr/>
            </p:nvSpPr>
            <p:spPr>
              <a:xfrm>
                <a:off x="1155" y="1047256"/>
                <a:ext cx="3189657" cy="558577"/>
              </a:xfrm>
              <a:prstGeom prst="rightArrow">
                <a:avLst>
                  <a:gd name="adj1" fmla="val 100000"/>
                  <a:gd name="adj2" fmla="val 50000"/>
                </a:avLst>
              </a:prstGeom>
              <a:noFill/>
              <a:ln w="25400" cap="flat" cmpd="sng" algn="ctr">
                <a:solidFill>
                  <a:srgbClr val="FFFFFF">
                    <a:lumMod val="50000"/>
                  </a:srgbClr>
                </a:solidFill>
                <a:prstDash val="solid"/>
              </a:ln>
              <a:effectLst/>
            </p:spPr>
            <p:txBody>
              <a:bodyPr wrap="none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Calibri"/>
                    <a:ea typeface="微软雅黑" panose="020B0503020204020204" pitchFamily="34" charset="-122"/>
                    <a:cs typeface="+mn-cs"/>
                  </a:rPr>
                  <a:t>标题文本预设</a:t>
                </a:r>
              </a:p>
            </p:txBody>
          </p:sp>
          <p:sp>
            <p:nvSpPr>
              <p:cNvPr id="187" name="Freeform: Shape 8">
                <a:extLst>
                  <a:ext uri="{FF2B5EF4-FFF2-40B4-BE49-F238E27FC236}">
                    <a16:creationId xmlns:a16="http://schemas.microsoft.com/office/drawing/2014/main" xmlns="" id="{569B4873-BF7D-4A20-B41B-F3B280A35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602" y="1133520"/>
                <a:ext cx="202342" cy="386048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29" y="11"/>
                  </a:cxn>
                  <a:cxn ang="0">
                    <a:pos x="23" y="17"/>
                  </a:cxn>
                  <a:cxn ang="0">
                    <a:pos x="23" y="25"/>
                  </a:cxn>
                  <a:cxn ang="0">
                    <a:pos x="35" y="25"/>
                  </a:cxn>
                  <a:cxn ang="0">
                    <a:pos x="33" y="37"/>
                  </a:cxn>
                  <a:cxn ang="0">
                    <a:pos x="23" y="37"/>
                  </a:cxn>
                  <a:cxn ang="0">
                    <a:pos x="23" y="67"/>
                  </a:cxn>
                  <a:cxn ang="0">
                    <a:pos x="11" y="67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11" y="16"/>
                  </a:cxn>
                  <a:cxn ang="0">
                    <a:pos x="26" y="0"/>
                  </a:cxn>
                  <a:cxn ang="0">
                    <a:pos x="35" y="1"/>
                  </a:cxn>
                  <a:cxn ang="0">
                    <a:pos x="35" y="11"/>
                  </a:cxn>
                </a:cxnLst>
                <a:rect l="0" t="0" r="r" b="b"/>
                <a:pathLst>
                  <a:path w="35" h="67">
                    <a:moveTo>
                      <a:pt x="35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4" y="11"/>
                      <a:pt x="23" y="14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6"/>
                      <a:pt x="17" y="0"/>
                      <a:pt x="26" y="0"/>
                    </a:cubicBezTo>
                    <a:cubicBezTo>
                      <a:pt x="30" y="0"/>
                      <a:pt x="34" y="1"/>
                      <a:pt x="35" y="1"/>
                    </a:cubicBezTo>
                    <a:lnTo>
                      <a:pt x="3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85" name="图片 18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" y="437690"/>
              <a:ext cx="1549647" cy="23529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9780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69" grpId="0"/>
      <p:bldP spid="170" grpId="0"/>
      <p:bldP spid="171" grpId="0"/>
      <p:bldP spid="172" grpId="0"/>
      <p:bldP spid="17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76">
            <a:extLst>
              <a:ext uri="{FF2B5EF4-FFF2-40B4-BE49-F238E27FC236}">
                <a16:creationId xmlns:a16="http://schemas.microsoft.com/office/drawing/2014/main" xmlns="" id="{010640A5-0077-4CD2-9513-DBFFE1B3D9FB}"/>
              </a:ext>
            </a:extLst>
          </p:cNvPr>
          <p:cNvSpPr>
            <a:spLocks noChangeAspect="1"/>
          </p:cNvSpPr>
          <p:nvPr/>
        </p:nvSpPr>
        <p:spPr bwMode="auto">
          <a:xfrm>
            <a:off x="4379475" y="2589681"/>
            <a:ext cx="317026" cy="267612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rgbClr val="F18CA4"/>
          </a:solidFill>
          <a:ln>
            <a:noFill/>
          </a:ln>
          <a:effectLst/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29" name="Group 79">
            <a:extLst>
              <a:ext uri="{FF2B5EF4-FFF2-40B4-BE49-F238E27FC236}">
                <a16:creationId xmlns:a16="http://schemas.microsoft.com/office/drawing/2014/main" xmlns="" id="{326B4E4C-66D8-4835-8097-6FFCE094CA06}"/>
              </a:ext>
            </a:extLst>
          </p:cNvPr>
          <p:cNvGrpSpPr/>
          <p:nvPr/>
        </p:nvGrpSpPr>
        <p:grpSpPr>
          <a:xfrm>
            <a:off x="3783589" y="2857293"/>
            <a:ext cx="1508797" cy="721169"/>
            <a:chOff x="5524431" y="2802730"/>
            <a:chExt cx="2011729" cy="961558"/>
          </a:xfrm>
        </p:grpSpPr>
        <p:sp>
          <p:nvSpPr>
            <p:cNvPr id="30" name="TextBox 77">
              <a:extLst>
                <a:ext uri="{FF2B5EF4-FFF2-40B4-BE49-F238E27FC236}">
                  <a16:creationId xmlns:a16="http://schemas.microsoft.com/office/drawing/2014/main" xmlns="" id="{536FB6A9-89AB-415F-8FAD-FD8DB835039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1" name="Rectangle 78">
              <a:extLst>
                <a:ext uri="{FF2B5EF4-FFF2-40B4-BE49-F238E27FC236}">
                  <a16:creationId xmlns:a16="http://schemas.microsoft.com/office/drawing/2014/main" xmlns="" id="{E591E197-F335-41E8-AF11-A79D0C952712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32" name="Freeform: Shape 73">
            <a:extLst>
              <a:ext uri="{FF2B5EF4-FFF2-40B4-BE49-F238E27FC236}">
                <a16:creationId xmlns:a16="http://schemas.microsoft.com/office/drawing/2014/main" xmlns="" id="{E55AF1CD-B13F-42E1-982E-F631BAB429F0}"/>
              </a:ext>
            </a:extLst>
          </p:cNvPr>
          <p:cNvSpPr>
            <a:spLocks noChangeAspect="1"/>
          </p:cNvSpPr>
          <p:nvPr/>
        </p:nvSpPr>
        <p:spPr bwMode="auto">
          <a:xfrm>
            <a:off x="4422045" y="3845362"/>
            <a:ext cx="231885" cy="364264"/>
          </a:xfrm>
          <a:custGeom>
            <a:avLst/>
            <a:gdLst>
              <a:gd name="T0" fmla="*/ 406 w 657"/>
              <a:gd name="T1" fmla="*/ 947 h 1032"/>
              <a:gd name="T2" fmla="*/ 333 w 657"/>
              <a:gd name="T3" fmla="*/ 1031 h 1032"/>
              <a:gd name="T4" fmla="*/ 250 w 657"/>
              <a:gd name="T5" fmla="*/ 947 h 1032"/>
              <a:gd name="T6" fmla="*/ 448 w 657"/>
              <a:gd name="T7" fmla="*/ 916 h 1032"/>
              <a:gd name="T8" fmla="*/ 198 w 657"/>
              <a:gd name="T9" fmla="*/ 833 h 1032"/>
              <a:gd name="T10" fmla="*/ 656 w 657"/>
              <a:gd name="T11" fmla="*/ 333 h 1032"/>
              <a:gd name="T12" fmla="*/ 562 w 657"/>
              <a:gd name="T13" fmla="*/ 562 h 1032"/>
              <a:gd name="T14" fmla="*/ 531 w 657"/>
              <a:gd name="T15" fmla="*/ 635 h 1032"/>
              <a:gd name="T16" fmla="*/ 500 w 657"/>
              <a:gd name="T17" fmla="*/ 708 h 1032"/>
              <a:gd name="T18" fmla="*/ 500 w 657"/>
              <a:gd name="T19" fmla="*/ 729 h 1032"/>
              <a:gd name="T20" fmla="*/ 166 w 657"/>
              <a:gd name="T21" fmla="*/ 791 h 1032"/>
              <a:gd name="T22" fmla="*/ 156 w 657"/>
              <a:gd name="T23" fmla="*/ 708 h 1032"/>
              <a:gd name="T24" fmla="*/ 135 w 657"/>
              <a:gd name="T25" fmla="*/ 635 h 1032"/>
              <a:gd name="T26" fmla="*/ 93 w 657"/>
              <a:gd name="T27" fmla="*/ 552 h 1032"/>
              <a:gd name="T28" fmla="*/ 0 w 657"/>
              <a:gd name="T29" fmla="*/ 333 h 1032"/>
              <a:gd name="T30" fmla="*/ 333 w 657"/>
              <a:gd name="T31" fmla="*/ 0 h 1032"/>
              <a:gd name="T32" fmla="*/ 656 w 657"/>
              <a:gd name="T33" fmla="*/ 333 h 1032"/>
              <a:gd name="T34" fmla="*/ 510 w 657"/>
              <a:gd name="T35" fmla="*/ 156 h 1032"/>
              <a:gd name="T36" fmla="*/ 156 w 657"/>
              <a:gd name="T37" fmla="*/ 156 h 1032"/>
              <a:gd name="T38" fmla="*/ 146 w 657"/>
              <a:gd name="T39" fmla="*/ 499 h 1032"/>
              <a:gd name="T40" fmla="*/ 166 w 657"/>
              <a:gd name="T41" fmla="*/ 541 h 1032"/>
              <a:gd name="T42" fmla="*/ 229 w 657"/>
              <a:gd name="T43" fmla="*/ 666 h 1032"/>
              <a:gd name="T44" fmla="*/ 427 w 657"/>
              <a:gd name="T45" fmla="*/ 718 h 1032"/>
              <a:gd name="T46" fmla="*/ 458 w 657"/>
              <a:gd name="T47" fmla="*/ 604 h 1032"/>
              <a:gd name="T48" fmla="*/ 510 w 657"/>
              <a:gd name="T49" fmla="*/ 520 h 1032"/>
              <a:gd name="T50" fmla="*/ 583 w 657"/>
              <a:gd name="T51" fmla="*/ 333 h 1032"/>
              <a:gd name="T52" fmla="*/ 354 w 657"/>
              <a:gd name="T53" fmla="*/ 354 h 1032"/>
              <a:gd name="T54" fmla="*/ 302 w 657"/>
              <a:gd name="T55" fmla="*/ 354 h 1032"/>
              <a:gd name="T56" fmla="*/ 239 w 657"/>
              <a:gd name="T57" fmla="*/ 354 h 1032"/>
              <a:gd name="T58" fmla="*/ 250 w 657"/>
              <a:gd name="T59" fmla="*/ 499 h 1032"/>
              <a:gd name="T60" fmla="*/ 302 w 657"/>
              <a:gd name="T61" fmla="*/ 499 h 1032"/>
              <a:gd name="T62" fmla="*/ 364 w 657"/>
              <a:gd name="T63" fmla="*/ 499 h 1032"/>
              <a:gd name="T64" fmla="*/ 416 w 657"/>
              <a:gd name="T65" fmla="*/ 499 h 1032"/>
              <a:gd name="T66" fmla="*/ 427 w 657"/>
              <a:gd name="T67" fmla="*/ 354 h 1032"/>
              <a:gd name="T68" fmla="*/ 385 w 657"/>
              <a:gd name="T69" fmla="*/ 416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7" h="1032">
                <a:moveTo>
                  <a:pt x="250" y="947"/>
                </a:moveTo>
                <a:cubicBezTo>
                  <a:pt x="406" y="947"/>
                  <a:pt x="406" y="947"/>
                  <a:pt x="406" y="947"/>
                </a:cubicBezTo>
                <a:cubicBezTo>
                  <a:pt x="406" y="968"/>
                  <a:pt x="396" y="989"/>
                  <a:pt x="385" y="1010"/>
                </a:cubicBezTo>
                <a:cubicBezTo>
                  <a:pt x="364" y="1020"/>
                  <a:pt x="354" y="1031"/>
                  <a:pt x="333" y="1031"/>
                </a:cubicBezTo>
                <a:cubicBezTo>
                  <a:pt x="312" y="1031"/>
                  <a:pt x="291" y="1020"/>
                  <a:pt x="281" y="1010"/>
                </a:cubicBezTo>
                <a:cubicBezTo>
                  <a:pt x="260" y="989"/>
                  <a:pt x="250" y="968"/>
                  <a:pt x="250" y="947"/>
                </a:cubicBezTo>
                <a:close/>
                <a:moveTo>
                  <a:pt x="208" y="916"/>
                </a:moveTo>
                <a:cubicBezTo>
                  <a:pt x="448" y="916"/>
                  <a:pt x="448" y="916"/>
                  <a:pt x="448" y="916"/>
                </a:cubicBezTo>
                <a:cubicBezTo>
                  <a:pt x="458" y="833"/>
                  <a:pt x="458" y="833"/>
                  <a:pt x="458" y="833"/>
                </a:cubicBezTo>
                <a:cubicBezTo>
                  <a:pt x="198" y="833"/>
                  <a:pt x="198" y="833"/>
                  <a:pt x="198" y="833"/>
                </a:cubicBezTo>
                <a:lnTo>
                  <a:pt x="208" y="916"/>
                </a:lnTo>
                <a:close/>
                <a:moveTo>
                  <a:pt x="656" y="333"/>
                </a:moveTo>
                <a:cubicBezTo>
                  <a:pt x="656" y="416"/>
                  <a:pt x="625" y="489"/>
                  <a:pt x="573" y="552"/>
                </a:cubicBezTo>
                <a:lnTo>
                  <a:pt x="562" y="562"/>
                </a:lnTo>
                <a:cubicBezTo>
                  <a:pt x="562" y="562"/>
                  <a:pt x="562" y="572"/>
                  <a:pt x="552" y="572"/>
                </a:cubicBezTo>
                <a:cubicBezTo>
                  <a:pt x="541" y="593"/>
                  <a:pt x="541" y="614"/>
                  <a:pt x="531" y="635"/>
                </a:cubicBezTo>
                <a:cubicBezTo>
                  <a:pt x="521" y="656"/>
                  <a:pt x="510" y="677"/>
                  <a:pt x="510" y="697"/>
                </a:cubicBezTo>
                <a:cubicBezTo>
                  <a:pt x="500" y="697"/>
                  <a:pt x="500" y="697"/>
                  <a:pt x="500" y="708"/>
                </a:cubicBezTo>
                <a:lnTo>
                  <a:pt x="500" y="718"/>
                </a:lnTo>
                <a:cubicBezTo>
                  <a:pt x="500" y="729"/>
                  <a:pt x="500" y="729"/>
                  <a:pt x="500" y="729"/>
                </a:cubicBezTo>
                <a:cubicBezTo>
                  <a:pt x="500" y="791"/>
                  <a:pt x="500" y="791"/>
                  <a:pt x="500" y="791"/>
                </a:cubicBezTo>
                <a:cubicBezTo>
                  <a:pt x="166" y="791"/>
                  <a:pt x="166" y="791"/>
                  <a:pt x="166" y="791"/>
                </a:cubicBezTo>
                <a:cubicBezTo>
                  <a:pt x="166" y="729"/>
                  <a:pt x="166" y="729"/>
                  <a:pt x="166" y="729"/>
                </a:cubicBezTo>
                <a:cubicBezTo>
                  <a:pt x="166" y="718"/>
                  <a:pt x="156" y="718"/>
                  <a:pt x="156" y="708"/>
                </a:cubicBezTo>
                <a:lnTo>
                  <a:pt x="156" y="697"/>
                </a:lnTo>
                <a:cubicBezTo>
                  <a:pt x="146" y="677"/>
                  <a:pt x="146" y="656"/>
                  <a:pt x="135" y="635"/>
                </a:cubicBezTo>
                <a:cubicBezTo>
                  <a:pt x="125" y="614"/>
                  <a:pt x="114" y="593"/>
                  <a:pt x="104" y="572"/>
                </a:cubicBezTo>
                <a:cubicBezTo>
                  <a:pt x="93" y="562"/>
                  <a:pt x="93" y="562"/>
                  <a:pt x="93" y="552"/>
                </a:cubicBezTo>
                <a:lnTo>
                  <a:pt x="83" y="552"/>
                </a:lnTo>
                <a:cubicBezTo>
                  <a:pt x="31" y="489"/>
                  <a:pt x="0" y="416"/>
                  <a:pt x="0" y="333"/>
                </a:cubicBezTo>
                <a:cubicBezTo>
                  <a:pt x="0" y="239"/>
                  <a:pt x="31" y="166"/>
                  <a:pt x="104" y="104"/>
                </a:cubicBezTo>
                <a:cubicBezTo>
                  <a:pt x="166" y="31"/>
                  <a:pt x="239" y="0"/>
                  <a:pt x="333" y="0"/>
                </a:cubicBezTo>
                <a:cubicBezTo>
                  <a:pt x="416" y="0"/>
                  <a:pt x="500" y="31"/>
                  <a:pt x="562" y="104"/>
                </a:cubicBezTo>
                <a:cubicBezTo>
                  <a:pt x="625" y="166"/>
                  <a:pt x="656" y="239"/>
                  <a:pt x="656" y="333"/>
                </a:cubicBezTo>
                <a:close/>
                <a:moveTo>
                  <a:pt x="583" y="333"/>
                </a:moveTo>
                <a:cubicBezTo>
                  <a:pt x="583" y="260"/>
                  <a:pt x="562" y="198"/>
                  <a:pt x="510" y="156"/>
                </a:cubicBezTo>
                <a:cubicBezTo>
                  <a:pt x="458" y="104"/>
                  <a:pt x="396" y="83"/>
                  <a:pt x="333" y="83"/>
                </a:cubicBezTo>
                <a:cubicBezTo>
                  <a:pt x="260" y="83"/>
                  <a:pt x="198" y="104"/>
                  <a:pt x="156" y="156"/>
                </a:cubicBezTo>
                <a:cubicBezTo>
                  <a:pt x="104" y="198"/>
                  <a:pt x="73" y="260"/>
                  <a:pt x="73" y="333"/>
                </a:cubicBezTo>
                <a:cubicBezTo>
                  <a:pt x="73" y="396"/>
                  <a:pt x="93" y="448"/>
                  <a:pt x="146" y="499"/>
                </a:cubicBezTo>
                <a:cubicBezTo>
                  <a:pt x="146" y="499"/>
                  <a:pt x="146" y="510"/>
                  <a:pt x="156" y="510"/>
                </a:cubicBezTo>
                <a:cubicBezTo>
                  <a:pt x="156" y="520"/>
                  <a:pt x="166" y="531"/>
                  <a:pt x="166" y="541"/>
                </a:cubicBezTo>
                <a:cubicBezTo>
                  <a:pt x="177" y="562"/>
                  <a:pt x="187" y="583"/>
                  <a:pt x="198" y="604"/>
                </a:cubicBezTo>
                <a:cubicBezTo>
                  <a:pt x="208" y="624"/>
                  <a:pt x="218" y="645"/>
                  <a:pt x="229" y="666"/>
                </a:cubicBezTo>
                <a:cubicBezTo>
                  <a:pt x="229" y="697"/>
                  <a:pt x="239" y="708"/>
                  <a:pt x="239" y="718"/>
                </a:cubicBezTo>
                <a:cubicBezTo>
                  <a:pt x="427" y="718"/>
                  <a:pt x="427" y="718"/>
                  <a:pt x="427" y="718"/>
                </a:cubicBezTo>
                <a:cubicBezTo>
                  <a:pt x="427" y="708"/>
                  <a:pt x="427" y="697"/>
                  <a:pt x="437" y="666"/>
                </a:cubicBezTo>
                <a:cubicBezTo>
                  <a:pt x="437" y="645"/>
                  <a:pt x="448" y="624"/>
                  <a:pt x="458" y="604"/>
                </a:cubicBezTo>
                <a:cubicBezTo>
                  <a:pt x="468" y="583"/>
                  <a:pt x="479" y="562"/>
                  <a:pt x="489" y="541"/>
                </a:cubicBezTo>
                <a:cubicBezTo>
                  <a:pt x="489" y="531"/>
                  <a:pt x="500" y="520"/>
                  <a:pt x="510" y="520"/>
                </a:cubicBezTo>
                <a:cubicBezTo>
                  <a:pt x="510" y="510"/>
                  <a:pt x="510" y="499"/>
                  <a:pt x="521" y="499"/>
                </a:cubicBezTo>
                <a:cubicBezTo>
                  <a:pt x="562" y="448"/>
                  <a:pt x="583" y="396"/>
                  <a:pt x="583" y="333"/>
                </a:cubicBezTo>
                <a:close/>
                <a:moveTo>
                  <a:pt x="385" y="416"/>
                </a:moveTo>
                <a:cubicBezTo>
                  <a:pt x="354" y="354"/>
                  <a:pt x="354" y="354"/>
                  <a:pt x="354" y="354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02" y="354"/>
                  <a:pt x="302" y="354"/>
                  <a:pt x="302" y="354"/>
                </a:cubicBezTo>
                <a:cubicBezTo>
                  <a:pt x="271" y="416"/>
                  <a:pt x="271" y="416"/>
                  <a:pt x="271" y="416"/>
                </a:cubicBezTo>
                <a:cubicBezTo>
                  <a:pt x="239" y="354"/>
                  <a:pt x="239" y="354"/>
                  <a:pt x="239" y="354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302" y="499"/>
                  <a:pt x="302" y="499"/>
                  <a:pt x="302" y="499"/>
                </a:cubicBezTo>
                <a:cubicBezTo>
                  <a:pt x="333" y="437"/>
                  <a:pt x="333" y="437"/>
                  <a:pt x="333" y="437"/>
                </a:cubicBezTo>
                <a:cubicBezTo>
                  <a:pt x="364" y="499"/>
                  <a:pt x="364" y="499"/>
                  <a:pt x="364" y="499"/>
                </a:cubicBezTo>
                <a:cubicBezTo>
                  <a:pt x="385" y="552"/>
                  <a:pt x="385" y="552"/>
                  <a:pt x="385" y="552"/>
                </a:cubicBezTo>
                <a:cubicBezTo>
                  <a:pt x="416" y="499"/>
                  <a:pt x="416" y="499"/>
                  <a:pt x="416" y="499"/>
                </a:cubicBezTo>
                <a:cubicBezTo>
                  <a:pt x="479" y="385"/>
                  <a:pt x="479" y="385"/>
                  <a:pt x="479" y="385"/>
                </a:cubicBezTo>
                <a:cubicBezTo>
                  <a:pt x="427" y="354"/>
                  <a:pt x="427" y="354"/>
                  <a:pt x="427" y="354"/>
                </a:cubicBezTo>
                <a:lnTo>
                  <a:pt x="385" y="416"/>
                </a:lnTo>
                <a:close/>
                <a:moveTo>
                  <a:pt x="385" y="416"/>
                </a:moveTo>
                <a:lnTo>
                  <a:pt x="385" y="416"/>
                </a:lnTo>
                <a:close/>
              </a:path>
            </a:pathLst>
          </a:custGeom>
          <a:solidFill>
            <a:srgbClr val="F18CA4"/>
          </a:solidFill>
          <a:ln>
            <a:noFill/>
          </a:ln>
          <a:effectLst/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33" name="Group 83">
            <a:extLst>
              <a:ext uri="{FF2B5EF4-FFF2-40B4-BE49-F238E27FC236}">
                <a16:creationId xmlns:a16="http://schemas.microsoft.com/office/drawing/2014/main" xmlns="" id="{6A9CBAB1-506B-48CB-9C23-BDE7EB548493}"/>
              </a:ext>
            </a:extLst>
          </p:cNvPr>
          <p:cNvGrpSpPr/>
          <p:nvPr/>
        </p:nvGrpSpPr>
        <p:grpSpPr>
          <a:xfrm>
            <a:off x="3783589" y="4209626"/>
            <a:ext cx="1508797" cy="721169"/>
            <a:chOff x="5524431" y="2802730"/>
            <a:chExt cx="2011729" cy="961558"/>
          </a:xfrm>
        </p:grpSpPr>
        <p:sp>
          <p:nvSpPr>
            <p:cNvPr id="34" name="TextBox 84">
              <a:extLst>
                <a:ext uri="{FF2B5EF4-FFF2-40B4-BE49-F238E27FC236}">
                  <a16:creationId xmlns:a16="http://schemas.microsoft.com/office/drawing/2014/main" xmlns="" id="{DDA2BF51-2025-4AD5-B9B5-CFE10E3FE24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5" name="Rectangle 85">
              <a:extLst>
                <a:ext uri="{FF2B5EF4-FFF2-40B4-BE49-F238E27FC236}">
                  <a16:creationId xmlns:a16="http://schemas.microsoft.com/office/drawing/2014/main" xmlns="" id="{7AC3E138-ADB1-41D5-99E1-0F846EEDF474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36" name="Freeform: Shape 75">
            <a:extLst>
              <a:ext uri="{FF2B5EF4-FFF2-40B4-BE49-F238E27FC236}">
                <a16:creationId xmlns:a16="http://schemas.microsoft.com/office/drawing/2014/main" xmlns="" id="{0E4DFE0E-94C8-4BB6-B017-CD7A9D606CEC}"/>
              </a:ext>
            </a:extLst>
          </p:cNvPr>
          <p:cNvSpPr>
            <a:spLocks noChangeAspect="1"/>
          </p:cNvSpPr>
          <p:nvPr/>
        </p:nvSpPr>
        <p:spPr bwMode="auto">
          <a:xfrm>
            <a:off x="6067564" y="2582283"/>
            <a:ext cx="296534" cy="262240"/>
          </a:xfrm>
          <a:custGeom>
            <a:avLst/>
            <a:gdLst>
              <a:gd name="connsiteX0" fmla="*/ 358785 w 512434"/>
              <a:gd name="connsiteY0" fmla="*/ 409158 h 453171"/>
              <a:gd name="connsiteX1" fmla="*/ 345300 w 512434"/>
              <a:gd name="connsiteY1" fmla="*/ 425866 h 453171"/>
              <a:gd name="connsiteX2" fmla="*/ 358785 w 512434"/>
              <a:gd name="connsiteY2" fmla="*/ 439722 h 453171"/>
              <a:gd name="connsiteX3" fmla="*/ 372270 w 512434"/>
              <a:gd name="connsiteY3" fmla="*/ 425866 h 453171"/>
              <a:gd name="connsiteX4" fmla="*/ 358785 w 512434"/>
              <a:gd name="connsiteY4" fmla="*/ 409158 h 453171"/>
              <a:gd name="connsiteX5" fmla="*/ 151153 w 512434"/>
              <a:gd name="connsiteY5" fmla="*/ 300585 h 453171"/>
              <a:gd name="connsiteX6" fmla="*/ 195731 w 512434"/>
              <a:gd name="connsiteY6" fmla="*/ 300585 h 453171"/>
              <a:gd name="connsiteX7" fmla="*/ 195731 w 512434"/>
              <a:gd name="connsiteY7" fmla="*/ 345175 h 453171"/>
              <a:gd name="connsiteX8" fmla="*/ 151153 w 512434"/>
              <a:gd name="connsiteY8" fmla="*/ 345175 h 453171"/>
              <a:gd name="connsiteX9" fmla="*/ 71978 w 512434"/>
              <a:gd name="connsiteY9" fmla="*/ 300585 h 453171"/>
              <a:gd name="connsiteX10" fmla="*/ 120152 w 512434"/>
              <a:gd name="connsiteY10" fmla="*/ 300585 h 453171"/>
              <a:gd name="connsiteX11" fmla="*/ 120152 w 512434"/>
              <a:gd name="connsiteY11" fmla="*/ 345175 h 453171"/>
              <a:gd name="connsiteX12" fmla="*/ 71978 w 512434"/>
              <a:gd name="connsiteY12" fmla="*/ 345175 h 453171"/>
              <a:gd name="connsiteX13" fmla="*/ 481786 w 512434"/>
              <a:gd name="connsiteY13" fmla="*/ 286492 h 453171"/>
              <a:gd name="connsiteX14" fmla="*/ 468300 w 512434"/>
              <a:gd name="connsiteY14" fmla="*/ 299940 h 453171"/>
              <a:gd name="connsiteX15" fmla="*/ 481786 w 512434"/>
              <a:gd name="connsiteY15" fmla="*/ 313389 h 453171"/>
              <a:gd name="connsiteX16" fmla="*/ 498948 w 512434"/>
              <a:gd name="connsiteY16" fmla="*/ 299940 h 453171"/>
              <a:gd name="connsiteX17" fmla="*/ 481786 w 512434"/>
              <a:gd name="connsiteY17" fmla="*/ 286492 h 453171"/>
              <a:gd name="connsiteX18" fmla="*/ 235785 w 512434"/>
              <a:gd name="connsiteY18" fmla="*/ 286492 h 453171"/>
              <a:gd name="connsiteX19" fmla="*/ 222300 w 512434"/>
              <a:gd name="connsiteY19" fmla="*/ 299940 h 453171"/>
              <a:gd name="connsiteX20" fmla="*/ 235785 w 512434"/>
              <a:gd name="connsiteY20" fmla="*/ 313389 h 453171"/>
              <a:gd name="connsiteX21" fmla="*/ 249270 w 512434"/>
              <a:gd name="connsiteY21" fmla="*/ 299940 h 453171"/>
              <a:gd name="connsiteX22" fmla="*/ 235785 w 512434"/>
              <a:gd name="connsiteY22" fmla="*/ 286492 h 453171"/>
              <a:gd name="connsiteX23" fmla="*/ 151153 w 512434"/>
              <a:gd name="connsiteY23" fmla="*/ 228588 h 453171"/>
              <a:gd name="connsiteX24" fmla="*/ 195731 w 512434"/>
              <a:gd name="connsiteY24" fmla="*/ 228588 h 453171"/>
              <a:gd name="connsiteX25" fmla="*/ 195731 w 512434"/>
              <a:gd name="connsiteY25" fmla="*/ 273178 h 453171"/>
              <a:gd name="connsiteX26" fmla="*/ 151153 w 512434"/>
              <a:gd name="connsiteY26" fmla="*/ 273178 h 453171"/>
              <a:gd name="connsiteX27" fmla="*/ 71978 w 512434"/>
              <a:gd name="connsiteY27" fmla="*/ 228588 h 453171"/>
              <a:gd name="connsiteX28" fmla="*/ 120152 w 512434"/>
              <a:gd name="connsiteY28" fmla="*/ 228588 h 453171"/>
              <a:gd name="connsiteX29" fmla="*/ 120152 w 512434"/>
              <a:gd name="connsiteY29" fmla="*/ 273178 h 453171"/>
              <a:gd name="connsiteX30" fmla="*/ 71978 w 512434"/>
              <a:gd name="connsiteY30" fmla="*/ 273178 h 453171"/>
              <a:gd name="connsiteX31" fmla="*/ 427028 w 512434"/>
              <a:gd name="connsiteY31" fmla="*/ 221695 h 453171"/>
              <a:gd name="connsiteX32" fmla="*/ 372270 w 512434"/>
              <a:gd name="connsiteY32" fmla="*/ 275896 h 453171"/>
              <a:gd name="connsiteX33" fmla="*/ 358785 w 512434"/>
              <a:gd name="connsiteY33" fmla="*/ 272636 h 453171"/>
              <a:gd name="connsiteX34" fmla="*/ 341622 w 512434"/>
              <a:gd name="connsiteY34" fmla="*/ 279564 h 453171"/>
              <a:gd name="connsiteX35" fmla="*/ 283596 w 512434"/>
              <a:gd name="connsiteY35" fmla="*/ 238404 h 453171"/>
              <a:gd name="connsiteX36" fmla="*/ 266433 w 512434"/>
              <a:gd name="connsiteY36" fmla="*/ 238404 h 453171"/>
              <a:gd name="connsiteX37" fmla="*/ 270111 w 512434"/>
              <a:gd name="connsiteY37" fmla="*/ 255520 h 453171"/>
              <a:gd name="connsiteX38" fmla="*/ 331406 w 512434"/>
              <a:gd name="connsiteY38" fmla="*/ 303200 h 453171"/>
              <a:gd name="connsiteX39" fmla="*/ 358785 w 512434"/>
              <a:gd name="connsiteY39" fmla="*/ 327245 h 453171"/>
              <a:gd name="connsiteX40" fmla="*/ 386164 w 512434"/>
              <a:gd name="connsiteY40" fmla="*/ 299940 h 453171"/>
              <a:gd name="connsiteX41" fmla="*/ 386164 w 512434"/>
              <a:gd name="connsiteY41" fmla="*/ 296680 h 453171"/>
              <a:gd name="connsiteX42" fmla="*/ 444191 w 512434"/>
              <a:gd name="connsiteY42" fmla="*/ 238404 h 453171"/>
              <a:gd name="connsiteX43" fmla="*/ 444191 w 512434"/>
              <a:gd name="connsiteY43" fmla="*/ 221695 h 453171"/>
              <a:gd name="connsiteX44" fmla="*/ 427028 w 512434"/>
              <a:gd name="connsiteY44" fmla="*/ 221695 h 453171"/>
              <a:gd name="connsiteX45" fmla="*/ 358785 w 512434"/>
              <a:gd name="connsiteY45" fmla="*/ 163826 h 453171"/>
              <a:gd name="connsiteX46" fmla="*/ 345300 w 512434"/>
              <a:gd name="connsiteY46" fmla="*/ 177274 h 453171"/>
              <a:gd name="connsiteX47" fmla="*/ 358785 w 512434"/>
              <a:gd name="connsiteY47" fmla="*/ 190723 h 453171"/>
              <a:gd name="connsiteX48" fmla="*/ 372270 w 512434"/>
              <a:gd name="connsiteY48" fmla="*/ 177274 h 453171"/>
              <a:gd name="connsiteX49" fmla="*/ 358785 w 512434"/>
              <a:gd name="connsiteY49" fmla="*/ 163826 h 453171"/>
              <a:gd name="connsiteX50" fmla="*/ 151153 w 512434"/>
              <a:gd name="connsiteY50" fmla="*/ 156592 h 453171"/>
              <a:gd name="connsiteX51" fmla="*/ 195731 w 512434"/>
              <a:gd name="connsiteY51" fmla="*/ 156592 h 453171"/>
              <a:gd name="connsiteX52" fmla="*/ 195731 w 512434"/>
              <a:gd name="connsiteY52" fmla="*/ 201182 h 453171"/>
              <a:gd name="connsiteX53" fmla="*/ 151153 w 512434"/>
              <a:gd name="connsiteY53" fmla="*/ 201182 h 453171"/>
              <a:gd name="connsiteX54" fmla="*/ 37595 w 512434"/>
              <a:gd name="connsiteY54" fmla="*/ 102289 h 453171"/>
              <a:gd name="connsiteX55" fmla="*/ 37595 w 512434"/>
              <a:gd name="connsiteY55" fmla="*/ 374925 h 453171"/>
              <a:gd name="connsiteX56" fmla="*/ 228838 w 512434"/>
              <a:gd name="connsiteY56" fmla="*/ 374925 h 453171"/>
              <a:gd name="connsiteX57" fmla="*/ 208406 w 512434"/>
              <a:gd name="connsiteY57" fmla="*/ 299940 h 453171"/>
              <a:gd name="connsiteX58" fmla="*/ 246001 w 512434"/>
              <a:gd name="connsiteY58" fmla="*/ 201318 h 453171"/>
              <a:gd name="connsiteX59" fmla="*/ 225569 w 512434"/>
              <a:gd name="connsiteY59" fmla="*/ 201318 h 453171"/>
              <a:gd name="connsiteX60" fmla="*/ 225569 w 512434"/>
              <a:gd name="connsiteY60" fmla="*/ 156898 h 453171"/>
              <a:gd name="connsiteX61" fmla="*/ 270111 w 512434"/>
              <a:gd name="connsiteY61" fmla="*/ 156898 h 453171"/>
              <a:gd name="connsiteX62" fmla="*/ 270111 w 512434"/>
              <a:gd name="connsiteY62" fmla="*/ 177274 h 453171"/>
              <a:gd name="connsiteX63" fmla="*/ 358785 w 512434"/>
              <a:gd name="connsiteY63" fmla="*/ 149970 h 453171"/>
              <a:gd name="connsiteX64" fmla="*/ 382895 w 512434"/>
              <a:gd name="connsiteY64" fmla="*/ 149970 h 453171"/>
              <a:gd name="connsiteX65" fmla="*/ 382895 w 512434"/>
              <a:gd name="connsiteY65" fmla="*/ 102289 h 453171"/>
              <a:gd name="connsiteX66" fmla="*/ 37595 w 512434"/>
              <a:gd name="connsiteY66" fmla="*/ 102289 h 453171"/>
              <a:gd name="connsiteX67" fmla="*/ 136894 w 512434"/>
              <a:gd name="connsiteY67" fmla="*/ 30564 h 453171"/>
              <a:gd name="connsiteX68" fmla="*/ 136894 w 512434"/>
              <a:gd name="connsiteY68" fmla="*/ 68057 h 453171"/>
              <a:gd name="connsiteX69" fmla="*/ 283596 w 512434"/>
              <a:gd name="connsiteY69" fmla="*/ 68057 h 453171"/>
              <a:gd name="connsiteX70" fmla="*/ 283596 w 512434"/>
              <a:gd name="connsiteY70" fmla="*/ 30564 h 453171"/>
              <a:gd name="connsiteX71" fmla="*/ 136894 w 512434"/>
              <a:gd name="connsiteY71" fmla="*/ 30564 h 453171"/>
              <a:gd name="connsiteX72" fmla="*/ 30648 w 512434"/>
              <a:gd name="connsiteY72" fmla="*/ 0 h 453171"/>
              <a:gd name="connsiteX73" fmla="*/ 389433 w 512434"/>
              <a:gd name="connsiteY73" fmla="*/ 0 h 453171"/>
              <a:gd name="connsiteX74" fmla="*/ 420490 w 512434"/>
              <a:gd name="connsiteY74" fmla="*/ 30564 h 453171"/>
              <a:gd name="connsiteX75" fmla="*/ 420490 w 512434"/>
              <a:gd name="connsiteY75" fmla="*/ 163826 h 453171"/>
              <a:gd name="connsiteX76" fmla="*/ 512434 w 512434"/>
              <a:gd name="connsiteY76" fmla="*/ 299940 h 453171"/>
              <a:gd name="connsiteX77" fmla="*/ 358785 w 512434"/>
              <a:gd name="connsiteY77" fmla="*/ 453171 h 453171"/>
              <a:gd name="connsiteX78" fmla="*/ 263164 w 512434"/>
              <a:gd name="connsiteY78" fmla="*/ 419346 h 453171"/>
              <a:gd name="connsiteX79" fmla="*/ 30648 w 512434"/>
              <a:gd name="connsiteY79" fmla="*/ 419346 h 453171"/>
              <a:gd name="connsiteX80" fmla="*/ 0 w 512434"/>
              <a:gd name="connsiteY80" fmla="*/ 388374 h 453171"/>
              <a:gd name="connsiteX81" fmla="*/ 0 w 512434"/>
              <a:gd name="connsiteY81" fmla="*/ 30564 h 453171"/>
              <a:gd name="connsiteX82" fmla="*/ 30648 w 512434"/>
              <a:gd name="connsiteY82" fmla="*/ 0 h 45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12434" h="453171">
                <a:moveTo>
                  <a:pt x="358785" y="409158"/>
                </a:moveTo>
                <a:cubicBezTo>
                  <a:pt x="351838" y="409158"/>
                  <a:pt x="345300" y="415678"/>
                  <a:pt x="345300" y="425866"/>
                </a:cubicBezTo>
                <a:cubicBezTo>
                  <a:pt x="345300" y="432794"/>
                  <a:pt x="351838" y="439722"/>
                  <a:pt x="358785" y="439722"/>
                </a:cubicBezTo>
                <a:cubicBezTo>
                  <a:pt x="365732" y="439722"/>
                  <a:pt x="372270" y="432794"/>
                  <a:pt x="372270" y="425866"/>
                </a:cubicBezTo>
                <a:cubicBezTo>
                  <a:pt x="372270" y="415678"/>
                  <a:pt x="365732" y="409158"/>
                  <a:pt x="358785" y="409158"/>
                </a:cubicBezTo>
                <a:close/>
                <a:moveTo>
                  <a:pt x="151153" y="300585"/>
                </a:moveTo>
                <a:lnTo>
                  <a:pt x="195731" y="300585"/>
                </a:lnTo>
                <a:lnTo>
                  <a:pt x="195731" y="345175"/>
                </a:lnTo>
                <a:lnTo>
                  <a:pt x="151153" y="345175"/>
                </a:lnTo>
                <a:close/>
                <a:moveTo>
                  <a:pt x="71978" y="300585"/>
                </a:moveTo>
                <a:lnTo>
                  <a:pt x="120152" y="300585"/>
                </a:lnTo>
                <a:lnTo>
                  <a:pt x="120152" y="345175"/>
                </a:lnTo>
                <a:lnTo>
                  <a:pt x="71978" y="345175"/>
                </a:lnTo>
                <a:close/>
                <a:moveTo>
                  <a:pt x="481786" y="286492"/>
                </a:moveTo>
                <a:cubicBezTo>
                  <a:pt x="474839" y="286492"/>
                  <a:pt x="468300" y="293012"/>
                  <a:pt x="468300" y="299940"/>
                </a:cubicBezTo>
                <a:cubicBezTo>
                  <a:pt x="468300" y="310128"/>
                  <a:pt x="474839" y="313389"/>
                  <a:pt x="481786" y="313389"/>
                </a:cubicBezTo>
                <a:cubicBezTo>
                  <a:pt x="492002" y="313389"/>
                  <a:pt x="498948" y="310128"/>
                  <a:pt x="498948" y="299940"/>
                </a:cubicBezTo>
                <a:cubicBezTo>
                  <a:pt x="498948" y="293012"/>
                  <a:pt x="492002" y="286492"/>
                  <a:pt x="481786" y="286492"/>
                </a:cubicBezTo>
                <a:close/>
                <a:moveTo>
                  <a:pt x="235785" y="286492"/>
                </a:moveTo>
                <a:cubicBezTo>
                  <a:pt x="228838" y="286492"/>
                  <a:pt x="222300" y="293012"/>
                  <a:pt x="222300" y="299940"/>
                </a:cubicBezTo>
                <a:cubicBezTo>
                  <a:pt x="222300" y="310128"/>
                  <a:pt x="228838" y="313389"/>
                  <a:pt x="235785" y="313389"/>
                </a:cubicBezTo>
                <a:cubicBezTo>
                  <a:pt x="242732" y="313389"/>
                  <a:pt x="249270" y="310128"/>
                  <a:pt x="249270" y="299940"/>
                </a:cubicBezTo>
                <a:cubicBezTo>
                  <a:pt x="249270" y="293012"/>
                  <a:pt x="242732" y="286492"/>
                  <a:pt x="235785" y="286492"/>
                </a:cubicBezTo>
                <a:close/>
                <a:moveTo>
                  <a:pt x="151153" y="228588"/>
                </a:moveTo>
                <a:lnTo>
                  <a:pt x="195731" y="228588"/>
                </a:lnTo>
                <a:lnTo>
                  <a:pt x="195731" y="273178"/>
                </a:lnTo>
                <a:lnTo>
                  <a:pt x="151153" y="273178"/>
                </a:lnTo>
                <a:close/>
                <a:moveTo>
                  <a:pt x="71978" y="228588"/>
                </a:moveTo>
                <a:lnTo>
                  <a:pt x="120152" y="228588"/>
                </a:lnTo>
                <a:lnTo>
                  <a:pt x="120152" y="273178"/>
                </a:lnTo>
                <a:lnTo>
                  <a:pt x="71978" y="273178"/>
                </a:lnTo>
                <a:close/>
                <a:moveTo>
                  <a:pt x="427028" y="221695"/>
                </a:moveTo>
                <a:cubicBezTo>
                  <a:pt x="427028" y="221695"/>
                  <a:pt x="427028" y="221695"/>
                  <a:pt x="372270" y="275896"/>
                </a:cubicBezTo>
                <a:cubicBezTo>
                  <a:pt x="369001" y="275896"/>
                  <a:pt x="365732" y="272636"/>
                  <a:pt x="358785" y="272636"/>
                </a:cubicBezTo>
                <a:cubicBezTo>
                  <a:pt x="351838" y="272636"/>
                  <a:pt x="345300" y="275896"/>
                  <a:pt x="341622" y="279564"/>
                </a:cubicBezTo>
                <a:cubicBezTo>
                  <a:pt x="341622" y="279564"/>
                  <a:pt x="341622" y="279564"/>
                  <a:pt x="283596" y="238404"/>
                </a:cubicBezTo>
                <a:cubicBezTo>
                  <a:pt x="280327" y="231883"/>
                  <a:pt x="270111" y="235143"/>
                  <a:pt x="266433" y="238404"/>
                </a:cubicBezTo>
                <a:cubicBezTo>
                  <a:pt x="263164" y="242071"/>
                  <a:pt x="266433" y="252260"/>
                  <a:pt x="270111" y="255520"/>
                </a:cubicBezTo>
                <a:cubicBezTo>
                  <a:pt x="270111" y="255520"/>
                  <a:pt x="270111" y="255520"/>
                  <a:pt x="331406" y="303200"/>
                </a:cubicBezTo>
                <a:cubicBezTo>
                  <a:pt x="331406" y="317056"/>
                  <a:pt x="345300" y="327245"/>
                  <a:pt x="358785" y="327245"/>
                </a:cubicBezTo>
                <a:cubicBezTo>
                  <a:pt x="375948" y="327245"/>
                  <a:pt x="386164" y="317056"/>
                  <a:pt x="386164" y="299940"/>
                </a:cubicBezTo>
                <a:lnTo>
                  <a:pt x="386164" y="296680"/>
                </a:lnTo>
                <a:cubicBezTo>
                  <a:pt x="386164" y="296680"/>
                  <a:pt x="386164" y="296680"/>
                  <a:pt x="444191" y="238404"/>
                </a:cubicBezTo>
                <a:cubicBezTo>
                  <a:pt x="447869" y="231883"/>
                  <a:pt x="451138" y="224955"/>
                  <a:pt x="444191" y="221695"/>
                </a:cubicBezTo>
                <a:cubicBezTo>
                  <a:pt x="440922" y="218027"/>
                  <a:pt x="433975" y="218027"/>
                  <a:pt x="427028" y="221695"/>
                </a:cubicBezTo>
                <a:close/>
                <a:moveTo>
                  <a:pt x="358785" y="163826"/>
                </a:moveTo>
                <a:cubicBezTo>
                  <a:pt x="351838" y="163826"/>
                  <a:pt x="345300" y="170346"/>
                  <a:pt x="345300" y="177274"/>
                </a:cubicBezTo>
                <a:cubicBezTo>
                  <a:pt x="345300" y="184202"/>
                  <a:pt x="351838" y="190723"/>
                  <a:pt x="358785" y="190723"/>
                </a:cubicBezTo>
                <a:cubicBezTo>
                  <a:pt x="365732" y="190723"/>
                  <a:pt x="372270" y="184202"/>
                  <a:pt x="372270" y="177274"/>
                </a:cubicBezTo>
                <a:cubicBezTo>
                  <a:pt x="372270" y="170346"/>
                  <a:pt x="365732" y="163826"/>
                  <a:pt x="358785" y="163826"/>
                </a:cubicBezTo>
                <a:close/>
                <a:moveTo>
                  <a:pt x="151153" y="156592"/>
                </a:moveTo>
                <a:lnTo>
                  <a:pt x="195731" y="156592"/>
                </a:lnTo>
                <a:lnTo>
                  <a:pt x="195731" y="201182"/>
                </a:lnTo>
                <a:lnTo>
                  <a:pt x="151153" y="201182"/>
                </a:lnTo>
                <a:close/>
                <a:moveTo>
                  <a:pt x="37595" y="102289"/>
                </a:moveTo>
                <a:lnTo>
                  <a:pt x="37595" y="374925"/>
                </a:lnTo>
                <a:cubicBezTo>
                  <a:pt x="37595" y="374925"/>
                  <a:pt x="37595" y="374925"/>
                  <a:pt x="228838" y="374925"/>
                </a:cubicBezTo>
                <a:cubicBezTo>
                  <a:pt x="215353" y="354549"/>
                  <a:pt x="208406" y="327245"/>
                  <a:pt x="208406" y="299940"/>
                </a:cubicBezTo>
                <a:cubicBezTo>
                  <a:pt x="208406" y="262448"/>
                  <a:pt x="222300" y="228215"/>
                  <a:pt x="246001" y="201318"/>
                </a:cubicBezTo>
                <a:cubicBezTo>
                  <a:pt x="246001" y="201318"/>
                  <a:pt x="246001" y="201318"/>
                  <a:pt x="225569" y="201318"/>
                </a:cubicBezTo>
                <a:cubicBezTo>
                  <a:pt x="225569" y="201318"/>
                  <a:pt x="225569" y="201318"/>
                  <a:pt x="225569" y="156898"/>
                </a:cubicBezTo>
                <a:cubicBezTo>
                  <a:pt x="225569" y="156898"/>
                  <a:pt x="225569" y="156898"/>
                  <a:pt x="270111" y="156898"/>
                </a:cubicBezTo>
                <a:cubicBezTo>
                  <a:pt x="270111" y="156898"/>
                  <a:pt x="270111" y="156898"/>
                  <a:pt x="270111" y="177274"/>
                </a:cubicBezTo>
                <a:cubicBezTo>
                  <a:pt x="293812" y="160158"/>
                  <a:pt x="324868" y="149970"/>
                  <a:pt x="358785" y="149970"/>
                </a:cubicBezTo>
                <a:cubicBezTo>
                  <a:pt x="365732" y="149970"/>
                  <a:pt x="375948" y="149970"/>
                  <a:pt x="382895" y="149970"/>
                </a:cubicBezTo>
                <a:cubicBezTo>
                  <a:pt x="382895" y="149970"/>
                  <a:pt x="382895" y="149970"/>
                  <a:pt x="382895" y="102289"/>
                </a:cubicBezTo>
                <a:cubicBezTo>
                  <a:pt x="382895" y="102289"/>
                  <a:pt x="382895" y="102289"/>
                  <a:pt x="37595" y="102289"/>
                </a:cubicBezTo>
                <a:close/>
                <a:moveTo>
                  <a:pt x="136894" y="30564"/>
                </a:moveTo>
                <a:lnTo>
                  <a:pt x="136894" y="68057"/>
                </a:lnTo>
                <a:cubicBezTo>
                  <a:pt x="136894" y="68057"/>
                  <a:pt x="136894" y="68057"/>
                  <a:pt x="283596" y="68057"/>
                </a:cubicBezTo>
                <a:cubicBezTo>
                  <a:pt x="283596" y="68057"/>
                  <a:pt x="283596" y="68057"/>
                  <a:pt x="283596" y="30564"/>
                </a:cubicBezTo>
                <a:cubicBezTo>
                  <a:pt x="283596" y="30564"/>
                  <a:pt x="283596" y="30564"/>
                  <a:pt x="136894" y="30564"/>
                </a:cubicBezTo>
                <a:close/>
                <a:moveTo>
                  <a:pt x="30648" y="0"/>
                </a:moveTo>
                <a:cubicBezTo>
                  <a:pt x="30648" y="0"/>
                  <a:pt x="30648" y="0"/>
                  <a:pt x="389433" y="0"/>
                </a:cubicBezTo>
                <a:cubicBezTo>
                  <a:pt x="406596" y="0"/>
                  <a:pt x="420490" y="13856"/>
                  <a:pt x="420490" y="30564"/>
                </a:cubicBezTo>
                <a:cubicBezTo>
                  <a:pt x="420490" y="30564"/>
                  <a:pt x="420490" y="30564"/>
                  <a:pt x="420490" y="163826"/>
                </a:cubicBezTo>
                <a:cubicBezTo>
                  <a:pt x="474839" y="187463"/>
                  <a:pt x="512434" y="238404"/>
                  <a:pt x="512434" y="299940"/>
                </a:cubicBezTo>
                <a:cubicBezTo>
                  <a:pt x="512434" y="385113"/>
                  <a:pt x="444191" y="453171"/>
                  <a:pt x="358785" y="453171"/>
                </a:cubicBezTo>
                <a:cubicBezTo>
                  <a:pt x="324868" y="453171"/>
                  <a:pt x="290543" y="439722"/>
                  <a:pt x="263164" y="419346"/>
                </a:cubicBezTo>
                <a:cubicBezTo>
                  <a:pt x="263164" y="419346"/>
                  <a:pt x="263164" y="419346"/>
                  <a:pt x="30648" y="419346"/>
                </a:cubicBezTo>
                <a:cubicBezTo>
                  <a:pt x="13894" y="419346"/>
                  <a:pt x="0" y="405490"/>
                  <a:pt x="0" y="388374"/>
                </a:cubicBezTo>
                <a:cubicBezTo>
                  <a:pt x="0" y="388374"/>
                  <a:pt x="0" y="388374"/>
                  <a:pt x="0" y="30564"/>
                </a:cubicBezTo>
                <a:cubicBezTo>
                  <a:pt x="0" y="13856"/>
                  <a:pt x="13894" y="0"/>
                  <a:pt x="30648" y="0"/>
                </a:cubicBezTo>
                <a:close/>
              </a:path>
            </a:pathLst>
          </a:custGeom>
          <a:solidFill>
            <a:srgbClr val="F18CA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37" name="Group 86">
            <a:extLst>
              <a:ext uri="{FF2B5EF4-FFF2-40B4-BE49-F238E27FC236}">
                <a16:creationId xmlns:a16="http://schemas.microsoft.com/office/drawing/2014/main" xmlns="" id="{0D8685FC-2997-4826-88B6-CBA428E8F1F4}"/>
              </a:ext>
            </a:extLst>
          </p:cNvPr>
          <p:cNvGrpSpPr/>
          <p:nvPr/>
        </p:nvGrpSpPr>
        <p:grpSpPr>
          <a:xfrm>
            <a:off x="5463363" y="2857293"/>
            <a:ext cx="1508797" cy="721169"/>
            <a:chOff x="5524431" y="2802730"/>
            <a:chExt cx="2011729" cy="961558"/>
          </a:xfrm>
        </p:grpSpPr>
        <p:sp>
          <p:nvSpPr>
            <p:cNvPr id="38" name="TextBox 87">
              <a:extLst>
                <a:ext uri="{FF2B5EF4-FFF2-40B4-BE49-F238E27FC236}">
                  <a16:creationId xmlns:a16="http://schemas.microsoft.com/office/drawing/2014/main" xmlns="" id="{6638F9F8-8E25-4827-A815-00B029D4388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9" name="Rectangle 88">
              <a:extLst>
                <a:ext uri="{FF2B5EF4-FFF2-40B4-BE49-F238E27FC236}">
                  <a16:creationId xmlns:a16="http://schemas.microsoft.com/office/drawing/2014/main" xmlns="" id="{B6821921-841D-4CF2-B1A0-7B3E857BDDE0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40" name="Freeform: Shape 71">
            <a:extLst>
              <a:ext uri="{FF2B5EF4-FFF2-40B4-BE49-F238E27FC236}">
                <a16:creationId xmlns:a16="http://schemas.microsoft.com/office/drawing/2014/main" xmlns="" id="{DD9F078D-4E85-4CB5-9874-FDA6B0D7220C}"/>
              </a:ext>
            </a:extLst>
          </p:cNvPr>
          <p:cNvSpPr>
            <a:spLocks noChangeAspect="1"/>
          </p:cNvSpPr>
          <p:nvPr/>
        </p:nvSpPr>
        <p:spPr bwMode="auto">
          <a:xfrm>
            <a:off x="6059459" y="3879200"/>
            <a:ext cx="295427" cy="295503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rgbClr val="F18CA4"/>
          </a:solidFill>
          <a:ln>
            <a:noFill/>
          </a:ln>
          <a:effectLst/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41" name="Group 89">
            <a:extLst>
              <a:ext uri="{FF2B5EF4-FFF2-40B4-BE49-F238E27FC236}">
                <a16:creationId xmlns:a16="http://schemas.microsoft.com/office/drawing/2014/main" xmlns="" id="{BAF132BC-E790-4A29-A9DB-7A4405BA5D98}"/>
              </a:ext>
            </a:extLst>
          </p:cNvPr>
          <p:cNvGrpSpPr/>
          <p:nvPr/>
        </p:nvGrpSpPr>
        <p:grpSpPr>
          <a:xfrm>
            <a:off x="5452773" y="4209626"/>
            <a:ext cx="1508797" cy="721169"/>
            <a:chOff x="5524431" y="2802730"/>
            <a:chExt cx="2011729" cy="961558"/>
          </a:xfrm>
        </p:grpSpPr>
        <p:sp>
          <p:nvSpPr>
            <p:cNvPr id="42" name="TextBox 90">
              <a:extLst>
                <a:ext uri="{FF2B5EF4-FFF2-40B4-BE49-F238E27FC236}">
                  <a16:creationId xmlns:a16="http://schemas.microsoft.com/office/drawing/2014/main" xmlns="" id="{4B5C0DE4-92CC-47BE-82A0-E26F393E9A8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3" name="Rectangle 91">
              <a:extLst>
                <a:ext uri="{FF2B5EF4-FFF2-40B4-BE49-F238E27FC236}">
                  <a16:creationId xmlns:a16="http://schemas.microsoft.com/office/drawing/2014/main" xmlns="" id="{8A832E06-4674-4381-AC47-96C3C9B6B38D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44" name="Freeform: Shape 72">
            <a:extLst>
              <a:ext uri="{FF2B5EF4-FFF2-40B4-BE49-F238E27FC236}">
                <a16:creationId xmlns:a16="http://schemas.microsoft.com/office/drawing/2014/main" xmlns="" id="{DD8C1916-8E64-487A-8CAB-47CC49BB2538}"/>
              </a:ext>
            </a:extLst>
          </p:cNvPr>
          <p:cNvSpPr>
            <a:spLocks noChangeAspect="1"/>
          </p:cNvSpPr>
          <p:nvPr/>
        </p:nvSpPr>
        <p:spPr bwMode="auto">
          <a:xfrm>
            <a:off x="7740845" y="2611408"/>
            <a:ext cx="292202" cy="2335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rgbClr val="F18CA4"/>
          </a:solidFill>
          <a:ln>
            <a:noFill/>
          </a:ln>
          <a:effectLst/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45" name="Group 92">
            <a:extLst>
              <a:ext uri="{FF2B5EF4-FFF2-40B4-BE49-F238E27FC236}">
                <a16:creationId xmlns:a16="http://schemas.microsoft.com/office/drawing/2014/main" xmlns="" id="{7E7E2C82-1372-4ABA-A952-C6EDBC0CFD8A}"/>
              </a:ext>
            </a:extLst>
          </p:cNvPr>
          <p:cNvGrpSpPr/>
          <p:nvPr/>
        </p:nvGrpSpPr>
        <p:grpSpPr>
          <a:xfrm>
            <a:off x="7132547" y="2857293"/>
            <a:ext cx="1508797" cy="721169"/>
            <a:chOff x="5524431" y="2802730"/>
            <a:chExt cx="2011729" cy="961558"/>
          </a:xfrm>
        </p:grpSpPr>
        <p:sp>
          <p:nvSpPr>
            <p:cNvPr id="46" name="TextBox 93">
              <a:extLst>
                <a:ext uri="{FF2B5EF4-FFF2-40B4-BE49-F238E27FC236}">
                  <a16:creationId xmlns:a16="http://schemas.microsoft.com/office/drawing/2014/main" xmlns="" id="{5C2D7BEA-ACA8-4E1C-A6DC-7C8C32529B4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7" name="Rectangle 94">
              <a:extLst>
                <a:ext uri="{FF2B5EF4-FFF2-40B4-BE49-F238E27FC236}">
                  <a16:creationId xmlns:a16="http://schemas.microsoft.com/office/drawing/2014/main" xmlns="" id="{D56DF082-A8CB-464E-8564-4DA318E69953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48" name="Freeform: Shape 74">
            <a:extLst>
              <a:ext uri="{FF2B5EF4-FFF2-40B4-BE49-F238E27FC236}">
                <a16:creationId xmlns:a16="http://schemas.microsoft.com/office/drawing/2014/main" xmlns="" id="{7CDCBC08-EBB1-45D1-9862-27D0D5B21C18}"/>
              </a:ext>
            </a:extLst>
          </p:cNvPr>
          <p:cNvSpPr>
            <a:spLocks noChangeAspect="1"/>
          </p:cNvSpPr>
          <p:nvPr/>
        </p:nvSpPr>
        <p:spPr bwMode="auto">
          <a:xfrm>
            <a:off x="7733885" y="3849386"/>
            <a:ext cx="306122" cy="337446"/>
          </a:xfrm>
          <a:custGeom>
            <a:avLst/>
            <a:gdLst>
              <a:gd name="T0" fmla="*/ 310 w 863"/>
              <a:gd name="T1" fmla="*/ 41 h 954"/>
              <a:gd name="T2" fmla="*/ 201 w 863"/>
              <a:gd name="T3" fmla="*/ 735 h 954"/>
              <a:gd name="T4" fmla="*/ 519 w 863"/>
              <a:gd name="T5" fmla="*/ 953 h 954"/>
              <a:gd name="T6" fmla="*/ 636 w 863"/>
              <a:gd name="T7" fmla="*/ 886 h 954"/>
              <a:gd name="T8" fmla="*/ 770 w 863"/>
              <a:gd name="T9" fmla="*/ 744 h 954"/>
              <a:gd name="T10" fmla="*/ 786 w 863"/>
              <a:gd name="T11" fmla="*/ 693 h 954"/>
              <a:gd name="T12" fmla="*/ 836 w 863"/>
              <a:gd name="T13" fmla="*/ 593 h 954"/>
              <a:gd name="T14" fmla="*/ 293 w 863"/>
              <a:gd name="T15" fmla="*/ 468 h 954"/>
              <a:gd name="T16" fmla="*/ 268 w 863"/>
              <a:gd name="T17" fmla="*/ 434 h 954"/>
              <a:gd name="T18" fmla="*/ 234 w 863"/>
              <a:gd name="T19" fmla="*/ 459 h 954"/>
              <a:gd name="T20" fmla="*/ 159 w 863"/>
              <a:gd name="T21" fmla="*/ 392 h 954"/>
              <a:gd name="T22" fmla="*/ 184 w 863"/>
              <a:gd name="T23" fmla="*/ 342 h 954"/>
              <a:gd name="T24" fmla="*/ 142 w 863"/>
              <a:gd name="T25" fmla="*/ 301 h 954"/>
              <a:gd name="T26" fmla="*/ 168 w 863"/>
              <a:gd name="T27" fmla="*/ 200 h 954"/>
              <a:gd name="T28" fmla="*/ 234 w 863"/>
              <a:gd name="T29" fmla="*/ 200 h 954"/>
              <a:gd name="T30" fmla="*/ 251 w 863"/>
              <a:gd name="T31" fmla="*/ 150 h 954"/>
              <a:gd name="T32" fmla="*/ 351 w 863"/>
              <a:gd name="T33" fmla="*/ 117 h 954"/>
              <a:gd name="T34" fmla="*/ 376 w 863"/>
              <a:gd name="T35" fmla="*/ 175 h 954"/>
              <a:gd name="T36" fmla="*/ 427 w 863"/>
              <a:gd name="T37" fmla="*/ 167 h 954"/>
              <a:gd name="T38" fmla="*/ 510 w 863"/>
              <a:gd name="T39" fmla="*/ 217 h 954"/>
              <a:gd name="T40" fmla="*/ 477 w 863"/>
              <a:gd name="T41" fmla="*/ 284 h 954"/>
              <a:gd name="T42" fmla="*/ 519 w 863"/>
              <a:gd name="T43" fmla="*/ 326 h 954"/>
              <a:gd name="T44" fmla="*/ 494 w 863"/>
              <a:gd name="T45" fmla="*/ 418 h 954"/>
              <a:gd name="T46" fmla="*/ 427 w 863"/>
              <a:gd name="T47" fmla="*/ 409 h 954"/>
              <a:gd name="T48" fmla="*/ 418 w 863"/>
              <a:gd name="T49" fmla="*/ 459 h 954"/>
              <a:gd name="T50" fmla="*/ 318 w 863"/>
              <a:gd name="T51" fmla="*/ 493 h 954"/>
              <a:gd name="T52" fmla="*/ 594 w 863"/>
              <a:gd name="T53" fmla="*/ 660 h 954"/>
              <a:gd name="T54" fmla="*/ 561 w 863"/>
              <a:gd name="T55" fmla="*/ 652 h 954"/>
              <a:gd name="T56" fmla="*/ 552 w 863"/>
              <a:gd name="T57" fmla="*/ 685 h 954"/>
              <a:gd name="T58" fmla="*/ 485 w 863"/>
              <a:gd name="T59" fmla="*/ 710 h 954"/>
              <a:gd name="T60" fmla="*/ 469 w 863"/>
              <a:gd name="T61" fmla="*/ 677 h 954"/>
              <a:gd name="T62" fmla="*/ 435 w 863"/>
              <a:gd name="T63" fmla="*/ 685 h 954"/>
              <a:gd name="T64" fmla="*/ 385 w 863"/>
              <a:gd name="T65" fmla="*/ 643 h 954"/>
              <a:gd name="T66" fmla="*/ 402 w 863"/>
              <a:gd name="T67" fmla="*/ 610 h 954"/>
              <a:gd name="T68" fmla="*/ 376 w 863"/>
              <a:gd name="T69" fmla="*/ 585 h 954"/>
              <a:gd name="T70" fmla="*/ 393 w 863"/>
              <a:gd name="T71" fmla="*/ 518 h 954"/>
              <a:gd name="T72" fmla="*/ 427 w 863"/>
              <a:gd name="T73" fmla="*/ 518 h 954"/>
              <a:gd name="T74" fmla="*/ 443 w 863"/>
              <a:gd name="T75" fmla="*/ 484 h 954"/>
              <a:gd name="T76" fmla="*/ 502 w 863"/>
              <a:gd name="T77" fmla="*/ 468 h 954"/>
              <a:gd name="T78" fmla="*/ 519 w 863"/>
              <a:gd name="T79" fmla="*/ 501 h 954"/>
              <a:gd name="T80" fmla="*/ 552 w 863"/>
              <a:gd name="T81" fmla="*/ 493 h 954"/>
              <a:gd name="T82" fmla="*/ 611 w 863"/>
              <a:gd name="T83" fmla="*/ 535 h 954"/>
              <a:gd name="T84" fmla="*/ 594 w 863"/>
              <a:gd name="T85" fmla="*/ 568 h 954"/>
              <a:gd name="T86" fmla="*/ 619 w 863"/>
              <a:gd name="T87" fmla="*/ 602 h 954"/>
              <a:gd name="T88" fmla="*/ 594 w 863"/>
              <a:gd name="T89" fmla="*/ 660 h 954"/>
              <a:gd name="T90" fmla="*/ 594 w 863"/>
              <a:gd name="T91" fmla="*/ 66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63" h="954">
                <a:moveTo>
                  <a:pt x="761" y="426"/>
                </a:moveTo>
                <a:cubicBezTo>
                  <a:pt x="820" y="133"/>
                  <a:pt x="577" y="0"/>
                  <a:pt x="310" y="41"/>
                </a:cubicBezTo>
                <a:cubicBezTo>
                  <a:pt x="42" y="83"/>
                  <a:pt x="50" y="242"/>
                  <a:pt x="34" y="317"/>
                </a:cubicBezTo>
                <a:cubicBezTo>
                  <a:pt x="0" y="518"/>
                  <a:pt x="201" y="735"/>
                  <a:pt x="201" y="735"/>
                </a:cubicBezTo>
                <a:cubicBezTo>
                  <a:pt x="193" y="953"/>
                  <a:pt x="193" y="953"/>
                  <a:pt x="193" y="953"/>
                </a:cubicBezTo>
                <a:cubicBezTo>
                  <a:pt x="519" y="953"/>
                  <a:pt x="519" y="953"/>
                  <a:pt x="519" y="953"/>
                </a:cubicBezTo>
                <a:cubicBezTo>
                  <a:pt x="544" y="852"/>
                  <a:pt x="544" y="852"/>
                  <a:pt x="544" y="852"/>
                </a:cubicBezTo>
                <a:cubicBezTo>
                  <a:pt x="544" y="852"/>
                  <a:pt x="552" y="877"/>
                  <a:pt x="636" y="886"/>
                </a:cubicBezTo>
                <a:cubicBezTo>
                  <a:pt x="728" y="894"/>
                  <a:pt x="711" y="785"/>
                  <a:pt x="711" y="785"/>
                </a:cubicBezTo>
                <a:cubicBezTo>
                  <a:pt x="711" y="785"/>
                  <a:pt x="770" y="760"/>
                  <a:pt x="770" y="744"/>
                </a:cubicBezTo>
                <a:cubicBezTo>
                  <a:pt x="770" y="727"/>
                  <a:pt x="736" y="702"/>
                  <a:pt x="736" y="702"/>
                </a:cubicBezTo>
                <a:cubicBezTo>
                  <a:pt x="736" y="702"/>
                  <a:pt x="770" y="710"/>
                  <a:pt x="786" y="693"/>
                </a:cubicBezTo>
                <a:cubicBezTo>
                  <a:pt x="794" y="677"/>
                  <a:pt x="770" y="626"/>
                  <a:pt x="770" y="626"/>
                </a:cubicBezTo>
                <a:cubicBezTo>
                  <a:pt x="770" y="626"/>
                  <a:pt x="811" y="626"/>
                  <a:pt x="836" y="593"/>
                </a:cubicBezTo>
                <a:cubicBezTo>
                  <a:pt x="862" y="568"/>
                  <a:pt x="761" y="484"/>
                  <a:pt x="761" y="426"/>
                </a:cubicBezTo>
                <a:close/>
                <a:moveTo>
                  <a:pt x="293" y="468"/>
                </a:moveTo>
                <a:cubicBezTo>
                  <a:pt x="293" y="468"/>
                  <a:pt x="293" y="451"/>
                  <a:pt x="293" y="443"/>
                </a:cubicBezTo>
                <a:cubicBezTo>
                  <a:pt x="284" y="434"/>
                  <a:pt x="276" y="434"/>
                  <a:pt x="268" y="434"/>
                </a:cubicBezTo>
                <a:cubicBezTo>
                  <a:pt x="260" y="443"/>
                  <a:pt x="243" y="451"/>
                  <a:pt x="243" y="451"/>
                </a:cubicBezTo>
                <a:cubicBezTo>
                  <a:pt x="234" y="459"/>
                  <a:pt x="234" y="459"/>
                  <a:pt x="234" y="459"/>
                </a:cubicBezTo>
                <a:lnTo>
                  <a:pt x="209" y="451"/>
                </a:lnTo>
                <a:cubicBezTo>
                  <a:pt x="159" y="392"/>
                  <a:pt x="159" y="392"/>
                  <a:pt x="159" y="392"/>
                </a:cubicBezTo>
                <a:cubicBezTo>
                  <a:pt x="159" y="359"/>
                  <a:pt x="159" y="359"/>
                  <a:pt x="159" y="359"/>
                </a:cubicBezTo>
                <a:cubicBezTo>
                  <a:pt x="159" y="359"/>
                  <a:pt x="176" y="342"/>
                  <a:pt x="184" y="342"/>
                </a:cubicBezTo>
                <a:cubicBezTo>
                  <a:pt x="184" y="334"/>
                  <a:pt x="184" y="326"/>
                  <a:pt x="184" y="317"/>
                </a:cubicBezTo>
                <a:cubicBezTo>
                  <a:pt x="168" y="309"/>
                  <a:pt x="142" y="301"/>
                  <a:pt x="142" y="301"/>
                </a:cubicBezTo>
                <a:cubicBezTo>
                  <a:pt x="134" y="267"/>
                  <a:pt x="134" y="267"/>
                  <a:pt x="134" y="267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201" y="192"/>
                  <a:pt x="201" y="192"/>
                  <a:pt x="201" y="192"/>
                </a:cubicBezTo>
                <a:cubicBezTo>
                  <a:pt x="201" y="192"/>
                  <a:pt x="226" y="200"/>
                  <a:pt x="234" y="200"/>
                </a:cubicBezTo>
                <a:cubicBezTo>
                  <a:pt x="243" y="200"/>
                  <a:pt x="243" y="192"/>
                  <a:pt x="251" y="192"/>
                </a:cubicBezTo>
                <a:cubicBezTo>
                  <a:pt x="251" y="175"/>
                  <a:pt x="251" y="150"/>
                  <a:pt x="251" y="150"/>
                </a:cubicBezTo>
                <a:cubicBezTo>
                  <a:pt x="276" y="125"/>
                  <a:pt x="276" y="125"/>
                  <a:pt x="276" y="125"/>
                </a:cubicBezTo>
                <a:cubicBezTo>
                  <a:pt x="351" y="117"/>
                  <a:pt x="351" y="117"/>
                  <a:pt x="351" y="117"/>
                </a:cubicBezTo>
                <a:cubicBezTo>
                  <a:pt x="376" y="142"/>
                  <a:pt x="376" y="142"/>
                  <a:pt x="376" y="142"/>
                </a:cubicBezTo>
                <a:cubicBezTo>
                  <a:pt x="376" y="142"/>
                  <a:pt x="376" y="167"/>
                  <a:pt x="376" y="175"/>
                </a:cubicBezTo>
                <a:cubicBezTo>
                  <a:pt x="385" y="175"/>
                  <a:pt x="393" y="183"/>
                  <a:pt x="402" y="183"/>
                </a:cubicBezTo>
                <a:cubicBezTo>
                  <a:pt x="410" y="175"/>
                  <a:pt x="427" y="167"/>
                  <a:pt x="427" y="167"/>
                </a:cubicBezTo>
                <a:cubicBezTo>
                  <a:pt x="460" y="167"/>
                  <a:pt x="460" y="167"/>
                  <a:pt x="460" y="167"/>
                </a:cubicBezTo>
                <a:cubicBezTo>
                  <a:pt x="510" y="217"/>
                  <a:pt x="510" y="217"/>
                  <a:pt x="510" y="217"/>
                </a:cubicBezTo>
                <a:cubicBezTo>
                  <a:pt x="510" y="250"/>
                  <a:pt x="510" y="250"/>
                  <a:pt x="510" y="250"/>
                </a:cubicBezTo>
                <a:cubicBezTo>
                  <a:pt x="510" y="250"/>
                  <a:pt x="494" y="267"/>
                  <a:pt x="477" y="284"/>
                </a:cubicBezTo>
                <a:cubicBezTo>
                  <a:pt x="485" y="284"/>
                  <a:pt x="485" y="292"/>
                  <a:pt x="485" y="301"/>
                </a:cubicBezTo>
                <a:cubicBezTo>
                  <a:pt x="494" y="309"/>
                  <a:pt x="519" y="326"/>
                  <a:pt x="519" y="326"/>
                </a:cubicBezTo>
                <a:cubicBezTo>
                  <a:pt x="527" y="359"/>
                  <a:pt x="527" y="359"/>
                  <a:pt x="527" y="359"/>
                </a:cubicBezTo>
                <a:cubicBezTo>
                  <a:pt x="494" y="418"/>
                  <a:pt x="494" y="418"/>
                  <a:pt x="494" y="418"/>
                </a:cubicBezTo>
                <a:cubicBezTo>
                  <a:pt x="460" y="426"/>
                  <a:pt x="460" y="426"/>
                  <a:pt x="460" y="426"/>
                </a:cubicBezTo>
                <a:cubicBezTo>
                  <a:pt x="460" y="426"/>
                  <a:pt x="443" y="418"/>
                  <a:pt x="427" y="409"/>
                </a:cubicBezTo>
                <a:cubicBezTo>
                  <a:pt x="427" y="418"/>
                  <a:pt x="418" y="418"/>
                  <a:pt x="410" y="426"/>
                </a:cubicBezTo>
                <a:cubicBezTo>
                  <a:pt x="410" y="434"/>
                  <a:pt x="418" y="459"/>
                  <a:pt x="418" y="459"/>
                </a:cubicBezTo>
                <a:cubicBezTo>
                  <a:pt x="393" y="484"/>
                  <a:pt x="393" y="484"/>
                  <a:pt x="393" y="484"/>
                </a:cubicBezTo>
                <a:cubicBezTo>
                  <a:pt x="318" y="493"/>
                  <a:pt x="318" y="493"/>
                  <a:pt x="318" y="493"/>
                </a:cubicBezTo>
                <a:lnTo>
                  <a:pt x="293" y="468"/>
                </a:lnTo>
                <a:close/>
                <a:moveTo>
                  <a:pt x="594" y="660"/>
                </a:moveTo>
                <a:cubicBezTo>
                  <a:pt x="577" y="669"/>
                  <a:pt x="577" y="669"/>
                  <a:pt x="577" y="669"/>
                </a:cubicBezTo>
                <a:cubicBezTo>
                  <a:pt x="577" y="669"/>
                  <a:pt x="561" y="660"/>
                  <a:pt x="561" y="652"/>
                </a:cubicBezTo>
                <a:cubicBezTo>
                  <a:pt x="552" y="660"/>
                  <a:pt x="552" y="660"/>
                  <a:pt x="544" y="660"/>
                </a:cubicBezTo>
                <a:cubicBezTo>
                  <a:pt x="544" y="669"/>
                  <a:pt x="552" y="685"/>
                  <a:pt x="552" y="685"/>
                </a:cubicBezTo>
                <a:cubicBezTo>
                  <a:pt x="535" y="702"/>
                  <a:pt x="535" y="702"/>
                  <a:pt x="535" y="702"/>
                </a:cubicBezTo>
                <a:cubicBezTo>
                  <a:pt x="485" y="710"/>
                  <a:pt x="485" y="710"/>
                  <a:pt x="485" y="710"/>
                </a:cubicBezTo>
                <a:cubicBezTo>
                  <a:pt x="469" y="693"/>
                  <a:pt x="469" y="693"/>
                  <a:pt x="469" y="693"/>
                </a:cubicBezTo>
                <a:lnTo>
                  <a:pt x="469" y="677"/>
                </a:lnTo>
                <a:cubicBezTo>
                  <a:pt x="460" y="669"/>
                  <a:pt x="460" y="669"/>
                  <a:pt x="452" y="669"/>
                </a:cubicBezTo>
                <a:cubicBezTo>
                  <a:pt x="435" y="685"/>
                  <a:pt x="435" y="685"/>
                  <a:pt x="435" y="685"/>
                </a:cubicBezTo>
                <a:lnTo>
                  <a:pt x="410" y="685"/>
                </a:lnTo>
                <a:cubicBezTo>
                  <a:pt x="385" y="643"/>
                  <a:pt x="385" y="643"/>
                  <a:pt x="385" y="643"/>
                </a:cubicBezTo>
                <a:cubicBezTo>
                  <a:pt x="385" y="626"/>
                  <a:pt x="385" y="626"/>
                  <a:pt x="385" y="626"/>
                </a:cubicBezTo>
                <a:cubicBezTo>
                  <a:pt x="402" y="610"/>
                  <a:pt x="402" y="610"/>
                  <a:pt x="402" y="610"/>
                </a:cubicBezTo>
                <a:cubicBezTo>
                  <a:pt x="402" y="602"/>
                  <a:pt x="402" y="602"/>
                  <a:pt x="402" y="593"/>
                </a:cubicBezTo>
                <a:cubicBezTo>
                  <a:pt x="393" y="593"/>
                  <a:pt x="376" y="585"/>
                  <a:pt x="376" y="585"/>
                </a:cubicBezTo>
                <a:cubicBezTo>
                  <a:pt x="368" y="560"/>
                  <a:pt x="368" y="560"/>
                  <a:pt x="368" y="560"/>
                </a:cubicBezTo>
                <a:cubicBezTo>
                  <a:pt x="393" y="518"/>
                  <a:pt x="393" y="518"/>
                  <a:pt x="393" y="518"/>
                </a:cubicBezTo>
                <a:cubicBezTo>
                  <a:pt x="410" y="510"/>
                  <a:pt x="410" y="510"/>
                  <a:pt x="410" y="510"/>
                </a:cubicBezTo>
                <a:lnTo>
                  <a:pt x="427" y="518"/>
                </a:lnTo>
                <a:cubicBezTo>
                  <a:pt x="435" y="518"/>
                  <a:pt x="443" y="518"/>
                  <a:pt x="443" y="510"/>
                </a:cubicBezTo>
                <a:cubicBezTo>
                  <a:pt x="443" y="501"/>
                  <a:pt x="443" y="484"/>
                  <a:pt x="443" y="484"/>
                </a:cubicBezTo>
                <a:cubicBezTo>
                  <a:pt x="460" y="468"/>
                  <a:pt x="460" y="468"/>
                  <a:pt x="460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19" y="484"/>
                  <a:pt x="519" y="484"/>
                  <a:pt x="519" y="484"/>
                </a:cubicBezTo>
                <a:cubicBezTo>
                  <a:pt x="519" y="484"/>
                  <a:pt x="519" y="493"/>
                  <a:pt x="519" y="501"/>
                </a:cubicBezTo>
                <a:cubicBezTo>
                  <a:pt x="527" y="501"/>
                  <a:pt x="535" y="510"/>
                  <a:pt x="544" y="510"/>
                </a:cubicBezTo>
                <a:cubicBezTo>
                  <a:pt x="552" y="493"/>
                  <a:pt x="552" y="493"/>
                  <a:pt x="552" y="493"/>
                </a:cubicBezTo>
                <a:cubicBezTo>
                  <a:pt x="577" y="493"/>
                  <a:pt x="577" y="493"/>
                  <a:pt x="577" y="493"/>
                </a:cubicBezTo>
                <a:cubicBezTo>
                  <a:pt x="611" y="535"/>
                  <a:pt x="611" y="535"/>
                  <a:pt x="611" y="535"/>
                </a:cubicBezTo>
                <a:cubicBezTo>
                  <a:pt x="611" y="551"/>
                  <a:pt x="611" y="551"/>
                  <a:pt x="611" y="551"/>
                </a:cubicBezTo>
                <a:lnTo>
                  <a:pt x="594" y="568"/>
                </a:lnTo>
                <a:cubicBezTo>
                  <a:pt x="594" y="576"/>
                  <a:pt x="594" y="576"/>
                  <a:pt x="594" y="585"/>
                </a:cubicBezTo>
                <a:cubicBezTo>
                  <a:pt x="602" y="585"/>
                  <a:pt x="619" y="602"/>
                  <a:pt x="619" y="602"/>
                </a:cubicBezTo>
                <a:cubicBezTo>
                  <a:pt x="619" y="618"/>
                  <a:pt x="619" y="618"/>
                  <a:pt x="619" y="618"/>
                </a:cubicBezTo>
                <a:lnTo>
                  <a:pt x="594" y="660"/>
                </a:lnTo>
                <a:close/>
                <a:moveTo>
                  <a:pt x="594" y="660"/>
                </a:moveTo>
                <a:lnTo>
                  <a:pt x="594" y="660"/>
                </a:lnTo>
                <a:close/>
              </a:path>
            </a:pathLst>
          </a:custGeom>
          <a:solidFill>
            <a:srgbClr val="F18CA4"/>
          </a:solidFill>
          <a:ln>
            <a:noFill/>
          </a:ln>
          <a:effectLst/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49" name="Group 95">
            <a:extLst>
              <a:ext uri="{FF2B5EF4-FFF2-40B4-BE49-F238E27FC236}">
                <a16:creationId xmlns:a16="http://schemas.microsoft.com/office/drawing/2014/main" xmlns="" id="{4341A12B-8A6C-4DD5-B5C3-7DB7DC05CA0B}"/>
              </a:ext>
            </a:extLst>
          </p:cNvPr>
          <p:cNvGrpSpPr/>
          <p:nvPr/>
        </p:nvGrpSpPr>
        <p:grpSpPr>
          <a:xfrm>
            <a:off x="7132547" y="4209626"/>
            <a:ext cx="1508797" cy="721169"/>
            <a:chOff x="5524431" y="2802730"/>
            <a:chExt cx="2011729" cy="961558"/>
          </a:xfrm>
        </p:grpSpPr>
        <p:sp>
          <p:nvSpPr>
            <p:cNvPr id="50" name="TextBox 96">
              <a:extLst>
                <a:ext uri="{FF2B5EF4-FFF2-40B4-BE49-F238E27FC236}">
                  <a16:creationId xmlns:a16="http://schemas.microsoft.com/office/drawing/2014/main" xmlns="" id="{EBB3E967-297A-44DB-8241-726336E23C3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1" name="Rectangle 97">
              <a:extLst>
                <a:ext uri="{FF2B5EF4-FFF2-40B4-BE49-F238E27FC236}">
                  <a16:creationId xmlns:a16="http://schemas.microsoft.com/office/drawing/2014/main" xmlns="" id="{0FD4FBC6-1507-4AA8-996B-4F3D7C16B02D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52" name="Title 1">
            <a:extLst>
              <a:ext uri="{FF2B5EF4-FFF2-40B4-BE49-F238E27FC236}">
                <a16:creationId xmlns:a16="http://schemas.microsoft.com/office/drawing/2014/main" xmlns="" id="{A49812F6-BBE5-4134-8B3F-383F0EF00956}"/>
              </a:ext>
            </a:extLst>
          </p:cNvPr>
          <p:cNvSpPr txBox="1">
            <a:spLocks/>
          </p:cNvSpPr>
          <p:nvPr/>
        </p:nvSpPr>
        <p:spPr>
          <a:xfrm>
            <a:off x="646413" y="102326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89516"/>
            <a:ext cx="3661275" cy="291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88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2" grpId="0" animBg="1"/>
      <p:bldP spid="36" grpId="0" animBg="1"/>
      <p:bldP spid="40" grpId="0" animBg="1"/>
      <p:bldP spid="44" grpId="0" animBg="1"/>
      <p:bldP spid="4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6">
            <a:extLst>
              <a:ext uri="{FF2B5EF4-FFF2-40B4-BE49-F238E27FC236}">
                <a16:creationId xmlns:a16="http://schemas.microsoft.com/office/drawing/2014/main" xmlns="" id="{C677C11A-84CE-42BA-8698-2F1B1A349DA0}"/>
              </a:ext>
            </a:extLst>
          </p:cNvPr>
          <p:cNvGrpSpPr/>
          <p:nvPr/>
        </p:nvGrpSpPr>
        <p:grpSpPr>
          <a:xfrm>
            <a:off x="5172767" y="1990778"/>
            <a:ext cx="3260551" cy="669414"/>
            <a:chOff x="741799" y="2254541"/>
            <a:chExt cx="2693045" cy="892552"/>
          </a:xfrm>
        </p:grpSpPr>
        <p:sp>
          <p:nvSpPr>
            <p:cNvPr id="20" name="TextBox 9">
              <a:extLst>
                <a:ext uri="{FF2B5EF4-FFF2-40B4-BE49-F238E27FC236}">
                  <a16:creationId xmlns:a16="http://schemas.microsoft.com/office/drawing/2014/main" xmlns="" id="{A96A165C-3AB3-42FE-8E26-7C52E44C4650}"/>
                </a:ext>
              </a:extLst>
            </p:cNvPr>
            <p:cNvSpPr txBox="1"/>
            <p:nvPr/>
          </p:nvSpPr>
          <p:spPr>
            <a:xfrm>
              <a:off x="741799" y="2254541"/>
              <a:ext cx="2693045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1" name="Rectangle 14">
              <a:extLst>
                <a:ext uri="{FF2B5EF4-FFF2-40B4-BE49-F238E27FC236}">
                  <a16:creationId xmlns:a16="http://schemas.microsoft.com/office/drawing/2014/main" xmlns="" id="{EC3B8E68-A932-4AFF-8503-E825FE319595}"/>
                </a:ext>
              </a:extLst>
            </p:cNvPr>
            <p:cNvSpPr/>
            <p:nvPr/>
          </p:nvSpPr>
          <p:spPr>
            <a:xfrm>
              <a:off x="741799" y="2500762"/>
              <a:ext cx="2693045" cy="64633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2" name="Group 17">
            <a:extLst>
              <a:ext uri="{FF2B5EF4-FFF2-40B4-BE49-F238E27FC236}">
                <a16:creationId xmlns:a16="http://schemas.microsoft.com/office/drawing/2014/main" xmlns="" id="{89BA2918-D488-4525-9849-CA80BE12A05A}"/>
              </a:ext>
            </a:extLst>
          </p:cNvPr>
          <p:cNvGrpSpPr/>
          <p:nvPr/>
        </p:nvGrpSpPr>
        <p:grpSpPr>
          <a:xfrm>
            <a:off x="395536" y="3056071"/>
            <a:ext cx="2330154" cy="669414"/>
            <a:chOff x="741799" y="2223763"/>
            <a:chExt cx="2693045" cy="892552"/>
          </a:xfrm>
        </p:grpSpPr>
        <p:sp>
          <p:nvSpPr>
            <p:cNvPr id="23" name="TextBox 18">
              <a:extLst>
                <a:ext uri="{FF2B5EF4-FFF2-40B4-BE49-F238E27FC236}">
                  <a16:creationId xmlns:a16="http://schemas.microsoft.com/office/drawing/2014/main" xmlns="" id="{145BC27C-D0E0-4F6E-A5F2-F070780FE9E9}"/>
                </a:ext>
              </a:extLst>
            </p:cNvPr>
            <p:cNvSpPr txBox="1"/>
            <p:nvPr/>
          </p:nvSpPr>
          <p:spPr>
            <a:xfrm>
              <a:off x="741799" y="2223763"/>
              <a:ext cx="2693045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4" name="Rectangle 19">
              <a:extLst>
                <a:ext uri="{FF2B5EF4-FFF2-40B4-BE49-F238E27FC236}">
                  <a16:creationId xmlns:a16="http://schemas.microsoft.com/office/drawing/2014/main" xmlns="" id="{DA0CD6F1-E2AA-46BC-9FB0-D85A10D73BEF}"/>
                </a:ext>
              </a:extLst>
            </p:cNvPr>
            <p:cNvSpPr/>
            <p:nvPr/>
          </p:nvSpPr>
          <p:spPr>
            <a:xfrm>
              <a:off x="741799" y="2469984"/>
              <a:ext cx="2693045" cy="64633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5" name="Group 20">
            <a:extLst>
              <a:ext uri="{FF2B5EF4-FFF2-40B4-BE49-F238E27FC236}">
                <a16:creationId xmlns:a16="http://schemas.microsoft.com/office/drawing/2014/main" xmlns="" id="{B59368C2-34E8-426E-B0F2-02D6B5A01116}"/>
              </a:ext>
            </a:extLst>
          </p:cNvPr>
          <p:cNvGrpSpPr/>
          <p:nvPr/>
        </p:nvGrpSpPr>
        <p:grpSpPr>
          <a:xfrm>
            <a:off x="5966845" y="3079154"/>
            <a:ext cx="2466473" cy="669414"/>
            <a:chOff x="741799" y="2254541"/>
            <a:chExt cx="2693045" cy="892552"/>
          </a:xfrm>
        </p:grpSpPr>
        <p:sp>
          <p:nvSpPr>
            <p:cNvPr id="26" name="TextBox 21">
              <a:extLst>
                <a:ext uri="{FF2B5EF4-FFF2-40B4-BE49-F238E27FC236}">
                  <a16:creationId xmlns:a16="http://schemas.microsoft.com/office/drawing/2014/main" xmlns="" id="{DF516824-7695-4CEC-A5F8-CE9091AAD084}"/>
                </a:ext>
              </a:extLst>
            </p:cNvPr>
            <p:cNvSpPr txBox="1"/>
            <p:nvPr/>
          </p:nvSpPr>
          <p:spPr>
            <a:xfrm>
              <a:off x="741799" y="2254541"/>
              <a:ext cx="2693045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7" name="Rectangle 22">
              <a:extLst>
                <a:ext uri="{FF2B5EF4-FFF2-40B4-BE49-F238E27FC236}">
                  <a16:creationId xmlns:a16="http://schemas.microsoft.com/office/drawing/2014/main" xmlns="" id="{2AD02335-43EE-43DC-805E-624DBBFB4BF5}"/>
                </a:ext>
              </a:extLst>
            </p:cNvPr>
            <p:cNvSpPr/>
            <p:nvPr/>
          </p:nvSpPr>
          <p:spPr>
            <a:xfrm>
              <a:off x="741799" y="2500762"/>
              <a:ext cx="2693045" cy="64633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8" name="Group 23">
            <a:extLst>
              <a:ext uri="{FF2B5EF4-FFF2-40B4-BE49-F238E27FC236}">
                <a16:creationId xmlns:a16="http://schemas.microsoft.com/office/drawing/2014/main" xmlns="" id="{9A32DBAD-7E6C-4B1C-90EA-478B938C2A5F}"/>
              </a:ext>
            </a:extLst>
          </p:cNvPr>
          <p:cNvGrpSpPr/>
          <p:nvPr/>
        </p:nvGrpSpPr>
        <p:grpSpPr>
          <a:xfrm>
            <a:off x="5517530" y="4453857"/>
            <a:ext cx="2915788" cy="919359"/>
            <a:chOff x="741799" y="2254541"/>
            <a:chExt cx="3887717" cy="1225812"/>
          </a:xfrm>
        </p:grpSpPr>
        <p:sp>
          <p:nvSpPr>
            <p:cNvPr id="29" name="TextBox 24">
              <a:extLst>
                <a:ext uri="{FF2B5EF4-FFF2-40B4-BE49-F238E27FC236}">
                  <a16:creationId xmlns:a16="http://schemas.microsoft.com/office/drawing/2014/main" xmlns="" id="{C3A5F778-53AC-45C3-9462-85B95ABD22E1}"/>
                </a:ext>
              </a:extLst>
            </p:cNvPr>
            <p:cNvSpPr txBox="1"/>
            <p:nvPr/>
          </p:nvSpPr>
          <p:spPr>
            <a:xfrm>
              <a:off x="741799" y="2254541"/>
              <a:ext cx="3887716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0" name="Rectangle 25">
              <a:extLst>
                <a:ext uri="{FF2B5EF4-FFF2-40B4-BE49-F238E27FC236}">
                  <a16:creationId xmlns:a16="http://schemas.microsoft.com/office/drawing/2014/main" xmlns="" id="{7ADFBE51-4A35-4C61-9E86-B35288327394}"/>
                </a:ext>
              </a:extLst>
            </p:cNvPr>
            <p:cNvSpPr/>
            <p:nvPr/>
          </p:nvSpPr>
          <p:spPr>
            <a:xfrm>
              <a:off x="741799" y="2500762"/>
              <a:ext cx="3887717" cy="97959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31" name="Group 29">
            <a:extLst>
              <a:ext uri="{FF2B5EF4-FFF2-40B4-BE49-F238E27FC236}">
                <a16:creationId xmlns:a16="http://schemas.microsoft.com/office/drawing/2014/main" xmlns="" id="{52AA60BA-FD89-4BB5-8458-43A96904AC73}"/>
              </a:ext>
            </a:extLst>
          </p:cNvPr>
          <p:cNvGrpSpPr/>
          <p:nvPr/>
        </p:nvGrpSpPr>
        <p:grpSpPr>
          <a:xfrm>
            <a:off x="395537" y="4503973"/>
            <a:ext cx="2925015" cy="866197"/>
            <a:chOff x="1294583" y="4947645"/>
            <a:chExt cx="3361257" cy="1154929"/>
          </a:xfrm>
        </p:grpSpPr>
        <p:sp>
          <p:nvSpPr>
            <p:cNvPr id="32" name="TextBox 27">
              <a:extLst>
                <a:ext uri="{FF2B5EF4-FFF2-40B4-BE49-F238E27FC236}">
                  <a16:creationId xmlns:a16="http://schemas.microsoft.com/office/drawing/2014/main" xmlns="" id="{B2CAFE62-EBCA-4946-B6AE-2CDFF77D06E5}"/>
                </a:ext>
              </a:extLst>
            </p:cNvPr>
            <p:cNvSpPr txBox="1"/>
            <p:nvPr/>
          </p:nvSpPr>
          <p:spPr>
            <a:xfrm>
              <a:off x="1294583" y="4947645"/>
              <a:ext cx="3361257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3" name="Rectangle 28">
              <a:extLst>
                <a:ext uri="{FF2B5EF4-FFF2-40B4-BE49-F238E27FC236}">
                  <a16:creationId xmlns:a16="http://schemas.microsoft.com/office/drawing/2014/main" xmlns="" id="{5C35F247-AE57-4AE2-8FC9-A49B1CED9AA9}"/>
                </a:ext>
              </a:extLst>
            </p:cNvPr>
            <p:cNvSpPr/>
            <p:nvPr/>
          </p:nvSpPr>
          <p:spPr>
            <a:xfrm>
              <a:off x="1294583" y="5193866"/>
              <a:ext cx="3361257" cy="90870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xmlns="" id="{3A8FFA73-1DE9-494B-8445-80B6657C5ECF}"/>
              </a:ext>
            </a:extLst>
          </p:cNvPr>
          <p:cNvSpPr txBox="1">
            <a:spLocks/>
          </p:cNvSpPr>
          <p:nvPr/>
        </p:nvSpPr>
        <p:spPr>
          <a:xfrm>
            <a:off x="440231" y="96888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9850">
            <a:off x="2775583" y="2106661"/>
            <a:ext cx="3058101" cy="305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xmlns="" id="{B75F04F7-CC78-4A75-A377-2D55F667EC29}"/>
              </a:ext>
            </a:extLst>
          </p:cNvPr>
          <p:cNvSpPr txBox="1">
            <a:spLocks/>
          </p:cNvSpPr>
          <p:nvPr/>
        </p:nvSpPr>
        <p:spPr>
          <a:xfrm>
            <a:off x="672071" y="1070386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60103" y="3004584"/>
            <a:ext cx="1659857" cy="2512648"/>
            <a:chOff x="1186595" y="2109841"/>
            <a:chExt cx="1659857" cy="2512648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E1F79BED-B98D-4FAD-B20C-EF0577805734}"/>
                </a:ext>
              </a:extLst>
            </p:cNvPr>
            <p:cNvGrpSpPr/>
            <p:nvPr/>
          </p:nvGrpSpPr>
          <p:grpSpPr>
            <a:xfrm>
              <a:off x="1227107" y="2494410"/>
              <a:ext cx="571273" cy="691966"/>
              <a:chOff x="6799263" y="279400"/>
              <a:chExt cx="1014412" cy="1228725"/>
            </a:xfrm>
            <a:solidFill>
              <a:srgbClr val="FFFFFF"/>
            </a:solidFill>
          </p:grpSpPr>
          <p:sp>
            <p:nvSpPr>
              <p:cNvPr id="39" name="任意多边形: 形状 24">
                <a:extLst>
                  <a:ext uri="{FF2B5EF4-FFF2-40B4-BE49-F238E27FC236}">
                    <a16:creationId xmlns:a16="http://schemas.microsoft.com/office/drawing/2014/main" xmlns="" id="{639E95C0-967A-418E-AFEE-F31C454A2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263" y="279400"/>
                <a:ext cx="904875" cy="1228725"/>
              </a:xfrm>
              <a:custGeom>
                <a:avLst/>
                <a:gdLst>
                  <a:gd name="T0" fmla="*/ 114 w 141"/>
                  <a:gd name="T1" fmla="*/ 178 h 192"/>
                  <a:gd name="T2" fmla="*/ 13 w 141"/>
                  <a:gd name="T3" fmla="*/ 178 h 192"/>
                  <a:gd name="T4" fmla="*/ 13 w 141"/>
                  <a:gd name="T5" fmla="*/ 51 h 192"/>
                  <a:gd name="T6" fmla="*/ 36 w 141"/>
                  <a:gd name="T7" fmla="*/ 51 h 192"/>
                  <a:gd name="T8" fmla="*/ 51 w 141"/>
                  <a:gd name="T9" fmla="*/ 36 h 192"/>
                  <a:gd name="T10" fmla="*/ 51 w 141"/>
                  <a:gd name="T11" fmla="*/ 13 h 192"/>
                  <a:gd name="T12" fmla="*/ 127 w 141"/>
                  <a:gd name="T13" fmla="*/ 13 h 192"/>
                  <a:gd name="T14" fmla="*/ 127 w 141"/>
                  <a:gd name="T15" fmla="*/ 126 h 192"/>
                  <a:gd name="T16" fmla="*/ 128 w 141"/>
                  <a:gd name="T17" fmla="*/ 126 h 192"/>
                  <a:gd name="T18" fmla="*/ 141 w 141"/>
                  <a:gd name="T19" fmla="*/ 140 h 192"/>
                  <a:gd name="T20" fmla="*/ 141 w 141"/>
                  <a:gd name="T21" fmla="*/ 9 h 192"/>
                  <a:gd name="T22" fmla="*/ 132 w 141"/>
                  <a:gd name="T23" fmla="*/ 0 h 192"/>
                  <a:gd name="T24" fmla="*/ 46 w 141"/>
                  <a:gd name="T25" fmla="*/ 0 h 192"/>
                  <a:gd name="T26" fmla="*/ 0 w 141"/>
                  <a:gd name="T27" fmla="*/ 46 h 192"/>
                  <a:gd name="T28" fmla="*/ 0 w 141"/>
                  <a:gd name="T29" fmla="*/ 50 h 192"/>
                  <a:gd name="T30" fmla="*/ 0 w 141"/>
                  <a:gd name="T31" fmla="*/ 51 h 192"/>
                  <a:gd name="T32" fmla="*/ 0 w 141"/>
                  <a:gd name="T33" fmla="*/ 51 h 192"/>
                  <a:gd name="T34" fmla="*/ 0 w 141"/>
                  <a:gd name="T35" fmla="*/ 183 h 192"/>
                  <a:gd name="T36" fmla="*/ 9 w 141"/>
                  <a:gd name="T37" fmla="*/ 192 h 192"/>
                  <a:gd name="T38" fmla="*/ 127 w 141"/>
                  <a:gd name="T39" fmla="*/ 192 h 192"/>
                  <a:gd name="T40" fmla="*/ 114 w 141"/>
                  <a:gd name="T41" fmla="*/ 17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1" h="192">
                    <a:moveTo>
                      <a:pt x="114" y="178"/>
                    </a:moveTo>
                    <a:cubicBezTo>
                      <a:pt x="13" y="178"/>
                      <a:pt x="13" y="178"/>
                      <a:pt x="13" y="17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44" y="51"/>
                      <a:pt x="51" y="44"/>
                      <a:pt x="51" y="36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127" y="13"/>
                      <a:pt x="127" y="13"/>
                      <a:pt x="127" y="13"/>
                    </a:cubicBezTo>
                    <a:cubicBezTo>
                      <a:pt x="127" y="126"/>
                      <a:pt x="127" y="126"/>
                      <a:pt x="127" y="126"/>
                    </a:cubicBezTo>
                    <a:cubicBezTo>
                      <a:pt x="128" y="126"/>
                      <a:pt x="128" y="126"/>
                      <a:pt x="128" y="126"/>
                    </a:cubicBezTo>
                    <a:cubicBezTo>
                      <a:pt x="141" y="140"/>
                      <a:pt x="141" y="140"/>
                      <a:pt x="141" y="140"/>
                    </a:cubicBez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4"/>
                      <a:pt x="137" y="0"/>
                      <a:pt x="132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88"/>
                      <a:pt x="4" y="192"/>
                      <a:pt x="9" y="192"/>
                    </a:cubicBezTo>
                    <a:cubicBezTo>
                      <a:pt x="127" y="192"/>
                      <a:pt x="127" y="192"/>
                      <a:pt x="127" y="192"/>
                    </a:cubicBezTo>
                    <a:lnTo>
                      <a:pt x="114" y="1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任意多边形: 形状 25">
                <a:extLst>
                  <a:ext uri="{FF2B5EF4-FFF2-40B4-BE49-F238E27FC236}">
                    <a16:creationId xmlns:a16="http://schemas.microsoft.com/office/drawing/2014/main" xmlns="" id="{F8A53844-A93A-4EF3-BDE7-AEA13B2D2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100" y="573088"/>
                <a:ext cx="917575" cy="928688"/>
              </a:xfrm>
              <a:custGeom>
                <a:avLst/>
                <a:gdLst>
                  <a:gd name="T0" fmla="*/ 142 w 143"/>
                  <a:gd name="T1" fmla="*/ 128 h 145"/>
                  <a:gd name="T2" fmla="*/ 99 w 143"/>
                  <a:gd name="T3" fmla="*/ 81 h 145"/>
                  <a:gd name="T4" fmla="*/ 99 w 143"/>
                  <a:gd name="T5" fmla="*/ 80 h 145"/>
                  <a:gd name="T6" fmla="*/ 103 w 143"/>
                  <a:gd name="T7" fmla="*/ 41 h 145"/>
                  <a:gd name="T8" fmla="*/ 41 w 143"/>
                  <a:gd name="T9" fmla="*/ 8 h 145"/>
                  <a:gd name="T10" fmla="*/ 8 w 143"/>
                  <a:gd name="T11" fmla="*/ 71 h 145"/>
                  <a:gd name="T12" fmla="*/ 70 w 143"/>
                  <a:gd name="T13" fmla="*/ 103 h 145"/>
                  <a:gd name="T14" fmla="*/ 82 w 143"/>
                  <a:gd name="T15" fmla="*/ 98 h 145"/>
                  <a:gd name="T16" fmla="*/ 124 w 143"/>
                  <a:gd name="T17" fmla="*/ 144 h 145"/>
                  <a:gd name="T18" fmla="*/ 131 w 143"/>
                  <a:gd name="T19" fmla="*/ 143 h 145"/>
                  <a:gd name="T20" fmla="*/ 141 w 143"/>
                  <a:gd name="T21" fmla="*/ 134 h 145"/>
                  <a:gd name="T22" fmla="*/ 142 w 143"/>
                  <a:gd name="T23" fmla="*/ 128 h 145"/>
                  <a:gd name="T24" fmla="*/ 21 w 143"/>
                  <a:gd name="T25" fmla="*/ 67 h 145"/>
                  <a:gd name="T26" fmla="*/ 45 w 143"/>
                  <a:gd name="T27" fmla="*/ 21 h 145"/>
                  <a:gd name="T28" fmla="*/ 90 w 143"/>
                  <a:gd name="T29" fmla="*/ 45 h 145"/>
                  <a:gd name="T30" fmla="*/ 66 w 143"/>
                  <a:gd name="T31" fmla="*/ 90 h 145"/>
                  <a:gd name="T32" fmla="*/ 21 w 143"/>
                  <a:gd name="T33" fmla="*/ 6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3" h="145">
                    <a:moveTo>
                      <a:pt x="142" y="128"/>
                    </a:moveTo>
                    <a:cubicBezTo>
                      <a:pt x="99" y="81"/>
                      <a:pt x="99" y="81"/>
                      <a:pt x="99" y="81"/>
                    </a:cubicBezTo>
                    <a:cubicBezTo>
                      <a:pt x="99" y="81"/>
                      <a:pt x="99" y="81"/>
                      <a:pt x="99" y="80"/>
                    </a:cubicBezTo>
                    <a:cubicBezTo>
                      <a:pt x="105" y="69"/>
                      <a:pt x="107" y="55"/>
                      <a:pt x="103" y="41"/>
                    </a:cubicBezTo>
                    <a:cubicBezTo>
                      <a:pt x="95" y="14"/>
                      <a:pt x="67" y="0"/>
                      <a:pt x="41" y="8"/>
                    </a:cubicBezTo>
                    <a:cubicBezTo>
                      <a:pt x="14" y="16"/>
                      <a:pt x="0" y="44"/>
                      <a:pt x="8" y="71"/>
                    </a:cubicBezTo>
                    <a:cubicBezTo>
                      <a:pt x="16" y="97"/>
                      <a:pt x="44" y="112"/>
                      <a:pt x="70" y="103"/>
                    </a:cubicBezTo>
                    <a:cubicBezTo>
                      <a:pt x="75" y="102"/>
                      <a:pt x="78" y="100"/>
                      <a:pt x="82" y="98"/>
                    </a:cubicBezTo>
                    <a:cubicBezTo>
                      <a:pt x="124" y="144"/>
                      <a:pt x="124" y="144"/>
                      <a:pt x="124" y="144"/>
                    </a:cubicBezTo>
                    <a:cubicBezTo>
                      <a:pt x="126" y="145"/>
                      <a:pt x="128" y="145"/>
                      <a:pt x="131" y="143"/>
                    </a:cubicBezTo>
                    <a:cubicBezTo>
                      <a:pt x="141" y="134"/>
                      <a:pt x="141" y="134"/>
                      <a:pt x="141" y="134"/>
                    </a:cubicBezTo>
                    <a:cubicBezTo>
                      <a:pt x="143" y="132"/>
                      <a:pt x="143" y="129"/>
                      <a:pt x="142" y="128"/>
                    </a:cubicBezTo>
                    <a:close/>
                    <a:moveTo>
                      <a:pt x="21" y="67"/>
                    </a:moveTo>
                    <a:cubicBezTo>
                      <a:pt x="15" y="47"/>
                      <a:pt x="25" y="27"/>
                      <a:pt x="45" y="21"/>
                    </a:cubicBezTo>
                    <a:cubicBezTo>
                      <a:pt x="64" y="15"/>
                      <a:pt x="84" y="26"/>
                      <a:pt x="90" y="45"/>
                    </a:cubicBezTo>
                    <a:cubicBezTo>
                      <a:pt x="96" y="64"/>
                      <a:pt x="86" y="84"/>
                      <a:pt x="66" y="90"/>
                    </a:cubicBezTo>
                    <a:cubicBezTo>
                      <a:pt x="47" y="96"/>
                      <a:pt x="27" y="86"/>
                      <a:pt x="2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任意多边形: 形状 26">
                <a:extLst>
                  <a:ext uri="{FF2B5EF4-FFF2-40B4-BE49-F238E27FC236}">
                    <a16:creationId xmlns:a16="http://schemas.microsoft.com/office/drawing/2014/main" xmlns="" id="{4EF1B0B1-DEED-4EC4-8B5B-4E39E35D7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788" y="708025"/>
                <a:ext cx="398462" cy="295275"/>
              </a:xfrm>
              <a:custGeom>
                <a:avLst/>
                <a:gdLst>
                  <a:gd name="T0" fmla="*/ 12 w 62"/>
                  <a:gd name="T1" fmla="*/ 20 h 46"/>
                  <a:gd name="T2" fmla="*/ 59 w 62"/>
                  <a:gd name="T3" fmla="*/ 44 h 46"/>
                  <a:gd name="T4" fmla="*/ 59 w 62"/>
                  <a:gd name="T5" fmla="*/ 46 h 46"/>
                  <a:gd name="T6" fmla="*/ 60 w 62"/>
                  <a:gd name="T7" fmla="*/ 25 h 46"/>
                  <a:gd name="T8" fmla="*/ 21 w 62"/>
                  <a:gd name="T9" fmla="*/ 5 h 46"/>
                  <a:gd name="T10" fmla="*/ 0 w 62"/>
                  <a:gd name="T11" fmla="*/ 27 h 46"/>
                  <a:gd name="T12" fmla="*/ 12 w 62"/>
                  <a:gd name="T13" fmla="*/ 2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46">
                    <a:moveTo>
                      <a:pt x="12" y="20"/>
                    </a:moveTo>
                    <a:cubicBezTo>
                      <a:pt x="32" y="14"/>
                      <a:pt x="52" y="25"/>
                      <a:pt x="59" y="44"/>
                    </a:cubicBezTo>
                    <a:cubicBezTo>
                      <a:pt x="59" y="45"/>
                      <a:pt x="59" y="45"/>
                      <a:pt x="59" y="46"/>
                    </a:cubicBezTo>
                    <a:cubicBezTo>
                      <a:pt x="61" y="40"/>
                      <a:pt x="62" y="32"/>
                      <a:pt x="60" y="25"/>
                    </a:cubicBezTo>
                    <a:cubicBezTo>
                      <a:pt x="55" y="9"/>
                      <a:pt x="37" y="0"/>
                      <a:pt x="21" y="5"/>
                    </a:cubicBezTo>
                    <a:cubicBezTo>
                      <a:pt x="10" y="8"/>
                      <a:pt x="3" y="17"/>
                      <a:pt x="0" y="27"/>
                    </a:cubicBezTo>
                    <a:cubicBezTo>
                      <a:pt x="3" y="24"/>
                      <a:pt x="7" y="21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07258590-776C-414F-AAED-9DC63338296C}"/>
                </a:ext>
              </a:extLst>
            </p:cNvPr>
            <p:cNvGrpSpPr/>
            <p:nvPr/>
          </p:nvGrpSpPr>
          <p:grpSpPr>
            <a:xfrm>
              <a:off x="1186595" y="3979544"/>
              <a:ext cx="1659857" cy="642945"/>
              <a:chOff x="-1259677" y="5001250"/>
              <a:chExt cx="2213143" cy="857260"/>
            </a:xfrm>
          </p:grpSpPr>
          <p:sp>
            <p:nvSpPr>
              <p:cNvPr id="37" name="文本框 24">
                <a:extLst>
                  <a:ext uri="{FF2B5EF4-FFF2-40B4-BE49-F238E27FC236}">
                    <a16:creationId xmlns:a16="http://schemas.microsoft.com/office/drawing/2014/main" xmlns="" id="{365D3CC0-B0E4-4320-BB26-C901866E66C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-1259677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8" name="文本框 25">
                <a:extLst>
                  <a:ext uri="{FF2B5EF4-FFF2-40B4-BE49-F238E27FC236}">
                    <a16:creationId xmlns:a16="http://schemas.microsoft.com/office/drawing/2014/main" xmlns="" id="{F0DDF594-29EC-406D-8AC6-D5C94075830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-1259677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l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4291" y="2109841"/>
              <a:ext cx="1085247" cy="1564161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4590615" y="3028903"/>
            <a:ext cx="1659857" cy="2488329"/>
            <a:chOff x="4817107" y="2134160"/>
            <a:chExt cx="1659857" cy="2488329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E8A54D6B-FCAD-4946-B410-38D2F80B4DB4}"/>
                </a:ext>
              </a:extLst>
            </p:cNvPr>
            <p:cNvGrpSpPr/>
            <p:nvPr/>
          </p:nvGrpSpPr>
          <p:grpSpPr>
            <a:xfrm>
              <a:off x="4849167" y="2459765"/>
              <a:ext cx="896297" cy="761259"/>
              <a:chOff x="6972300" y="1030288"/>
              <a:chExt cx="958851" cy="814387"/>
            </a:xfrm>
            <a:solidFill>
              <a:srgbClr val="FFFFFF"/>
            </a:solidFill>
          </p:grpSpPr>
          <p:sp>
            <p:nvSpPr>
              <p:cNvPr id="48" name="任意多边形: 形状 29">
                <a:extLst>
                  <a:ext uri="{FF2B5EF4-FFF2-40B4-BE49-F238E27FC236}">
                    <a16:creationId xmlns:a16="http://schemas.microsoft.com/office/drawing/2014/main" xmlns="" id="{741D44EA-ECF7-4281-A51C-2579E89CD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2300" y="1384300"/>
                <a:ext cx="298450" cy="334962"/>
              </a:xfrm>
              <a:custGeom>
                <a:avLst/>
                <a:gdLst>
                  <a:gd name="T0" fmla="*/ 79 w 79"/>
                  <a:gd name="T1" fmla="*/ 48 h 88"/>
                  <a:gd name="T2" fmla="*/ 79 w 79"/>
                  <a:gd name="T3" fmla="*/ 48 h 88"/>
                  <a:gd name="T4" fmla="*/ 79 w 79"/>
                  <a:gd name="T5" fmla="*/ 48 h 88"/>
                  <a:gd name="T6" fmla="*/ 45 w 79"/>
                  <a:gd name="T7" fmla="*/ 14 h 88"/>
                  <a:gd name="T8" fmla="*/ 46 w 79"/>
                  <a:gd name="T9" fmla="*/ 10 h 88"/>
                  <a:gd name="T10" fmla="*/ 40 w 79"/>
                  <a:gd name="T11" fmla="*/ 0 h 88"/>
                  <a:gd name="T12" fmla="*/ 33 w 79"/>
                  <a:gd name="T13" fmla="*/ 10 h 88"/>
                  <a:gd name="T14" fmla="*/ 34 w 79"/>
                  <a:gd name="T15" fmla="*/ 14 h 88"/>
                  <a:gd name="T16" fmla="*/ 0 w 79"/>
                  <a:gd name="T17" fmla="*/ 48 h 88"/>
                  <a:gd name="T18" fmla="*/ 0 w 79"/>
                  <a:gd name="T19" fmla="*/ 48 h 88"/>
                  <a:gd name="T20" fmla="*/ 40 w 79"/>
                  <a:gd name="T21" fmla="*/ 88 h 88"/>
                  <a:gd name="T22" fmla="*/ 79 w 79"/>
                  <a:gd name="T23" fmla="*/ 48 h 88"/>
                  <a:gd name="T24" fmla="*/ 39 w 79"/>
                  <a:gd name="T25" fmla="*/ 48 h 88"/>
                  <a:gd name="T26" fmla="*/ 4 w 79"/>
                  <a:gd name="T27" fmla="*/ 48 h 88"/>
                  <a:gd name="T28" fmla="*/ 36 w 79"/>
                  <a:gd name="T29" fmla="*/ 16 h 88"/>
                  <a:gd name="T30" fmla="*/ 39 w 79"/>
                  <a:gd name="T31" fmla="*/ 17 h 88"/>
                  <a:gd name="T32" fmla="*/ 39 w 79"/>
                  <a:gd name="T33" fmla="*/ 48 h 88"/>
                  <a:gd name="T34" fmla="*/ 40 w 79"/>
                  <a:gd name="T35" fmla="*/ 17 h 88"/>
                  <a:gd name="T36" fmla="*/ 43 w 79"/>
                  <a:gd name="T37" fmla="*/ 16 h 88"/>
                  <a:gd name="T38" fmla="*/ 75 w 79"/>
                  <a:gd name="T39" fmla="*/ 48 h 88"/>
                  <a:gd name="T40" fmla="*/ 40 w 79"/>
                  <a:gd name="T41" fmla="*/ 48 h 88"/>
                  <a:gd name="T42" fmla="*/ 40 w 79"/>
                  <a:gd name="T43" fmla="*/ 1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" h="88">
                    <a:moveTo>
                      <a:pt x="79" y="48"/>
                    </a:move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6" y="13"/>
                      <a:pt x="46" y="12"/>
                      <a:pt x="46" y="10"/>
                    </a:cubicBezTo>
                    <a:cubicBezTo>
                      <a:pt x="46" y="7"/>
                      <a:pt x="40" y="0"/>
                      <a:pt x="40" y="0"/>
                    </a:cubicBezTo>
                    <a:cubicBezTo>
                      <a:pt x="40" y="0"/>
                      <a:pt x="33" y="7"/>
                      <a:pt x="33" y="10"/>
                    </a:cubicBezTo>
                    <a:cubicBezTo>
                      <a:pt x="33" y="12"/>
                      <a:pt x="34" y="13"/>
                      <a:pt x="34" y="1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70"/>
                      <a:pt x="18" y="88"/>
                      <a:pt x="40" y="88"/>
                    </a:cubicBezTo>
                    <a:cubicBezTo>
                      <a:pt x="61" y="88"/>
                      <a:pt x="79" y="70"/>
                      <a:pt x="79" y="48"/>
                    </a:cubicBezTo>
                    <a:close/>
                    <a:moveTo>
                      <a:pt x="39" y="48"/>
                    </a:moveTo>
                    <a:cubicBezTo>
                      <a:pt x="4" y="48"/>
                      <a:pt x="4" y="48"/>
                      <a:pt x="4" y="48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7" y="16"/>
                      <a:pt x="38" y="17"/>
                      <a:pt x="39" y="17"/>
                    </a:cubicBezTo>
                    <a:lnTo>
                      <a:pt x="39" y="48"/>
                    </a:lnTo>
                    <a:close/>
                    <a:moveTo>
                      <a:pt x="40" y="17"/>
                    </a:moveTo>
                    <a:cubicBezTo>
                      <a:pt x="41" y="17"/>
                      <a:pt x="42" y="16"/>
                      <a:pt x="43" y="16"/>
                    </a:cubicBezTo>
                    <a:cubicBezTo>
                      <a:pt x="75" y="48"/>
                      <a:pt x="75" y="48"/>
                      <a:pt x="75" y="48"/>
                    </a:cubicBezTo>
                    <a:cubicBezTo>
                      <a:pt x="40" y="48"/>
                      <a:pt x="40" y="48"/>
                      <a:pt x="40" y="48"/>
                    </a:cubicBezTo>
                    <a:lnTo>
                      <a:pt x="4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任意多边形: 形状 30">
                <a:extLst>
                  <a:ext uri="{FF2B5EF4-FFF2-40B4-BE49-F238E27FC236}">
                    <a16:creationId xmlns:a16="http://schemas.microsoft.com/office/drawing/2014/main" xmlns="" id="{E71D8046-4F82-4D79-8B5F-590544248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7938" y="1384300"/>
                <a:ext cx="303213" cy="334962"/>
              </a:xfrm>
              <a:custGeom>
                <a:avLst/>
                <a:gdLst>
                  <a:gd name="T0" fmla="*/ 79 w 80"/>
                  <a:gd name="T1" fmla="*/ 48 h 88"/>
                  <a:gd name="T2" fmla="*/ 79 w 80"/>
                  <a:gd name="T3" fmla="*/ 48 h 88"/>
                  <a:gd name="T4" fmla="*/ 45 w 80"/>
                  <a:gd name="T5" fmla="*/ 14 h 88"/>
                  <a:gd name="T6" fmla="*/ 47 w 80"/>
                  <a:gd name="T7" fmla="*/ 10 h 88"/>
                  <a:gd name="T8" fmla="*/ 40 w 80"/>
                  <a:gd name="T9" fmla="*/ 0 h 88"/>
                  <a:gd name="T10" fmla="*/ 34 w 80"/>
                  <a:gd name="T11" fmla="*/ 10 h 88"/>
                  <a:gd name="T12" fmla="*/ 35 w 80"/>
                  <a:gd name="T13" fmla="*/ 14 h 88"/>
                  <a:gd name="T14" fmla="*/ 0 w 80"/>
                  <a:gd name="T15" fmla="*/ 48 h 88"/>
                  <a:gd name="T16" fmla="*/ 1 w 80"/>
                  <a:gd name="T17" fmla="*/ 48 h 88"/>
                  <a:gd name="T18" fmla="*/ 40 w 80"/>
                  <a:gd name="T19" fmla="*/ 88 h 88"/>
                  <a:gd name="T20" fmla="*/ 80 w 80"/>
                  <a:gd name="T21" fmla="*/ 48 h 88"/>
                  <a:gd name="T22" fmla="*/ 79 w 80"/>
                  <a:gd name="T23" fmla="*/ 48 h 88"/>
                  <a:gd name="T24" fmla="*/ 39 w 80"/>
                  <a:gd name="T25" fmla="*/ 48 h 88"/>
                  <a:gd name="T26" fmla="*/ 4 w 80"/>
                  <a:gd name="T27" fmla="*/ 48 h 88"/>
                  <a:gd name="T28" fmla="*/ 37 w 80"/>
                  <a:gd name="T29" fmla="*/ 16 h 88"/>
                  <a:gd name="T30" fmla="*/ 39 w 80"/>
                  <a:gd name="T31" fmla="*/ 17 h 88"/>
                  <a:gd name="T32" fmla="*/ 39 w 80"/>
                  <a:gd name="T33" fmla="*/ 48 h 88"/>
                  <a:gd name="T34" fmla="*/ 41 w 80"/>
                  <a:gd name="T35" fmla="*/ 48 h 88"/>
                  <a:gd name="T36" fmla="*/ 41 w 80"/>
                  <a:gd name="T37" fmla="*/ 17 h 88"/>
                  <a:gd name="T38" fmla="*/ 43 w 80"/>
                  <a:gd name="T39" fmla="*/ 16 h 88"/>
                  <a:gd name="T40" fmla="*/ 75 w 80"/>
                  <a:gd name="T41" fmla="*/ 48 h 88"/>
                  <a:gd name="T42" fmla="*/ 41 w 80"/>
                  <a:gd name="T43" fmla="*/ 4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" h="88">
                    <a:moveTo>
                      <a:pt x="79" y="48"/>
                    </a:moveTo>
                    <a:cubicBezTo>
                      <a:pt x="79" y="48"/>
                      <a:pt x="79" y="48"/>
                      <a:pt x="79" y="48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6" y="13"/>
                      <a:pt x="47" y="12"/>
                      <a:pt x="47" y="10"/>
                    </a:cubicBezTo>
                    <a:cubicBezTo>
                      <a:pt x="47" y="7"/>
                      <a:pt x="40" y="0"/>
                      <a:pt x="40" y="0"/>
                    </a:cubicBezTo>
                    <a:cubicBezTo>
                      <a:pt x="40" y="0"/>
                      <a:pt x="34" y="7"/>
                      <a:pt x="34" y="10"/>
                    </a:cubicBezTo>
                    <a:cubicBezTo>
                      <a:pt x="34" y="12"/>
                      <a:pt x="34" y="13"/>
                      <a:pt x="35" y="1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70"/>
                      <a:pt x="18" y="88"/>
                      <a:pt x="40" y="88"/>
                    </a:cubicBezTo>
                    <a:cubicBezTo>
                      <a:pt x="62" y="88"/>
                      <a:pt x="80" y="70"/>
                      <a:pt x="80" y="48"/>
                    </a:cubicBezTo>
                    <a:lnTo>
                      <a:pt x="79" y="48"/>
                    </a:lnTo>
                    <a:close/>
                    <a:moveTo>
                      <a:pt x="39" y="48"/>
                    </a:moveTo>
                    <a:cubicBezTo>
                      <a:pt x="4" y="48"/>
                      <a:pt x="4" y="48"/>
                      <a:pt x="4" y="48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8" y="16"/>
                      <a:pt x="38" y="17"/>
                      <a:pt x="39" y="17"/>
                    </a:cubicBezTo>
                    <a:lnTo>
                      <a:pt x="39" y="48"/>
                    </a:lnTo>
                    <a:close/>
                    <a:moveTo>
                      <a:pt x="41" y="48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42" y="17"/>
                      <a:pt x="42" y="16"/>
                      <a:pt x="43" y="16"/>
                    </a:cubicBezTo>
                    <a:cubicBezTo>
                      <a:pt x="75" y="48"/>
                      <a:pt x="75" y="48"/>
                      <a:pt x="75" y="48"/>
                    </a:cubicBezTo>
                    <a:lnTo>
                      <a:pt x="41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任意多边形: 形状 31">
                <a:extLst>
                  <a:ext uri="{FF2B5EF4-FFF2-40B4-BE49-F238E27FC236}">
                    <a16:creationId xmlns:a16="http://schemas.microsoft.com/office/drawing/2014/main" xmlns="" id="{38FB8703-0372-402C-9D0C-01BC42CB39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1838" y="1030288"/>
                <a:ext cx="739775" cy="814387"/>
              </a:xfrm>
              <a:custGeom>
                <a:avLst/>
                <a:gdLst>
                  <a:gd name="T0" fmla="*/ 150 w 195"/>
                  <a:gd name="T1" fmla="*/ 189 h 214"/>
                  <a:gd name="T2" fmla="*/ 138 w 195"/>
                  <a:gd name="T3" fmla="*/ 189 h 214"/>
                  <a:gd name="T4" fmla="*/ 138 w 195"/>
                  <a:gd name="T5" fmla="*/ 184 h 214"/>
                  <a:gd name="T6" fmla="*/ 128 w 195"/>
                  <a:gd name="T7" fmla="*/ 174 h 214"/>
                  <a:gd name="T8" fmla="*/ 111 w 195"/>
                  <a:gd name="T9" fmla="*/ 174 h 214"/>
                  <a:gd name="T10" fmla="*/ 112 w 195"/>
                  <a:gd name="T11" fmla="*/ 165 h 214"/>
                  <a:gd name="T12" fmla="*/ 105 w 195"/>
                  <a:gd name="T13" fmla="*/ 146 h 214"/>
                  <a:gd name="T14" fmla="*/ 105 w 195"/>
                  <a:gd name="T15" fmla="*/ 52 h 214"/>
                  <a:gd name="T16" fmla="*/ 175 w 195"/>
                  <a:gd name="T17" fmla="*/ 85 h 214"/>
                  <a:gd name="T18" fmla="*/ 184 w 195"/>
                  <a:gd name="T19" fmla="*/ 91 h 214"/>
                  <a:gd name="T20" fmla="*/ 195 w 195"/>
                  <a:gd name="T21" fmla="*/ 79 h 214"/>
                  <a:gd name="T22" fmla="*/ 184 w 195"/>
                  <a:gd name="T23" fmla="*/ 68 h 214"/>
                  <a:gd name="T24" fmla="*/ 175 w 195"/>
                  <a:gd name="T25" fmla="*/ 73 h 214"/>
                  <a:gd name="T26" fmla="*/ 105 w 195"/>
                  <a:gd name="T27" fmla="*/ 42 h 214"/>
                  <a:gd name="T28" fmla="*/ 105 w 195"/>
                  <a:gd name="T29" fmla="*/ 35 h 214"/>
                  <a:gd name="T30" fmla="*/ 113 w 195"/>
                  <a:gd name="T31" fmla="*/ 21 h 214"/>
                  <a:gd name="T32" fmla="*/ 97 w 195"/>
                  <a:gd name="T33" fmla="*/ 0 h 214"/>
                  <a:gd name="T34" fmla="*/ 81 w 195"/>
                  <a:gd name="T35" fmla="*/ 21 h 214"/>
                  <a:gd name="T36" fmla="*/ 89 w 195"/>
                  <a:gd name="T37" fmla="*/ 35 h 214"/>
                  <a:gd name="T38" fmla="*/ 89 w 195"/>
                  <a:gd name="T39" fmla="*/ 42 h 214"/>
                  <a:gd name="T40" fmla="*/ 20 w 195"/>
                  <a:gd name="T41" fmla="*/ 73 h 214"/>
                  <a:gd name="T42" fmla="*/ 11 w 195"/>
                  <a:gd name="T43" fmla="*/ 68 h 214"/>
                  <a:gd name="T44" fmla="*/ 0 w 195"/>
                  <a:gd name="T45" fmla="*/ 79 h 214"/>
                  <a:gd name="T46" fmla="*/ 11 w 195"/>
                  <a:gd name="T47" fmla="*/ 91 h 214"/>
                  <a:gd name="T48" fmla="*/ 21 w 195"/>
                  <a:gd name="T49" fmla="*/ 85 h 214"/>
                  <a:gd name="T50" fmla="*/ 89 w 195"/>
                  <a:gd name="T51" fmla="*/ 52 h 214"/>
                  <a:gd name="T52" fmla="*/ 89 w 195"/>
                  <a:gd name="T53" fmla="*/ 146 h 214"/>
                  <a:gd name="T54" fmla="*/ 83 w 195"/>
                  <a:gd name="T55" fmla="*/ 165 h 214"/>
                  <a:gd name="T56" fmla="*/ 84 w 195"/>
                  <a:gd name="T57" fmla="*/ 174 h 214"/>
                  <a:gd name="T58" fmla="*/ 67 w 195"/>
                  <a:gd name="T59" fmla="*/ 174 h 214"/>
                  <a:gd name="T60" fmla="*/ 57 w 195"/>
                  <a:gd name="T61" fmla="*/ 184 h 214"/>
                  <a:gd name="T62" fmla="*/ 57 w 195"/>
                  <a:gd name="T63" fmla="*/ 189 h 214"/>
                  <a:gd name="T64" fmla="*/ 44 w 195"/>
                  <a:gd name="T65" fmla="*/ 189 h 214"/>
                  <a:gd name="T66" fmla="*/ 27 w 195"/>
                  <a:gd name="T67" fmla="*/ 206 h 214"/>
                  <a:gd name="T68" fmla="*/ 27 w 195"/>
                  <a:gd name="T69" fmla="*/ 214 h 214"/>
                  <a:gd name="T70" fmla="*/ 168 w 195"/>
                  <a:gd name="T71" fmla="*/ 214 h 214"/>
                  <a:gd name="T72" fmla="*/ 168 w 195"/>
                  <a:gd name="T73" fmla="*/ 206 h 214"/>
                  <a:gd name="T74" fmla="*/ 150 w 195"/>
                  <a:gd name="T75" fmla="*/ 189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5" h="214">
                    <a:moveTo>
                      <a:pt x="150" y="189"/>
                    </a:moveTo>
                    <a:cubicBezTo>
                      <a:pt x="138" y="189"/>
                      <a:pt x="138" y="189"/>
                      <a:pt x="138" y="189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8" y="179"/>
                      <a:pt x="133" y="174"/>
                      <a:pt x="128" y="174"/>
                    </a:cubicBezTo>
                    <a:cubicBezTo>
                      <a:pt x="111" y="174"/>
                      <a:pt x="111" y="174"/>
                      <a:pt x="111" y="174"/>
                    </a:cubicBezTo>
                    <a:cubicBezTo>
                      <a:pt x="111" y="172"/>
                      <a:pt x="112" y="169"/>
                      <a:pt x="112" y="165"/>
                    </a:cubicBezTo>
                    <a:cubicBezTo>
                      <a:pt x="112" y="158"/>
                      <a:pt x="109" y="151"/>
                      <a:pt x="105" y="146"/>
                    </a:cubicBezTo>
                    <a:cubicBezTo>
                      <a:pt x="105" y="52"/>
                      <a:pt x="105" y="52"/>
                      <a:pt x="105" y="52"/>
                    </a:cubicBezTo>
                    <a:cubicBezTo>
                      <a:pt x="131" y="56"/>
                      <a:pt x="155" y="67"/>
                      <a:pt x="175" y="85"/>
                    </a:cubicBezTo>
                    <a:cubicBezTo>
                      <a:pt x="176" y="89"/>
                      <a:pt x="180" y="91"/>
                      <a:pt x="184" y="91"/>
                    </a:cubicBezTo>
                    <a:cubicBezTo>
                      <a:pt x="190" y="91"/>
                      <a:pt x="195" y="86"/>
                      <a:pt x="195" y="79"/>
                    </a:cubicBezTo>
                    <a:cubicBezTo>
                      <a:pt x="195" y="73"/>
                      <a:pt x="190" y="68"/>
                      <a:pt x="184" y="68"/>
                    </a:cubicBezTo>
                    <a:cubicBezTo>
                      <a:pt x="180" y="68"/>
                      <a:pt x="177" y="70"/>
                      <a:pt x="175" y="73"/>
                    </a:cubicBezTo>
                    <a:cubicBezTo>
                      <a:pt x="155" y="56"/>
                      <a:pt x="131" y="46"/>
                      <a:pt x="105" y="42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10" y="32"/>
                      <a:pt x="113" y="27"/>
                      <a:pt x="113" y="21"/>
                    </a:cubicBezTo>
                    <a:cubicBezTo>
                      <a:pt x="113" y="13"/>
                      <a:pt x="97" y="0"/>
                      <a:pt x="97" y="0"/>
                    </a:cubicBezTo>
                    <a:cubicBezTo>
                      <a:pt x="97" y="0"/>
                      <a:pt x="81" y="13"/>
                      <a:pt x="81" y="21"/>
                    </a:cubicBezTo>
                    <a:cubicBezTo>
                      <a:pt x="81" y="27"/>
                      <a:pt x="85" y="32"/>
                      <a:pt x="89" y="35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64" y="46"/>
                      <a:pt x="40" y="56"/>
                      <a:pt x="20" y="73"/>
                    </a:cubicBezTo>
                    <a:cubicBezTo>
                      <a:pt x="18" y="70"/>
                      <a:pt x="15" y="68"/>
                      <a:pt x="11" y="68"/>
                    </a:cubicBezTo>
                    <a:cubicBezTo>
                      <a:pt x="5" y="68"/>
                      <a:pt x="0" y="73"/>
                      <a:pt x="0" y="79"/>
                    </a:cubicBezTo>
                    <a:cubicBezTo>
                      <a:pt x="0" y="86"/>
                      <a:pt x="5" y="91"/>
                      <a:pt x="11" y="91"/>
                    </a:cubicBezTo>
                    <a:cubicBezTo>
                      <a:pt x="15" y="91"/>
                      <a:pt x="19" y="89"/>
                      <a:pt x="21" y="85"/>
                    </a:cubicBezTo>
                    <a:cubicBezTo>
                      <a:pt x="40" y="67"/>
                      <a:pt x="64" y="56"/>
                      <a:pt x="89" y="52"/>
                    </a:cubicBezTo>
                    <a:cubicBezTo>
                      <a:pt x="89" y="146"/>
                      <a:pt x="89" y="146"/>
                      <a:pt x="89" y="146"/>
                    </a:cubicBezTo>
                    <a:cubicBezTo>
                      <a:pt x="85" y="151"/>
                      <a:pt x="83" y="158"/>
                      <a:pt x="83" y="165"/>
                    </a:cubicBezTo>
                    <a:cubicBezTo>
                      <a:pt x="83" y="169"/>
                      <a:pt x="83" y="172"/>
                      <a:pt x="84" y="174"/>
                    </a:cubicBezTo>
                    <a:cubicBezTo>
                      <a:pt x="67" y="174"/>
                      <a:pt x="67" y="174"/>
                      <a:pt x="67" y="174"/>
                    </a:cubicBezTo>
                    <a:cubicBezTo>
                      <a:pt x="61" y="174"/>
                      <a:pt x="57" y="179"/>
                      <a:pt x="57" y="184"/>
                    </a:cubicBezTo>
                    <a:cubicBezTo>
                      <a:pt x="57" y="189"/>
                      <a:pt x="57" y="189"/>
                      <a:pt x="57" y="189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35" y="189"/>
                      <a:pt x="27" y="196"/>
                      <a:pt x="27" y="206"/>
                    </a:cubicBezTo>
                    <a:cubicBezTo>
                      <a:pt x="27" y="214"/>
                      <a:pt x="27" y="214"/>
                      <a:pt x="27" y="214"/>
                    </a:cubicBezTo>
                    <a:cubicBezTo>
                      <a:pt x="168" y="214"/>
                      <a:pt x="168" y="214"/>
                      <a:pt x="168" y="214"/>
                    </a:cubicBezTo>
                    <a:cubicBezTo>
                      <a:pt x="168" y="206"/>
                      <a:pt x="168" y="206"/>
                      <a:pt x="168" y="206"/>
                    </a:cubicBezTo>
                    <a:cubicBezTo>
                      <a:pt x="168" y="196"/>
                      <a:pt x="160" y="189"/>
                      <a:pt x="150" y="1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99D7D429-0D31-4BE2-ADCF-4A12A5E27ABA}"/>
                </a:ext>
              </a:extLst>
            </p:cNvPr>
            <p:cNvGrpSpPr/>
            <p:nvPr/>
          </p:nvGrpSpPr>
          <p:grpSpPr>
            <a:xfrm>
              <a:off x="4817107" y="3979544"/>
              <a:ext cx="1659857" cy="642945"/>
              <a:chOff x="361901" y="5001250"/>
              <a:chExt cx="2213143" cy="857260"/>
            </a:xfrm>
          </p:grpSpPr>
          <p:sp>
            <p:nvSpPr>
              <p:cNvPr id="46" name="文本框 22">
                <a:extLst>
                  <a:ext uri="{FF2B5EF4-FFF2-40B4-BE49-F238E27FC236}">
                    <a16:creationId xmlns:a16="http://schemas.microsoft.com/office/drawing/2014/main" xmlns="" id="{19ECE24F-3290-498D-B0B3-2AD1378FE82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1901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7" name="文本框 23">
                <a:extLst>
                  <a:ext uri="{FF2B5EF4-FFF2-40B4-BE49-F238E27FC236}">
                    <a16:creationId xmlns:a16="http://schemas.microsoft.com/office/drawing/2014/main" xmlns="" id="{9B42E98C-0892-4A28-BF39-01D6522B1EE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1901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l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78743" y="2134160"/>
              <a:ext cx="1085247" cy="1564161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2625369" y="1419504"/>
            <a:ext cx="1659857" cy="2983093"/>
            <a:chOff x="2851861" y="339502"/>
            <a:chExt cx="1659857" cy="2983093"/>
          </a:xfrm>
        </p:grpSpPr>
        <p:grpSp>
          <p:nvGrpSpPr>
            <p:cNvPr id="52" name="组合 51"/>
            <p:cNvGrpSpPr/>
            <p:nvPr/>
          </p:nvGrpSpPr>
          <p:grpSpPr>
            <a:xfrm>
              <a:off x="2851861" y="2679649"/>
              <a:ext cx="1659857" cy="642946"/>
              <a:chOff x="3153827" y="1247599"/>
              <a:chExt cx="1659857" cy="642946"/>
            </a:xfrm>
          </p:grpSpPr>
          <p:sp>
            <p:nvSpPr>
              <p:cNvPr id="54" name="文本框 26">
                <a:extLst>
                  <a:ext uri="{FF2B5EF4-FFF2-40B4-BE49-F238E27FC236}">
                    <a16:creationId xmlns:a16="http://schemas.microsoft.com/office/drawing/2014/main" xmlns="" id="{A88E863D-9D18-44A1-952B-06E77B9D666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153827" y="1247599"/>
                <a:ext cx="1659857" cy="212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55" name="文本框 27">
                <a:extLst>
                  <a:ext uri="{FF2B5EF4-FFF2-40B4-BE49-F238E27FC236}">
                    <a16:creationId xmlns:a16="http://schemas.microsoft.com/office/drawing/2014/main" xmlns="" id="{C953CB06-BB40-44EF-93EA-604E31B8448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153827" y="1459872"/>
                <a:ext cx="1659857" cy="4306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l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5816" y="339502"/>
              <a:ext cx="1481106" cy="2340147"/>
            </a:xfrm>
            <a:prstGeom prst="rect">
              <a:avLst/>
            </a:prstGeom>
          </p:spPr>
        </p:pic>
      </p:grpSp>
      <p:grpSp>
        <p:nvGrpSpPr>
          <p:cNvPr id="56" name="组合 55"/>
          <p:cNvGrpSpPr/>
          <p:nvPr/>
        </p:nvGrpSpPr>
        <p:grpSpPr>
          <a:xfrm>
            <a:off x="6446016" y="1419504"/>
            <a:ext cx="1659857" cy="2983093"/>
            <a:chOff x="6672508" y="339502"/>
            <a:chExt cx="1659857" cy="2983093"/>
          </a:xfrm>
        </p:grpSpPr>
        <p:grpSp>
          <p:nvGrpSpPr>
            <p:cNvPr id="57" name="组合 56"/>
            <p:cNvGrpSpPr/>
            <p:nvPr/>
          </p:nvGrpSpPr>
          <p:grpSpPr>
            <a:xfrm>
              <a:off x="6672508" y="2679649"/>
              <a:ext cx="1659857" cy="642946"/>
              <a:chOff x="6974474" y="1247599"/>
              <a:chExt cx="1659857" cy="642946"/>
            </a:xfrm>
          </p:grpSpPr>
          <p:sp>
            <p:nvSpPr>
              <p:cNvPr id="59" name="文本框 28">
                <a:extLst>
                  <a:ext uri="{FF2B5EF4-FFF2-40B4-BE49-F238E27FC236}">
                    <a16:creationId xmlns:a16="http://schemas.microsoft.com/office/drawing/2014/main" xmlns="" id="{AD58C470-7638-43EF-A109-ECF59B3C3EA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74474" y="1247599"/>
                <a:ext cx="1659857" cy="212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1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60" name="文本框 29">
                <a:extLst>
                  <a:ext uri="{FF2B5EF4-FFF2-40B4-BE49-F238E27FC236}">
                    <a16:creationId xmlns:a16="http://schemas.microsoft.com/office/drawing/2014/main" xmlns="" id="{9ACC75EC-9463-47AD-A3B0-20A64DCA0DC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74474" y="1459872"/>
                <a:ext cx="1659857" cy="4306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marR="0" lvl="0" indent="0" algn="l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61883" y="339502"/>
              <a:ext cx="1481106" cy="2340147"/>
            </a:xfrm>
            <a:prstGeom prst="rect">
              <a:avLst/>
            </a:prstGeom>
          </p:spPr>
        </p:pic>
      </p:grpSp>
      <p:sp>
        <p:nvSpPr>
          <p:cNvPr id="61" name="任意多边形 60"/>
          <p:cNvSpPr/>
          <p:nvPr/>
        </p:nvSpPr>
        <p:spPr>
          <a:xfrm>
            <a:off x="1132408" y="3527246"/>
            <a:ext cx="7112000" cy="1291410"/>
          </a:xfrm>
          <a:custGeom>
            <a:avLst/>
            <a:gdLst>
              <a:gd name="connsiteX0" fmla="*/ 0 w 7112000"/>
              <a:gd name="connsiteY0" fmla="*/ 1207615 h 1225103"/>
              <a:gd name="connsiteX1" fmla="*/ 977900 w 7112000"/>
              <a:gd name="connsiteY1" fmla="*/ 1194915 h 1225103"/>
              <a:gd name="connsiteX2" fmla="*/ 1346200 w 7112000"/>
              <a:gd name="connsiteY2" fmla="*/ 928215 h 1225103"/>
              <a:gd name="connsiteX3" fmla="*/ 1854200 w 7112000"/>
              <a:gd name="connsiteY3" fmla="*/ 115415 h 1225103"/>
              <a:gd name="connsiteX4" fmla="*/ 2921000 w 7112000"/>
              <a:gd name="connsiteY4" fmla="*/ 166215 h 1225103"/>
              <a:gd name="connsiteX5" fmla="*/ 4089400 w 7112000"/>
              <a:gd name="connsiteY5" fmla="*/ 1131415 h 1225103"/>
              <a:gd name="connsiteX6" fmla="*/ 4953000 w 7112000"/>
              <a:gd name="connsiteY6" fmla="*/ 1029815 h 1225103"/>
              <a:gd name="connsiteX7" fmla="*/ 5270500 w 7112000"/>
              <a:gd name="connsiteY7" fmla="*/ 140815 h 1225103"/>
              <a:gd name="connsiteX8" fmla="*/ 5791200 w 7112000"/>
              <a:gd name="connsiteY8" fmla="*/ 1115 h 1225103"/>
              <a:gd name="connsiteX9" fmla="*/ 6604000 w 7112000"/>
              <a:gd name="connsiteY9" fmla="*/ 102715 h 1225103"/>
              <a:gd name="connsiteX10" fmla="*/ 7112000 w 7112000"/>
              <a:gd name="connsiteY10" fmla="*/ 534515 h 1225103"/>
              <a:gd name="connsiteX11" fmla="*/ 7112000 w 7112000"/>
              <a:gd name="connsiteY11" fmla="*/ 534515 h 1225103"/>
              <a:gd name="connsiteX0" fmla="*/ 0 w 7112000"/>
              <a:gd name="connsiteY0" fmla="*/ 1207615 h 1283427"/>
              <a:gd name="connsiteX1" fmla="*/ 977900 w 7112000"/>
              <a:gd name="connsiteY1" fmla="*/ 1194915 h 1283427"/>
              <a:gd name="connsiteX2" fmla="*/ 1854200 w 7112000"/>
              <a:gd name="connsiteY2" fmla="*/ 115415 h 1283427"/>
              <a:gd name="connsiteX3" fmla="*/ 2921000 w 7112000"/>
              <a:gd name="connsiteY3" fmla="*/ 166215 h 1283427"/>
              <a:gd name="connsiteX4" fmla="*/ 4089400 w 7112000"/>
              <a:gd name="connsiteY4" fmla="*/ 1131415 h 1283427"/>
              <a:gd name="connsiteX5" fmla="*/ 4953000 w 7112000"/>
              <a:gd name="connsiteY5" fmla="*/ 1029815 h 1283427"/>
              <a:gd name="connsiteX6" fmla="*/ 5270500 w 7112000"/>
              <a:gd name="connsiteY6" fmla="*/ 140815 h 1283427"/>
              <a:gd name="connsiteX7" fmla="*/ 5791200 w 7112000"/>
              <a:gd name="connsiteY7" fmla="*/ 1115 h 1283427"/>
              <a:gd name="connsiteX8" fmla="*/ 6604000 w 7112000"/>
              <a:gd name="connsiteY8" fmla="*/ 102715 h 1283427"/>
              <a:gd name="connsiteX9" fmla="*/ 7112000 w 7112000"/>
              <a:gd name="connsiteY9" fmla="*/ 534515 h 1283427"/>
              <a:gd name="connsiteX10" fmla="*/ 7112000 w 7112000"/>
              <a:gd name="connsiteY10" fmla="*/ 534515 h 1283427"/>
              <a:gd name="connsiteX0" fmla="*/ 0 w 7112000"/>
              <a:gd name="connsiteY0" fmla="*/ 1197508 h 1273320"/>
              <a:gd name="connsiteX1" fmla="*/ 977900 w 7112000"/>
              <a:gd name="connsiteY1" fmla="*/ 1184808 h 1273320"/>
              <a:gd name="connsiteX2" fmla="*/ 1854200 w 7112000"/>
              <a:gd name="connsiteY2" fmla="*/ 105308 h 1273320"/>
              <a:gd name="connsiteX3" fmla="*/ 2921000 w 7112000"/>
              <a:gd name="connsiteY3" fmla="*/ 156108 h 1273320"/>
              <a:gd name="connsiteX4" fmla="*/ 4089400 w 7112000"/>
              <a:gd name="connsiteY4" fmla="*/ 1121308 h 1273320"/>
              <a:gd name="connsiteX5" fmla="*/ 4953000 w 7112000"/>
              <a:gd name="connsiteY5" fmla="*/ 1019708 h 1273320"/>
              <a:gd name="connsiteX6" fmla="*/ 5270500 w 7112000"/>
              <a:gd name="connsiteY6" fmla="*/ 130708 h 1273320"/>
              <a:gd name="connsiteX7" fmla="*/ 6604000 w 7112000"/>
              <a:gd name="connsiteY7" fmla="*/ 92608 h 1273320"/>
              <a:gd name="connsiteX8" fmla="*/ 7112000 w 7112000"/>
              <a:gd name="connsiteY8" fmla="*/ 524408 h 1273320"/>
              <a:gd name="connsiteX9" fmla="*/ 7112000 w 7112000"/>
              <a:gd name="connsiteY9" fmla="*/ 524408 h 1273320"/>
              <a:gd name="connsiteX0" fmla="*/ 0 w 7112000"/>
              <a:gd name="connsiteY0" fmla="*/ 1197508 h 1273320"/>
              <a:gd name="connsiteX1" fmla="*/ 977900 w 7112000"/>
              <a:gd name="connsiteY1" fmla="*/ 1184808 h 1273320"/>
              <a:gd name="connsiteX2" fmla="*/ 1854200 w 7112000"/>
              <a:gd name="connsiteY2" fmla="*/ 105308 h 1273320"/>
              <a:gd name="connsiteX3" fmla="*/ 2921000 w 7112000"/>
              <a:gd name="connsiteY3" fmla="*/ 156108 h 1273320"/>
              <a:gd name="connsiteX4" fmla="*/ 4089400 w 7112000"/>
              <a:gd name="connsiteY4" fmla="*/ 1121308 h 1273320"/>
              <a:gd name="connsiteX5" fmla="*/ 4953000 w 7112000"/>
              <a:gd name="connsiteY5" fmla="*/ 1019708 h 1273320"/>
              <a:gd name="connsiteX6" fmla="*/ 5270500 w 7112000"/>
              <a:gd name="connsiteY6" fmla="*/ 130708 h 1273320"/>
              <a:gd name="connsiteX7" fmla="*/ 6604000 w 7112000"/>
              <a:gd name="connsiteY7" fmla="*/ 92608 h 1273320"/>
              <a:gd name="connsiteX8" fmla="*/ 7112000 w 7112000"/>
              <a:gd name="connsiteY8" fmla="*/ 524408 h 1273320"/>
              <a:gd name="connsiteX9" fmla="*/ 7112000 w 7112000"/>
              <a:gd name="connsiteY9" fmla="*/ 524408 h 1273320"/>
              <a:gd name="connsiteX0" fmla="*/ 0 w 7112000"/>
              <a:gd name="connsiteY0" fmla="*/ 1215598 h 1291410"/>
              <a:gd name="connsiteX1" fmla="*/ 977900 w 7112000"/>
              <a:gd name="connsiteY1" fmla="*/ 1202898 h 1291410"/>
              <a:gd name="connsiteX2" fmla="*/ 1854200 w 7112000"/>
              <a:gd name="connsiteY2" fmla="*/ 123398 h 1291410"/>
              <a:gd name="connsiteX3" fmla="*/ 2921000 w 7112000"/>
              <a:gd name="connsiteY3" fmla="*/ 174198 h 1291410"/>
              <a:gd name="connsiteX4" fmla="*/ 4089400 w 7112000"/>
              <a:gd name="connsiteY4" fmla="*/ 1139398 h 1291410"/>
              <a:gd name="connsiteX5" fmla="*/ 4953000 w 7112000"/>
              <a:gd name="connsiteY5" fmla="*/ 1037798 h 1291410"/>
              <a:gd name="connsiteX6" fmla="*/ 5270500 w 7112000"/>
              <a:gd name="connsiteY6" fmla="*/ 148798 h 1291410"/>
              <a:gd name="connsiteX7" fmla="*/ 6604000 w 7112000"/>
              <a:gd name="connsiteY7" fmla="*/ 110698 h 1291410"/>
              <a:gd name="connsiteX8" fmla="*/ 7112000 w 7112000"/>
              <a:gd name="connsiteY8" fmla="*/ 542498 h 1291410"/>
              <a:gd name="connsiteX9" fmla="*/ 7112000 w 7112000"/>
              <a:gd name="connsiteY9" fmla="*/ 542498 h 129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12000" h="1291410">
                <a:moveTo>
                  <a:pt x="0" y="1215598"/>
                </a:moveTo>
                <a:cubicBezTo>
                  <a:pt x="376766" y="1232531"/>
                  <a:pt x="668867" y="1384931"/>
                  <a:pt x="977900" y="1202898"/>
                </a:cubicBezTo>
                <a:cubicBezTo>
                  <a:pt x="1286933" y="1020865"/>
                  <a:pt x="1530350" y="294848"/>
                  <a:pt x="1854200" y="123398"/>
                </a:cubicBezTo>
                <a:cubicBezTo>
                  <a:pt x="2178050" y="-48052"/>
                  <a:pt x="2548467" y="4865"/>
                  <a:pt x="2921000" y="174198"/>
                </a:cubicBezTo>
                <a:cubicBezTo>
                  <a:pt x="3293533" y="343531"/>
                  <a:pt x="3750733" y="995465"/>
                  <a:pt x="4089400" y="1139398"/>
                </a:cubicBezTo>
                <a:cubicBezTo>
                  <a:pt x="4428067" y="1283331"/>
                  <a:pt x="4756150" y="1202898"/>
                  <a:pt x="4953000" y="1037798"/>
                </a:cubicBezTo>
                <a:cubicBezTo>
                  <a:pt x="5149850" y="872698"/>
                  <a:pt x="4995333" y="303315"/>
                  <a:pt x="5270500" y="148798"/>
                </a:cubicBezTo>
                <a:cubicBezTo>
                  <a:pt x="5545667" y="-5719"/>
                  <a:pt x="6107971" y="-72794"/>
                  <a:pt x="6604000" y="110698"/>
                </a:cubicBezTo>
                <a:cubicBezTo>
                  <a:pt x="7100029" y="294190"/>
                  <a:pt x="7112000" y="542498"/>
                  <a:pt x="7112000" y="542498"/>
                </a:cubicBezTo>
                <a:lnTo>
                  <a:pt x="7112000" y="542498"/>
                </a:lnTo>
              </a:path>
            </a:pathLst>
          </a:custGeom>
          <a:noFill/>
          <a:ln w="2540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21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5">
            <a:extLst>
              <a:ext uri="{FF2B5EF4-FFF2-40B4-BE49-F238E27FC236}">
                <a16:creationId xmlns:a16="http://schemas.microsoft.com/office/drawing/2014/main" xmlns="" id="{C0F28CE7-1DD0-4697-B0A6-68820CF94B71}"/>
              </a:ext>
            </a:extLst>
          </p:cNvPr>
          <p:cNvGrpSpPr/>
          <p:nvPr/>
        </p:nvGrpSpPr>
        <p:grpSpPr>
          <a:xfrm>
            <a:off x="823441" y="2276810"/>
            <a:ext cx="1805711" cy="626831"/>
            <a:chOff x="609599" y="3139323"/>
            <a:chExt cx="2407615" cy="83577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1FC61920-73F6-449B-ABEF-C3CD5628C171}"/>
                </a:ext>
              </a:extLst>
            </p:cNvPr>
            <p:cNvSpPr txBox="1"/>
            <p:nvPr/>
          </p:nvSpPr>
          <p:spPr>
            <a:xfrm>
              <a:off x="609599" y="3385541"/>
              <a:ext cx="2407615" cy="58955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marL="0" marR="0" lvl="0" indent="0" algn="r" defTabSz="914378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84410E09-25CC-4C05-B5B7-74B92A29E4C4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marL="0" marR="0" lvl="0" indent="0" algn="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5F3A6930-3E1F-47FD-891F-ED64C152A15A}"/>
              </a:ext>
            </a:extLst>
          </p:cNvPr>
          <p:cNvGrpSpPr/>
          <p:nvPr/>
        </p:nvGrpSpPr>
        <p:grpSpPr>
          <a:xfrm>
            <a:off x="6257395" y="2276810"/>
            <a:ext cx="1842997" cy="626831"/>
            <a:chOff x="9029821" y="3139323"/>
            <a:chExt cx="2457329" cy="83577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35A2274E-007A-44A2-BCE7-A4111D12FA4B}"/>
                </a:ext>
              </a:extLst>
            </p:cNvPr>
            <p:cNvSpPr txBox="1"/>
            <p:nvPr/>
          </p:nvSpPr>
          <p:spPr>
            <a:xfrm>
              <a:off x="9029821" y="3385541"/>
              <a:ext cx="2457329" cy="58955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marL="0" marR="0" lvl="0" indent="0" defTabSz="914378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424B7D6D-DF47-486B-8CFA-CE46C84874DE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marL="0" marR="0" lvl="0" indent="0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805D3F38-BEC9-4DD7-A213-9C8CBECC115B}"/>
              </a:ext>
            </a:extLst>
          </p:cNvPr>
          <p:cNvGrpSpPr/>
          <p:nvPr/>
        </p:nvGrpSpPr>
        <p:grpSpPr>
          <a:xfrm>
            <a:off x="823441" y="4338928"/>
            <a:ext cx="1805711" cy="626831"/>
            <a:chOff x="609599" y="3139323"/>
            <a:chExt cx="2407615" cy="83577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F25F80E2-4D0A-459A-9344-64C514375644}"/>
                </a:ext>
              </a:extLst>
            </p:cNvPr>
            <p:cNvSpPr txBox="1"/>
            <p:nvPr/>
          </p:nvSpPr>
          <p:spPr>
            <a:xfrm>
              <a:off x="609599" y="3385541"/>
              <a:ext cx="2407615" cy="58955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marL="0" marR="0" lvl="0" indent="0" algn="r" defTabSz="914378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3F3AE0B1-B681-4503-ACF1-10247E514ED1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marL="0" marR="0" lvl="0" indent="0" algn="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1F032391-C583-40E6-B8A6-031AD0DDD224}"/>
              </a:ext>
            </a:extLst>
          </p:cNvPr>
          <p:cNvGrpSpPr/>
          <p:nvPr/>
        </p:nvGrpSpPr>
        <p:grpSpPr>
          <a:xfrm>
            <a:off x="6257395" y="4343743"/>
            <a:ext cx="1842997" cy="626831"/>
            <a:chOff x="9029821" y="3139323"/>
            <a:chExt cx="2457329" cy="83577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1C6E0A7B-E6ED-4880-AF4B-FD919A251072}"/>
                </a:ext>
              </a:extLst>
            </p:cNvPr>
            <p:cNvSpPr txBox="1"/>
            <p:nvPr/>
          </p:nvSpPr>
          <p:spPr>
            <a:xfrm>
              <a:off x="9029821" y="3385541"/>
              <a:ext cx="2457329" cy="58955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marL="0" marR="0" lvl="0" indent="0" defTabSz="914378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CF5AC1F7-1B18-44E6-A244-10CE64754F2F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marL="0" marR="0" lvl="0" indent="0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xmlns="" id="{BC5DAF0F-7826-464B-8DB8-7554E60DD361}"/>
              </a:ext>
            </a:extLst>
          </p:cNvPr>
          <p:cNvSpPr txBox="1">
            <a:spLocks/>
          </p:cNvSpPr>
          <p:nvPr/>
        </p:nvSpPr>
        <p:spPr>
          <a:xfrm>
            <a:off x="489900" y="10622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20720">
            <a:off x="2853156" y="1784783"/>
            <a:ext cx="1512168" cy="2686619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75904">
            <a:off x="4342800" y="1603846"/>
            <a:ext cx="1512168" cy="2686619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11154">
            <a:off x="4596803" y="2860317"/>
            <a:ext cx="1512168" cy="268661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53157" y="3001861"/>
            <a:ext cx="1512168" cy="26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3">
            <a:extLst>
              <a:ext uri="{FF2B5EF4-FFF2-40B4-BE49-F238E27FC236}">
                <a16:creationId xmlns:a16="http://schemas.microsoft.com/office/drawing/2014/main" xmlns="" id="{FF7FC05F-AEB5-466E-B963-5312B2176B47}"/>
              </a:ext>
            </a:extLst>
          </p:cNvPr>
          <p:cNvGrpSpPr/>
          <p:nvPr/>
        </p:nvGrpSpPr>
        <p:grpSpPr>
          <a:xfrm>
            <a:off x="3910548" y="2101730"/>
            <a:ext cx="397436" cy="446981"/>
            <a:chOff x="5238068" y="2291376"/>
            <a:chExt cx="529914" cy="595974"/>
          </a:xfrm>
        </p:grpSpPr>
        <p:sp>
          <p:nvSpPr>
            <p:cNvPr id="31" name="Freeform: Shape 24">
              <a:extLst>
                <a:ext uri="{FF2B5EF4-FFF2-40B4-BE49-F238E27FC236}">
                  <a16:creationId xmlns:a16="http://schemas.microsoft.com/office/drawing/2014/main" xmlns="" id="{C4EFF582-6D6D-4378-900F-9AE1DD6989D7}"/>
                </a:ext>
              </a:extLst>
            </p:cNvPr>
            <p:cNvSpPr/>
            <p:nvPr/>
          </p:nvSpPr>
          <p:spPr>
            <a:xfrm>
              <a:off x="5238068" y="2291376"/>
              <a:ext cx="529914" cy="595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3163" y="18980"/>
                  </a:moveTo>
                  <a:cubicBezTo>
                    <a:pt x="1208" y="17359"/>
                    <a:pt x="3" y="15121"/>
                    <a:pt x="0" y="12653"/>
                  </a:cubicBezTo>
                  <a:cubicBezTo>
                    <a:pt x="-3" y="10068"/>
                    <a:pt x="1252" y="7771"/>
                    <a:pt x="3465" y="6076"/>
                  </a:cubicBezTo>
                  <a:lnTo>
                    <a:pt x="10799" y="0"/>
                  </a:lnTo>
                  <a:lnTo>
                    <a:pt x="18412" y="6308"/>
                  </a:lnTo>
                  <a:cubicBezTo>
                    <a:pt x="20379" y="7929"/>
                    <a:pt x="21597" y="10173"/>
                    <a:pt x="21597" y="12653"/>
                  </a:cubicBezTo>
                  <a:cubicBezTo>
                    <a:pt x="21597" y="17594"/>
                    <a:pt x="16762" y="21599"/>
                    <a:pt x="10799" y="21600"/>
                  </a:cubicBezTo>
                  <a:cubicBezTo>
                    <a:pt x="7817" y="21600"/>
                    <a:pt x="5116" y="20599"/>
                    <a:pt x="3163" y="18980"/>
                  </a:cubicBezTo>
                  <a:close/>
                </a:path>
              </a:pathLst>
            </a:custGeom>
            <a:solidFill>
              <a:srgbClr val="F18CA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32" name="Freeform: Shape 25">
              <a:extLst>
                <a:ext uri="{FF2B5EF4-FFF2-40B4-BE49-F238E27FC236}">
                  <a16:creationId xmlns:a16="http://schemas.microsoft.com/office/drawing/2014/main" xmlns="" id="{6EB3E1EC-4A85-46F1-B600-9E6F6CEF4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7526" y="2503824"/>
              <a:ext cx="290998" cy="290998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8 h 176"/>
                <a:gd name="T12" fmla="*/ 142 w 176"/>
                <a:gd name="T13" fmla="*/ 29 h 176"/>
                <a:gd name="T14" fmla="*/ 122 w 176"/>
                <a:gd name="T15" fmla="*/ 49 h 176"/>
                <a:gd name="T16" fmla="*/ 88 w 176"/>
                <a:gd name="T17" fmla="*/ 36 h 176"/>
                <a:gd name="T18" fmla="*/ 54 w 176"/>
                <a:gd name="T19" fmla="*/ 49 h 176"/>
                <a:gd name="T20" fmla="*/ 34 w 176"/>
                <a:gd name="T21" fmla="*/ 29 h 176"/>
                <a:gd name="T22" fmla="*/ 88 w 176"/>
                <a:gd name="T23" fmla="*/ 8 h 176"/>
                <a:gd name="T24" fmla="*/ 132 w 176"/>
                <a:gd name="T25" fmla="*/ 88 h 176"/>
                <a:gd name="T26" fmla="*/ 88 w 176"/>
                <a:gd name="T27" fmla="*/ 132 h 176"/>
                <a:gd name="T28" fmla="*/ 44 w 176"/>
                <a:gd name="T29" fmla="*/ 88 h 176"/>
                <a:gd name="T30" fmla="*/ 88 w 176"/>
                <a:gd name="T31" fmla="*/ 44 h 176"/>
                <a:gd name="T32" fmla="*/ 132 w 176"/>
                <a:gd name="T33" fmla="*/ 88 h 176"/>
                <a:gd name="T34" fmla="*/ 8 w 176"/>
                <a:gd name="T35" fmla="*/ 88 h 176"/>
                <a:gd name="T36" fmla="*/ 29 w 176"/>
                <a:gd name="T37" fmla="*/ 34 h 176"/>
                <a:gd name="T38" fmla="*/ 49 w 176"/>
                <a:gd name="T39" fmla="*/ 54 h 176"/>
                <a:gd name="T40" fmla="*/ 36 w 176"/>
                <a:gd name="T41" fmla="*/ 88 h 176"/>
                <a:gd name="T42" fmla="*/ 49 w 176"/>
                <a:gd name="T43" fmla="*/ 122 h 176"/>
                <a:gd name="T44" fmla="*/ 29 w 176"/>
                <a:gd name="T45" fmla="*/ 142 h 176"/>
                <a:gd name="T46" fmla="*/ 8 w 176"/>
                <a:gd name="T47" fmla="*/ 88 h 176"/>
                <a:gd name="T48" fmla="*/ 88 w 176"/>
                <a:gd name="T49" fmla="*/ 168 h 176"/>
                <a:gd name="T50" fmla="*/ 34 w 176"/>
                <a:gd name="T51" fmla="*/ 147 h 176"/>
                <a:gd name="T52" fmla="*/ 54 w 176"/>
                <a:gd name="T53" fmla="*/ 127 h 176"/>
                <a:gd name="T54" fmla="*/ 88 w 176"/>
                <a:gd name="T55" fmla="*/ 140 h 176"/>
                <a:gd name="T56" fmla="*/ 122 w 176"/>
                <a:gd name="T57" fmla="*/ 127 h 176"/>
                <a:gd name="T58" fmla="*/ 142 w 176"/>
                <a:gd name="T59" fmla="*/ 147 h 176"/>
                <a:gd name="T60" fmla="*/ 88 w 176"/>
                <a:gd name="T61" fmla="*/ 168 h 176"/>
                <a:gd name="T62" fmla="*/ 147 w 176"/>
                <a:gd name="T63" fmla="*/ 142 h 176"/>
                <a:gd name="T64" fmla="*/ 127 w 176"/>
                <a:gd name="T65" fmla="*/ 122 h 176"/>
                <a:gd name="T66" fmla="*/ 140 w 176"/>
                <a:gd name="T67" fmla="*/ 88 h 176"/>
                <a:gd name="T68" fmla="*/ 127 w 176"/>
                <a:gd name="T69" fmla="*/ 54 h 176"/>
                <a:gd name="T70" fmla="*/ 147 w 176"/>
                <a:gd name="T71" fmla="*/ 34 h 176"/>
                <a:gd name="T72" fmla="*/ 168 w 176"/>
                <a:gd name="T73" fmla="*/ 88 h 176"/>
                <a:gd name="T74" fmla="*/ 147 w 176"/>
                <a:gd name="T75" fmla="*/ 14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moveTo>
                    <a:pt x="88" y="8"/>
                  </a:moveTo>
                  <a:cubicBezTo>
                    <a:pt x="109" y="8"/>
                    <a:pt x="127" y="16"/>
                    <a:pt x="142" y="29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3" y="41"/>
                    <a:pt x="101" y="36"/>
                    <a:pt x="88" y="36"/>
                  </a:cubicBezTo>
                  <a:cubicBezTo>
                    <a:pt x="75" y="36"/>
                    <a:pt x="63" y="41"/>
                    <a:pt x="54" y="4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49" y="16"/>
                    <a:pt x="67" y="8"/>
                    <a:pt x="88" y="8"/>
                  </a:cubicBezTo>
                  <a:moveTo>
                    <a:pt x="132" y="88"/>
                  </a:moveTo>
                  <a:cubicBezTo>
                    <a:pt x="132" y="112"/>
                    <a:pt x="112" y="132"/>
                    <a:pt x="88" y="132"/>
                  </a:cubicBezTo>
                  <a:cubicBezTo>
                    <a:pt x="64" y="132"/>
                    <a:pt x="44" y="112"/>
                    <a:pt x="44" y="88"/>
                  </a:cubicBezTo>
                  <a:cubicBezTo>
                    <a:pt x="44" y="64"/>
                    <a:pt x="64" y="44"/>
                    <a:pt x="88" y="44"/>
                  </a:cubicBezTo>
                  <a:cubicBezTo>
                    <a:pt x="112" y="44"/>
                    <a:pt x="132" y="64"/>
                    <a:pt x="132" y="88"/>
                  </a:cubicBezTo>
                  <a:moveTo>
                    <a:pt x="8" y="88"/>
                  </a:moveTo>
                  <a:cubicBezTo>
                    <a:pt x="8" y="67"/>
                    <a:pt x="16" y="49"/>
                    <a:pt x="29" y="34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1" y="63"/>
                    <a:pt x="36" y="75"/>
                    <a:pt x="36" y="88"/>
                  </a:cubicBezTo>
                  <a:cubicBezTo>
                    <a:pt x="36" y="101"/>
                    <a:pt x="41" y="113"/>
                    <a:pt x="49" y="122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16" y="127"/>
                    <a:pt x="8" y="109"/>
                    <a:pt x="8" y="88"/>
                  </a:cubicBezTo>
                  <a:moveTo>
                    <a:pt x="88" y="168"/>
                  </a:moveTo>
                  <a:cubicBezTo>
                    <a:pt x="67" y="168"/>
                    <a:pt x="49" y="160"/>
                    <a:pt x="34" y="147"/>
                  </a:cubicBezTo>
                  <a:cubicBezTo>
                    <a:pt x="54" y="127"/>
                    <a:pt x="54" y="127"/>
                    <a:pt x="54" y="127"/>
                  </a:cubicBezTo>
                  <a:cubicBezTo>
                    <a:pt x="63" y="135"/>
                    <a:pt x="75" y="140"/>
                    <a:pt x="88" y="140"/>
                  </a:cubicBezTo>
                  <a:cubicBezTo>
                    <a:pt x="101" y="140"/>
                    <a:pt x="113" y="135"/>
                    <a:pt x="122" y="12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27" y="160"/>
                    <a:pt x="109" y="168"/>
                    <a:pt x="88" y="168"/>
                  </a:cubicBezTo>
                  <a:moveTo>
                    <a:pt x="147" y="142"/>
                  </a:moveTo>
                  <a:cubicBezTo>
                    <a:pt x="127" y="122"/>
                    <a:pt x="127" y="122"/>
                    <a:pt x="127" y="122"/>
                  </a:cubicBezTo>
                  <a:cubicBezTo>
                    <a:pt x="135" y="113"/>
                    <a:pt x="140" y="101"/>
                    <a:pt x="140" y="88"/>
                  </a:cubicBezTo>
                  <a:cubicBezTo>
                    <a:pt x="140" y="75"/>
                    <a:pt x="135" y="63"/>
                    <a:pt x="127" y="54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160" y="49"/>
                    <a:pt x="168" y="67"/>
                    <a:pt x="168" y="88"/>
                  </a:cubicBezTo>
                  <a:cubicBezTo>
                    <a:pt x="168" y="109"/>
                    <a:pt x="160" y="127"/>
                    <a:pt x="147" y="1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Group 26">
            <a:extLst>
              <a:ext uri="{FF2B5EF4-FFF2-40B4-BE49-F238E27FC236}">
                <a16:creationId xmlns:a16="http://schemas.microsoft.com/office/drawing/2014/main" xmlns="" id="{41BD860A-73E5-4064-9B93-DCE94E5D6B35}"/>
              </a:ext>
            </a:extLst>
          </p:cNvPr>
          <p:cNvGrpSpPr/>
          <p:nvPr/>
        </p:nvGrpSpPr>
        <p:grpSpPr>
          <a:xfrm>
            <a:off x="5811171" y="2579245"/>
            <a:ext cx="397436" cy="446981"/>
            <a:chOff x="7772232" y="2928062"/>
            <a:chExt cx="529914" cy="595974"/>
          </a:xfrm>
        </p:grpSpPr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xmlns="" id="{692F9F1D-2596-44EE-BE29-9890559D33DC}"/>
                </a:ext>
              </a:extLst>
            </p:cNvPr>
            <p:cNvSpPr/>
            <p:nvPr/>
          </p:nvSpPr>
          <p:spPr>
            <a:xfrm>
              <a:off x="7772232" y="2928062"/>
              <a:ext cx="529914" cy="595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3163" y="18980"/>
                  </a:moveTo>
                  <a:cubicBezTo>
                    <a:pt x="1208" y="17359"/>
                    <a:pt x="3" y="15121"/>
                    <a:pt x="0" y="12653"/>
                  </a:cubicBezTo>
                  <a:cubicBezTo>
                    <a:pt x="-3" y="10068"/>
                    <a:pt x="1252" y="7771"/>
                    <a:pt x="3465" y="6076"/>
                  </a:cubicBezTo>
                  <a:lnTo>
                    <a:pt x="10799" y="0"/>
                  </a:lnTo>
                  <a:lnTo>
                    <a:pt x="18412" y="6308"/>
                  </a:lnTo>
                  <a:cubicBezTo>
                    <a:pt x="20379" y="7929"/>
                    <a:pt x="21597" y="10173"/>
                    <a:pt x="21597" y="12653"/>
                  </a:cubicBezTo>
                  <a:cubicBezTo>
                    <a:pt x="21597" y="17594"/>
                    <a:pt x="16762" y="21599"/>
                    <a:pt x="10799" y="21600"/>
                  </a:cubicBezTo>
                  <a:cubicBezTo>
                    <a:pt x="7817" y="21600"/>
                    <a:pt x="5116" y="20599"/>
                    <a:pt x="3163" y="18980"/>
                  </a:cubicBezTo>
                  <a:close/>
                </a:path>
              </a:pathLst>
            </a:custGeom>
            <a:solidFill>
              <a:srgbClr val="F88A9C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35" name="Freeform: Shape 28">
              <a:extLst>
                <a:ext uri="{FF2B5EF4-FFF2-40B4-BE49-F238E27FC236}">
                  <a16:creationId xmlns:a16="http://schemas.microsoft.com/office/drawing/2014/main" xmlns="" id="{C583BC5C-9FB4-492F-9396-B0BA83672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1690" y="3136384"/>
              <a:ext cx="290998" cy="237698"/>
            </a:xfrm>
            <a:custGeom>
              <a:avLst/>
              <a:gdLst>
                <a:gd name="T0" fmla="*/ 120 w 176"/>
                <a:gd name="T1" fmla="*/ 16 h 144"/>
                <a:gd name="T2" fmla="*/ 72 w 176"/>
                <a:gd name="T3" fmla="*/ 0 h 144"/>
                <a:gd name="T4" fmla="*/ 8 w 176"/>
                <a:gd name="T5" fmla="*/ 16 h 144"/>
                <a:gd name="T6" fmla="*/ 0 w 176"/>
                <a:gd name="T7" fmla="*/ 64 h 144"/>
                <a:gd name="T8" fmla="*/ 8 w 176"/>
                <a:gd name="T9" fmla="*/ 136 h 144"/>
                <a:gd name="T10" fmla="*/ 160 w 176"/>
                <a:gd name="T11" fmla="*/ 144 h 144"/>
                <a:gd name="T12" fmla="*/ 168 w 176"/>
                <a:gd name="T13" fmla="*/ 72 h 144"/>
                <a:gd name="T14" fmla="*/ 176 w 176"/>
                <a:gd name="T15" fmla="*/ 24 h 144"/>
                <a:gd name="T16" fmla="*/ 72 w 176"/>
                <a:gd name="T17" fmla="*/ 8 h 144"/>
                <a:gd name="T18" fmla="*/ 112 w 176"/>
                <a:gd name="T19" fmla="*/ 16 h 144"/>
                <a:gd name="T20" fmla="*/ 72 w 176"/>
                <a:gd name="T21" fmla="*/ 8 h 144"/>
                <a:gd name="T22" fmla="*/ 16 w 176"/>
                <a:gd name="T23" fmla="*/ 136 h 144"/>
                <a:gd name="T24" fmla="*/ 32 w 176"/>
                <a:gd name="T25" fmla="*/ 72 h 144"/>
                <a:gd name="T26" fmla="*/ 40 w 176"/>
                <a:gd name="T27" fmla="*/ 88 h 144"/>
                <a:gd name="T28" fmla="*/ 64 w 176"/>
                <a:gd name="T29" fmla="*/ 80 h 144"/>
                <a:gd name="T30" fmla="*/ 112 w 176"/>
                <a:gd name="T31" fmla="*/ 72 h 144"/>
                <a:gd name="T32" fmla="*/ 120 w 176"/>
                <a:gd name="T33" fmla="*/ 88 h 144"/>
                <a:gd name="T34" fmla="*/ 144 w 176"/>
                <a:gd name="T35" fmla="*/ 80 h 144"/>
                <a:gd name="T36" fmla="*/ 160 w 176"/>
                <a:gd name="T37" fmla="*/ 72 h 144"/>
                <a:gd name="T38" fmla="*/ 40 w 176"/>
                <a:gd name="T39" fmla="*/ 56 h 144"/>
                <a:gd name="T40" fmla="*/ 56 w 176"/>
                <a:gd name="T41" fmla="*/ 80 h 144"/>
                <a:gd name="T42" fmla="*/ 40 w 176"/>
                <a:gd name="T43" fmla="*/ 56 h 144"/>
                <a:gd name="T44" fmla="*/ 136 w 176"/>
                <a:gd name="T45" fmla="*/ 56 h 144"/>
                <a:gd name="T46" fmla="*/ 120 w 176"/>
                <a:gd name="T47" fmla="*/ 80 h 144"/>
                <a:gd name="T48" fmla="*/ 168 w 176"/>
                <a:gd name="T49" fmla="*/ 64 h 144"/>
                <a:gd name="T50" fmla="*/ 144 w 176"/>
                <a:gd name="T51" fmla="*/ 56 h 144"/>
                <a:gd name="T52" fmla="*/ 120 w 176"/>
                <a:gd name="T53" fmla="*/ 48 h 144"/>
                <a:gd name="T54" fmla="*/ 112 w 176"/>
                <a:gd name="T55" fmla="*/ 64 h 144"/>
                <a:gd name="T56" fmla="*/ 64 w 176"/>
                <a:gd name="T57" fmla="*/ 56 h 144"/>
                <a:gd name="T58" fmla="*/ 40 w 176"/>
                <a:gd name="T59" fmla="*/ 48 h 144"/>
                <a:gd name="T60" fmla="*/ 32 w 176"/>
                <a:gd name="T61" fmla="*/ 64 h 144"/>
                <a:gd name="T62" fmla="*/ 8 w 176"/>
                <a:gd name="T63" fmla="*/ 24 h 144"/>
                <a:gd name="T64" fmla="*/ 168 w 176"/>
                <a:gd name="T65" fmla="*/ 6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6" h="144">
                  <a:moveTo>
                    <a:pt x="168" y="16"/>
                  </a:move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3" y="0"/>
                    <a:pt x="56" y="7"/>
                    <a:pt x="56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20"/>
                    <a:pt x="0" y="2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40"/>
                    <a:pt x="12" y="144"/>
                    <a:pt x="16" y="144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64" y="144"/>
                    <a:pt x="168" y="140"/>
                    <a:pt x="168" y="136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72" y="72"/>
                    <a:pt x="176" y="68"/>
                    <a:pt x="176" y="64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6" y="20"/>
                    <a:pt x="172" y="16"/>
                    <a:pt x="168" y="16"/>
                  </a:cubicBezTo>
                  <a:moveTo>
                    <a:pt x="72" y="8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8" y="8"/>
                    <a:pt x="72" y="8"/>
                  </a:cubicBezTo>
                  <a:moveTo>
                    <a:pt x="160" y="136"/>
                  </a:moveTo>
                  <a:cubicBezTo>
                    <a:pt x="16" y="136"/>
                    <a:pt x="16" y="136"/>
                    <a:pt x="16" y="13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2" y="84"/>
                    <a:pt x="36" y="88"/>
                    <a:pt x="40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60" y="88"/>
                    <a:pt x="64" y="84"/>
                    <a:pt x="64" y="80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4"/>
                    <a:pt x="116" y="88"/>
                    <a:pt x="120" y="88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40" y="88"/>
                    <a:pt x="144" y="84"/>
                    <a:pt x="144" y="80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60" y="72"/>
                    <a:pt x="160" y="72"/>
                    <a:pt x="160" y="72"/>
                  </a:cubicBezTo>
                  <a:lnTo>
                    <a:pt x="160" y="136"/>
                  </a:lnTo>
                  <a:close/>
                  <a:moveTo>
                    <a:pt x="40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40" y="80"/>
                    <a:pt x="40" y="80"/>
                    <a:pt x="40" y="80"/>
                  </a:cubicBezTo>
                  <a:lnTo>
                    <a:pt x="40" y="56"/>
                  </a:lnTo>
                  <a:close/>
                  <a:moveTo>
                    <a:pt x="120" y="56"/>
                  </a:moveTo>
                  <a:cubicBezTo>
                    <a:pt x="136" y="56"/>
                    <a:pt x="136" y="56"/>
                    <a:pt x="136" y="56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20" y="80"/>
                    <a:pt x="120" y="80"/>
                    <a:pt x="120" y="80"/>
                  </a:cubicBezTo>
                  <a:lnTo>
                    <a:pt x="120" y="56"/>
                  </a:lnTo>
                  <a:close/>
                  <a:moveTo>
                    <a:pt x="168" y="64"/>
                  </a:moveTo>
                  <a:cubicBezTo>
                    <a:pt x="144" y="64"/>
                    <a:pt x="144" y="64"/>
                    <a:pt x="144" y="64"/>
                  </a:cubicBezTo>
                  <a:cubicBezTo>
                    <a:pt x="144" y="56"/>
                    <a:pt x="144" y="56"/>
                    <a:pt x="144" y="56"/>
                  </a:cubicBezTo>
                  <a:cubicBezTo>
                    <a:pt x="144" y="52"/>
                    <a:pt x="140" y="48"/>
                    <a:pt x="136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16" y="48"/>
                    <a:pt x="112" y="52"/>
                    <a:pt x="112" y="56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4" y="52"/>
                    <a:pt x="60" y="48"/>
                    <a:pt x="56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6" y="48"/>
                    <a:pt x="32" y="52"/>
                    <a:pt x="32" y="56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8" y="24"/>
                    <a:pt x="168" y="24"/>
                    <a:pt x="168" y="24"/>
                  </a:cubicBezTo>
                  <a:lnTo>
                    <a:pt x="168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Group 29">
            <a:extLst>
              <a:ext uri="{FF2B5EF4-FFF2-40B4-BE49-F238E27FC236}">
                <a16:creationId xmlns:a16="http://schemas.microsoft.com/office/drawing/2014/main" xmlns="" id="{EA4A482A-3CB8-4561-A08A-8180E78EE2C4}"/>
              </a:ext>
            </a:extLst>
          </p:cNvPr>
          <p:cNvGrpSpPr/>
          <p:nvPr/>
        </p:nvGrpSpPr>
        <p:grpSpPr>
          <a:xfrm>
            <a:off x="4792868" y="2101730"/>
            <a:ext cx="397436" cy="446981"/>
            <a:chOff x="6414494" y="2291376"/>
            <a:chExt cx="529914" cy="595974"/>
          </a:xfrm>
        </p:grpSpPr>
        <p:sp>
          <p:nvSpPr>
            <p:cNvPr id="37" name="Freeform: Shape 30">
              <a:extLst>
                <a:ext uri="{FF2B5EF4-FFF2-40B4-BE49-F238E27FC236}">
                  <a16:creationId xmlns:a16="http://schemas.microsoft.com/office/drawing/2014/main" xmlns="" id="{0B6F33A5-19B2-468A-AC09-4647438403AD}"/>
                </a:ext>
              </a:extLst>
            </p:cNvPr>
            <p:cNvSpPr/>
            <p:nvPr/>
          </p:nvSpPr>
          <p:spPr>
            <a:xfrm>
              <a:off x="6414494" y="2291376"/>
              <a:ext cx="529914" cy="595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3163" y="18980"/>
                  </a:moveTo>
                  <a:cubicBezTo>
                    <a:pt x="1208" y="17359"/>
                    <a:pt x="3" y="15121"/>
                    <a:pt x="0" y="12653"/>
                  </a:cubicBezTo>
                  <a:cubicBezTo>
                    <a:pt x="-3" y="10068"/>
                    <a:pt x="1252" y="7771"/>
                    <a:pt x="3465" y="6076"/>
                  </a:cubicBezTo>
                  <a:lnTo>
                    <a:pt x="10799" y="0"/>
                  </a:lnTo>
                  <a:lnTo>
                    <a:pt x="18412" y="6308"/>
                  </a:lnTo>
                  <a:cubicBezTo>
                    <a:pt x="20379" y="7929"/>
                    <a:pt x="21597" y="10173"/>
                    <a:pt x="21597" y="12653"/>
                  </a:cubicBezTo>
                  <a:cubicBezTo>
                    <a:pt x="21597" y="17594"/>
                    <a:pt x="16762" y="21599"/>
                    <a:pt x="10799" y="21600"/>
                  </a:cubicBezTo>
                  <a:cubicBezTo>
                    <a:pt x="7817" y="21600"/>
                    <a:pt x="5116" y="20599"/>
                    <a:pt x="3163" y="18980"/>
                  </a:cubicBezTo>
                  <a:close/>
                </a:path>
              </a:pathLst>
            </a:custGeom>
            <a:solidFill>
              <a:srgbClr val="F18CA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38" name="Freeform: Shape 31">
              <a:extLst>
                <a:ext uri="{FF2B5EF4-FFF2-40B4-BE49-F238E27FC236}">
                  <a16:creationId xmlns:a16="http://schemas.microsoft.com/office/drawing/2014/main" xmlns="" id="{36D1F995-14C7-499F-8F6D-85D9333FB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52" y="2515484"/>
              <a:ext cx="290998" cy="237698"/>
            </a:xfrm>
            <a:custGeom>
              <a:avLst/>
              <a:gdLst>
                <a:gd name="T0" fmla="*/ 160 w 176"/>
                <a:gd name="T1" fmla="*/ 16 h 144"/>
                <a:gd name="T2" fmla="*/ 88 w 176"/>
                <a:gd name="T3" fmla="*/ 16 h 144"/>
                <a:gd name="T4" fmla="*/ 56 w 176"/>
                <a:gd name="T5" fmla="*/ 0 h 144"/>
                <a:gd name="T6" fmla="*/ 16 w 176"/>
                <a:gd name="T7" fmla="*/ 0 h 144"/>
                <a:gd name="T8" fmla="*/ 0 w 176"/>
                <a:gd name="T9" fmla="*/ 16 h 144"/>
                <a:gd name="T10" fmla="*/ 0 w 176"/>
                <a:gd name="T11" fmla="*/ 128 h 144"/>
                <a:gd name="T12" fmla="*/ 16 w 176"/>
                <a:gd name="T13" fmla="*/ 144 h 144"/>
                <a:gd name="T14" fmla="*/ 160 w 176"/>
                <a:gd name="T15" fmla="*/ 144 h 144"/>
                <a:gd name="T16" fmla="*/ 176 w 176"/>
                <a:gd name="T17" fmla="*/ 128 h 144"/>
                <a:gd name="T18" fmla="*/ 176 w 176"/>
                <a:gd name="T19" fmla="*/ 32 h 144"/>
                <a:gd name="T20" fmla="*/ 160 w 176"/>
                <a:gd name="T21" fmla="*/ 16 h 144"/>
                <a:gd name="T22" fmla="*/ 168 w 176"/>
                <a:gd name="T23" fmla="*/ 128 h 144"/>
                <a:gd name="T24" fmla="*/ 160 w 176"/>
                <a:gd name="T25" fmla="*/ 136 h 144"/>
                <a:gd name="T26" fmla="*/ 16 w 176"/>
                <a:gd name="T27" fmla="*/ 136 h 144"/>
                <a:gd name="T28" fmla="*/ 8 w 176"/>
                <a:gd name="T29" fmla="*/ 128 h 144"/>
                <a:gd name="T30" fmla="*/ 8 w 176"/>
                <a:gd name="T31" fmla="*/ 48 h 144"/>
                <a:gd name="T32" fmla="*/ 168 w 176"/>
                <a:gd name="T33" fmla="*/ 48 h 144"/>
                <a:gd name="T34" fmla="*/ 168 w 176"/>
                <a:gd name="T35" fmla="*/ 128 h 144"/>
                <a:gd name="T36" fmla="*/ 168 w 176"/>
                <a:gd name="T37" fmla="*/ 40 h 144"/>
                <a:gd name="T38" fmla="*/ 8 w 176"/>
                <a:gd name="T39" fmla="*/ 40 h 144"/>
                <a:gd name="T40" fmla="*/ 8 w 176"/>
                <a:gd name="T41" fmla="*/ 16 h 144"/>
                <a:gd name="T42" fmla="*/ 16 w 176"/>
                <a:gd name="T43" fmla="*/ 8 h 144"/>
                <a:gd name="T44" fmla="*/ 56 w 176"/>
                <a:gd name="T45" fmla="*/ 8 h 144"/>
                <a:gd name="T46" fmla="*/ 88 w 176"/>
                <a:gd name="T47" fmla="*/ 24 h 144"/>
                <a:gd name="T48" fmla="*/ 160 w 176"/>
                <a:gd name="T49" fmla="*/ 24 h 144"/>
                <a:gd name="T50" fmla="*/ 168 w 176"/>
                <a:gd name="T51" fmla="*/ 32 h 144"/>
                <a:gd name="T52" fmla="*/ 168 w 176"/>
                <a:gd name="T53" fmla="*/ 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6" h="144">
                  <a:moveTo>
                    <a:pt x="160" y="16"/>
                  </a:moveTo>
                  <a:cubicBezTo>
                    <a:pt x="88" y="16"/>
                    <a:pt x="88" y="16"/>
                    <a:pt x="88" y="16"/>
                  </a:cubicBezTo>
                  <a:cubicBezTo>
                    <a:pt x="72" y="16"/>
                    <a:pt x="72" y="0"/>
                    <a:pt x="5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69" y="144"/>
                    <a:pt x="176" y="137"/>
                    <a:pt x="176" y="128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6" y="23"/>
                    <a:pt x="169" y="16"/>
                    <a:pt x="160" y="16"/>
                  </a:cubicBezTo>
                  <a:moveTo>
                    <a:pt x="168" y="128"/>
                  </a:moveTo>
                  <a:cubicBezTo>
                    <a:pt x="168" y="132"/>
                    <a:pt x="164" y="136"/>
                    <a:pt x="160" y="136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12" y="136"/>
                    <a:pt x="8" y="132"/>
                    <a:pt x="8" y="12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168" y="48"/>
                    <a:pt x="168" y="48"/>
                    <a:pt x="168" y="48"/>
                  </a:cubicBezTo>
                  <a:lnTo>
                    <a:pt x="168" y="128"/>
                  </a:lnTo>
                  <a:close/>
                  <a:moveTo>
                    <a:pt x="168" y="40"/>
                  </a:moveTo>
                  <a:cubicBezTo>
                    <a:pt x="8" y="40"/>
                    <a:pt x="8" y="40"/>
                    <a:pt x="8" y="4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68" y="8"/>
                    <a:pt x="68" y="24"/>
                    <a:pt x="88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4" y="24"/>
                    <a:pt x="168" y="28"/>
                    <a:pt x="168" y="32"/>
                  </a:cubicBezTo>
                  <a:lnTo>
                    <a:pt x="168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Group 32">
            <a:extLst>
              <a:ext uri="{FF2B5EF4-FFF2-40B4-BE49-F238E27FC236}">
                <a16:creationId xmlns:a16="http://schemas.microsoft.com/office/drawing/2014/main" xmlns="" id="{8FED33A9-EE12-4ED4-A003-FAC4528F361C}"/>
              </a:ext>
            </a:extLst>
          </p:cNvPr>
          <p:cNvGrpSpPr/>
          <p:nvPr/>
        </p:nvGrpSpPr>
        <p:grpSpPr>
          <a:xfrm>
            <a:off x="2892246" y="2579245"/>
            <a:ext cx="397436" cy="446981"/>
            <a:chOff x="3880332" y="2928062"/>
            <a:chExt cx="529914" cy="595974"/>
          </a:xfrm>
        </p:grpSpPr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xmlns="" id="{C3B96152-215B-4A2D-A6D1-ADB32A74DB6B}"/>
                </a:ext>
              </a:extLst>
            </p:cNvPr>
            <p:cNvSpPr/>
            <p:nvPr/>
          </p:nvSpPr>
          <p:spPr>
            <a:xfrm>
              <a:off x="3880332" y="2928062"/>
              <a:ext cx="529914" cy="595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3163" y="18980"/>
                  </a:moveTo>
                  <a:cubicBezTo>
                    <a:pt x="1208" y="17359"/>
                    <a:pt x="3" y="15121"/>
                    <a:pt x="0" y="12653"/>
                  </a:cubicBezTo>
                  <a:cubicBezTo>
                    <a:pt x="-3" y="10068"/>
                    <a:pt x="1252" y="7771"/>
                    <a:pt x="3465" y="6076"/>
                  </a:cubicBezTo>
                  <a:lnTo>
                    <a:pt x="10799" y="0"/>
                  </a:lnTo>
                  <a:lnTo>
                    <a:pt x="18412" y="6308"/>
                  </a:lnTo>
                  <a:cubicBezTo>
                    <a:pt x="20379" y="7929"/>
                    <a:pt x="21597" y="10173"/>
                    <a:pt x="21597" y="12653"/>
                  </a:cubicBezTo>
                  <a:cubicBezTo>
                    <a:pt x="21597" y="17594"/>
                    <a:pt x="16762" y="21599"/>
                    <a:pt x="10799" y="21600"/>
                  </a:cubicBezTo>
                  <a:cubicBezTo>
                    <a:pt x="7817" y="21600"/>
                    <a:pt x="5116" y="20599"/>
                    <a:pt x="3163" y="18980"/>
                  </a:cubicBezTo>
                  <a:close/>
                </a:path>
              </a:pathLst>
            </a:custGeom>
            <a:solidFill>
              <a:srgbClr val="F88A9C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:a16="http://schemas.microsoft.com/office/drawing/2014/main" xmlns="" id="{345876BC-FE8F-4495-8C51-1CF4B5DEC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9790" y="3102378"/>
              <a:ext cx="290998" cy="288117"/>
            </a:xfrm>
            <a:custGeom>
              <a:avLst/>
              <a:gdLst>
                <a:gd name="T0" fmla="*/ 112 w 176"/>
                <a:gd name="T1" fmla="*/ 118 h 174"/>
                <a:gd name="T2" fmla="*/ 120 w 176"/>
                <a:gd name="T3" fmla="*/ 102 h 174"/>
                <a:gd name="T4" fmla="*/ 64 w 176"/>
                <a:gd name="T5" fmla="*/ 94 h 174"/>
                <a:gd name="T6" fmla="*/ 56 w 176"/>
                <a:gd name="T7" fmla="*/ 110 h 174"/>
                <a:gd name="T8" fmla="*/ 64 w 176"/>
                <a:gd name="T9" fmla="*/ 102 h 174"/>
                <a:gd name="T10" fmla="*/ 112 w 176"/>
                <a:gd name="T11" fmla="*/ 110 h 174"/>
                <a:gd name="T12" fmla="*/ 64 w 176"/>
                <a:gd name="T13" fmla="*/ 102 h 174"/>
                <a:gd name="T14" fmla="*/ 152 w 176"/>
                <a:gd name="T15" fmla="*/ 46 h 174"/>
                <a:gd name="T16" fmla="*/ 128 w 176"/>
                <a:gd name="T17" fmla="*/ 17 h 174"/>
                <a:gd name="T18" fmla="*/ 70 w 176"/>
                <a:gd name="T19" fmla="*/ 4 h 174"/>
                <a:gd name="T20" fmla="*/ 28 w 176"/>
                <a:gd name="T21" fmla="*/ 46 h 174"/>
                <a:gd name="T22" fmla="*/ 0 w 176"/>
                <a:gd name="T23" fmla="*/ 54 h 174"/>
                <a:gd name="T24" fmla="*/ 8 w 176"/>
                <a:gd name="T25" fmla="*/ 78 h 174"/>
                <a:gd name="T26" fmla="*/ 16 w 176"/>
                <a:gd name="T27" fmla="*/ 166 h 174"/>
                <a:gd name="T28" fmla="*/ 152 w 176"/>
                <a:gd name="T29" fmla="*/ 174 h 174"/>
                <a:gd name="T30" fmla="*/ 160 w 176"/>
                <a:gd name="T31" fmla="*/ 78 h 174"/>
                <a:gd name="T32" fmla="*/ 176 w 176"/>
                <a:gd name="T33" fmla="*/ 70 h 174"/>
                <a:gd name="T34" fmla="*/ 168 w 176"/>
                <a:gd name="T35" fmla="*/ 46 h 174"/>
                <a:gd name="T36" fmla="*/ 140 w 176"/>
                <a:gd name="T37" fmla="*/ 30 h 174"/>
                <a:gd name="T38" fmla="*/ 143 w 176"/>
                <a:gd name="T39" fmla="*/ 46 h 174"/>
                <a:gd name="T40" fmla="*/ 134 w 176"/>
                <a:gd name="T41" fmla="*/ 40 h 174"/>
                <a:gd name="T42" fmla="*/ 124 w 176"/>
                <a:gd name="T43" fmla="*/ 34 h 174"/>
                <a:gd name="T44" fmla="*/ 115 w 176"/>
                <a:gd name="T45" fmla="*/ 30 h 174"/>
                <a:gd name="T46" fmla="*/ 130 w 176"/>
                <a:gd name="T47" fmla="*/ 24 h 174"/>
                <a:gd name="T48" fmla="*/ 74 w 176"/>
                <a:gd name="T49" fmla="*/ 46 h 174"/>
                <a:gd name="T50" fmla="*/ 127 w 176"/>
                <a:gd name="T51" fmla="*/ 46 h 174"/>
                <a:gd name="T52" fmla="*/ 66 w 176"/>
                <a:gd name="T53" fmla="*/ 11 h 174"/>
                <a:gd name="T54" fmla="*/ 65 w 176"/>
                <a:gd name="T55" fmla="*/ 46 h 174"/>
                <a:gd name="T56" fmla="*/ 46 w 176"/>
                <a:gd name="T57" fmla="*/ 46 h 174"/>
                <a:gd name="T58" fmla="*/ 37 w 176"/>
                <a:gd name="T59" fmla="*/ 46 h 174"/>
                <a:gd name="T60" fmla="*/ 152 w 176"/>
                <a:gd name="T61" fmla="*/ 166 h 174"/>
                <a:gd name="T62" fmla="*/ 24 w 176"/>
                <a:gd name="T63" fmla="*/ 78 h 174"/>
                <a:gd name="T64" fmla="*/ 152 w 176"/>
                <a:gd name="T65" fmla="*/ 166 h 174"/>
                <a:gd name="T66" fmla="*/ 8 w 176"/>
                <a:gd name="T67" fmla="*/ 70 h 174"/>
                <a:gd name="T68" fmla="*/ 168 w 176"/>
                <a:gd name="T69" fmla="*/ 54 h 174"/>
                <a:gd name="T70" fmla="*/ 69 w 176"/>
                <a:gd name="T71" fmla="*/ 22 h 174"/>
                <a:gd name="T72" fmla="*/ 58 w 176"/>
                <a:gd name="T73" fmla="*/ 25 h 174"/>
                <a:gd name="T74" fmla="*/ 69 w 176"/>
                <a:gd name="T75" fmla="*/ 22 h 174"/>
                <a:gd name="T76" fmla="*/ 54 w 176"/>
                <a:gd name="T77" fmla="*/ 32 h 174"/>
                <a:gd name="T78" fmla="*/ 57 w 176"/>
                <a:gd name="T79" fmla="*/ 4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4">
                  <a:moveTo>
                    <a:pt x="64" y="118"/>
                  </a:moveTo>
                  <a:cubicBezTo>
                    <a:pt x="112" y="118"/>
                    <a:pt x="112" y="118"/>
                    <a:pt x="112" y="118"/>
                  </a:cubicBezTo>
                  <a:cubicBezTo>
                    <a:pt x="116" y="118"/>
                    <a:pt x="120" y="114"/>
                    <a:pt x="120" y="110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20" y="98"/>
                    <a:pt x="116" y="94"/>
                    <a:pt x="112" y="94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0" y="94"/>
                    <a:pt x="56" y="98"/>
                    <a:pt x="56" y="102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4"/>
                    <a:pt x="60" y="118"/>
                    <a:pt x="64" y="118"/>
                  </a:cubicBezTo>
                  <a:moveTo>
                    <a:pt x="64" y="102"/>
                  </a:moveTo>
                  <a:cubicBezTo>
                    <a:pt x="112" y="102"/>
                    <a:pt x="112" y="102"/>
                    <a:pt x="112" y="102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64" y="110"/>
                    <a:pt x="64" y="110"/>
                    <a:pt x="64" y="110"/>
                  </a:cubicBezTo>
                  <a:lnTo>
                    <a:pt x="64" y="102"/>
                  </a:lnTo>
                  <a:close/>
                  <a:moveTo>
                    <a:pt x="168" y="46"/>
                  </a:moveTo>
                  <a:cubicBezTo>
                    <a:pt x="152" y="46"/>
                    <a:pt x="152" y="46"/>
                    <a:pt x="152" y="46"/>
                  </a:cubicBezTo>
                  <a:cubicBezTo>
                    <a:pt x="147" y="28"/>
                    <a:pt x="147" y="28"/>
                    <a:pt x="147" y="28"/>
                  </a:cubicBezTo>
                  <a:cubicBezTo>
                    <a:pt x="145" y="19"/>
                    <a:pt x="136" y="14"/>
                    <a:pt x="128" y="17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3" y="0"/>
                    <a:pt x="53" y="2"/>
                    <a:pt x="49" y="10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4" y="46"/>
                    <a:pt x="0" y="50"/>
                    <a:pt x="0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4" y="78"/>
                    <a:pt x="8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70"/>
                    <a:pt x="20" y="174"/>
                    <a:pt x="24" y="174"/>
                  </a:cubicBezTo>
                  <a:cubicBezTo>
                    <a:pt x="152" y="174"/>
                    <a:pt x="152" y="174"/>
                    <a:pt x="152" y="174"/>
                  </a:cubicBezTo>
                  <a:cubicBezTo>
                    <a:pt x="156" y="174"/>
                    <a:pt x="160" y="170"/>
                    <a:pt x="160" y="166"/>
                  </a:cubicBezTo>
                  <a:cubicBezTo>
                    <a:pt x="160" y="78"/>
                    <a:pt x="160" y="78"/>
                    <a:pt x="160" y="78"/>
                  </a:cubicBezTo>
                  <a:cubicBezTo>
                    <a:pt x="168" y="78"/>
                    <a:pt x="168" y="78"/>
                    <a:pt x="168" y="78"/>
                  </a:cubicBezTo>
                  <a:cubicBezTo>
                    <a:pt x="172" y="78"/>
                    <a:pt x="176" y="74"/>
                    <a:pt x="176" y="70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176" y="50"/>
                    <a:pt x="172" y="46"/>
                    <a:pt x="168" y="46"/>
                  </a:cubicBezTo>
                  <a:moveTo>
                    <a:pt x="130" y="24"/>
                  </a:moveTo>
                  <a:cubicBezTo>
                    <a:pt x="134" y="23"/>
                    <a:pt x="138" y="26"/>
                    <a:pt x="140" y="30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5" y="30"/>
                    <a:pt x="115" y="30"/>
                    <a:pt x="115" y="30"/>
                  </a:cubicBezTo>
                  <a:cubicBezTo>
                    <a:pt x="114" y="28"/>
                    <a:pt x="114" y="28"/>
                    <a:pt x="114" y="28"/>
                  </a:cubicBezTo>
                  <a:lnTo>
                    <a:pt x="130" y="24"/>
                  </a:lnTo>
                  <a:close/>
                  <a:moveTo>
                    <a:pt x="127" y="46"/>
                  </a:moveTo>
                  <a:cubicBezTo>
                    <a:pt x="74" y="46"/>
                    <a:pt x="74" y="46"/>
                    <a:pt x="74" y="46"/>
                  </a:cubicBezTo>
                  <a:cubicBezTo>
                    <a:pt x="87" y="23"/>
                    <a:pt x="87" y="23"/>
                    <a:pt x="87" y="23"/>
                  </a:cubicBezTo>
                  <a:lnTo>
                    <a:pt x="127" y="46"/>
                  </a:lnTo>
                  <a:close/>
                  <a:moveTo>
                    <a:pt x="56" y="14"/>
                  </a:moveTo>
                  <a:cubicBezTo>
                    <a:pt x="58" y="10"/>
                    <a:pt x="63" y="9"/>
                    <a:pt x="66" y="11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37" y="46"/>
                    <a:pt x="37" y="46"/>
                    <a:pt x="37" y="46"/>
                  </a:cubicBezTo>
                  <a:lnTo>
                    <a:pt x="56" y="14"/>
                  </a:lnTo>
                  <a:close/>
                  <a:moveTo>
                    <a:pt x="152" y="166"/>
                  </a:moveTo>
                  <a:cubicBezTo>
                    <a:pt x="24" y="166"/>
                    <a:pt x="24" y="166"/>
                    <a:pt x="24" y="166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152" y="78"/>
                    <a:pt x="152" y="78"/>
                    <a:pt x="152" y="78"/>
                  </a:cubicBezTo>
                  <a:lnTo>
                    <a:pt x="152" y="166"/>
                  </a:lnTo>
                  <a:close/>
                  <a:moveTo>
                    <a:pt x="168" y="70"/>
                  </a:moveTo>
                  <a:cubicBezTo>
                    <a:pt x="8" y="70"/>
                    <a:pt x="8" y="70"/>
                    <a:pt x="8" y="7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168" y="54"/>
                    <a:pt x="168" y="54"/>
                    <a:pt x="168" y="54"/>
                  </a:cubicBezTo>
                  <a:lnTo>
                    <a:pt x="168" y="70"/>
                  </a:lnTo>
                  <a:close/>
                  <a:moveTo>
                    <a:pt x="69" y="22"/>
                  </a:moveTo>
                  <a:cubicBezTo>
                    <a:pt x="62" y="18"/>
                    <a:pt x="62" y="18"/>
                    <a:pt x="62" y="18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5" y="29"/>
                    <a:pt x="65" y="29"/>
                    <a:pt x="65" y="29"/>
                  </a:cubicBezTo>
                  <a:lnTo>
                    <a:pt x="69" y="22"/>
                  </a:lnTo>
                  <a:close/>
                  <a:moveTo>
                    <a:pt x="61" y="36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7" y="43"/>
                    <a:pt x="57" y="43"/>
                    <a:pt x="57" y="43"/>
                  </a:cubicBezTo>
                  <a:lnTo>
                    <a:pt x="61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Group 68">
            <a:extLst>
              <a:ext uri="{FF2B5EF4-FFF2-40B4-BE49-F238E27FC236}">
                <a16:creationId xmlns:a16="http://schemas.microsoft.com/office/drawing/2014/main" xmlns="" id="{44BBF54E-645F-4224-829E-69AD6831D34E}"/>
              </a:ext>
            </a:extLst>
          </p:cNvPr>
          <p:cNvGrpSpPr/>
          <p:nvPr/>
        </p:nvGrpSpPr>
        <p:grpSpPr>
          <a:xfrm>
            <a:off x="6110108" y="2845591"/>
            <a:ext cx="1958383" cy="611706"/>
            <a:chOff x="1317257" y="1824875"/>
            <a:chExt cx="3761195" cy="815608"/>
          </a:xfrm>
        </p:grpSpPr>
        <p:sp>
          <p:nvSpPr>
            <p:cNvPr id="43" name="TextBox 72">
              <a:extLst>
                <a:ext uri="{FF2B5EF4-FFF2-40B4-BE49-F238E27FC236}">
                  <a16:creationId xmlns:a16="http://schemas.microsoft.com/office/drawing/2014/main" xmlns="" id="{5B5358C3-4E98-4A22-8F2A-087B58B7FC63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44" name="Rectangle 73">
              <a:extLst>
                <a:ext uri="{FF2B5EF4-FFF2-40B4-BE49-F238E27FC236}">
                  <a16:creationId xmlns:a16="http://schemas.microsoft.com/office/drawing/2014/main" xmlns="" id="{06840FAD-F2DE-4286-96DF-68D0E67B14C4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45" name="Group 69">
            <a:extLst>
              <a:ext uri="{FF2B5EF4-FFF2-40B4-BE49-F238E27FC236}">
                <a16:creationId xmlns:a16="http://schemas.microsoft.com/office/drawing/2014/main" xmlns="" id="{A216CB68-21DA-4226-B48F-D3656936593F}"/>
              </a:ext>
            </a:extLst>
          </p:cNvPr>
          <p:cNvGrpSpPr/>
          <p:nvPr/>
        </p:nvGrpSpPr>
        <p:grpSpPr>
          <a:xfrm>
            <a:off x="6110108" y="3838522"/>
            <a:ext cx="1958383" cy="611706"/>
            <a:chOff x="1317257" y="1824875"/>
            <a:chExt cx="3761195" cy="815608"/>
          </a:xfrm>
        </p:grpSpPr>
        <p:sp>
          <p:nvSpPr>
            <p:cNvPr id="46" name="TextBox 70">
              <a:extLst>
                <a:ext uri="{FF2B5EF4-FFF2-40B4-BE49-F238E27FC236}">
                  <a16:creationId xmlns:a16="http://schemas.microsoft.com/office/drawing/2014/main" xmlns="" id="{7D041293-AEF8-45C3-83F1-06AC8573A9B5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47" name="Rectangle 71">
              <a:extLst>
                <a:ext uri="{FF2B5EF4-FFF2-40B4-BE49-F238E27FC236}">
                  <a16:creationId xmlns:a16="http://schemas.microsoft.com/office/drawing/2014/main" xmlns="" id="{E955DC07-977F-4AE0-9BAB-3D6382F38EE0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48" name="Straight Connector 67">
            <a:extLst>
              <a:ext uri="{FF2B5EF4-FFF2-40B4-BE49-F238E27FC236}">
                <a16:creationId xmlns:a16="http://schemas.microsoft.com/office/drawing/2014/main" xmlns="" id="{69F339BB-438E-43F1-96A9-0EAA290D4448}"/>
              </a:ext>
            </a:extLst>
          </p:cNvPr>
          <p:cNvCxnSpPr/>
          <p:nvPr/>
        </p:nvCxnSpPr>
        <p:spPr>
          <a:xfrm>
            <a:off x="6336196" y="3605212"/>
            <a:ext cx="1836204" cy="0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20000"/>
                <a:lumOff val="80000"/>
              </a:srgbClr>
            </a:solidFill>
            <a:prstDash val="solid"/>
          </a:ln>
          <a:effectLst/>
        </p:spPr>
      </p:cxnSp>
      <p:grpSp>
        <p:nvGrpSpPr>
          <p:cNvPr id="49" name="Group 60">
            <a:extLst>
              <a:ext uri="{FF2B5EF4-FFF2-40B4-BE49-F238E27FC236}">
                <a16:creationId xmlns:a16="http://schemas.microsoft.com/office/drawing/2014/main" xmlns="" id="{0921AA69-D072-4AE7-8565-468FA67A7862}"/>
              </a:ext>
            </a:extLst>
          </p:cNvPr>
          <p:cNvGrpSpPr/>
          <p:nvPr/>
        </p:nvGrpSpPr>
        <p:grpSpPr>
          <a:xfrm>
            <a:off x="1039504" y="2845591"/>
            <a:ext cx="1958383" cy="611706"/>
            <a:chOff x="1317257" y="1824875"/>
            <a:chExt cx="3761195" cy="815608"/>
          </a:xfrm>
        </p:grpSpPr>
        <p:sp>
          <p:nvSpPr>
            <p:cNvPr id="50" name="TextBox 64">
              <a:extLst>
                <a:ext uri="{FF2B5EF4-FFF2-40B4-BE49-F238E27FC236}">
                  <a16:creationId xmlns:a16="http://schemas.microsoft.com/office/drawing/2014/main" xmlns="" id="{1B0D5229-AE6D-4102-9F8F-03171B3C910F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51" name="Rectangle 65">
              <a:extLst>
                <a:ext uri="{FF2B5EF4-FFF2-40B4-BE49-F238E27FC236}">
                  <a16:creationId xmlns:a16="http://schemas.microsoft.com/office/drawing/2014/main" xmlns="" id="{EBB803BA-693E-424E-83D2-C42FF4F25876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52" name="Group 61">
            <a:extLst>
              <a:ext uri="{FF2B5EF4-FFF2-40B4-BE49-F238E27FC236}">
                <a16:creationId xmlns:a16="http://schemas.microsoft.com/office/drawing/2014/main" xmlns="" id="{B85AB698-4113-4177-B8DE-A1CD647D372B}"/>
              </a:ext>
            </a:extLst>
          </p:cNvPr>
          <p:cNvGrpSpPr/>
          <p:nvPr/>
        </p:nvGrpSpPr>
        <p:grpSpPr>
          <a:xfrm>
            <a:off x="1039504" y="3838522"/>
            <a:ext cx="1958383" cy="611706"/>
            <a:chOff x="1317257" y="1824875"/>
            <a:chExt cx="3761195" cy="815608"/>
          </a:xfrm>
        </p:grpSpPr>
        <p:sp>
          <p:nvSpPr>
            <p:cNvPr id="53" name="TextBox 62">
              <a:extLst>
                <a:ext uri="{FF2B5EF4-FFF2-40B4-BE49-F238E27FC236}">
                  <a16:creationId xmlns:a16="http://schemas.microsoft.com/office/drawing/2014/main" xmlns="" id="{698D393E-02A5-4966-85D3-09677A18EB29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54" name="Rectangle 63">
              <a:extLst>
                <a:ext uri="{FF2B5EF4-FFF2-40B4-BE49-F238E27FC236}">
                  <a16:creationId xmlns:a16="http://schemas.microsoft.com/office/drawing/2014/main" xmlns="" id="{1721B46E-C18B-41BF-9DF8-3315571A813D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55" name="Straight Connector 59">
            <a:extLst>
              <a:ext uri="{FF2B5EF4-FFF2-40B4-BE49-F238E27FC236}">
                <a16:creationId xmlns:a16="http://schemas.microsoft.com/office/drawing/2014/main" xmlns="" id="{B386599C-301E-43BB-8692-D36A90F7B7AA}"/>
              </a:ext>
            </a:extLst>
          </p:cNvPr>
          <p:cNvCxnSpPr/>
          <p:nvPr/>
        </p:nvCxnSpPr>
        <p:spPr>
          <a:xfrm>
            <a:off x="962598" y="3605212"/>
            <a:ext cx="1836204" cy="0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20000"/>
                <a:lumOff val="80000"/>
              </a:srgbClr>
            </a:solidFill>
            <a:prstDash val="solid"/>
          </a:ln>
          <a:effectLst/>
        </p:spPr>
      </p:cxnSp>
      <p:sp>
        <p:nvSpPr>
          <p:cNvPr id="56" name="Title 1">
            <a:extLst>
              <a:ext uri="{FF2B5EF4-FFF2-40B4-BE49-F238E27FC236}">
                <a16:creationId xmlns:a16="http://schemas.microsoft.com/office/drawing/2014/main" xmlns="" id="{3DEA0FEA-1AB2-4194-8742-E0CB2EEB3544}"/>
              </a:ext>
            </a:extLst>
          </p:cNvPr>
          <p:cNvSpPr txBox="1">
            <a:spLocks/>
          </p:cNvSpPr>
          <p:nvPr/>
        </p:nvSpPr>
        <p:spPr>
          <a:xfrm>
            <a:off x="593557" y="1052736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8476" y="2568505"/>
            <a:ext cx="3090267" cy="309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1">
            <a:extLst>
              <a:ext uri="{FF2B5EF4-FFF2-40B4-BE49-F238E27FC236}">
                <a16:creationId xmlns:a16="http://schemas.microsoft.com/office/drawing/2014/main" xmlns="" id="{655EBC68-07CF-4D3C-8C7B-6BCCF1D0D5BE}"/>
              </a:ext>
            </a:extLst>
          </p:cNvPr>
          <p:cNvSpPr txBox="1"/>
          <p:nvPr/>
        </p:nvSpPr>
        <p:spPr>
          <a:xfrm>
            <a:off x="3879476" y="3461282"/>
            <a:ext cx="2633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工作完成情况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15FC073-4BC7-4B0E-8E0A-FEA08E6833F2}"/>
              </a:ext>
            </a:extLst>
          </p:cNvPr>
          <p:cNvSpPr/>
          <p:nvPr/>
        </p:nvSpPr>
        <p:spPr>
          <a:xfrm>
            <a:off x="3981268" y="2739989"/>
            <a:ext cx="21749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30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PAPT </a:t>
            </a:r>
            <a:r>
              <a:rPr kumimoji="0" lang="en-US" altLang="zh-CN" sz="4400" b="1" i="0" u="none" strike="noStrike" kern="0" cap="none" spc="30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02</a:t>
            </a:r>
            <a:endParaRPr kumimoji="0" lang="zh-CN" altLang="en-US" sz="4400" b="1" i="0" u="none" strike="noStrike" kern="0" cap="none" spc="30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DFTongTong-B5" panose="02010609010101010101" pitchFamily="49" charset="-120"/>
              <a:ea typeface="DFTongTong-B5" panose="02010609010101010101" pitchFamily="49" charset="-120"/>
              <a:cs typeface="Adobe Arabic" panose="02040503050201020203" pitchFamily="18" charset="-78"/>
              <a:sym typeface="微软雅黑" pitchFamily="34" charset="-122"/>
            </a:endParaRPr>
          </a:p>
        </p:txBody>
      </p:sp>
      <p:sp>
        <p:nvSpPr>
          <p:cNvPr id="8" name="弧形 7"/>
          <p:cNvSpPr/>
          <p:nvPr/>
        </p:nvSpPr>
        <p:spPr>
          <a:xfrm rot="21292773">
            <a:off x="3236586" y="2257729"/>
            <a:ext cx="2394157" cy="2394153"/>
          </a:xfrm>
          <a:prstGeom prst="arc">
            <a:avLst>
              <a:gd name="adj1" fmla="val 1936544"/>
              <a:gd name="adj2" fmla="val 19930921"/>
            </a:avLst>
          </a:prstGeom>
          <a:noFill/>
          <a:ln w="28575" cap="flat" cmpd="sng" algn="ctr">
            <a:solidFill>
              <a:srgbClr val="F18CA4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545" y="805780"/>
            <a:ext cx="26554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组合 76"/>
          <p:cNvGrpSpPr/>
          <p:nvPr/>
        </p:nvGrpSpPr>
        <p:grpSpPr>
          <a:xfrm>
            <a:off x="2941163" y="1872022"/>
            <a:ext cx="3261670" cy="3429186"/>
            <a:chOff x="2941163" y="1088336"/>
            <a:chExt cx="3261670" cy="3429186"/>
          </a:xfrm>
        </p:grpSpPr>
        <p:sp>
          <p:nvSpPr>
            <p:cNvPr id="78" name="Freeform: Shape 4">
              <a:extLst>
                <a:ext uri="{FF2B5EF4-FFF2-40B4-BE49-F238E27FC236}">
                  <a16:creationId xmlns:a16="http://schemas.microsoft.com/office/drawing/2014/main" xmlns="" id="{AA48DC34-2F0E-4F55-BF95-1D30524CA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163" y="2009610"/>
              <a:ext cx="1036146" cy="1802334"/>
            </a:xfrm>
            <a:custGeom>
              <a:avLst/>
              <a:gdLst/>
              <a:ahLst/>
              <a:cxnLst>
                <a:cxn ang="0">
                  <a:pos x="167" y="466"/>
                </a:cxn>
                <a:cxn ang="0">
                  <a:pos x="21" y="289"/>
                </a:cxn>
                <a:cxn ang="0">
                  <a:pos x="268" y="0"/>
                </a:cxn>
                <a:cxn ang="0">
                  <a:pos x="143" y="251"/>
                </a:cxn>
                <a:cxn ang="0">
                  <a:pos x="167" y="466"/>
                </a:cxn>
              </a:cxnLst>
              <a:rect l="0" t="0" r="r" b="b"/>
              <a:pathLst>
                <a:path w="268" h="466">
                  <a:moveTo>
                    <a:pt x="167" y="466"/>
                  </a:moveTo>
                  <a:cubicBezTo>
                    <a:pt x="167" y="466"/>
                    <a:pt x="37" y="425"/>
                    <a:pt x="21" y="289"/>
                  </a:cubicBezTo>
                  <a:cubicBezTo>
                    <a:pt x="0" y="124"/>
                    <a:pt x="268" y="0"/>
                    <a:pt x="268" y="0"/>
                  </a:cubicBezTo>
                  <a:cubicBezTo>
                    <a:pt x="268" y="0"/>
                    <a:pt x="158" y="137"/>
                    <a:pt x="143" y="251"/>
                  </a:cubicBezTo>
                  <a:cubicBezTo>
                    <a:pt x="127" y="376"/>
                    <a:pt x="167" y="466"/>
                    <a:pt x="167" y="466"/>
                  </a:cubicBezTo>
                  <a:close/>
                </a:path>
              </a:pathLst>
            </a:custGeom>
            <a:noFill/>
            <a:ln w="9525">
              <a:solidFill>
                <a:srgbClr val="FFFFFF">
                  <a:lumMod val="5000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79" name="Freeform: Shape 5">
              <a:extLst>
                <a:ext uri="{FF2B5EF4-FFF2-40B4-BE49-F238E27FC236}">
                  <a16:creationId xmlns:a16="http://schemas.microsoft.com/office/drawing/2014/main" xmlns="" id="{0C30C54C-DC5B-4103-BFA8-D359EB84C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395" y="1230912"/>
              <a:ext cx="1867982" cy="1224710"/>
            </a:xfrm>
            <a:custGeom>
              <a:avLst/>
              <a:gdLst/>
              <a:ahLst/>
              <a:cxnLst>
                <a:cxn ang="0">
                  <a:pos x="29" y="316"/>
                </a:cxn>
                <a:cxn ang="0">
                  <a:pos x="109" y="101"/>
                </a:cxn>
                <a:cxn ang="0">
                  <a:pos x="483" y="170"/>
                </a:cxn>
                <a:cxn ang="0">
                  <a:pos x="204" y="188"/>
                </a:cxn>
                <a:cxn ang="0">
                  <a:pos x="29" y="316"/>
                </a:cxn>
              </a:cxnLst>
              <a:rect l="0" t="0" r="r" b="b"/>
              <a:pathLst>
                <a:path w="483" h="316">
                  <a:moveTo>
                    <a:pt x="29" y="316"/>
                  </a:moveTo>
                  <a:cubicBezTo>
                    <a:pt x="29" y="316"/>
                    <a:pt x="0" y="183"/>
                    <a:pt x="109" y="101"/>
                  </a:cubicBezTo>
                  <a:cubicBezTo>
                    <a:pt x="242" y="0"/>
                    <a:pt x="483" y="170"/>
                    <a:pt x="483" y="170"/>
                  </a:cubicBezTo>
                  <a:cubicBezTo>
                    <a:pt x="483" y="170"/>
                    <a:pt x="310" y="144"/>
                    <a:pt x="204" y="188"/>
                  </a:cubicBezTo>
                  <a:cubicBezTo>
                    <a:pt x="87" y="236"/>
                    <a:pt x="29" y="316"/>
                    <a:pt x="29" y="316"/>
                  </a:cubicBezTo>
                  <a:close/>
                </a:path>
              </a:pathLst>
            </a:custGeom>
            <a:noFill/>
            <a:ln w="9525">
              <a:solidFill>
                <a:srgbClr val="FFFFFF">
                  <a:lumMod val="5000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80" name="Freeform: Shape 6">
              <a:extLst>
                <a:ext uri="{FF2B5EF4-FFF2-40B4-BE49-F238E27FC236}">
                  <a16:creationId xmlns:a16="http://schemas.microsoft.com/office/drawing/2014/main" xmlns="" id="{9D801AE0-4F19-49D8-AE9C-DCB0849C9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2565" y="1088336"/>
              <a:ext cx="1466657" cy="1593951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26" y="54"/>
                </a:cxn>
                <a:cxn ang="0">
                  <a:pos x="353" y="412"/>
                </a:cxn>
                <a:cxn ang="0">
                  <a:pos x="198" y="179"/>
                </a:cxn>
                <a:cxn ang="0">
                  <a:pos x="0" y="93"/>
                </a:cxn>
              </a:cxnLst>
              <a:rect l="0" t="0" r="r" b="b"/>
              <a:pathLst>
                <a:path w="380" h="412">
                  <a:moveTo>
                    <a:pt x="0" y="93"/>
                  </a:moveTo>
                  <a:cubicBezTo>
                    <a:pt x="0" y="93"/>
                    <a:pt x="100" y="0"/>
                    <a:pt x="226" y="54"/>
                  </a:cubicBezTo>
                  <a:cubicBezTo>
                    <a:pt x="380" y="119"/>
                    <a:pt x="353" y="412"/>
                    <a:pt x="353" y="412"/>
                  </a:cubicBezTo>
                  <a:cubicBezTo>
                    <a:pt x="353" y="412"/>
                    <a:pt x="289" y="249"/>
                    <a:pt x="198" y="179"/>
                  </a:cubicBezTo>
                  <a:cubicBezTo>
                    <a:pt x="98" y="102"/>
                    <a:pt x="0" y="93"/>
                    <a:pt x="0" y="93"/>
                  </a:cubicBezTo>
                  <a:close/>
                </a:path>
              </a:pathLst>
            </a:custGeom>
            <a:noFill/>
            <a:ln w="9525">
              <a:solidFill>
                <a:srgbClr val="FFFFFF">
                  <a:lumMod val="5000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81" name="Freeform: Shape 7">
              <a:extLst>
                <a:ext uri="{FF2B5EF4-FFF2-40B4-BE49-F238E27FC236}">
                  <a16:creationId xmlns:a16="http://schemas.microsoft.com/office/drawing/2014/main" xmlns="" id="{8A793ED6-7B6B-4C3E-9CE5-B7FE7772C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687" y="1797571"/>
              <a:ext cx="1036146" cy="1802334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247" y="177"/>
                </a:cxn>
                <a:cxn ang="0">
                  <a:pos x="0" y="466"/>
                </a:cxn>
                <a:cxn ang="0">
                  <a:pos x="125" y="215"/>
                </a:cxn>
                <a:cxn ang="0">
                  <a:pos x="101" y="0"/>
                </a:cxn>
              </a:cxnLst>
              <a:rect l="0" t="0" r="r" b="b"/>
              <a:pathLst>
                <a:path w="268" h="466">
                  <a:moveTo>
                    <a:pt x="101" y="0"/>
                  </a:moveTo>
                  <a:cubicBezTo>
                    <a:pt x="101" y="0"/>
                    <a:pt x="231" y="41"/>
                    <a:pt x="247" y="177"/>
                  </a:cubicBezTo>
                  <a:cubicBezTo>
                    <a:pt x="268" y="342"/>
                    <a:pt x="0" y="466"/>
                    <a:pt x="0" y="466"/>
                  </a:cubicBezTo>
                  <a:cubicBezTo>
                    <a:pt x="0" y="466"/>
                    <a:pt x="110" y="329"/>
                    <a:pt x="125" y="215"/>
                  </a:cubicBezTo>
                  <a:cubicBezTo>
                    <a:pt x="141" y="90"/>
                    <a:pt x="101" y="0"/>
                    <a:pt x="101" y="0"/>
                  </a:cubicBezTo>
                  <a:close/>
                </a:path>
              </a:pathLst>
            </a:custGeom>
            <a:noFill/>
            <a:ln w="9525">
              <a:solidFill>
                <a:srgbClr val="FFFFFF">
                  <a:lumMod val="5000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82" name="Freeform: Shape 8">
              <a:extLst>
                <a:ext uri="{FF2B5EF4-FFF2-40B4-BE49-F238E27FC236}">
                  <a16:creationId xmlns:a16="http://schemas.microsoft.com/office/drawing/2014/main" xmlns="" id="{590AFAFE-B87F-49B4-BDB1-6448B3313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620" y="3153890"/>
              <a:ext cx="1864334" cy="1224710"/>
            </a:xfrm>
            <a:custGeom>
              <a:avLst/>
              <a:gdLst/>
              <a:ahLst/>
              <a:cxnLst>
                <a:cxn ang="0">
                  <a:pos x="454" y="0"/>
                </a:cxn>
                <a:cxn ang="0">
                  <a:pos x="374" y="215"/>
                </a:cxn>
                <a:cxn ang="0">
                  <a:pos x="0" y="146"/>
                </a:cxn>
                <a:cxn ang="0">
                  <a:pos x="280" y="128"/>
                </a:cxn>
                <a:cxn ang="0">
                  <a:pos x="454" y="0"/>
                </a:cxn>
              </a:cxnLst>
              <a:rect l="0" t="0" r="r" b="b"/>
              <a:pathLst>
                <a:path w="483" h="316">
                  <a:moveTo>
                    <a:pt x="454" y="0"/>
                  </a:moveTo>
                  <a:cubicBezTo>
                    <a:pt x="454" y="0"/>
                    <a:pt x="483" y="133"/>
                    <a:pt x="374" y="215"/>
                  </a:cubicBezTo>
                  <a:cubicBezTo>
                    <a:pt x="241" y="316"/>
                    <a:pt x="0" y="146"/>
                    <a:pt x="0" y="146"/>
                  </a:cubicBezTo>
                  <a:cubicBezTo>
                    <a:pt x="0" y="146"/>
                    <a:pt x="173" y="172"/>
                    <a:pt x="280" y="128"/>
                  </a:cubicBezTo>
                  <a:cubicBezTo>
                    <a:pt x="396" y="80"/>
                    <a:pt x="454" y="0"/>
                    <a:pt x="454" y="0"/>
                  </a:cubicBezTo>
                  <a:close/>
                </a:path>
              </a:pathLst>
            </a:custGeom>
            <a:noFill/>
            <a:ln w="9525">
              <a:solidFill>
                <a:srgbClr val="FFFFFF">
                  <a:lumMod val="5000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83" name="Freeform: Shape 9">
              <a:extLst>
                <a:ext uri="{FF2B5EF4-FFF2-40B4-BE49-F238E27FC236}">
                  <a16:creationId xmlns:a16="http://schemas.microsoft.com/office/drawing/2014/main" xmlns="" id="{40487ADE-55AA-4DF8-8C81-B07F6C519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1126" y="2923571"/>
              <a:ext cx="1466657" cy="1593951"/>
            </a:xfrm>
            <a:custGeom>
              <a:avLst/>
              <a:gdLst/>
              <a:ahLst/>
              <a:cxnLst>
                <a:cxn ang="0">
                  <a:pos x="380" y="320"/>
                </a:cxn>
                <a:cxn ang="0">
                  <a:pos x="154" y="359"/>
                </a:cxn>
                <a:cxn ang="0">
                  <a:pos x="27" y="0"/>
                </a:cxn>
                <a:cxn ang="0">
                  <a:pos x="182" y="233"/>
                </a:cxn>
                <a:cxn ang="0">
                  <a:pos x="380" y="320"/>
                </a:cxn>
              </a:cxnLst>
              <a:rect l="0" t="0" r="r" b="b"/>
              <a:pathLst>
                <a:path w="380" h="412">
                  <a:moveTo>
                    <a:pt x="380" y="320"/>
                  </a:moveTo>
                  <a:cubicBezTo>
                    <a:pt x="380" y="320"/>
                    <a:pt x="280" y="412"/>
                    <a:pt x="154" y="359"/>
                  </a:cubicBezTo>
                  <a:cubicBezTo>
                    <a:pt x="0" y="294"/>
                    <a:pt x="27" y="0"/>
                    <a:pt x="27" y="0"/>
                  </a:cubicBezTo>
                  <a:cubicBezTo>
                    <a:pt x="27" y="0"/>
                    <a:pt x="91" y="163"/>
                    <a:pt x="182" y="233"/>
                  </a:cubicBezTo>
                  <a:cubicBezTo>
                    <a:pt x="282" y="310"/>
                    <a:pt x="380" y="320"/>
                    <a:pt x="380" y="320"/>
                  </a:cubicBezTo>
                  <a:close/>
                </a:path>
              </a:pathLst>
            </a:custGeom>
            <a:noFill/>
            <a:ln w="9525">
              <a:solidFill>
                <a:srgbClr val="FFFFFF">
                  <a:lumMod val="5000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3115717" y="1386033"/>
              <a:ext cx="2907384" cy="2877660"/>
              <a:chOff x="3125200" y="1412088"/>
              <a:chExt cx="2907384" cy="2877660"/>
            </a:xfrm>
            <a:solidFill>
              <a:srgbClr val="F88A9C"/>
            </a:solidFill>
          </p:grpSpPr>
          <p:grpSp>
            <p:nvGrpSpPr>
              <p:cNvPr id="85" name="Group 10">
                <a:extLst>
                  <a:ext uri="{FF2B5EF4-FFF2-40B4-BE49-F238E27FC236}">
                    <a16:creationId xmlns:a16="http://schemas.microsoft.com/office/drawing/2014/main" xmlns="" id="{65EAD043-67E3-4DC8-A153-8C215D84A48B}"/>
                  </a:ext>
                </a:extLst>
              </p:cNvPr>
              <p:cNvGrpSpPr/>
              <p:nvPr/>
            </p:nvGrpSpPr>
            <p:grpSpPr>
              <a:xfrm>
                <a:off x="3125200" y="2829183"/>
                <a:ext cx="267559" cy="411628"/>
                <a:chOff x="4235451" y="4579938"/>
                <a:chExt cx="123825" cy="190499"/>
              </a:xfrm>
              <a:grpFill/>
            </p:grpSpPr>
            <p:sp>
              <p:nvSpPr>
                <p:cNvPr id="128" name="Freeform: Shape 11">
                  <a:extLst>
                    <a:ext uri="{FF2B5EF4-FFF2-40B4-BE49-F238E27FC236}">
                      <a16:creationId xmlns:a16="http://schemas.microsoft.com/office/drawing/2014/main" xmlns="" id="{9FBCFF5C-B42F-4195-8455-6A2ED85E9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5451" y="4721225"/>
                  <a:ext cx="123825" cy="49212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8" y="17"/>
                    </a:cxn>
                    <a:cxn ang="0">
                      <a:pos x="12" y="16"/>
                    </a:cxn>
                    <a:cxn ang="0">
                      <a:pos x="30" y="15"/>
                    </a:cxn>
                    <a:cxn ang="0">
                      <a:pos x="43" y="3"/>
                    </a:cxn>
                    <a:cxn ang="0">
                      <a:pos x="40" y="2"/>
                    </a:cxn>
                    <a:cxn ang="0">
                      <a:pos x="33" y="8"/>
                    </a:cxn>
                    <a:cxn ang="0">
                      <a:pos x="17" y="7"/>
                    </a:cxn>
                    <a:cxn ang="0">
                      <a:pos x="30" y="5"/>
                    </a:cxn>
                    <a:cxn ang="0">
                      <a:pos x="28" y="2"/>
                    </a:cxn>
                    <a:cxn ang="0">
                      <a:pos x="15" y="2"/>
                    </a:cxn>
                    <a:cxn ang="0">
                      <a:pos x="7" y="1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43" h="17">
                      <a:moveTo>
                        <a:pt x="0" y="8"/>
                      </a:moveTo>
                      <a:cubicBezTo>
                        <a:pt x="0" y="11"/>
                        <a:pt x="5" y="16"/>
                        <a:pt x="8" y="17"/>
                      </a:cubicBezTo>
                      <a:cubicBezTo>
                        <a:pt x="9" y="17"/>
                        <a:pt x="10" y="16"/>
                        <a:pt x="12" y="16"/>
                      </a:cubicBezTo>
                      <a:cubicBezTo>
                        <a:pt x="12" y="16"/>
                        <a:pt x="26" y="17"/>
                        <a:pt x="30" y="15"/>
                      </a:cubicBezTo>
                      <a:cubicBezTo>
                        <a:pt x="33" y="14"/>
                        <a:pt x="43" y="5"/>
                        <a:pt x="43" y="3"/>
                      </a:cubicBezTo>
                      <a:cubicBezTo>
                        <a:pt x="43" y="1"/>
                        <a:pt x="42" y="0"/>
                        <a:pt x="40" y="2"/>
                      </a:cubicBezTo>
                      <a:cubicBezTo>
                        <a:pt x="37" y="3"/>
                        <a:pt x="35" y="6"/>
                        <a:pt x="33" y="8"/>
                      </a:cubicBezTo>
                      <a:cubicBezTo>
                        <a:pt x="29" y="11"/>
                        <a:pt x="21" y="12"/>
                        <a:pt x="17" y="7"/>
                      </a:cubicBezTo>
                      <a:cubicBezTo>
                        <a:pt x="17" y="7"/>
                        <a:pt x="28" y="8"/>
                        <a:pt x="30" y="5"/>
                      </a:cubicBezTo>
                      <a:cubicBezTo>
                        <a:pt x="31" y="3"/>
                        <a:pt x="30" y="1"/>
                        <a:pt x="28" y="2"/>
                      </a:cubicBezTo>
                      <a:cubicBezTo>
                        <a:pt x="26" y="2"/>
                        <a:pt x="17" y="2"/>
                        <a:pt x="15" y="2"/>
                      </a:cubicBezTo>
                      <a:cubicBezTo>
                        <a:pt x="12" y="1"/>
                        <a:pt x="8" y="0"/>
                        <a:pt x="7" y="1"/>
                      </a:cubicBezTo>
                      <a:cubicBezTo>
                        <a:pt x="5" y="2"/>
                        <a:pt x="1" y="5"/>
                        <a:pt x="0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9" name="Freeform: Shape 12">
                  <a:extLst>
                    <a:ext uri="{FF2B5EF4-FFF2-40B4-BE49-F238E27FC236}">
                      <a16:creationId xmlns:a16="http://schemas.microsoft.com/office/drawing/2014/main" xmlns="" id="{75E067C4-6C68-4A68-B222-9D57C73318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1488" y="4695825"/>
                  <a:ext cx="49213" cy="19050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4"/>
                    </a:cxn>
                    <a:cxn ang="0">
                      <a:pos x="5" y="4"/>
                    </a:cxn>
                    <a:cxn ang="0">
                      <a:pos x="5" y="4"/>
                    </a:cxn>
                    <a:cxn ang="0">
                      <a:pos x="9" y="7"/>
                    </a:cxn>
                    <a:cxn ang="0">
                      <a:pos x="13" y="4"/>
                    </a:cxn>
                    <a:cxn ang="0">
                      <a:pos x="12" y="4"/>
                    </a:cxn>
                    <a:cxn ang="0">
                      <a:pos x="15" y="4"/>
                    </a:cxn>
                    <a:cxn ang="0">
                      <a:pos x="17" y="2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17" h="7">
                      <a:moveTo>
                        <a:pt x="15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6"/>
                        <a:pt x="6" y="7"/>
                        <a:pt x="9" y="7"/>
                      </a:cubicBezTo>
                      <a:cubicBezTo>
                        <a:pt x="11" y="7"/>
                        <a:pt x="13" y="6"/>
                        <a:pt x="13" y="4"/>
                      </a:cubicBezTo>
                      <a:cubicBezTo>
                        <a:pt x="13" y="4"/>
                        <a:pt x="12" y="4"/>
                        <a:pt x="12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6" y="4"/>
                        <a:pt x="17" y="3"/>
                        <a:pt x="17" y="2"/>
                      </a:cubicBezTo>
                      <a:cubicBezTo>
                        <a:pt x="17" y="1"/>
                        <a:pt x="16" y="0"/>
                        <a:pt x="1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0" name="Freeform: Shape 13">
                  <a:extLst>
                    <a:ext uri="{FF2B5EF4-FFF2-40B4-BE49-F238E27FC236}">
                      <a16:creationId xmlns:a16="http://schemas.microsoft.com/office/drawing/2014/main" xmlns="" id="{90FEB10D-9782-4161-8B40-21820C2BCD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0851" y="4579938"/>
                  <a:ext cx="88900" cy="100012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0" y="16"/>
                    </a:cxn>
                    <a:cxn ang="0">
                      <a:pos x="7" y="35"/>
                    </a:cxn>
                    <a:cxn ang="0">
                      <a:pos x="25" y="35"/>
                    </a:cxn>
                    <a:cxn ang="0">
                      <a:pos x="31" y="16"/>
                    </a:cxn>
                    <a:cxn ang="0">
                      <a:pos x="16" y="0"/>
                    </a:cxn>
                    <a:cxn ang="0">
                      <a:pos x="19" y="21"/>
                    </a:cxn>
                    <a:cxn ang="0">
                      <a:pos x="16" y="19"/>
                    </a:cxn>
                    <a:cxn ang="0">
                      <a:pos x="12" y="21"/>
                    </a:cxn>
                    <a:cxn ang="0">
                      <a:pos x="12" y="17"/>
                    </a:cxn>
                    <a:cxn ang="0">
                      <a:pos x="9" y="14"/>
                    </a:cxn>
                    <a:cxn ang="0">
                      <a:pos x="14" y="13"/>
                    </a:cxn>
                    <a:cxn ang="0">
                      <a:pos x="16" y="9"/>
                    </a:cxn>
                    <a:cxn ang="0">
                      <a:pos x="17" y="13"/>
                    </a:cxn>
                    <a:cxn ang="0">
                      <a:pos x="22" y="14"/>
                    </a:cxn>
                    <a:cxn ang="0">
                      <a:pos x="19" y="17"/>
                    </a:cxn>
                    <a:cxn ang="0">
                      <a:pos x="19" y="21"/>
                    </a:cxn>
                  </a:cxnLst>
                  <a:rect l="0" t="0" r="r" b="b"/>
                  <a:pathLst>
                    <a:path w="31" h="35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3"/>
                        <a:pt x="7" y="27"/>
                        <a:pt x="7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5" y="27"/>
                        <a:pt x="31" y="23"/>
                        <a:pt x="31" y="16"/>
                      </a:cubicBezTo>
                      <a:cubicBezTo>
                        <a:pt x="31" y="7"/>
                        <a:pt x="24" y="0"/>
                        <a:pt x="16" y="0"/>
                      </a:cubicBezTo>
                      <a:close/>
                      <a:moveTo>
                        <a:pt x="19" y="21"/>
                      </a:move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lnTo>
                        <a:pt x="19" y="2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1" name="Freeform: Shape 14">
                  <a:extLst>
                    <a:ext uri="{FF2B5EF4-FFF2-40B4-BE49-F238E27FC236}">
                      <a16:creationId xmlns:a16="http://schemas.microsoft.com/office/drawing/2014/main" xmlns="" id="{DBB0D8C1-7C6E-4735-A3D4-22DFC7E03F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1488" y="4683125"/>
                  <a:ext cx="49213" cy="9525"/>
                </a:xfrm>
                <a:custGeom>
                  <a:avLst/>
                  <a:gdLst/>
                  <a:ahLst/>
                  <a:cxnLst>
                    <a:cxn ang="0">
                      <a:pos x="1" y="3"/>
                    </a:cxn>
                    <a:cxn ang="0">
                      <a:pos x="16" y="3"/>
                    </a:cxn>
                    <a:cxn ang="0">
                      <a:pos x="17" y="2"/>
                    </a:cxn>
                    <a:cxn ang="0">
                      <a:pos x="16" y="0"/>
                    </a:cxn>
                    <a:cxn ang="0">
                      <a:pos x="1" y="0"/>
                    </a:cxn>
                    <a:cxn ang="0">
                      <a:pos x="0" y="2"/>
                    </a:cxn>
                    <a:cxn ang="0">
                      <a:pos x="1" y="3"/>
                    </a:cxn>
                  </a:cxnLst>
                  <a:rect l="0" t="0" r="r" b="b"/>
                  <a:pathLst>
                    <a:path w="17" h="3">
                      <a:moveTo>
                        <a:pt x="1" y="3"/>
                      </a:move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7" y="3"/>
                        <a:pt x="17" y="2"/>
                        <a:pt x="17" y="2"/>
                      </a:cubicBezTo>
                      <a:cubicBezTo>
                        <a:pt x="17" y="1"/>
                        <a:pt x="17" y="0"/>
                        <a:pt x="16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86" name="Group 15">
                <a:extLst>
                  <a:ext uri="{FF2B5EF4-FFF2-40B4-BE49-F238E27FC236}">
                    <a16:creationId xmlns:a16="http://schemas.microsoft.com/office/drawing/2014/main" xmlns="" id="{F524CA9B-A5EB-443D-9E74-378DE721A753}"/>
                  </a:ext>
                </a:extLst>
              </p:cNvPr>
              <p:cNvGrpSpPr/>
              <p:nvPr/>
            </p:nvGrpSpPr>
            <p:grpSpPr>
              <a:xfrm>
                <a:off x="3541370" y="1649919"/>
                <a:ext cx="374643" cy="307466"/>
                <a:chOff x="2551113" y="4586288"/>
                <a:chExt cx="230188" cy="188912"/>
              </a:xfrm>
              <a:grpFill/>
            </p:grpSpPr>
            <p:sp>
              <p:nvSpPr>
                <p:cNvPr id="120" name="Oval 16">
                  <a:extLst>
                    <a:ext uri="{FF2B5EF4-FFF2-40B4-BE49-F238E27FC236}">
                      <a16:creationId xmlns:a16="http://schemas.microsoft.com/office/drawing/2014/main" xmlns="" id="{3FA6A0EE-20F7-4568-A5C4-2F71C9691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2088" y="4678363"/>
                  <a:ext cx="20638" cy="190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1" name="Freeform: Shape 17">
                  <a:extLst>
                    <a:ext uri="{FF2B5EF4-FFF2-40B4-BE49-F238E27FC236}">
                      <a16:creationId xmlns:a16="http://schemas.microsoft.com/office/drawing/2014/main" xmlns="" id="{0C2C3CCA-0218-4228-B44D-43262A086C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7163" y="4679950"/>
                  <a:ext cx="49213" cy="95250"/>
                </a:xfrm>
                <a:custGeom>
                  <a:avLst/>
                  <a:gdLst/>
                  <a:ahLst/>
                  <a:cxnLst>
                    <a:cxn ang="0">
                      <a:pos x="17" y="29"/>
                    </a:cxn>
                    <a:cxn ang="0">
                      <a:pos x="12" y="20"/>
                    </a:cxn>
                    <a:cxn ang="0">
                      <a:pos x="13" y="18"/>
                    </a:cxn>
                    <a:cxn ang="0">
                      <a:pos x="15" y="11"/>
                    </a:cxn>
                    <a:cxn ang="0">
                      <a:pos x="14" y="8"/>
                    </a:cxn>
                    <a:cxn ang="0">
                      <a:pos x="7" y="1"/>
                    </a:cxn>
                    <a:cxn ang="0">
                      <a:pos x="4" y="1"/>
                    </a:cxn>
                    <a:cxn ang="0">
                      <a:pos x="4" y="4"/>
                    </a:cxn>
                    <a:cxn ang="0">
                      <a:pos x="8" y="9"/>
                    </a:cxn>
                    <a:cxn ang="0">
                      <a:pos x="4" y="6"/>
                    </a:cxn>
                    <a:cxn ang="0">
                      <a:pos x="1" y="7"/>
                    </a:cxn>
                    <a:cxn ang="0">
                      <a:pos x="2" y="10"/>
                    </a:cxn>
                    <a:cxn ang="0">
                      <a:pos x="6" y="13"/>
                    </a:cxn>
                    <a:cxn ang="0">
                      <a:pos x="7" y="13"/>
                    </a:cxn>
                    <a:cxn ang="0">
                      <a:pos x="5" y="22"/>
                    </a:cxn>
                    <a:cxn ang="0">
                      <a:pos x="4" y="29"/>
                    </a:cxn>
                    <a:cxn ang="0">
                      <a:pos x="3" y="30"/>
                    </a:cxn>
                    <a:cxn ang="0">
                      <a:pos x="5" y="33"/>
                    </a:cxn>
                    <a:cxn ang="0">
                      <a:pos x="5" y="33"/>
                    </a:cxn>
                    <a:cxn ang="0">
                      <a:pos x="8" y="31"/>
                    </a:cxn>
                    <a:cxn ang="0">
                      <a:pos x="9" y="25"/>
                    </a:cxn>
                    <a:cxn ang="0">
                      <a:pos x="13" y="31"/>
                    </a:cxn>
                    <a:cxn ang="0">
                      <a:pos x="16" y="32"/>
                    </a:cxn>
                    <a:cxn ang="0">
                      <a:pos x="17" y="29"/>
                    </a:cxn>
                  </a:cxnLst>
                  <a:rect l="0" t="0" r="r" b="b"/>
                  <a:pathLst>
                    <a:path w="17" h="33">
                      <a:moveTo>
                        <a:pt x="17" y="29"/>
                      </a:move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13" y="20"/>
                        <a:pt x="13" y="19"/>
                        <a:pt x="13" y="18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0"/>
                        <a:pt x="15" y="9"/>
                        <a:pt x="14" y="8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4" y="1"/>
                      </a:cubicBezTo>
                      <a:cubicBezTo>
                        <a:pt x="3" y="2"/>
                        <a:pt x="3" y="3"/>
                        <a:pt x="4" y="4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6"/>
                        <a:pt x="1" y="6"/>
                        <a:pt x="1" y="7"/>
                      </a:cubicBezTo>
                      <a:cubicBezTo>
                        <a:pt x="0" y="9"/>
                        <a:pt x="1" y="10"/>
                        <a:pt x="2" y="10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6"/>
                        <a:pt x="6" y="19"/>
                        <a:pt x="5" y="22"/>
                      </a:cubicBezTo>
                      <a:cubicBezTo>
                        <a:pt x="5" y="24"/>
                        <a:pt x="4" y="26"/>
                        <a:pt x="4" y="29"/>
                      </a:cubicBezTo>
                      <a:cubicBezTo>
                        <a:pt x="4" y="29"/>
                        <a:pt x="3" y="30"/>
                        <a:pt x="3" y="30"/>
                      </a:cubicBezTo>
                      <a:cubicBezTo>
                        <a:pt x="3" y="31"/>
                        <a:pt x="4" y="33"/>
                        <a:pt x="5" y="33"/>
                      </a:cubicBezTo>
                      <a:cubicBezTo>
                        <a:pt x="5" y="33"/>
                        <a:pt x="5" y="33"/>
                        <a:pt x="5" y="33"/>
                      </a:cubicBezTo>
                      <a:cubicBezTo>
                        <a:pt x="6" y="33"/>
                        <a:pt x="7" y="32"/>
                        <a:pt x="8" y="31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3" y="32"/>
                        <a:pt x="14" y="33"/>
                        <a:pt x="16" y="32"/>
                      </a:cubicBezTo>
                      <a:cubicBezTo>
                        <a:pt x="17" y="32"/>
                        <a:pt x="17" y="31"/>
                        <a:pt x="17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2" name="Oval 18">
                  <a:extLst>
                    <a:ext uri="{FF2B5EF4-FFF2-40B4-BE49-F238E27FC236}">
                      <a16:creationId xmlns:a16="http://schemas.microsoft.com/office/drawing/2014/main" xmlns="" id="{F1D5A14B-C2C0-44D4-8C50-25E201EAA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5401" y="4678363"/>
                  <a:ext cx="20638" cy="190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3" name="Freeform: Shape 19">
                  <a:extLst>
                    <a:ext uri="{FF2B5EF4-FFF2-40B4-BE49-F238E27FC236}">
                      <a16:creationId xmlns:a16="http://schemas.microsoft.com/office/drawing/2014/main" xmlns="" id="{22A246FD-1560-499F-90B7-0D25AD644C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1751" y="4679950"/>
                  <a:ext cx="49213" cy="95250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5" y="20"/>
                    </a:cxn>
                    <a:cxn ang="0">
                      <a:pos x="3" y="18"/>
                    </a:cxn>
                    <a:cxn ang="0">
                      <a:pos x="2" y="11"/>
                    </a:cxn>
                    <a:cxn ang="0">
                      <a:pos x="3" y="8"/>
                    </a:cxn>
                    <a:cxn ang="0">
                      <a:pos x="10" y="1"/>
                    </a:cxn>
                    <a:cxn ang="0">
                      <a:pos x="13" y="1"/>
                    </a:cxn>
                    <a:cxn ang="0">
                      <a:pos x="13" y="4"/>
                    </a:cxn>
                    <a:cxn ang="0">
                      <a:pos x="9" y="9"/>
                    </a:cxn>
                    <a:cxn ang="0">
                      <a:pos x="13" y="6"/>
                    </a:cxn>
                    <a:cxn ang="0">
                      <a:pos x="16" y="7"/>
                    </a:cxn>
                    <a:cxn ang="0">
                      <a:pos x="15" y="10"/>
                    </a:cxn>
                    <a:cxn ang="0">
                      <a:pos x="10" y="13"/>
                    </a:cxn>
                    <a:cxn ang="0">
                      <a:pos x="10" y="13"/>
                    </a:cxn>
                    <a:cxn ang="0">
                      <a:pos x="11" y="22"/>
                    </a:cxn>
                    <a:cxn ang="0">
                      <a:pos x="13" y="29"/>
                    </a:cxn>
                    <a:cxn ang="0">
                      <a:pos x="14" y="30"/>
                    </a:cxn>
                    <a:cxn ang="0">
                      <a:pos x="12" y="33"/>
                    </a:cxn>
                    <a:cxn ang="0">
                      <a:pos x="11" y="33"/>
                    </a:cxn>
                    <a:cxn ang="0">
                      <a:pos x="9" y="31"/>
                    </a:cxn>
                    <a:cxn ang="0">
                      <a:pos x="8" y="25"/>
                    </a:cxn>
                    <a:cxn ang="0">
                      <a:pos x="4" y="31"/>
                    </a:cxn>
                    <a:cxn ang="0">
                      <a:pos x="1" y="32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17" h="33">
                      <a:moveTo>
                        <a:pt x="0" y="29"/>
                      </a:move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4" y="20"/>
                        <a:pt x="4" y="19"/>
                        <a:pt x="3" y="18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0"/>
                        <a:pt x="2" y="9"/>
                        <a:pt x="3" y="8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1" y="0"/>
                        <a:pt x="12" y="0"/>
                        <a:pt x="13" y="1"/>
                      </a:cubicBezTo>
                      <a:cubicBezTo>
                        <a:pt x="14" y="2"/>
                        <a:pt x="14" y="3"/>
                        <a:pt x="13" y="4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4" y="6"/>
                        <a:pt x="16" y="6"/>
                        <a:pt x="16" y="7"/>
                      </a:cubicBezTo>
                      <a:cubicBezTo>
                        <a:pt x="17" y="9"/>
                        <a:pt x="16" y="10"/>
                        <a:pt x="15" y="10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6"/>
                        <a:pt x="11" y="19"/>
                        <a:pt x="11" y="22"/>
                      </a:cubicBezTo>
                      <a:cubicBezTo>
                        <a:pt x="12" y="24"/>
                        <a:pt x="13" y="26"/>
                        <a:pt x="13" y="29"/>
                      </a:cubicBezTo>
                      <a:cubicBezTo>
                        <a:pt x="13" y="29"/>
                        <a:pt x="13" y="30"/>
                        <a:pt x="14" y="30"/>
                      </a:cubicBezTo>
                      <a:cubicBezTo>
                        <a:pt x="14" y="31"/>
                        <a:pt x="13" y="33"/>
                        <a:pt x="12" y="33"/>
                      </a:cubicBezTo>
                      <a:cubicBezTo>
                        <a:pt x="12" y="33"/>
                        <a:pt x="12" y="33"/>
                        <a:pt x="11" y="33"/>
                      </a:cubicBezTo>
                      <a:cubicBezTo>
                        <a:pt x="10" y="33"/>
                        <a:pt x="10" y="32"/>
                        <a:pt x="9" y="31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2"/>
                        <a:pt x="2" y="33"/>
                        <a:pt x="1" y="32"/>
                      </a:cubicBezTo>
                      <a:cubicBezTo>
                        <a:pt x="0" y="32"/>
                        <a:pt x="0" y="31"/>
                        <a:pt x="0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4" name="Oval 20">
                  <a:extLst>
                    <a:ext uri="{FF2B5EF4-FFF2-40B4-BE49-F238E27FC236}">
                      <a16:creationId xmlns:a16="http://schemas.microsoft.com/office/drawing/2014/main" xmlns="" id="{A23F71D7-3AB9-4647-B4D1-7EEC4A9829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9538" y="4692650"/>
                  <a:ext cx="19050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5" name="Freeform: Shape 21">
                  <a:extLst>
                    <a:ext uri="{FF2B5EF4-FFF2-40B4-BE49-F238E27FC236}">
                      <a16:creationId xmlns:a16="http://schemas.microsoft.com/office/drawing/2014/main" xmlns="" id="{8303FADF-0037-40E8-89E2-3EBD3AA0EE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5726" y="4689475"/>
                  <a:ext cx="63500" cy="85725"/>
                </a:xfrm>
                <a:custGeom>
                  <a:avLst/>
                  <a:gdLst/>
                  <a:ahLst/>
                  <a:cxnLst>
                    <a:cxn ang="0">
                      <a:pos x="19" y="18"/>
                    </a:cxn>
                    <a:cxn ang="0">
                      <a:pos x="17" y="18"/>
                    </a:cxn>
                    <a:cxn ang="0">
                      <a:pos x="17" y="14"/>
                    </a:cxn>
                    <a:cxn ang="0">
                      <a:pos x="21" y="11"/>
                    </a:cxn>
                    <a:cxn ang="0">
                      <a:pos x="22" y="9"/>
                    </a:cxn>
                    <a:cxn ang="0">
                      <a:pos x="22" y="3"/>
                    </a:cxn>
                    <a:cxn ang="0">
                      <a:pos x="20" y="0"/>
                    </a:cxn>
                    <a:cxn ang="0">
                      <a:pos x="17" y="3"/>
                    </a:cxn>
                    <a:cxn ang="0">
                      <a:pos x="17" y="8"/>
                    </a:cxn>
                    <a:cxn ang="0">
                      <a:pos x="12" y="12"/>
                    </a:cxn>
                    <a:cxn ang="0">
                      <a:pos x="7" y="9"/>
                    </a:cxn>
                    <a:cxn ang="0">
                      <a:pos x="5" y="5"/>
                    </a:cxn>
                    <a:cxn ang="0">
                      <a:pos x="2" y="4"/>
                    </a:cxn>
                    <a:cxn ang="0">
                      <a:pos x="1" y="7"/>
                    </a:cxn>
                    <a:cxn ang="0">
                      <a:pos x="3" y="12"/>
                    </a:cxn>
                    <a:cxn ang="0">
                      <a:pos x="4" y="13"/>
                    </a:cxn>
                    <a:cxn ang="0">
                      <a:pos x="8" y="15"/>
                    </a:cxn>
                    <a:cxn ang="0">
                      <a:pos x="8" y="23"/>
                    </a:cxn>
                    <a:cxn ang="0">
                      <a:pos x="8" y="23"/>
                    </a:cxn>
                    <a:cxn ang="0">
                      <a:pos x="8" y="26"/>
                    </a:cxn>
                    <a:cxn ang="0">
                      <a:pos x="2" y="26"/>
                    </a:cxn>
                    <a:cxn ang="0">
                      <a:pos x="0" y="28"/>
                    </a:cxn>
                    <a:cxn ang="0">
                      <a:pos x="2" y="30"/>
                    </a:cxn>
                    <a:cxn ang="0">
                      <a:pos x="11" y="30"/>
                    </a:cxn>
                    <a:cxn ang="0">
                      <a:pos x="13" y="28"/>
                    </a:cxn>
                    <a:cxn ang="0">
                      <a:pos x="13" y="23"/>
                    </a:cxn>
                    <a:cxn ang="0">
                      <a:pos x="17" y="23"/>
                    </a:cxn>
                    <a:cxn ang="0">
                      <a:pos x="17" y="28"/>
                    </a:cxn>
                    <a:cxn ang="0">
                      <a:pos x="19" y="30"/>
                    </a:cxn>
                    <a:cxn ang="0">
                      <a:pos x="22" y="28"/>
                    </a:cxn>
                    <a:cxn ang="0">
                      <a:pos x="22" y="20"/>
                    </a:cxn>
                    <a:cxn ang="0">
                      <a:pos x="19" y="18"/>
                    </a:cxn>
                  </a:cxnLst>
                  <a:rect l="0" t="0" r="r" b="b"/>
                  <a:pathLst>
                    <a:path w="22" h="30">
                      <a:moveTo>
                        <a:pt x="19" y="18"/>
                      </a:move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0"/>
                        <a:pt x="22" y="10"/>
                        <a:pt x="22" y="9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2" y="1"/>
                        <a:pt x="21" y="0"/>
                        <a:pt x="20" y="0"/>
                      </a:cubicBezTo>
                      <a:cubicBezTo>
                        <a:pt x="18" y="0"/>
                        <a:pt x="17" y="1"/>
                        <a:pt x="17" y="3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4"/>
                        <a:pt x="3" y="3"/>
                        <a:pt x="2" y="4"/>
                      </a:cubicBezTo>
                      <a:cubicBezTo>
                        <a:pt x="1" y="4"/>
                        <a:pt x="1" y="5"/>
                        <a:pt x="1" y="7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3"/>
                        <a:pt x="4" y="13"/>
                        <a:pt x="4" y="13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6"/>
                        <a:pt x="8" y="26"/>
                        <a:pt x="8" y="26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1" y="26"/>
                        <a:pt x="0" y="27"/>
                        <a:pt x="0" y="28"/>
                      </a:cubicBezTo>
                      <a:cubicBezTo>
                        <a:pt x="0" y="29"/>
                        <a:pt x="1" y="30"/>
                        <a:pt x="2" y="30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12" y="30"/>
                        <a:pt x="13" y="29"/>
                        <a:pt x="13" y="28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17" y="29"/>
                        <a:pt x="18" y="30"/>
                        <a:pt x="19" y="30"/>
                      </a:cubicBezTo>
                      <a:cubicBezTo>
                        <a:pt x="21" y="30"/>
                        <a:pt x="22" y="29"/>
                        <a:pt x="22" y="28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2" y="19"/>
                        <a:pt x="21" y="18"/>
                        <a:pt x="19" y="1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6" name="Freeform: Shape 22">
                  <a:extLst>
                    <a:ext uri="{FF2B5EF4-FFF2-40B4-BE49-F238E27FC236}">
                      <a16:creationId xmlns:a16="http://schemas.microsoft.com/office/drawing/2014/main" xmlns="" id="{E043E611-B448-4F1D-904D-8794475F16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0651" y="4586288"/>
                  <a:ext cx="120650" cy="77787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31" y="49"/>
                    </a:cxn>
                    <a:cxn ang="0">
                      <a:pos x="62" y="25"/>
                    </a:cxn>
                    <a:cxn ang="0">
                      <a:pos x="60" y="39"/>
                    </a:cxn>
                    <a:cxn ang="0">
                      <a:pos x="72" y="29"/>
                    </a:cxn>
                    <a:cxn ang="0">
                      <a:pos x="76" y="3"/>
                    </a:cxn>
                    <a:cxn ang="0">
                      <a:pos x="49" y="0"/>
                    </a:cxn>
                    <a:cxn ang="0">
                      <a:pos x="36" y="9"/>
                    </a:cxn>
                    <a:cxn ang="0">
                      <a:pos x="51" y="10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76" h="49">
                      <a:moveTo>
                        <a:pt x="0" y="49"/>
                      </a:moveTo>
                      <a:lnTo>
                        <a:pt x="31" y="49"/>
                      </a:lnTo>
                      <a:lnTo>
                        <a:pt x="62" y="25"/>
                      </a:lnTo>
                      <a:lnTo>
                        <a:pt x="60" y="39"/>
                      </a:lnTo>
                      <a:lnTo>
                        <a:pt x="72" y="29"/>
                      </a:lnTo>
                      <a:lnTo>
                        <a:pt x="76" y="3"/>
                      </a:lnTo>
                      <a:lnTo>
                        <a:pt x="49" y="0"/>
                      </a:lnTo>
                      <a:lnTo>
                        <a:pt x="36" y="9"/>
                      </a:lnTo>
                      <a:lnTo>
                        <a:pt x="51" y="10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7" name="Freeform: Shape 23">
                  <a:extLst>
                    <a:ext uri="{FF2B5EF4-FFF2-40B4-BE49-F238E27FC236}">
                      <a16:creationId xmlns:a16="http://schemas.microsoft.com/office/drawing/2014/main" xmlns="" id="{C6B03839-470E-47A6-B88B-3034E9A312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1113" y="4625975"/>
                  <a:ext cx="130175" cy="42862"/>
                </a:xfrm>
                <a:custGeom>
                  <a:avLst/>
                  <a:gdLst/>
                  <a:ahLst/>
                  <a:cxnLst>
                    <a:cxn ang="0">
                      <a:pos x="58" y="20"/>
                    </a:cxn>
                    <a:cxn ang="0">
                      <a:pos x="63" y="22"/>
                    </a:cxn>
                    <a:cxn ang="0">
                      <a:pos x="82" y="7"/>
                    </a:cxn>
                    <a:cxn ang="0">
                      <a:pos x="56" y="0"/>
                    </a:cxn>
                    <a:cxn ang="0">
                      <a:pos x="0" y="27"/>
                    </a:cxn>
                    <a:cxn ang="0">
                      <a:pos x="42" y="27"/>
                    </a:cxn>
                    <a:cxn ang="0">
                      <a:pos x="58" y="20"/>
                    </a:cxn>
                  </a:cxnLst>
                  <a:rect l="0" t="0" r="r" b="b"/>
                  <a:pathLst>
                    <a:path w="82" h="27">
                      <a:moveTo>
                        <a:pt x="58" y="20"/>
                      </a:moveTo>
                      <a:lnTo>
                        <a:pt x="63" y="22"/>
                      </a:lnTo>
                      <a:lnTo>
                        <a:pt x="82" y="7"/>
                      </a:lnTo>
                      <a:lnTo>
                        <a:pt x="56" y="0"/>
                      </a:lnTo>
                      <a:lnTo>
                        <a:pt x="0" y="27"/>
                      </a:lnTo>
                      <a:lnTo>
                        <a:pt x="42" y="27"/>
                      </a:lnTo>
                      <a:lnTo>
                        <a:pt x="58" y="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87" name="Group 24">
                <a:extLst>
                  <a:ext uri="{FF2B5EF4-FFF2-40B4-BE49-F238E27FC236}">
                    <a16:creationId xmlns:a16="http://schemas.microsoft.com/office/drawing/2014/main" xmlns="" id="{A24B0179-1738-4299-A5FF-A93BA5797ECA}"/>
                  </a:ext>
                </a:extLst>
              </p:cNvPr>
              <p:cNvGrpSpPr/>
              <p:nvPr/>
            </p:nvGrpSpPr>
            <p:grpSpPr>
              <a:xfrm>
                <a:off x="5721563" y="2442727"/>
                <a:ext cx="311021" cy="350888"/>
                <a:chOff x="5010151" y="4568825"/>
                <a:chExt cx="185737" cy="209550"/>
              </a:xfrm>
              <a:grpFill/>
            </p:grpSpPr>
            <p:sp>
              <p:nvSpPr>
                <p:cNvPr id="111" name="Oval 25">
                  <a:extLst>
                    <a:ext uri="{FF2B5EF4-FFF2-40B4-BE49-F238E27FC236}">
                      <a16:creationId xmlns:a16="http://schemas.microsoft.com/office/drawing/2014/main" xmlns="" id="{07C17202-A55E-479E-A065-70730F5FDD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3651" y="4654550"/>
                  <a:ext cx="28575" cy="254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2" name="Freeform: Shape 26">
                  <a:extLst>
                    <a:ext uri="{FF2B5EF4-FFF2-40B4-BE49-F238E27FC236}">
                      <a16:creationId xmlns:a16="http://schemas.microsoft.com/office/drawing/2014/main" xmlns="" id="{7DAD8D47-CECD-4B04-9CE4-301120C4A1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0151" y="4679950"/>
                  <a:ext cx="114300" cy="98425"/>
                </a:xfrm>
                <a:custGeom>
                  <a:avLst/>
                  <a:gdLst/>
                  <a:ahLst/>
                  <a:cxnLst>
                    <a:cxn ang="0">
                      <a:pos x="38" y="10"/>
                    </a:cxn>
                    <a:cxn ang="0">
                      <a:pos x="29" y="9"/>
                    </a:cxn>
                    <a:cxn ang="0">
                      <a:pos x="29" y="8"/>
                    </a:cxn>
                    <a:cxn ang="0">
                      <a:pos x="32" y="8"/>
                    </a:cxn>
                    <a:cxn ang="0">
                      <a:pos x="34" y="3"/>
                    </a:cxn>
                    <a:cxn ang="0">
                      <a:pos x="27" y="4"/>
                    </a:cxn>
                    <a:cxn ang="0">
                      <a:pos x="25" y="2"/>
                    </a:cxn>
                    <a:cxn ang="0">
                      <a:pos x="22" y="1"/>
                    </a:cxn>
                    <a:cxn ang="0">
                      <a:pos x="17" y="3"/>
                    </a:cxn>
                    <a:cxn ang="0">
                      <a:pos x="13" y="15"/>
                    </a:cxn>
                    <a:cxn ang="0">
                      <a:pos x="13" y="15"/>
                    </a:cxn>
                    <a:cxn ang="0">
                      <a:pos x="11" y="22"/>
                    </a:cxn>
                    <a:cxn ang="0">
                      <a:pos x="3" y="22"/>
                    </a:cxn>
                    <a:cxn ang="0">
                      <a:pos x="0" y="25"/>
                    </a:cxn>
                    <a:cxn ang="0">
                      <a:pos x="3" y="28"/>
                    </a:cxn>
                    <a:cxn ang="0">
                      <a:pos x="13" y="28"/>
                    </a:cxn>
                    <a:cxn ang="0">
                      <a:pos x="15" y="26"/>
                    </a:cxn>
                    <a:cxn ang="0">
                      <a:pos x="18" y="20"/>
                    </a:cxn>
                    <a:cxn ang="0">
                      <a:pos x="19" y="21"/>
                    </a:cxn>
                    <a:cxn ang="0">
                      <a:pos x="20" y="21"/>
                    </a:cxn>
                    <a:cxn ang="0">
                      <a:pos x="24" y="33"/>
                    </a:cxn>
                    <a:cxn ang="0">
                      <a:pos x="27" y="34"/>
                    </a:cxn>
                    <a:cxn ang="0">
                      <a:pos x="28" y="34"/>
                    </a:cxn>
                    <a:cxn ang="0">
                      <a:pos x="30" y="31"/>
                    </a:cxn>
                    <a:cxn ang="0">
                      <a:pos x="24" y="17"/>
                    </a:cxn>
                    <a:cxn ang="0">
                      <a:pos x="26" y="12"/>
                    </a:cxn>
                    <a:cxn ang="0">
                      <a:pos x="27" y="13"/>
                    </a:cxn>
                    <a:cxn ang="0">
                      <a:pos x="38" y="15"/>
                    </a:cxn>
                    <a:cxn ang="0">
                      <a:pos x="38" y="15"/>
                    </a:cxn>
                    <a:cxn ang="0">
                      <a:pos x="40" y="13"/>
                    </a:cxn>
                    <a:cxn ang="0">
                      <a:pos x="38" y="10"/>
                    </a:cxn>
                  </a:cxnLst>
                  <a:rect l="0" t="0" r="r" b="b"/>
                  <a:pathLst>
                    <a:path w="40" h="34">
                      <a:moveTo>
                        <a:pt x="38" y="10"/>
                      </a:move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3"/>
                        <a:pt x="26" y="2"/>
                        <a:pt x="25" y="2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0" y="0"/>
                        <a:pt x="18" y="1"/>
                        <a:pt x="17" y="3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1" y="22"/>
                        <a:pt x="0" y="23"/>
                        <a:pt x="0" y="25"/>
                      </a:cubicBezTo>
                      <a:cubicBezTo>
                        <a:pt x="0" y="27"/>
                        <a:pt x="1" y="28"/>
                        <a:pt x="3" y="28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4" y="28"/>
                        <a:pt x="15" y="27"/>
                        <a:pt x="15" y="26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21"/>
                        <a:pt x="20" y="21"/>
                        <a:pt x="20" y="21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5" y="34"/>
                        <a:pt x="26" y="34"/>
                        <a:pt x="27" y="34"/>
                      </a:cubicBezTo>
                      <a:cubicBezTo>
                        <a:pt x="27" y="34"/>
                        <a:pt x="28" y="34"/>
                        <a:pt x="28" y="34"/>
                      </a:cubicBezTo>
                      <a:cubicBezTo>
                        <a:pt x="29" y="34"/>
                        <a:pt x="30" y="32"/>
                        <a:pt x="30" y="31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3"/>
                        <a:pt x="27" y="13"/>
                        <a:pt x="27" y="13"/>
                      </a:cubicBezTo>
                      <a:cubicBezTo>
                        <a:pt x="38" y="15"/>
                        <a:pt x="38" y="15"/>
                        <a:pt x="38" y="15"/>
                      </a:cubicBezTo>
                      <a:cubicBezTo>
                        <a:pt x="38" y="15"/>
                        <a:pt x="38" y="15"/>
                        <a:pt x="38" y="15"/>
                      </a:cubicBezTo>
                      <a:cubicBezTo>
                        <a:pt x="39" y="15"/>
                        <a:pt x="40" y="14"/>
                        <a:pt x="40" y="13"/>
                      </a:cubicBezTo>
                      <a:cubicBezTo>
                        <a:pt x="40" y="11"/>
                        <a:pt x="39" y="10"/>
                        <a:pt x="38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3" name="Freeform: Shape 27">
                  <a:extLst>
                    <a:ext uri="{FF2B5EF4-FFF2-40B4-BE49-F238E27FC236}">
                      <a16:creationId xmlns:a16="http://schemas.microsoft.com/office/drawing/2014/main" xmlns="" id="{261FB504-A47E-40A6-8D8E-205789B4E4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9688" y="4689475"/>
                  <a:ext cx="11113" cy="14287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5"/>
                    </a:cxn>
                    <a:cxn ang="0">
                      <a:pos x="4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4" y="4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4" name="Freeform: Shape 28">
                  <a:extLst>
                    <a:ext uri="{FF2B5EF4-FFF2-40B4-BE49-F238E27FC236}">
                      <a16:creationId xmlns:a16="http://schemas.microsoft.com/office/drawing/2014/main" xmlns="" id="{EAC45438-6802-40FC-8915-AF4385B80E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9526" y="4724400"/>
                  <a:ext cx="17463" cy="17462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1" y="2"/>
                    </a:cxn>
                    <a:cxn ang="0">
                      <a:pos x="2" y="5"/>
                    </a:cxn>
                    <a:cxn ang="0">
                      <a:pos x="5" y="4"/>
                    </a:cxn>
                    <a:cxn ang="0">
                      <a:pos x="6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6" h="6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6"/>
                        <a:pt x="4" y="5"/>
                        <a:pt x="5" y="4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5" name="Freeform: Shape 29">
                  <a:extLst>
                    <a:ext uri="{FF2B5EF4-FFF2-40B4-BE49-F238E27FC236}">
                      <a16:creationId xmlns:a16="http://schemas.microsoft.com/office/drawing/2014/main" xmlns="" id="{FBA225C1-A0FA-4780-A7EC-0960A3B040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0163" y="4678363"/>
                  <a:ext cx="17463" cy="7937"/>
                </a:xfrm>
                <a:custGeom>
                  <a:avLst/>
                  <a:gdLst/>
                  <a:ahLst/>
                  <a:cxnLst>
                    <a:cxn ang="0">
                      <a:pos x="5" y="3"/>
                    </a:cxn>
                    <a:cxn ang="0">
                      <a:pos x="5" y="1"/>
                    </a:cxn>
                    <a:cxn ang="0">
                      <a:pos x="2" y="0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2"/>
                    </a:cxn>
                    <a:cxn ang="0">
                      <a:pos x="4" y="3"/>
                    </a:cxn>
                    <a:cxn ang="0">
                      <a:pos x="5" y="3"/>
                    </a:cxn>
                  </a:cxnLst>
                  <a:rect l="0" t="0" r="r" b="b"/>
                  <a:pathLst>
                    <a:path w="6" h="3">
                      <a:moveTo>
                        <a:pt x="5" y="3"/>
                      </a:moveTo>
                      <a:cubicBezTo>
                        <a:pt x="6" y="2"/>
                        <a:pt x="5" y="2"/>
                        <a:pt x="5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6" name="Freeform: Shape 30">
                  <a:extLst>
                    <a:ext uri="{FF2B5EF4-FFF2-40B4-BE49-F238E27FC236}">
                      <a16:creationId xmlns:a16="http://schemas.microsoft.com/office/drawing/2014/main" xmlns="" id="{88315D59-6656-44E6-8EB9-F1DE638335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6513" y="4672013"/>
                  <a:ext cx="11113" cy="7937"/>
                </a:xfrm>
                <a:custGeom>
                  <a:avLst/>
                  <a:gdLst/>
                  <a:ahLst/>
                  <a:cxnLst>
                    <a:cxn ang="0">
                      <a:pos x="7" y="5"/>
                    </a:cxn>
                    <a:cxn ang="0">
                      <a:pos x="7" y="4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7" y="5"/>
                    </a:cxn>
                  </a:cxnLst>
                  <a:rect l="0" t="0" r="r" b="b"/>
                  <a:pathLst>
                    <a:path w="7" h="5">
                      <a:moveTo>
                        <a:pt x="7" y="5"/>
                      </a:moveTo>
                      <a:lnTo>
                        <a:pt x="7" y="4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7" y="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7" name="Freeform: Shape 31">
                  <a:extLst>
                    <a:ext uri="{FF2B5EF4-FFF2-40B4-BE49-F238E27FC236}">
                      <a16:creationId xmlns:a16="http://schemas.microsoft.com/office/drawing/2014/main" xmlns="" id="{3C328965-B13E-4D80-954C-62D8549FCB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4763" y="4568825"/>
                  <a:ext cx="111125" cy="109537"/>
                </a:xfrm>
                <a:custGeom>
                  <a:avLst/>
                  <a:gdLst/>
                  <a:ahLst/>
                  <a:cxnLst>
                    <a:cxn ang="0">
                      <a:pos x="20" y="38"/>
                    </a:cxn>
                    <a:cxn ang="0">
                      <a:pos x="13" y="37"/>
                    </a:cxn>
                    <a:cxn ang="0">
                      <a:pos x="4" y="12"/>
                    </a:cxn>
                    <a:cxn ang="0">
                      <a:pos x="21" y="0"/>
                    </a:cxn>
                    <a:cxn ang="0">
                      <a:pos x="28" y="2"/>
                    </a:cxn>
                    <a:cxn ang="0">
                      <a:pos x="37" y="12"/>
                    </a:cxn>
                    <a:cxn ang="0">
                      <a:pos x="37" y="26"/>
                    </a:cxn>
                    <a:cxn ang="0">
                      <a:pos x="20" y="38"/>
                    </a:cxn>
                    <a:cxn ang="0">
                      <a:pos x="21" y="4"/>
                    </a:cxn>
                    <a:cxn ang="0">
                      <a:pos x="8" y="14"/>
                    </a:cxn>
                    <a:cxn ang="0">
                      <a:pos x="15" y="33"/>
                    </a:cxn>
                    <a:cxn ang="0">
                      <a:pos x="20" y="34"/>
                    </a:cxn>
                    <a:cxn ang="0">
                      <a:pos x="33" y="24"/>
                    </a:cxn>
                    <a:cxn ang="0">
                      <a:pos x="34" y="13"/>
                    </a:cxn>
                    <a:cxn ang="0">
                      <a:pos x="26" y="5"/>
                    </a:cxn>
                    <a:cxn ang="0">
                      <a:pos x="21" y="4"/>
                    </a:cxn>
                  </a:cxnLst>
                  <a:rect l="0" t="0" r="r" b="b"/>
                  <a:pathLst>
                    <a:path w="39" h="38">
                      <a:moveTo>
                        <a:pt x="20" y="38"/>
                      </a:moveTo>
                      <a:cubicBezTo>
                        <a:pt x="18" y="38"/>
                        <a:pt x="15" y="37"/>
                        <a:pt x="13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2" y="3"/>
                        <a:pt x="36" y="7"/>
                        <a:pt x="37" y="12"/>
                      </a:cubicBezTo>
                      <a:cubicBezTo>
                        <a:pt x="39" y="16"/>
                        <a:pt x="39" y="21"/>
                        <a:pt x="37" y="26"/>
                      </a:cubicBezTo>
                      <a:cubicBezTo>
                        <a:pt x="34" y="33"/>
                        <a:pt x="27" y="38"/>
                        <a:pt x="20" y="38"/>
                      </a:cubicBezTo>
                      <a:close/>
                      <a:moveTo>
                        <a:pt x="21" y="4"/>
                      </a:moveTo>
                      <a:cubicBezTo>
                        <a:pt x="16" y="4"/>
                        <a:pt x="10" y="8"/>
                        <a:pt x="8" y="14"/>
                      </a:cubicBezTo>
                      <a:cubicBezTo>
                        <a:pt x="4" y="21"/>
                        <a:pt x="8" y="30"/>
                        <a:pt x="15" y="33"/>
                      </a:cubicBezTo>
                      <a:cubicBezTo>
                        <a:pt x="16" y="34"/>
                        <a:pt x="18" y="34"/>
                        <a:pt x="20" y="34"/>
                      </a:cubicBezTo>
                      <a:cubicBezTo>
                        <a:pt x="26" y="34"/>
                        <a:pt x="31" y="30"/>
                        <a:pt x="33" y="24"/>
                      </a:cubicBezTo>
                      <a:cubicBezTo>
                        <a:pt x="35" y="21"/>
                        <a:pt x="35" y="17"/>
                        <a:pt x="34" y="13"/>
                      </a:cubicBezTo>
                      <a:cubicBezTo>
                        <a:pt x="32" y="9"/>
                        <a:pt x="30" y="7"/>
                        <a:pt x="26" y="5"/>
                      </a:cubicBezTo>
                      <a:cubicBezTo>
                        <a:pt x="25" y="4"/>
                        <a:pt x="23" y="4"/>
                        <a:pt x="21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8" name="Freeform: Shape 32">
                  <a:extLst>
                    <a:ext uri="{FF2B5EF4-FFF2-40B4-BE49-F238E27FC236}">
                      <a16:creationId xmlns:a16="http://schemas.microsoft.com/office/drawing/2014/main" xmlns="" id="{E0EF8794-84DA-4D31-899F-E0D0C6B5B2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3813" y="4605338"/>
                  <a:ext cx="52388" cy="58737"/>
                </a:xfrm>
                <a:custGeom>
                  <a:avLst/>
                  <a:gdLst/>
                  <a:ahLst/>
                  <a:cxnLst>
                    <a:cxn ang="0">
                      <a:pos x="13" y="20"/>
                    </a:cxn>
                    <a:cxn ang="0">
                      <a:pos x="8" y="19"/>
                    </a:cxn>
                    <a:cxn ang="0">
                      <a:pos x="2" y="11"/>
                    </a:cxn>
                    <a:cxn ang="0">
                      <a:pos x="2" y="1"/>
                    </a:cxn>
                    <a:cxn ang="0">
                      <a:pos x="4" y="1"/>
                    </a:cxn>
                    <a:cxn ang="0">
                      <a:pos x="4" y="2"/>
                    </a:cxn>
                    <a:cxn ang="0">
                      <a:pos x="4" y="11"/>
                    </a:cxn>
                    <a:cxn ang="0">
                      <a:pos x="9" y="16"/>
                    </a:cxn>
                    <a:cxn ang="0">
                      <a:pos x="16" y="16"/>
                    </a:cxn>
                    <a:cxn ang="0">
                      <a:pos x="17" y="17"/>
                    </a:cxn>
                    <a:cxn ang="0">
                      <a:pos x="16" y="19"/>
                    </a:cxn>
                    <a:cxn ang="0">
                      <a:pos x="13" y="20"/>
                    </a:cxn>
                  </a:cxnLst>
                  <a:rect l="0" t="0" r="r" b="b"/>
                  <a:pathLst>
                    <a:path w="18" h="20">
                      <a:moveTo>
                        <a:pt x="13" y="20"/>
                      </a:moveTo>
                      <a:cubicBezTo>
                        <a:pt x="11" y="20"/>
                        <a:pt x="10" y="19"/>
                        <a:pt x="8" y="19"/>
                      </a:cubicBezTo>
                      <a:cubicBezTo>
                        <a:pt x="5" y="17"/>
                        <a:pt x="3" y="15"/>
                        <a:pt x="2" y="11"/>
                      </a:cubicBezTo>
                      <a:cubicBezTo>
                        <a:pt x="0" y="8"/>
                        <a:pt x="0" y="5"/>
                        <a:pt x="2" y="1"/>
                      </a:cubicBezTo>
                      <a:cubicBezTo>
                        <a:pt x="2" y="1"/>
                        <a:pt x="3" y="0"/>
                        <a:pt x="4" y="1"/>
                      </a:cubicBezTo>
                      <a:cubicBezTo>
                        <a:pt x="4" y="1"/>
                        <a:pt x="5" y="2"/>
                        <a:pt x="4" y="2"/>
                      </a:cubicBezTo>
                      <a:cubicBezTo>
                        <a:pt x="3" y="5"/>
                        <a:pt x="3" y="8"/>
                        <a:pt x="4" y="11"/>
                      </a:cubicBezTo>
                      <a:cubicBezTo>
                        <a:pt x="5" y="13"/>
                        <a:pt x="7" y="15"/>
                        <a:pt x="9" y="16"/>
                      </a:cubicBezTo>
                      <a:cubicBezTo>
                        <a:pt x="11" y="17"/>
                        <a:pt x="14" y="17"/>
                        <a:pt x="16" y="16"/>
                      </a:cubicBezTo>
                      <a:cubicBezTo>
                        <a:pt x="16" y="16"/>
                        <a:pt x="17" y="17"/>
                        <a:pt x="17" y="17"/>
                      </a:cubicBezTo>
                      <a:cubicBezTo>
                        <a:pt x="18" y="18"/>
                        <a:pt x="17" y="19"/>
                        <a:pt x="16" y="19"/>
                      </a:cubicBezTo>
                      <a:cubicBezTo>
                        <a:pt x="15" y="19"/>
                        <a:pt x="14" y="20"/>
                        <a:pt x="13" y="2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9" name="Freeform: Shape 33">
                  <a:extLst>
                    <a:ext uri="{FF2B5EF4-FFF2-40B4-BE49-F238E27FC236}">
                      <a16:creationId xmlns:a16="http://schemas.microsoft.com/office/drawing/2014/main" xmlns="" id="{062C1699-5785-4BB7-9EAC-CD7563D28D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2226" y="4683125"/>
                  <a:ext cx="19050" cy="23812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4" y="8"/>
                    </a:cxn>
                    <a:cxn ang="0">
                      <a:pos x="5" y="8"/>
                    </a:cxn>
                    <a:cxn ang="0">
                      <a:pos x="7" y="2"/>
                    </a:cxn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cubicBezTo>
                        <a:pt x="2" y="8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5" y="8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88" name="Group 34">
                <a:extLst>
                  <a:ext uri="{FF2B5EF4-FFF2-40B4-BE49-F238E27FC236}">
                    <a16:creationId xmlns:a16="http://schemas.microsoft.com/office/drawing/2014/main" xmlns="" id="{D709010D-B26B-4B02-BA50-E315DB33C354}"/>
                  </a:ext>
                </a:extLst>
              </p:cNvPr>
              <p:cNvGrpSpPr/>
              <p:nvPr/>
            </p:nvGrpSpPr>
            <p:grpSpPr>
              <a:xfrm>
                <a:off x="5315220" y="3641746"/>
                <a:ext cx="270862" cy="344221"/>
                <a:chOff x="3949701" y="4570413"/>
                <a:chExt cx="152400" cy="193675"/>
              </a:xfrm>
              <a:grpFill/>
            </p:grpSpPr>
            <p:sp>
              <p:nvSpPr>
                <p:cNvPr id="105" name="Oval 35">
                  <a:extLst>
                    <a:ext uri="{FF2B5EF4-FFF2-40B4-BE49-F238E27FC236}">
                      <a16:creationId xmlns:a16="http://schemas.microsoft.com/office/drawing/2014/main" xmlns="" id="{7F2CAAA6-116A-469E-B1A8-F85E7A60B9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9876" y="4657725"/>
                  <a:ext cx="22225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6" name="Freeform: Shape 36">
                  <a:extLst>
                    <a:ext uri="{FF2B5EF4-FFF2-40B4-BE49-F238E27FC236}">
                      <a16:creationId xmlns:a16="http://schemas.microsoft.com/office/drawing/2014/main" xmlns="" id="{90D2FD64-0AE5-4282-81C5-A47F05F866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41776" y="4660900"/>
                  <a:ext cx="55563" cy="103187"/>
                </a:xfrm>
                <a:custGeom>
                  <a:avLst/>
                  <a:gdLst/>
                  <a:ahLst/>
                  <a:cxnLst>
                    <a:cxn ang="0">
                      <a:pos x="18" y="32"/>
                    </a:cxn>
                    <a:cxn ang="0">
                      <a:pos x="13" y="22"/>
                    </a:cxn>
                    <a:cxn ang="0">
                      <a:pos x="15" y="20"/>
                    </a:cxn>
                    <a:cxn ang="0">
                      <a:pos x="16" y="12"/>
                    </a:cxn>
                    <a:cxn ang="0">
                      <a:pos x="15" y="9"/>
                    </a:cxn>
                    <a:cxn ang="0">
                      <a:pos x="8" y="1"/>
                    </a:cxn>
                    <a:cxn ang="0">
                      <a:pos x="4" y="1"/>
                    </a:cxn>
                    <a:cxn ang="0">
                      <a:pos x="4" y="4"/>
                    </a:cxn>
                    <a:cxn ang="0">
                      <a:pos x="9" y="9"/>
                    </a:cxn>
                    <a:cxn ang="0">
                      <a:pos x="4" y="7"/>
                    </a:cxn>
                    <a:cxn ang="0">
                      <a:pos x="1" y="8"/>
                    </a:cxn>
                    <a:cxn ang="0">
                      <a:pos x="2" y="11"/>
                    </a:cxn>
                    <a:cxn ang="0">
                      <a:pos x="7" y="14"/>
                    </a:cxn>
                    <a:cxn ang="0">
                      <a:pos x="8" y="14"/>
                    </a:cxn>
                    <a:cxn ang="0">
                      <a:pos x="6" y="23"/>
                    </a:cxn>
                    <a:cxn ang="0">
                      <a:pos x="4" y="31"/>
                    </a:cxn>
                    <a:cxn ang="0">
                      <a:pos x="4" y="33"/>
                    </a:cxn>
                    <a:cxn ang="0">
                      <a:pos x="5" y="36"/>
                    </a:cxn>
                    <a:cxn ang="0">
                      <a:pos x="6" y="36"/>
                    </a:cxn>
                    <a:cxn ang="0">
                      <a:pos x="8" y="34"/>
                    </a:cxn>
                    <a:cxn ang="0">
                      <a:pos x="10" y="27"/>
                    </a:cxn>
                    <a:cxn ang="0">
                      <a:pos x="14" y="34"/>
                    </a:cxn>
                    <a:cxn ang="0">
                      <a:pos x="17" y="35"/>
                    </a:cxn>
                    <a:cxn ang="0">
                      <a:pos x="18" y="32"/>
                    </a:cxn>
                  </a:cxnLst>
                  <a:rect l="0" t="0" r="r" b="b"/>
                  <a:pathLst>
                    <a:path w="19" h="36">
                      <a:moveTo>
                        <a:pt x="18" y="32"/>
                      </a:move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4" y="21"/>
                        <a:pt x="14" y="21"/>
                        <a:pt x="15" y="20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1"/>
                        <a:pt x="16" y="10"/>
                        <a:pt x="15" y="9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5" y="0"/>
                        <a:pt x="4" y="1"/>
                      </a:cubicBezTo>
                      <a:cubicBezTo>
                        <a:pt x="3" y="2"/>
                        <a:pt x="3" y="3"/>
                        <a:pt x="4" y="4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3" y="6"/>
                        <a:pt x="1" y="7"/>
                        <a:pt x="1" y="8"/>
                      </a:cubicBezTo>
                      <a:cubicBezTo>
                        <a:pt x="0" y="9"/>
                        <a:pt x="1" y="11"/>
                        <a:pt x="2" y="11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8" y="14"/>
                        <a:pt x="8" y="14"/>
                      </a:cubicBezTo>
                      <a:cubicBezTo>
                        <a:pt x="7" y="17"/>
                        <a:pt x="7" y="21"/>
                        <a:pt x="6" y="23"/>
                      </a:cubicBezTo>
                      <a:cubicBezTo>
                        <a:pt x="5" y="26"/>
                        <a:pt x="5" y="28"/>
                        <a:pt x="4" y="31"/>
                      </a:cubicBezTo>
                      <a:cubicBezTo>
                        <a:pt x="4" y="31"/>
                        <a:pt x="4" y="32"/>
                        <a:pt x="4" y="33"/>
                      </a:cubicBezTo>
                      <a:cubicBezTo>
                        <a:pt x="3" y="34"/>
                        <a:pt x="4" y="35"/>
                        <a:pt x="5" y="36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7" y="36"/>
                        <a:pt x="8" y="35"/>
                        <a:pt x="8" y="34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4" y="34"/>
                        <a:pt x="14" y="34"/>
                        <a:pt x="14" y="34"/>
                      </a:cubicBezTo>
                      <a:cubicBezTo>
                        <a:pt x="14" y="35"/>
                        <a:pt x="16" y="36"/>
                        <a:pt x="17" y="35"/>
                      </a:cubicBezTo>
                      <a:cubicBezTo>
                        <a:pt x="18" y="34"/>
                        <a:pt x="19" y="33"/>
                        <a:pt x="18" y="3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7" name="Oval 37">
                  <a:extLst>
                    <a:ext uri="{FF2B5EF4-FFF2-40B4-BE49-F238E27FC236}">
                      <a16:creationId xmlns:a16="http://schemas.microsoft.com/office/drawing/2014/main" xmlns="" id="{61F0F286-D914-4D7D-9224-90A55137D1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7801" y="4675188"/>
                  <a:ext cx="25400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8" name="Freeform: Shape 38">
                  <a:extLst>
                    <a:ext uri="{FF2B5EF4-FFF2-40B4-BE49-F238E27FC236}">
                      <a16:creationId xmlns:a16="http://schemas.microsoft.com/office/drawing/2014/main" xmlns="" id="{C43D170D-0DDA-4E9C-8D4A-30E1C265F8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3988" y="4672013"/>
                  <a:ext cx="69850" cy="92075"/>
                </a:xfrm>
                <a:custGeom>
                  <a:avLst/>
                  <a:gdLst/>
                  <a:ahLst/>
                  <a:cxnLst>
                    <a:cxn ang="0">
                      <a:pos x="21" y="19"/>
                    </a:cxn>
                    <a:cxn ang="0">
                      <a:pos x="18" y="19"/>
                    </a:cxn>
                    <a:cxn ang="0">
                      <a:pos x="18" y="15"/>
                    </a:cxn>
                    <a:cxn ang="0">
                      <a:pos x="23" y="11"/>
                    </a:cxn>
                    <a:cxn ang="0">
                      <a:pos x="24" y="9"/>
                    </a:cxn>
                    <a:cxn ang="0">
                      <a:pos x="24" y="2"/>
                    </a:cxn>
                    <a:cxn ang="0">
                      <a:pos x="21" y="0"/>
                    </a:cxn>
                    <a:cxn ang="0">
                      <a:pos x="19" y="2"/>
                    </a:cxn>
                    <a:cxn ang="0">
                      <a:pos x="19" y="8"/>
                    </a:cxn>
                    <a:cxn ang="0">
                      <a:pos x="14" y="12"/>
                    </a:cxn>
                    <a:cxn ang="0">
                      <a:pos x="7" y="10"/>
                    </a:cxn>
                    <a:cxn ang="0">
                      <a:pos x="6" y="5"/>
                    </a:cxn>
                    <a:cxn ang="0">
                      <a:pos x="3" y="3"/>
                    </a:cxn>
                    <a:cxn ang="0">
                      <a:pos x="1" y="6"/>
                    </a:cxn>
                    <a:cxn ang="0">
                      <a:pos x="3" y="12"/>
                    </a:cxn>
                    <a:cxn ang="0">
                      <a:pos x="5" y="14"/>
                    </a:cxn>
                    <a:cxn ang="0">
                      <a:pos x="9" y="16"/>
                    </a:cxn>
                    <a:cxn ang="0">
                      <a:pos x="9" y="24"/>
                    </a:cxn>
                    <a:cxn ang="0">
                      <a:pos x="9" y="24"/>
                    </a:cxn>
                    <a:cxn ang="0">
                      <a:pos x="9" y="27"/>
                    </a:cxn>
                    <a:cxn ang="0">
                      <a:pos x="2" y="27"/>
                    </a:cxn>
                    <a:cxn ang="0">
                      <a:pos x="0" y="29"/>
                    </a:cxn>
                    <a:cxn ang="0">
                      <a:pos x="2" y="32"/>
                    </a:cxn>
                    <a:cxn ang="0">
                      <a:pos x="12" y="32"/>
                    </a:cxn>
                    <a:cxn ang="0">
                      <a:pos x="14" y="29"/>
                    </a:cxn>
                    <a:cxn ang="0">
                      <a:pos x="14" y="24"/>
                    </a:cxn>
                    <a:cxn ang="0">
                      <a:pos x="19" y="24"/>
                    </a:cxn>
                    <a:cxn ang="0">
                      <a:pos x="19" y="29"/>
                    </a:cxn>
                    <a:cxn ang="0">
                      <a:pos x="21" y="32"/>
                    </a:cxn>
                    <a:cxn ang="0">
                      <a:pos x="23" y="29"/>
                    </a:cxn>
                    <a:cxn ang="0">
                      <a:pos x="23" y="21"/>
                    </a:cxn>
                    <a:cxn ang="0">
                      <a:pos x="21" y="19"/>
                    </a:cxn>
                  </a:cxnLst>
                  <a:rect l="0" t="0" r="r" b="b"/>
                  <a:pathLst>
                    <a:path w="24" h="32">
                      <a:moveTo>
                        <a:pt x="21" y="19"/>
                      </a:move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4" y="10"/>
                        <a:pt x="24" y="9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1"/>
                        <a:pt x="23" y="0"/>
                        <a:pt x="21" y="0"/>
                      </a:cubicBezTo>
                      <a:cubicBezTo>
                        <a:pt x="20" y="0"/>
                        <a:pt x="19" y="1"/>
                        <a:pt x="19" y="2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4"/>
                        <a:pt x="4" y="3"/>
                        <a:pt x="3" y="3"/>
                      </a:cubicBezTo>
                      <a:cubicBezTo>
                        <a:pt x="1" y="4"/>
                        <a:pt x="1" y="5"/>
                        <a:pt x="1" y="6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3"/>
                        <a:pt x="4" y="13"/>
                        <a:pt x="5" y="14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2" y="27"/>
                        <a:pt x="2" y="27"/>
                        <a:pt x="2" y="27"/>
                      </a:cubicBezTo>
                      <a:cubicBezTo>
                        <a:pt x="1" y="27"/>
                        <a:pt x="0" y="28"/>
                        <a:pt x="0" y="29"/>
                      </a:cubicBezTo>
                      <a:cubicBezTo>
                        <a:pt x="0" y="31"/>
                        <a:pt x="1" y="32"/>
                        <a:pt x="2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3" y="32"/>
                        <a:pt x="14" y="31"/>
                        <a:pt x="14" y="29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9" y="31"/>
                        <a:pt x="20" y="32"/>
                        <a:pt x="21" y="32"/>
                      </a:cubicBezTo>
                      <a:cubicBezTo>
                        <a:pt x="22" y="32"/>
                        <a:pt x="23" y="31"/>
                        <a:pt x="23" y="2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3" y="20"/>
                        <a:pt x="22" y="19"/>
                        <a:pt x="21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9" name="Freeform: Shape 39">
                  <a:extLst>
                    <a:ext uri="{FF2B5EF4-FFF2-40B4-BE49-F238E27FC236}">
                      <a16:creationId xmlns:a16="http://schemas.microsoft.com/office/drawing/2014/main" xmlns="" id="{66DE8838-A0E1-43DC-9522-5DC9D832B7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9701" y="4570413"/>
                  <a:ext cx="87313" cy="95250"/>
                </a:xfrm>
                <a:custGeom>
                  <a:avLst/>
                  <a:gdLst/>
                  <a:ahLst/>
                  <a:cxnLst>
                    <a:cxn ang="0">
                      <a:pos x="29" y="25"/>
                    </a:cxn>
                    <a:cxn ang="0">
                      <a:pos x="29" y="24"/>
                    </a:cxn>
                    <a:cxn ang="0">
                      <a:pos x="29" y="24"/>
                    </a:cxn>
                    <a:cxn ang="0">
                      <a:pos x="29" y="24"/>
                    </a:cxn>
                    <a:cxn ang="0">
                      <a:pos x="28" y="24"/>
                    </a:cxn>
                    <a:cxn ang="0">
                      <a:pos x="27" y="19"/>
                    </a:cxn>
                    <a:cxn ang="0">
                      <a:pos x="28" y="18"/>
                    </a:cxn>
                    <a:cxn ang="0">
                      <a:pos x="27" y="18"/>
                    </a:cxn>
                    <a:cxn ang="0">
                      <a:pos x="28" y="13"/>
                    </a:cxn>
                    <a:cxn ang="0">
                      <a:pos x="29" y="13"/>
                    </a:cxn>
                    <a:cxn ang="0">
                      <a:pos x="29" y="12"/>
                    </a:cxn>
                    <a:cxn ang="0">
                      <a:pos x="30" y="11"/>
                    </a:cxn>
                    <a:cxn ang="0">
                      <a:pos x="29" y="9"/>
                    </a:cxn>
                    <a:cxn ang="0">
                      <a:pos x="30" y="6"/>
                    </a:cxn>
                    <a:cxn ang="0">
                      <a:pos x="29" y="5"/>
                    </a:cxn>
                    <a:cxn ang="0">
                      <a:pos x="28" y="3"/>
                    </a:cxn>
                    <a:cxn ang="0">
                      <a:pos x="25" y="5"/>
                    </a:cxn>
                    <a:cxn ang="0">
                      <a:pos x="24" y="4"/>
                    </a:cxn>
                    <a:cxn ang="0">
                      <a:pos x="23" y="1"/>
                    </a:cxn>
                    <a:cxn ang="0">
                      <a:pos x="19" y="0"/>
                    </a:cxn>
                    <a:cxn ang="0">
                      <a:pos x="18" y="2"/>
                    </a:cxn>
                    <a:cxn ang="0">
                      <a:pos x="16" y="2"/>
                    </a:cxn>
                    <a:cxn ang="0">
                      <a:pos x="15" y="0"/>
                    </a:cxn>
                    <a:cxn ang="0">
                      <a:pos x="11" y="1"/>
                    </a:cxn>
                    <a:cxn ang="0">
                      <a:pos x="11" y="4"/>
                    </a:cxn>
                    <a:cxn ang="0">
                      <a:pos x="9" y="5"/>
                    </a:cxn>
                    <a:cxn ang="0">
                      <a:pos x="7" y="3"/>
                    </a:cxn>
                    <a:cxn ang="0">
                      <a:pos x="5" y="5"/>
                    </a:cxn>
                    <a:cxn ang="0">
                      <a:pos x="4" y="6"/>
                    </a:cxn>
                    <a:cxn ang="0">
                      <a:pos x="5" y="9"/>
                    </a:cxn>
                    <a:cxn ang="0">
                      <a:pos x="4" y="10"/>
                    </a:cxn>
                    <a:cxn ang="0">
                      <a:pos x="1" y="10"/>
                    </a:cxn>
                    <a:cxn ang="0">
                      <a:pos x="0" y="14"/>
                    </a:cxn>
                    <a:cxn ang="0">
                      <a:pos x="3" y="16"/>
                    </a:cxn>
                    <a:cxn ang="0">
                      <a:pos x="3" y="17"/>
                    </a:cxn>
                    <a:cxn ang="0">
                      <a:pos x="0" y="19"/>
                    </a:cxn>
                    <a:cxn ang="0">
                      <a:pos x="1" y="23"/>
                    </a:cxn>
                    <a:cxn ang="0">
                      <a:pos x="4" y="23"/>
                    </a:cxn>
                    <a:cxn ang="0">
                      <a:pos x="5" y="24"/>
                    </a:cxn>
                    <a:cxn ang="0">
                      <a:pos x="4" y="27"/>
                    </a:cxn>
                    <a:cxn ang="0">
                      <a:pos x="5" y="28"/>
                    </a:cxn>
                    <a:cxn ang="0">
                      <a:pos x="7" y="30"/>
                    </a:cxn>
                    <a:cxn ang="0">
                      <a:pos x="9" y="29"/>
                    </a:cxn>
                    <a:cxn ang="0">
                      <a:pos x="11" y="29"/>
                    </a:cxn>
                    <a:cxn ang="0">
                      <a:pos x="11" y="32"/>
                    </a:cxn>
                    <a:cxn ang="0">
                      <a:pos x="15" y="33"/>
                    </a:cxn>
                    <a:cxn ang="0">
                      <a:pos x="16" y="31"/>
                    </a:cxn>
                    <a:cxn ang="0">
                      <a:pos x="18" y="31"/>
                    </a:cxn>
                    <a:cxn ang="0">
                      <a:pos x="19" y="33"/>
                    </a:cxn>
                    <a:cxn ang="0">
                      <a:pos x="23" y="32"/>
                    </a:cxn>
                    <a:cxn ang="0">
                      <a:pos x="23" y="29"/>
                    </a:cxn>
                    <a:cxn ang="0">
                      <a:pos x="25" y="29"/>
                    </a:cxn>
                    <a:cxn ang="0">
                      <a:pos x="27" y="30"/>
                    </a:cxn>
                    <a:cxn ang="0">
                      <a:pos x="29" y="29"/>
                    </a:cxn>
                    <a:cxn ang="0">
                      <a:pos x="30" y="27"/>
                    </a:cxn>
                    <a:cxn ang="0">
                      <a:pos x="30" y="26"/>
                    </a:cxn>
                    <a:cxn ang="0">
                      <a:pos x="29" y="25"/>
                    </a:cxn>
                    <a:cxn ang="0">
                      <a:pos x="14" y="19"/>
                    </a:cxn>
                    <a:cxn ang="0">
                      <a:pos x="14" y="14"/>
                    </a:cxn>
                    <a:cxn ang="0">
                      <a:pos x="20" y="14"/>
                    </a:cxn>
                    <a:cxn ang="0">
                      <a:pos x="20" y="19"/>
                    </a:cxn>
                    <a:cxn ang="0">
                      <a:pos x="14" y="19"/>
                    </a:cxn>
                  </a:cxnLst>
                  <a:rect l="0" t="0" r="r" b="b"/>
                  <a:pathLst>
                    <a:path w="30" h="33">
                      <a:moveTo>
                        <a:pt x="29" y="25"/>
                      </a:move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7" y="18"/>
                        <a:pt x="27" y="18"/>
                        <a:pt x="27" y="18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1"/>
                        <a:pt x="29" y="9"/>
                        <a:pt x="29" y="9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8" y="3"/>
                        <a:pt x="28" y="3"/>
                        <a:pt x="28" y="3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7" y="2"/>
                        <a:pt x="17" y="2"/>
                        <a:pt x="16" y="2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4"/>
                        <a:pt x="10" y="4"/>
                        <a:pt x="9" y="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7"/>
                        <a:pt x="3" y="17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5" y="28"/>
                        <a:pt x="5" y="28"/>
                        <a:pt x="5" y="28"/>
                      </a:cubicBezTo>
                      <a:cubicBezTo>
                        <a:pt x="7" y="30"/>
                        <a:pt x="7" y="30"/>
                        <a:pt x="7" y="30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10" y="29"/>
                        <a:pt x="10" y="29"/>
                        <a:pt x="11" y="29"/>
                      </a:cubicBezTo>
                      <a:cubicBezTo>
                        <a:pt x="11" y="32"/>
                        <a:pt x="11" y="32"/>
                        <a:pt x="11" y="32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6" y="31"/>
                        <a:pt x="16" y="31"/>
                        <a:pt x="16" y="31"/>
                      </a:cubicBezTo>
                      <a:cubicBezTo>
                        <a:pt x="17" y="31"/>
                        <a:pt x="17" y="31"/>
                        <a:pt x="18" y="31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29"/>
                        <a:pt x="23" y="29"/>
                        <a:pt x="23" y="29"/>
                      </a:cubicBezTo>
                      <a:cubicBezTo>
                        <a:pt x="24" y="29"/>
                        <a:pt x="24" y="29"/>
                        <a:pt x="25" y="29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0" y="27"/>
                        <a:pt x="30" y="27"/>
                        <a:pt x="30" y="27"/>
                      </a:cubicBezTo>
                      <a:cubicBezTo>
                        <a:pt x="30" y="26"/>
                        <a:pt x="30" y="26"/>
                        <a:pt x="30" y="26"/>
                      </a:cubicBezTo>
                      <a:cubicBezTo>
                        <a:pt x="29" y="25"/>
                        <a:pt x="29" y="25"/>
                        <a:pt x="29" y="25"/>
                      </a:cubicBezTo>
                      <a:close/>
                      <a:moveTo>
                        <a:pt x="14" y="19"/>
                      </a:moveTo>
                      <a:cubicBezTo>
                        <a:pt x="13" y="18"/>
                        <a:pt x="13" y="15"/>
                        <a:pt x="14" y="14"/>
                      </a:cubicBezTo>
                      <a:cubicBezTo>
                        <a:pt x="16" y="13"/>
                        <a:pt x="18" y="13"/>
                        <a:pt x="20" y="14"/>
                      </a:cubicBezTo>
                      <a:cubicBezTo>
                        <a:pt x="21" y="15"/>
                        <a:pt x="21" y="18"/>
                        <a:pt x="20" y="19"/>
                      </a:cubicBezTo>
                      <a:cubicBezTo>
                        <a:pt x="18" y="21"/>
                        <a:pt x="16" y="21"/>
                        <a:pt x="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0" name="Freeform: Shape 40">
                  <a:extLst>
                    <a:ext uri="{FF2B5EF4-FFF2-40B4-BE49-F238E27FC236}">
                      <a16:creationId xmlns:a16="http://schemas.microsoft.com/office/drawing/2014/main" xmlns="" id="{EA4E1B44-D86D-4F3A-AA86-024ECB91A5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3838" y="4594225"/>
                  <a:ext cx="57150" cy="60325"/>
                </a:xfrm>
                <a:custGeom>
                  <a:avLst/>
                  <a:gdLst/>
                  <a:ahLst/>
                  <a:cxnLst>
                    <a:cxn ang="0">
                      <a:pos x="17" y="15"/>
                    </a:cxn>
                    <a:cxn ang="0">
                      <a:pos x="17" y="14"/>
                    </a:cxn>
                    <a:cxn ang="0">
                      <a:pos x="19" y="14"/>
                    </a:cxn>
                    <a:cxn ang="0">
                      <a:pos x="20" y="12"/>
                    </a:cxn>
                    <a:cxn ang="0">
                      <a:pos x="18" y="11"/>
                    </a:cxn>
                    <a:cxn ang="0">
                      <a:pos x="18" y="10"/>
                    </a:cxn>
                    <a:cxn ang="0">
                      <a:pos x="20" y="9"/>
                    </a:cxn>
                    <a:cxn ang="0">
                      <a:pos x="19" y="7"/>
                    </a:cxn>
                    <a:cxn ang="0">
                      <a:pos x="17" y="6"/>
                    </a:cxn>
                    <a:cxn ang="0">
                      <a:pos x="17" y="6"/>
                    </a:cxn>
                    <a:cxn ang="0">
                      <a:pos x="18" y="4"/>
                    </a:cxn>
                    <a:cxn ang="0">
                      <a:pos x="17" y="3"/>
                    </a:cxn>
                    <a:cxn ang="0">
                      <a:pos x="16" y="2"/>
                    </a:cxn>
                    <a:cxn ang="0">
                      <a:pos x="14" y="3"/>
                    </a:cxn>
                    <a:cxn ang="0">
                      <a:pos x="14" y="3"/>
                    </a:cxn>
                    <a:cxn ang="0">
                      <a:pos x="14" y="1"/>
                    </a:cxn>
                    <a:cxn ang="0">
                      <a:pos x="11" y="0"/>
                    </a:cxn>
                    <a:cxn ang="0">
                      <a:pos x="10" y="2"/>
                    </a:cxn>
                    <a:cxn ang="0">
                      <a:pos x="9" y="2"/>
                    </a:cxn>
                    <a:cxn ang="0">
                      <a:pos x="8" y="0"/>
                    </a:cxn>
                    <a:cxn ang="0">
                      <a:pos x="6" y="1"/>
                    </a:cxn>
                    <a:cxn ang="0">
                      <a:pos x="6" y="3"/>
                    </a:cxn>
                    <a:cxn ang="0">
                      <a:pos x="5" y="3"/>
                    </a:cxn>
                    <a:cxn ang="0">
                      <a:pos x="3" y="2"/>
                    </a:cxn>
                    <a:cxn ang="0">
                      <a:pos x="2" y="4"/>
                    </a:cxn>
                    <a:cxn ang="0">
                      <a:pos x="2" y="6"/>
                    </a:cxn>
                    <a:cxn ang="0">
                      <a:pos x="2" y="6"/>
                    </a:cxn>
                    <a:cxn ang="0">
                      <a:pos x="0" y="7"/>
                    </a:cxn>
                    <a:cxn ang="0">
                      <a:pos x="0" y="9"/>
                    </a:cxn>
                    <a:cxn ang="0">
                      <a:pos x="1" y="10"/>
                    </a:cxn>
                    <a:cxn ang="0">
                      <a:pos x="1" y="11"/>
                    </a:cxn>
                    <a:cxn ang="0">
                      <a:pos x="0" y="12"/>
                    </a:cxn>
                    <a:cxn ang="0">
                      <a:pos x="0" y="14"/>
                    </a:cxn>
                    <a:cxn ang="0">
                      <a:pos x="2" y="14"/>
                    </a:cxn>
                    <a:cxn ang="0">
                      <a:pos x="2" y="15"/>
                    </a:cxn>
                    <a:cxn ang="0">
                      <a:pos x="2" y="17"/>
                    </a:cxn>
                    <a:cxn ang="0">
                      <a:pos x="3" y="18"/>
                    </a:cxn>
                    <a:cxn ang="0">
                      <a:pos x="5" y="18"/>
                    </a:cxn>
                    <a:cxn ang="0">
                      <a:pos x="6" y="18"/>
                    </a:cxn>
                    <a:cxn ang="0">
                      <a:pos x="6" y="20"/>
                    </a:cxn>
                    <a:cxn ang="0">
                      <a:pos x="8" y="21"/>
                    </a:cxn>
                    <a:cxn ang="0">
                      <a:pos x="9" y="19"/>
                    </a:cxn>
                    <a:cxn ang="0">
                      <a:pos x="10" y="19"/>
                    </a:cxn>
                    <a:cxn ang="0">
                      <a:pos x="11" y="21"/>
                    </a:cxn>
                    <a:cxn ang="0">
                      <a:pos x="14" y="20"/>
                    </a:cxn>
                    <a:cxn ang="0">
                      <a:pos x="14" y="18"/>
                    </a:cxn>
                    <a:cxn ang="0">
                      <a:pos x="14" y="18"/>
                    </a:cxn>
                    <a:cxn ang="0">
                      <a:pos x="16" y="18"/>
                    </a:cxn>
                    <a:cxn ang="0">
                      <a:pos x="17" y="18"/>
                    </a:cxn>
                    <a:cxn ang="0">
                      <a:pos x="18" y="17"/>
                    </a:cxn>
                    <a:cxn ang="0">
                      <a:pos x="17" y="15"/>
                    </a:cxn>
                    <a:cxn ang="0">
                      <a:pos x="8" y="12"/>
                    </a:cxn>
                    <a:cxn ang="0">
                      <a:pos x="8" y="9"/>
                    </a:cxn>
                    <a:cxn ang="0">
                      <a:pos x="11" y="9"/>
                    </a:cxn>
                    <a:cxn ang="0">
                      <a:pos x="11" y="12"/>
                    </a:cxn>
                    <a:cxn ang="0">
                      <a:pos x="8" y="12"/>
                    </a:cxn>
                  </a:cxnLst>
                  <a:rect l="0" t="0" r="r" b="b"/>
                  <a:pathLst>
                    <a:path w="20" h="21">
                      <a:moveTo>
                        <a:pt x="17" y="15"/>
                      </a:moveTo>
                      <a:cubicBezTo>
                        <a:pt x="17" y="15"/>
                        <a:pt x="17" y="15"/>
                        <a:pt x="17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0"/>
                        <a:pt x="18" y="10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5" y="3"/>
                        <a:pt x="5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1"/>
                        <a:pt x="1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5" y="18"/>
                        <a:pt x="5" y="18"/>
                        <a:pt x="6" y="18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lnTo>
                        <a:pt x="17" y="15"/>
                      </a:lnTo>
                      <a:close/>
                      <a:moveTo>
                        <a:pt x="8" y="12"/>
                      </a:moveTo>
                      <a:cubicBezTo>
                        <a:pt x="7" y="11"/>
                        <a:pt x="7" y="10"/>
                        <a:pt x="8" y="9"/>
                      </a:cubicBezTo>
                      <a:cubicBezTo>
                        <a:pt x="9" y="8"/>
                        <a:pt x="10" y="8"/>
                        <a:pt x="11" y="9"/>
                      </a:cubicBezTo>
                      <a:cubicBezTo>
                        <a:pt x="12" y="10"/>
                        <a:pt x="12" y="11"/>
                        <a:pt x="11" y="12"/>
                      </a:cubicBezTo>
                      <a:cubicBezTo>
                        <a:pt x="10" y="13"/>
                        <a:pt x="9" y="13"/>
                        <a:pt x="8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89" name="Group 41">
                <a:extLst>
                  <a:ext uri="{FF2B5EF4-FFF2-40B4-BE49-F238E27FC236}">
                    <a16:creationId xmlns:a16="http://schemas.microsoft.com/office/drawing/2014/main" xmlns="" id="{7EB74EA9-7E1E-46E6-8DE9-84C5B773194A}"/>
                  </a:ext>
                </a:extLst>
              </p:cNvPr>
              <p:cNvGrpSpPr/>
              <p:nvPr/>
            </p:nvGrpSpPr>
            <p:grpSpPr>
              <a:xfrm>
                <a:off x="4036923" y="3897824"/>
                <a:ext cx="204059" cy="391924"/>
                <a:chOff x="4486276" y="4586288"/>
                <a:chExt cx="100012" cy="192087"/>
              </a:xfrm>
              <a:grpFill/>
            </p:grpSpPr>
            <p:sp>
              <p:nvSpPr>
                <p:cNvPr id="102" name="Freeform: Shape 42">
                  <a:extLst>
                    <a:ext uri="{FF2B5EF4-FFF2-40B4-BE49-F238E27FC236}">
                      <a16:creationId xmlns:a16="http://schemas.microsoft.com/office/drawing/2014/main" xmlns="" id="{0E428DA8-DB50-4E00-A1DF-4B631AAA54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4213" y="4586288"/>
                  <a:ext cx="92075" cy="77787"/>
                </a:xfrm>
                <a:custGeom>
                  <a:avLst/>
                  <a:gdLst/>
                  <a:ahLst/>
                  <a:cxnLst>
                    <a:cxn ang="0">
                      <a:pos x="24" y="2"/>
                    </a:cxn>
                    <a:cxn ang="0">
                      <a:pos x="11" y="3"/>
                    </a:cxn>
                    <a:cxn ang="0">
                      <a:pos x="1" y="12"/>
                    </a:cxn>
                    <a:cxn ang="0">
                      <a:pos x="0" y="14"/>
                    </a:cxn>
                    <a:cxn ang="0">
                      <a:pos x="1" y="24"/>
                    </a:cxn>
                    <a:cxn ang="0">
                      <a:pos x="2" y="25"/>
                    </a:cxn>
                    <a:cxn ang="0">
                      <a:pos x="2" y="25"/>
                    </a:cxn>
                    <a:cxn ang="0">
                      <a:pos x="2" y="25"/>
                    </a:cxn>
                    <a:cxn ang="0">
                      <a:pos x="4" y="27"/>
                    </a:cxn>
                    <a:cxn ang="0">
                      <a:pos x="5" y="26"/>
                    </a:cxn>
                    <a:cxn ang="0">
                      <a:pos x="6" y="24"/>
                    </a:cxn>
                    <a:cxn ang="0">
                      <a:pos x="7" y="16"/>
                    </a:cxn>
                    <a:cxn ang="0">
                      <a:pos x="13" y="11"/>
                    </a:cxn>
                    <a:cxn ang="0">
                      <a:pos x="14" y="11"/>
                    </a:cxn>
                    <a:cxn ang="0">
                      <a:pos x="16" y="14"/>
                    </a:cxn>
                    <a:cxn ang="0">
                      <a:pos x="16" y="17"/>
                    </a:cxn>
                    <a:cxn ang="0">
                      <a:pos x="12" y="22"/>
                    </a:cxn>
                    <a:cxn ang="0">
                      <a:pos x="13" y="25"/>
                    </a:cxn>
                    <a:cxn ang="0">
                      <a:pos x="14" y="25"/>
                    </a:cxn>
                    <a:cxn ang="0">
                      <a:pos x="16" y="25"/>
                    </a:cxn>
                    <a:cxn ang="0">
                      <a:pos x="22" y="17"/>
                    </a:cxn>
                    <a:cxn ang="0">
                      <a:pos x="29" y="11"/>
                    </a:cxn>
                    <a:cxn ang="0">
                      <a:pos x="30" y="11"/>
                    </a:cxn>
                    <a:cxn ang="0">
                      <a:pos x="32" y="9"/>
                    </a:cxn>
                    <a:cxn ang="0">
                      <a:pos x="32" y="2"/>
                    </a:cxn>
                    <a:cxn ang="0">
                      <a:pos x="30" y="0"/>
                    </a:cxn>
                    <a:cxn ang="0">
                      <a:pos x="24" y="2"/>
                    </a:cxn>
                  </a:cxnLst>
                  <a:rect l="0" t="0" r="r" b="b"/>
                  <a:pathLst>
                    <a:path w="32" h="27">
                      <a:moveTo>
                        <a:pt x="24" y="2"/>
                      </a:moveTo>
                      <a:cubicBezTo>
                        <a:pt x="24" y="2"/>
                        <a:pt x="13" y="2"/>
                        <a:pt x="11" y="3"/>
                      </a:cubicBezTo>
                      <a:cubicBezTo>
                        <a:pt x="9" y="3"/>
                        <a:pt x="1" y="12"/>
                        <a:pt x="1" y="12"/>
                      </a:cubicBezTo>
                      <a:cubicBezTo>
                        <a:pt x="0" y="13"/>
                        <a:pt x="0" y="13"/>
                        <a:pt x="0" y="1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6"/>
                        <a:pt x="3" y="27"/>
                        <a:pt x="4" y="27"/>
                      </a:cubicBezTo>
                      <a:cubicBezTo>
                        <a:pt x="4" y="27"/>
                        <a:pt x="5" y="26"/>
                        <a:pt x="5" y="26"/>
                      </a:cubicBezTo>
                      <a:cubicBezTo>
                        <a:pt x="6" y="25"/>
                        <a:pt x="6" y="25"/>
                        <a:pt x="6" y="24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4" y="10"/>
                        <a:pt x="14" y="11"/>
                      </a:cubicBezTo>
                      <a:cubicBezTo>
                        <a:pt x="15" y="12"/>
                        <a:pt x="16" y="13"/>
                        <a:pt x="16" y="14"/>
                      </a:cubicBezTo>
                      <a:cubicBezTo>
                        <a:pt x="17" y="16"/>
                        <a:pt x="16" y="17"/>
                        <a:pt x="16" y="17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3"/>
                        <a:pt x="12" y="24"/>
                        <a:pt x="13" y="25"/>
                      </a:cubicBezTo>
                      <a:cubicBezTo>
                        <a:pt x="13" y="25"/>
                        <a:pt x="14" y="25"/>
                        <a:pt x="14" y="25"/>
                      </a:cubicBezTo>
                      <a:cubicBezTo>
                        <a:pt x="15" y="25"/>
                        <a:pt x="15" y="25"/>
                        <a:pt x="16" y="25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1"/>
                        <a:pt x="32" y="11"/>
                        <a:pt x="32" y="9"/>
                      </a:cubicBezTo>
                      <a:cubicBezTo>
                        <a:pt x="32" y="6"/>
                        <a:pt x="32" y="3"/>
                        <a:pt x="32" y="2"/>
                      </a:cubicBezTo>
                      <a:cubicBezTo>
                        <a:pt x="32" y="0"/>
                        <a:pt x="30" y="0"/>
                        <a:pt x="30" y="0"/>
                      </a:cubicBezTo>
                      <a:lnTo>
                        <a:pt x="24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3" name="Freeform: Shape 43">
                  <a:extLst>
                    <a:ext uri="{FF2B5EF4-FFF2-40B4-BE49-F238E27FC236}">
                      <a16:creationId xmlns:a16="http://schemas.microsoft.com/office/drawing/2014/main" xmlns="" id="{F6619BBC-D293-4272-9839-E66726ED79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6276" y="4689475"/>
                  <a:ext cx="88900" cy="88900"/>
                </a:xfrm>
                <a:custGeom>
                  <a:avLst/>
                  <a:gdLst/>
                  <a:ahLst/>
                  <a:cxnLst>
                    <a:cxn ang="0">
                      <a:pos x="6" y="3"/>
                    </a:cxn>
                    <a:cxn ang="0">
                      <a:pos x="18" y="29"/>
                    </a:cxn>
                    <a:cxn ang="0">
                      <a:pos x="16" y="0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7" y="26"/>
                    </a:cxn>
                    <a:cxn ang="0">
                      <a:pos x="16" y="24"/>
                    </a:cxn>
                    <a:cxn ang="0">
                      <a:pos x="12" y="25"/>
                    </a:cxn>
                    <a:cxn ang="0">
                      <a:pos x="10" y="23"/>
                    </a:cxn>
                    <a:cxn ang="0">
                      <a:pos x="11" y="22"/>
                    </a:cxn>
                    <a:cxn ang="0">
                      <a:pos x="13" y="22"/>
                    </a:cxn>
                    <a:cxn ang="0">
                      <a:pos x="17" y="22"/>
                    </a:cxn>
                    <a:cxn ang="0">
                      <a:pos x="19" y="21"/>
                    </a:cxn>
                    <a:cxn ang="0">
                      <a:pos x="19" y="18"/>
                    </a:cxn>
                    <a:cxn ang="0">
                      <a:pos x="17" y="17"/>
                    </a:cxn>
                    <a:cxn ang="0">
                      <a:pos x="13" y="17"/>
                    </a:cxn>
                    <a:cxn ang="0">
                      <a:pos x="9" y="17"/>
                    </a:cxn>
                    <a:cxn ang="0">
                      <a:pos x="7" y="14"/>
                    </a:cxn>
                    <a:cxn ang="0">
                      <a:pos x="8" y="10"/>
                    </a:cxn>
                    <a:cxn ang="0">
                      <a:pos x="12" y="8"/>
                    </a:cxn>
                    <a:cxn ang="0">
                      <a:pos x="12" y="6"/>
                    </a:cxn>
                    <a:cxn ang="0">
                      <a:pos x="14" y="8"/>
                    </a:cxn>
                    <a:cxn ang="0">
                      <a:pos x="17" y="8"/>
                    </a:cxn>
                    <a:cxn ang="0">
                      <a:pos x="19" y="9"/>
                    </a:cxn>
                    <a:cxn ang="0">
                      <a:pos x="18" y="10"/>
                    </a:cxn>
                    <a:cxn ang="0">
                      <a:pos x="18" y="10"/>
                    </a:cxn>
                    <a:cxn ang="0">
                      <a:pos x="14" y="10"/>
                    </a:cxn>
                    <a:cxn ang="0">
                      <a:pos x="11" y="11"/>
                    </a:cxn>
                    <a:cxn ang="0">
                      <a:pos x="11" y="13"/>
                    </a:cxn>
                    <a:cxn ang="0">
                      <a:pos x="12" y="14"/>
                    </a:cxn>
                    <a:cxn ang="0">
                      <a:pos x="15" y="14"/>
                    </a:cxn>
                    <a:cxn ang="0">
                      <a:pos x="18" y="14"/>
                    </a:cxn>
                    <a:cxn ang="0">
                      <a:pos x="23" y="17"/>
                    </a:cxn>
                  </a:cxnLst>
                  <a:rect l="0" t="0" r="r" b="b"/>
                  <a:pathLst>
                    <a:path w="31" h="31">
                      <a:moveTo>
                        <a:pt x="16" y="0"/>
                      </a:move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3" y="7"/>
                        <a:pt x="0" y="14"/>
                        <a:pt x="2" y="20"/>
                      </a:cubicBezTo>
                      <a:cubicBezTo>
                        <a:pt x="4" y="28"/>
                        <a:pt x="11" y="31"/>
                        <a:pt x="18" y="29"/>
                      </a:cubicBezTo>
                      <a:cubicBezTo>
                        <a:pt x="26" y="27"/>
                        <a:pt x="31" y="21"/>
                        <a:pt x="29" y="13"/>
                      </a:cubicBezTo>
                      <a:cubicBezTo>
                        <a:pt x="27" y="8"/>
                        <a:pt x="21" y="2"/>
                        <a:pt x="16" y="0"/>
                      </a:cubicBezTo>
                      <a:close/>
                      <a:moveTo>
                        <a:pt x="23" y="20"/>
                      </a:moveTo>
                      <a:cubicBezTo>
                        <a:pt x="23" y="20"/>
                        <a:pt x="22" y="21"/>
                        <a:pt x="22" y="22"/>
                      </a:cubicBezTo>
                      <a:cubicBezTo>
                        <a:pt x="21" y="22"/>
                        <a:pt x="20" y="23"/>
                        <a:pt x="20" y="23"/>
                      </a:cubicBezTo>
                      <a:cubicBezTo>
                        <a:pt x="19" y="23"/>
                        <a:pt x="18" y="24"/>
                        <a:pt x="18" y="24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18" y="26"/>
                        <a:pt x="18" y="26"/>
                        <a:pt x="17" y="26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5" y="25"/>
                        <a:pt x="15" y="25"/>
                        <a:pt x="14" y="25"/>
                      </a:cubicBezTo>
                      <a:cubicBezTo>
                        <a:pt x="14" y="25"/>
                        <a:pt x="13" y="25"/>
                        <a:pt x="12" y="25"/>
                      </a:cubicBezTo>
                      <a:cubicBezTo>
                        <a:pt x="11" y="25"/>
                        <a:pt x="11" y="24"/>
                        <a:pt x="10" y="24"/>
                      </a:cubicBezTo>
                      <a:cubicBezTo>
                        <a:pt x="10" y="24"/>
                        <a:pt x="10" y="24"/>
                        <a:pt x="10" y="23"/>
                      </a:cubicBezTo>
                      <a:cubicBezTo>
                        <a:pt x="10" y="23"/>
                        <a:pt x="10" y="23"/>
                        <a:pt x="10" y="22"/>
                      </a:cubicBezTo>
                      <a:cubicBezTo>
                        <a:pt x="10" y="22"/>
                        <a:pt x="10" y="22"/>
                        <a:pt x="11" y="22"/>
                      </a:cubicBezTo>
                      <a:cubicBezTo>
                        <a:pt x="11" y="22"/>
                        <a:pt x="11" y="22"/>
                        <a:pt x="12" y="22"/>
                      </a:cubicBezTo>
                      <a:cubicBezTo>
                        <a:pt x="12" y="22"/>
                        <a:pt x="12" y="22"/>
                        <a:pt x="13" y="22"/>
                      </a:cubicBezTo>
                      <a:cubicBezTo>
                        <a:pt x="13" y="22"/>
                        <a:pt x="14" y="22"/>
                        <a:pt x="15" y="22"/>
                      </a:cubicBezTo>
                      <a:cubicBezTo>
                        <a:pt x="15" y="22"/>
                        <a:pt x="16" y="22"/>
                        <a:pt x="17" y="22"/>
                      </a:cubicBezTo>
                      <a:cubicBezTo>
                        <a:pt x="17" y="22"/>
                        <a:pt x="17" y="21"/>
                        <a:pt x="18" y="21"/>
                      </a:cubicBezTo>
                      <a:cubicBezTo>
                        <a:pt x="18" y="21"/>
                        <a:pt x="18" y="21"/>
                        <a:pt x="19" y="21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19"/>
                        <a:pt x="19" y="19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8" y="17"/>
                        <a:pt x="18" y="17"/>
                        <a:pt x="17" y="17"/>
                      </a:cubicBezTo>
                      <a:cubicBezTo>
                        <a:pt x="16" y="17"/>
                        <a:pt x="15" y="17"/>
                        <a:pt x="15" y="17"/>
                      </a:cubicBezTo>
                      <a:cubicBezTo>
                        <a:pt x="14" y="17"/>
                        <a:pt x="13" y="17"/>
                        <a:pt x="13" y="17"/>
                      </a:cubicBezTo>
                      <a:cubicBezTo>
                        <a:pt x="12" y="17"/>
                        <a:pt x="11" y="17"/>
                        <a:pt x="11" y="17"/>
                      </a:cubicBezTo>
                      <a:cubicBezTo>
                        <a:pt x="10" y="17"/>
                        <a:pt x="10" y="17"/>
                        <a:pt x="9" y="17"/>
                      </a:cubicBezTo>
                      <a:cubicBezTo>
                        <a:pt x="9" y="16"/>
                        <a:pt x="8" y="16"/>
                        <a:pt x="8" y="16"/>
                      </a:cubicBezTo>
                      <a:cubicBezTo>
                        <a:pt x="8" y="15"/>
                        <a:pt x="7" y="15"/>
                        <a:pt x="7" y="14"/>
                      </a:cubicBezTo>
                      <a:cubicBezTo>
                        <a:pt x="7" y="13"/>
                        <a:pt x="7" y="13"/>
                        <a:pt x="7" y="12"/>
                      </a:cubicBezTo>
                      <a:cubicBezTo>
                        <a:pt x="8" y="11"/>
                        <a:pt x="8" y="11"/>
                        <a:pt x="8" y="10"/>
                      </a:cubicBezTo>
                      <a:cubicBezTo>
                        <a:pt x="9" y="10"/>
                        <a:pt x="9" y="9"/>
                        <a:pt x="10" y="9"/>
                      </a:cubicBezTo>
                      <a:cubicBezTo>
                        <a:pt x="11" y="9"/>
                        <a:pt x="11" y="9"/>
                        <a:pt x="12" y="8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6"/>
                        <a:pt x="11" y="6"/>
                        <a:pt x="12" y="6"/>
                      </a:cubicBezTo>
                      <a:cubicBezTo>
                        <a:pt x="13" y="5"/>
                        <a:pt x="13" y="6"/>
                        <a:pt x="13" y="6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5" y="8"/>
                        <a:pt x="15" y="8"/>
                      </a:cubicBezTo>
                      <a:cubicBezTo>
                        <a:pt x="16" y="7"/>
                        <a:pt x="17" y="8"/>
                        <a:pt x="17" y="8"/>
                      </a:cubicBezTo>
                      <a:cubicBezTo>
                        <a:pt x="18" y="8"/>
                        <a:pt x="18" y="8"/>
                        <a:pt x="19" y="8"/>
                      </a:cubicBezTo>
                      <a:cubicBezTo>
                        <a:pt x="19" y="8"/>
                        <a:pt x="19" y="9"/>
                        <a:pt x="19" y="9"/>
                      </a:cubicBezTo>
                      <a:cubicBezTo>
                        <a:pt x="19" y="9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7" y="10"/>
                        <a:pt x="17" y="10"/>
                        <a:pt x="16" y="10"/>
                      </a:cubicBezTo>
                      <a:cubicBezTo>
                        <a:pt x="15" y="10"/>
                        <a:pt x="15" y="10"/>
                        <a:pt x="14" y="10"/>
                      </a:cubicBezTo>
                      <a:cubicBezTo>
                        <a:pt x="13" y="11"/>
                        <a:pt x="13" y="11"/>
                        <a:pt x="12" y="11"/>
                      </a:cubicBezTo>
                      <a:cubicBezTo>
                        <a:pt x="12" y="11"/>
                        <a:pt x="12" y="11"/>
                        <a:pt x="11" y="11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4"/>
                        <a:pt x="11" y="14"/>
                      </a:cubicBezTo>
                      <a:cubicBezTo>
                        <a:pt x="11" y="14"/>
                        <a:pt x="12" y="14"/>
                        <a:pt x="12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4" y="14"/>
                        <a:pt x="14" y="14"/>
                        <a:pt x="15" y="14"/>
                      </a:cubicBezTo>
                      <a:cubicBezTo>
                        <a:pt x="15" y="14"/>
                        <a:pt x="16" y="14"/>
                        <a:pt x="17" y="14"/>
                      </a:cubicBezTo>
                      <a:cubicBezTo>
                        <a:pt x="17" y="14"/>
                        <a:pt x="18" y="14"/>
                        <a:pt x="18" y="14"/>
                      </a:cubicBezTo>
                      <a:cubicBezTo>
                        <a:pt x="20" y="14"/>
                        <a:pt x="20" y="15"/>
                        <a:pt x="21" y="15"/>
                      </a:cubicBezTo>
                      <a:cubicBezTo>
                        <a:pt x="22" y="16"/>
                        <a:pt x="22" y="16"/>
                        <a:pt x="23" y="17"/>
                      </a:cubicBezTo>
                      <a:cubicBezTo>
                        <a:pt x="23" y="18"/>
                        <a:pt x="23" y="19"/>
                        <a:pt x="23" y="2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4" name="Freeform: Shape 44">
                  <a:extLst>
                    <a:ext uri="{FF2B5EF4-FFF2-40B4-BE49-F238E27FC236}">
                      <a16:creationId xmlns:a16="http://schemas.microsoft.com/office/drawing/2014/main" xmlns="" id="{81BB1637-AE80-4453-AA6D-431CCC5C8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1038" y="4660900"/>
                  <a:ext cx="38100" cy="31750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9" y="10"/>
                    </a:cxn>
                    <a:cxn ang="0">
                      <a:pos x="13" y="9"/>
                    </a:cxn>
                    <a:cxn ang="0">
                      <a:pos x="13" y="2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10" y="3"/>
                    </a:cxn>
                    <a:cxn ang="0">
                      <a:pos x="8" y="2"/>
                    </a:cxn>
                    <a:cxn ang="0">
                      <a:pos x="6" y="3"/>
                    </a:cxn>
                    <a:cxn ang="0">
                      <a:pos x="5" y="5"/>
                    </a:cxn>
                    <a:cxn ang="0">
                      <a:pos x="5" y="6"/>
                    </a:cxn>
                    <a:cxn ang="0">
                      <a:pos x="1" y="5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3" h="11">
                      <a:moveTo>
                        <a:pt x="5" y="11"/>
                      </a:moveTo>
                      <a:cubicBezTo>
                        <a:pt x="5" y="11"/>
                        <a:pt x="9" y="10"/>
                        <a:pt x="9" y="10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4"/>
                        <a:pt x="13" y="2"/>
                      </a:cubicBezTo>
                      <a:cubicBezTo>
                        <a:pt x="13" y="0"/>
                        <a:pt x="11" y="1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3"/>
                      </a:cubicBezTo>
                      <a:cubicBezTo>
                        <a:pt x="9" y="3"/>
                        <a:pt x="9" y="2"/>
                        <a:pt x="8" y="2"/>
                      </a:cubicBezTo>
                      <a:cubicBezTo>
                        <a:pt x="7" y="1"/>
                        <a:pt x="6" y="2"/>
                        <a:pt x="6" y="3"/>
                      </a:cubicBezTo>
                      <a:cubicBezTo>
                        <a:pt x="5" y="4"/>
                        <a:pt x="5" y="4"/>
                        <a:pt x="5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3" y="3"/>
                        <a:pt x="0" y="3"/>
                        <a:pt x="1" y="5"/>
                      </a:cubicBezTo>
                      <a:cubicBezTo>
                        <a:pt x="3" y="7"/>
                        <a:pt x="5" y="11"/>
                        <a:pt x="5" y="1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90" name="Group 45">
                <a:extLst>
                  <a:ext uri="{FF2B5EF4-FFF2-40B4-BE49-F238E27FC236}">
                    <a16:creationId xmlns:a16="http://schemas.microsoft.com/office/drawing/2014/main" xmlns="" id="{BC78726C-CABF-46CD-8D04-E8B0F99D358C}"/>
                  </a:ext>
                </a:extLst>
              </p:cNvPr>
              <p:cNvGrpSpPr/>
              <p:nvPr/>
            </p:nvGrpSpPr>
            <p:grpSpPr>
              <a:xfrm>
                <a:off x="4925140" y="1412088"/>
                <a:ext cx="279305" cy="264856"/>
                <a:chOff x="5937251" y="4586288"/>
                <a:chExt cx="184150" cy="174624"/>
              </a:xfrm>
              <a:grpFill/>
            </p:grpSpPr>
            <p:sp>
              <p:nvSpPr>
                <p:cNvPr id="91" name="Freeform: Shape 46">
                  <a:extLst>
                    <a:ext uri="{FF2B5EF4-FFF2-40B4-BE49-F238E27FC236}">
                      <a16:creationId xmlns:a16="http://schemas.microsoft.com/office/drawing/2014/main" xmlns="" id="{90D66C2D-AAEA-4F46-BBF1-2B9ACB85BF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4726" y="4597400"/>
                  <a:ext cx="52388" cy="53975"/>
                </a:xfrm>
                <a:custGeom>
                  <a:avLst/>
                  <a:gdLst/>
                  <a:ahLst/>
                  <a:cxnLst>
                    <a:cxn ang="0">
                      <a:pos x="18" y="18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19"/>
                    </a:cxn>
                    <a:cxn ang="0">
                      <a:pos x="18" y="19"/>
                    </a:cxn>
                    <a:cxn ang="0">
                      <a:pos x="18" y="18"/>
                    </a:cxn>
                  </a:cxnLst>
                  <a:rect l="0" t="0" r="r" b="b"/>
                  <a:pathLst>
                    <a:path w="18" h="19">
                      <a:moveTo>
                        <a:pt x="18" y="18"/>
                      </a:moveTo>
                      <a:cubicBezTo>
                        <a:pt x="18" y="8"/>
                        <a:pt x="1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9"/>
                        <a:pt x="18" y="18"/>
                        <a:pt x="18" y="1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2" name="Freeform: Shape 47">
                  <a:extLst>
                    <a:ext uri="{FF2B5EF4-FFF2-40B4-BE49-F238E27FC236}">
                      <a16:creationId xmlns:a16="http://schemas.microsoft.com/office/drawing/2014/main" xmlns="" id="{40D8479A-54C7-4FBF-8DC3-69B7232BC6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5201" y="4654550"/>
                  <a:ext cx="61913" cy="3175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1" y="1"/>
                    </a:cxn>
                    <a:cxn ang="0">
                      <a:pos x="21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1" h="1">
                      <a:moveTo>
                        <a:pt x="0" y="1"/>
                      </a:move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1" y="1"/>
                        <a:pt x="21" y="1"/>
                        <a:pt x="2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3" name="Freeform: Shape 48">
                  <a:extLst>
                    <a:ext uri="{FF2B5EF4-FFF2-40B4-BE49-F238E27FC236}">
                      <a16:creationId xmlns:a16="http://schemas.microsoft.com/office/drawing/2014/main" xmlns="" id="{8544B40D-F7DF-476E-88B9-D12DFE272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7263" y="4664075"/>
                  <a:ext cx="69850" cy="158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3" y="1"/>
                    </a:cxn>
                    <a:cxn ang="0">
                      <a:pos x="24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4" h="1">
                      <a:moveTo>
                        <a:pt x="0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4" y="0"/>
                        <a:pt x="24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4" name="Freeform: Shape 49">
                  <a:extLst>
                    <a:ext uri="{FF2B5EF4-FFF2-40B4-BE49-F238E27FC236}">
                      <a16:creationId xmlns:a16="http://schemas.microsoft.com/office/drawing/2014/main" xmlns="" id="{776AA739-B266-4546-83FB-6405A7B8CB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9326" y="4668838"/>
                  <a:ext cx="74613" cy="3175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5" y="1"/>
                    </a:cxn>
                    <a:cxn ang="0">
                      <a:pos x="26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6" h="1">
                      <a:moveTo>
                        <a:pt x="0" y="1"/>
                      </a:move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5" name="Freeform: Shape 50">
                  <a:extLst>
                    <a:ext uri="{FF2B5EF4-FFF2-40B4-BE49-F238E27FC236}">
                      <a16:creationId xmlns:a16="http://schemas.microsoft.com/office/drawing/2014/main" xmlns="" id="{AF8C4263-672F-4261-8D5D-73F3CC5D1C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9801" y="4678363"/>
                  <a:ext cx="77788" cy="158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7" y="1"/>
                    </a:cxn>
                    <a:cxn ang="0">
                      <a:pos x="27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7" h="1">
                      <a:moveTo>
                        <a:pt x="0" y="1"/>
                      </a:move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0"/>
                        <a:pt x="27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6" name="Freeform: Shape 51">
                  <a:extLst>
                    <a:ext uri="{FF2B5EF4-FFF2-40B4-BE49-F238E27FC236}">
                      <a16:creationId xmlns:a16="http://schemas.microsoft.com/office/drawing/2014/main" xmlns="" id="{BA1530BA-D0AC-48B0-B694-5761E8778D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2976" y="4692650"/>
                  <a:ext cx="63500" cy="3175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0" y="0"/>
                    </a:cxn>
                    <a:cxn ang="0">
                      <a:pos x="2" y="1"/>
                    </a:cxn>
                    <a:cxn ang="0">
                      <a:pos x="20" y="1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2" h="1">
                      <a:moveTo>
                        <a:pt x="2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2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1" y="1"/>
                        <a:pt x="21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7" name="Freeform: Shape 52">
                  <a:extLst>
                    <a:ext uri="{FF2B5EF4-FFF2-40B4-BE49-F238E27FC236}">
                      <a16:creationId xmlns:a16="http://schemas.microsoft.com/office/drawing/2014/main" xmlns="" id="{9E2D3380-B58F-46C0-91B2-36D4B29D6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6626" y="4683125"/>
                  <a:ext cx="74613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2"/>
                    </a:cxn>
                    <a:cxn ang="0">
                      <a:pos x="25" y="2"/>
                    </a:cxn>
                    <a:cxn ang="0">
                      <a:pos x="2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2">
                      <a:moveTo>
                        <a:pt x="0" y="0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6" y="1"/>
                        <a:pt x="26" y="1"/>
                        <a:pt x="2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8" name="Freeform: Shape 53">
                  <a:extLst>
                    <a:ext uri="{FF2B5EF4-FFF2-40B4-BE49-F238E27FC236}">
                      <a16:creationId xmlns:a16="http://schemas.microsoft.com/office/drawing/2014/main" xmlns="" id="{DCCD2748-7410-48B6-AC9E-B13A8EA7B4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7263" y="4700588"/>
                  <a:ext cx="34925" cy="3175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0" y="0"/>
                    </a:cxn>
                    <a:cxn ang="0">
                      <a:pos x="5" y="1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1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8" y="1"/>
                        <a:pt x="10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9" name="Freeform: Shape 54">
                  <a:extLst>
                    <a:ext uri="{FF2B5EF4-FFF2-40B4-BE49-F238E27FC236}">
                      <a16:creationId xmlns:a16="http://schemas.microsoft.com/office/drawing/2014/main" xmlns="" id="{722E73EC-2E73-4DA1-B37F-00D214B24E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8051" y="4586288"/>
                  <a:ext cx="133350" cy="128587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22"/>
                    </a:cxn>
                    <a:cxn ang="0">
                      <a:pos x="1" y="28"/>
                    </a:cxn>
                    <a:cxn ang="0">
                      <a:pos x="4" y="27"/>
                    </a:cxn>
                    <a:cxn ang="0">
                      <a:pos x="3" y="22"/>
                    </a:cxn>
                    <a:cxn ang="0">
                      <a:pos x="23" y="3"/>
                    </a:cxn>
                    <a:cxn ang="0">
                      <a:pos x="43" y="22"/>
                    </a:cxn>
                    <a:cxn ang="0">
                      <a:pos x="23" y="42"/>
                    </a:cxn>
                    <a:cxn ang="0">
                      <a:pos x="7" y="34"/>
                    </a:cxn>
                    <a:cxn ang="0">
                      <a:pos x="4" y="35"/>
                    </a:cxn>
                    <a:cxn ang="0">
                      <a:pos x="23" y="45"/>
                    </a:cxn>
                    <a:cxn ang="0">
                      <a:pos x="46" y="22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46" h="45">
                      <a:moveTo>
                        <a:pt x="23" y="0"/>
                      </a:moveTo>
                      <a:cubicBezTo>
                        <a:pt x="11" y="0"/>
                        <a:pt x="0" y="10"/>
                        <a:pt x="0" y="22"/>
                      </a:cubicBezTo>
                      <a:cubicBezTo>
                        <a:pt x="0" y="24"/>
                        <a:pt x="1" y="26"/>
                        <a:pt x="1" y="28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4" y="26"/>
                        <a:pt x="3" y="24"/>
                        <a:pt x="3" y="22"/>
                      </a:cubicBezTo>
                      <a:cubicBezTo>
                        <a:pt x="3" y="12"/>
                        <a:pt x="12" y="3"/>
                        <a:pt x="23" y="3"/>
                      </a:cubicBezTo>
                      <a:cubicBezTo>
                        <a:pt x="34" y="3"/>
                        <a:pt x="43" y="12"/>
                        <a:pt x="43" y="22"/>
                      </a:cubicBezTo>
                      <a:cubicBezTo>
                        <a:pt x="43" y="33"/>
                        <a:pt x="34" y="42"/>
                        <a:pt x="23" y="42"/>
                      </a:cubicBezTo>
                      <a:cubicBezTo>
                        <a:pt x="17" y="42"/>
                        <a:pt x="11" y="39"/>
                        <a:pt x="7" y="34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8" y="41"/>
                        <a:pt x="15" y="45"/>
                        <a:pt x="23" y="45"/>
                      </a:cubicBezTo>
                      <a:cubicBezTo>
                        <a:pt x="36" y="45"/>
                        <a:pt x="46" y="35"/>
                        <a:pt x="46" y="22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0" name="Oval 55">
                  <a:extLst>
                    <a:ext uri="{FF2B5EF4-FFF2-40B4-BE49-F238E27FC236}">
                      <a16:creationId xmlns:a16="http://schemas.microsoft.com/office/drawing/2014/main" xmlns="" id="{8F6E8B20-8FDB-4604-A948-A6589186DB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48363" y="4637088"/>
                  <a:ext cx="25400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1" name="Freeform: Shape 56">
                  <a:extLst>
                    <a:ext uri="{FF2B5EF4-FFF2-40B4-BE49-F238E27FC236}">
                      <a16:creationId xmlns:a16="http://schemas.microsoft.com/office/drawing/2014/main" xmlns="" id="{8BD24742-8813-45CA-80B6-A590A31E4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7251" y="4657725"/>
                  <a:ext cx="76200" cy="103187"/>
                </a:xfrm>
                <a:custGeom>
                  <a:avLst/>
                  <a:gdLst/>
                  <a:ahLst/>
                  <a:cxnLst>
                    <a:cxn ang="0">
                      <a:pos x="27" y="3"/>
                    </a:cxn>
                    <a:cxn ang="0">
                      <a:pos x="23" y="1"/>
                    </a:cxn>
                    <a:cxn ang="0">
                      <a:pos x="13" y="4"/>
                    </a:cxn>
                    <a:cxn ang="0">
                      <a:pos x="12" y="4"/>
                    </a:cxn>
                    <a:cxn ang="0">
                      <a:pos x="9" y="7"/>
                    </a:cxn>
                    <a:cxn ang="0">
                      <a:pos x="9" y="7"/>
                    </a:cxn>
                    <a:cxn ang="0">
                      <a:pos x="5" y="4"/>
                    </a:cxn>
                    <a:cxn ang="0">
                      <a:pos x="4" y="4"/>
                    </a:cxn>
                    <a:cxn ang="0">
                      <a:pos x="0" y="7"/>
                    </a:cxn>
                    <a:cxn ang="0">
                      <a:pos x="0" y="15"/>
                    </a:cxn>
                    <a:cxn ang="0">
                      <a:pos x="4" y="19"/>
                    </a:cxn>
                    <a:cxn ang="0">
                      <a:pos x="4" y="19"/>
                    </a:cxn>
                    <a:cxn ang="0">
                      <a:pos x="4" y="20"/>
                    </a:cxn>
                    <a:cxn ang="0">
                      <a:pos x="4" y="33"/>
                    </a:cxn>
                    <a:cxn ang="0">
                      <a:pos x="6" y="36"/>
                    </a:cxn>
                    <a:cxn ang="0">
                      <a:pos x="9" y="33"/>
                    </a:cxn>
                    <a:cxn ang="0">
                      <a:pos x="12" y="36"/>
                    </a:cxn>
                    <a:cxn ang="0">
                      <a:pos x="14" y="33"/>
                    </a:cxn>
                    <a:cxn ang="0">
                      <a:pos x="14" y="9"/>
                    </a:cxn>
                    <a:cxn ang="0">
                      <a:pos x="24" y="6"/>
                    </a:cxn>
                    <a:cxn ang="0">
                      <a:pos x="27" y="3"/>
                    </a:cxn>
                  </a:cxnLst>
                  <a:rect l="0" t="0" r="r" b="b"/>
                  <a:pathLst>
                    <a:path w="27" h="36">
                      <a:moveTo>
                        <a:pt x="27" y="3"/>
                      </a:moveTo>
                      <a:cubicBezTo>
                        <a:pt x="26" y="1"/>
                        <a:pt x="25" y="0"/>
                        <a:pt x="23" y="1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2" y="4"/>
                        <a:pt x="0" y="5"/>
                        <a:pt x="0" y="7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7"/>
                        <a:pt x="2" y="19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19"/>
                        <a:pt x="4" y="20"/>
                        <a:pt x="4" y="20"/>
                      </a:cubicBez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4" y="35"/>
                        <a:pt x="5" y="36"/>
                        <a:pt x="6" y="36"/>
                      </a:cubicBezTo>
                      <a:cubicBezTo>
                        <a:pt x="8" y="36"/>
                        <a:pt x="9" y="35"/>
                        <a:pt x="9" y="33"/>
                      </a:cubicBezTo>
                      <a:cubicBezTo>
                        <a:pt x="9" y="35"/>
                        <a:pt x="10" y="36"/>
                        <a:pt x="12" y="36"/>
                      </a:cubicBezTo>
                      <a:cubicBezTo>
                        <a:pt x="13" y="36"/>
                        <a:pt x="14" y="35"/>
                        <a:pt x="14" y="33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26" y="6"/>
                        <a:pt x="27" y="4"/>
                        <a:pt x="27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132" name="Group 64">
            <a:extLst>
              <a:ext uri="{FF2B5EF4-FFF2-40B4-BE49-F238E27FC236}">
                <a16:creationId xmlns:a16="http://schemas.microsoft.com/office/drawing/2014/main" xmlns="" id="{2CF624F9-1B72-4E78-AA9A-DE02ACE970FB}"/>
              </a:ext>
            </a:extLst>
          </p:cNvPr>
          <p:cNvGrpSpPr/>
          <p:nvPr/>
        </p:nvGrpSpPr>
        <p:grpSpPr>
          <a:xfrm>
            <a:off x="883874" y="2195774"/>
            <a:ext cx="2315469" cy="542889"/>
            <a:chOff x="1454811" y="2057192"/>
            <a:chExt cx="2191036" cy="723852"/>
          </a:xfrm>
        </p:grpSpPr>
        <p:sp>
          <p:nvSpPr>
            <p:cNvPr id="133" name="TextBox 66">
              <a:extLst>
                <a:ext uri="{FF2B5EF4-FFF2-40B4-BE49-F238E27FC236}">
                  <a16:creationId xmlns:a16="http://schemas.microsoft.com/office/drawing/2014/main" xmlns="" id="{1F9C40C0-9D91-4855-BD0A-6E3F82E1D5D0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marL="0" marR="0" lvl="0" indent="0" algn="r" defTabSz="914378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34" name="Rectangle 67">
              <a:extLst>
                <a:ext uri="{FF2B5EF4-FFF2-40B4-BE49-F238E27FC236}">
                  <a16:creationId xmlns:a16="http://schemas.microsoft.com/office/drawing/2014/main" xmlns="" id="{D4EB76A4-8878-4038-A355-F220C84A3AAE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marL="0" marR="0" lvl="0" indent="0" algn="r" defTabSz="914378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35" name="Group 68">
            <a:extLst>
              <a:ext uri="{FF2B5EF4-FFF2-40B4-BE49-F238E27FC236}">
                <a16:creationId xmlns:a16="http://schemas.microsoft.com/office/drawing/2014/main" xmlns="" id="{3AD53654-384B-42CE-9FF9-B37203D74603}"/>
              </a:ext>
            </a:extLst>
          </p:cNvPr>
          <p:cNvGrpSpPr/>
          <p:nvPr/>
        </p:nvGrpSpPr>
        <p:grpSpPr>
          <a:xfrm>
            <a:off x="883874" y="4594722"/>
            <a:ext cx="2315469" cy="542889"/>
            <a:chOff x="1454811" y="2057192"/>
            <a:chExt cx="2191036" cy="723852"/>
          </a:xfrm>
        </p:grpSpPr>
        <p:sp>
          <p:nvSpPr>
            <p:cNvPr id="136" name="TextBox 69">
              <a:extLst>
                <a:ext uri="{FF2B5EF4-FFF2-40B4-BE49-F238E27FC236}">
                  <a16:creationId xmlns:a16="http://schemas.microsoft.com/office/drawing/2014/main" xmlns="" id="{79D219A5-3E09-485A-8482-D6D330598406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marL="0" marR="0" lvl="0" indent="0" algn="r" defTabSz="914378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37" name="Rectangle 70">
              <a:extLst>
                <a:ext uri="{FF2B5EF4-FFF2-40B4-BE49-F238E27FC236}">
                  <a16:creationId xmlns:a16="http://schemas.microsoft.com/office/drawing/2014/main" xmlns="" id="{D8DF6DCE-EE71-448D-B506-18CE2A9E9270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marL="0" marR="0" lvl="0" indent="0" algn="r" defTabSz="914378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38" name="Group 71">
            <a:extLst>
              <a:ext uri="{FF2B5EF4-FFF2-40B4-BE49-F238E27FC236}">
                <a16:creationId xmlns:a16="http://schemas.microsoft.com/office/drawing/2014/main" xmlns="" id="{614FE181-6437-48C9-A1CE-BCB036751365}"/>
              </a:ext>
            </a:extLst>
          </p:cNvPr>
          <p:cNvGrpSpPr/>
          <p:nvPr/>
        </p:nvGrpSpPr>
        <p:grpSpPr>
          <a:xfrm>
            <a:off x="539750" y="3395247"/>
            <a:ext cx="2315469" cy="542889"/>
            <a:chOff x="1454811" y="2057192"/>
            <a:chExt cx="2191036" cy="723852"/>
          </a:xfrm>
        </p:grpSpPr>
        <p:sp>
          <p:nvSpPr>
            <p:cNvPr id="139" name="TextBox 72">
              <a:extLst>
                <a:ext uri="{FF2B5EF4-FFF2-40B4-BE49-F238E27FC236}">
                  <a16:creationId xmlns:a16="http://schemas.microsoft.com/office/drawing/2014/main" xmlns="" id="{101DC599-C2FE-469C-A118-C308672AE9CC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marL="0" marR="0" lvl="0" indent="0" algn="r" defTabSz="914378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40" name="Rectangle 73">
              <a:extLst>
                <a:ext uri="{FF2B5EF4-FFF2-40B4-BE49-F238E27FC236}">
                  <a16:creationId xmlns:a16="http://schemas.microsoft.com/office/drawing/2014/main" xmlns="" id="{925FE23C-23B5-4EB8-975D-96783268DCD8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marL="0" marR="0" lvl="0" indent="0" algn="r" defTabSz="914378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41" name="Group 83">
            <a:extLst>
              <a:ext uri="{FF2B5EF4-FFF2-40B4-BE49-F238E27FC236}">
                <a16:creationId xmlns:a16="http://schemas.microsoft.com/office/drawing/2014/main" xmlns="" id="{57FD80B9-C467-4589-B223-07D2758785FF}"/>
              </a:ext>
            </a:extLst>
          </p:cNvPr>
          <p:cNvGrpSpPr/>
          <p:nvPr/>
        </p:nvGrpSpPr>
        <p:grpSpPr>
          <a:xfrm>
            <a:off x="6288676" y="3395247"/>
            <a:ext cx="2315469" cy="542889"/>
            <a:chOff x="1454811" y="2057192"/>
            <a:chExt cx="2191036" cy="723852"/>
          </a:xfrm>
        </p:grpSpPr>
        <p:sp>
          <p:nvSpPr>
            <p:cNvPr id="142" name="TextBox 84">
              <a:extLst>
                <a:ext uri="{FF2B5EF4-FFF2-40B4-BE49-F238E27FC236}">
                  <a16:creationId xmlns:a16="http://schemas.microsoft.com/office/drawing/2014/main" xmlns="" id="{FD59410D-1B0A-4D83-A79A-61E73A266456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marL="0" marR="0" lvl="0" indent="0" defTabSz="914378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43" name="Rectangle 85">
              <a:extLst>
                <a:ext uri="{FF2B5EF4-FFF2-40B4-BE49-F238E27FC236}">
                  <a16:creationId xmlns:a16="http://schemas.microsoft.com/office/drawing/2014/main" xmlns="" id="{92534FFE-5B88-418B-8AF5-D07163CE6CF6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marL="0" marR="0" lvl="0" indent="0" defTabSz="914378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44" name="Group 86">
            <a:extLst>
              <a:ext uri="{FF2B5EF4-FFF2-40B4-BE49-F238E27FC236}">
                <a16:creationId xmlns:a16="http://schemas.microsoft.com/office/drawing/2014/main" xmlns="" id="{849554BD-3B24-4324-90A8-3B58D7448CB3}"/>
              </a:ext>
            </a:extLst>
          </p:cNvPr>
          <p:cNvGrpSpPr/>
          <p:nvPr/>
        </p:nvGrpSpPr>
        <p:grpSpPr>
          <a:xfrm>
            <a:off x="6046692" y="2195774"/>
            <a:ext cx="2315469" cy="542889"/>
            <a:chOff x="1454811" y="2057192"/>
            <a:chExt cx="2191036" cy="723852"/>
          </a:xfrm>
        </p:grpSpPr>
        <p:sp>
          <p:nvSpPr>
            <p:cNvPr id="145" name="TextBox 87">
              <a:extLst>
                <a:ext uri="{FF2B5EF4-FFF2-40B4-BE49-F238E27FC236}">
                  <a16:creationId xmlns:a16="http://schemas.microsoft.com/office/drawing/2014/main" xmlns="" id="{8226024E-9C48-4131-9CB4-90A9C2405F50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marL="0" marR="0" lvl="0" indent="0" defTabSz="914378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46" name="Rectangle 88">
              <a:extLst>
                <a:ext uri="{FF2B5EF4-FFF2-40B4-BE49-F238E27FC236}">
                  <a16:creationId xmlns:a16="http://schemas.microsoft.com/office/drawing/2014/main" xmlns="" id="{28AA4002-CBE1-42BC-A846-A281A35C8D6E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marL="0" marR="0" lvl="0" indent="0" defTabSz="914378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47" name="Group 89">
            <a:extLst>
              <a:ext uri="{FF2B5EF4-FFF2-40B4-BE49-F238E27FC236}">
                <a16:creationId xmlns:a16="http://schemas.microsoft.com/office/drawing/2014/main" xmlns="" id="{7F21F5F7-9608-4093-B5E4-247509F7A438}"/>
              </a:ext>
            </a:extLst>
          </p:cNvPr>
          <p:cNvGrpSpPr/>
          <p:nvPr/>
        </p:nvGrpSpPr>
        <p:grpSpPr>
          <a:xfrm>
            <a:off x="6046692" y="4594722"/>
            <a:ext cx="2315469" cy="542889"/>
            <a:chOff x="1454811" y="2057192"/>
            <a:chExt cx="2191036" cy="723852"/>
          </a:xfrm>
        </p:grpSpPr>
        <p:sp>
          <p:nvSpPr>
            <p:cNvPr id="148" name="TextBox 90">
              <a:extLst>
                <a:ext uri="{FF2B5EF4-FFF2-40B4-BE49-F238E27FC236}">
                  <a16:creationId xmlns:a16="http://schemas.microsoft.com/office/drawing/2014/main" xmlns="" id="{9A4AB05D-C8F9-4D3E-9843-06F45C4DF3B4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marL="0" marR="0" lvl="0" indent="0" defTabSz="914378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</a:b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49" name="Rectangle 91">
              <a:extLst>
                <a:ext uri="{FF2B5EF4-FFF2-40B4-BE49-F238E27FC236}">
                  <a16:creationId xmlns:a16="http://schemas.microsoft.com/office/drawing/2014/main" xmlns="" id="{E50BEFB8-6D3C-49DA-8557-D7190A074749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marL="0" marR="0" lvl="0" indent="0" defTabSz="914378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150" name="Title 1">
            <a:extLst>
              <a:ext uri="{FF2B5EF4-FFF2-40B4-BE49-F238E27FC236}">
                <a16:creationId xmlns:a16="http://schemas.microsoft.com/office/drawing/2014/main" xmlns="" id="{98BE2BB9-9478-4197-A82E-E019DE88CDB9}"/>
              </a:ext>
            </a:extLst>
          </p:cNvPr>
          <p:cNvSpPr txBox="1">
            <a:spLocks/>
          </p:cNvSpPr>
          <p:nvPr/>
        </p:nvSpPr>
        <p:spPr>
          <a:xfrm>
            <a:off x="611560" y="95932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1" name="图片 15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3567" y="2706279"/>
            <a:ext cx="2058174" cy="161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: 圆角 9">
            <a:extLst>
              <a:ext uri="{FF2B5EF4-FFF2-40B4-BE49-F238E27FC236}">
                <a16:creationId xmlns:a16="http://schemas.microsoft.com/office/drawing/2014/main" xmlns="" id="{F877B5AE-E47B-4CD0-88B0-526A84F98883}"/>
              </a:ext>
            </a:extLst>
          </p:cNvPr>
          <p:cNvSpPr/>
          <p:nvPr/>
        </p:nvSpPr>
        <p:spPr>
          <a:xfrm>
            <a:off x="6586870" y="2225549"/>
            <a:ext cx="1757030" cy="822030"/>
          </a:xfrm>
          <a:prstGeom prst="roundRect">
            <a:avLst>
              <a:gd name="adj" fmla="val 1994"/>
            </a:avLst>
          </a:prstGeom>
          <a:noFill/>
          <a:ln w="2540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5B88F98E-955F-4D5A-BF4A-9286322626A5}"/>
              </a:ext>
            </a:extLst>
          </p:cNvPr>
          <p:cNvSpPr/>
          <p:nvPr/>
        </p:nvSpPr>
        <p:spPr>
          <a:xfrm>
            <a:off x="6633387" y="2242149"/>
            <a:ext cx="1663996" cy="242374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</a:rPr>
              <a:t>95%</a:t>
            </a:r>
          </a:p>
        </p:txBody>
      </p:sp>
      <p:sp>
        <p:nvSpPr>
          <p:cNvPr id="26" name="矩形: 圆角 11">
            <a:extLst>
              <a:ext uri="{FF2B5EF4-FFF2-40B4-BE49-F238E27FC236}">
                <a16:creationId xmlns:a16="http://schemas.microsoft.com/office/drawing/2014/main" xmlns="" id="{50EAC4D3-B513-4167-A576-B3D6BF2BDC18}"/>
              </a:ext>
            </a:extLst>
          </p:cNvPr>
          <p:cNvSpPr/>
          <p:nvPr/>
        </p:nvSpPr>
        <p:spPr>
          <a:xfrm>
            <a:off x="6586870" y="3258668"/>
            <a:ext cx="1757030" cy="822030"/>
          </a:xfrm>
          <a:prstGeom prst="roundRect">
            <a:avLst>
              <a:gd name="adj" fmla="val 1994"/>
            </a:avLst>
          </a:prstGeom>
          <a:noFill/>
          <a:ln w="2540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B0E5A47A-BBF1-4A63-B803-98E49F6EE0F9}"/>
              </a:ext>
            </a:extLst>
          </p:cNvPr>
          <p:cNvSpPr/>
          <p:nvPr/>
        </p:nvSpPr>
        <p:spPr>
          <a:xfrm>
            <a:off x="6633387" y="3275268"/>
            <a:ext cx="1663996" cy="242374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28" name="矩形: 圆角 13">
            <a:extLst>
              <a:ext uri="{FF2B5EF4-FFF2-40B4-BE49-F238E27FC236}">
                <a16:creationId xmlns:a16="http://schemas.microsoft.com/office/drawing/2014/main" xmlns="" id="{77AD41E1-534C-4287-95E6-CBBD1F18EC06}"/>
              </a:ext>
            </a:extLst>
          </p:cNvPr>
          <p:cNvSpPr/>
          <p:nvPr/>
        </p:nvSpPr>
        <p:spPr>
          <a:xfrm>
            <a:off x="6586870" y="4291788"/>
            <a:ext cx="1757030" cy="822030"/>
          </a:xfrm>
          <a:prstGeom prst="roundRect">
            <a:avLst>
              <a:gd name="adj" fmla="val 1994"/>
            </a:avLst>
          </a:prstGeom>
          <a:noFill/>
          <a:ln w="2540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327C9FF-425C-4EA5-9045-A4B945D3355D}"/>
              </a:ext>
            </a:extLst>
          </p:cNvPr>
          <p:cNvSpPr/>
          <p:nvPr/>
        </p:nvSpPr>
        <p:spPr>
          <a:xfrm>
            <a:off x="6633387" y="4308388"/>
            <a:ext cx="1663996" cy="242374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</a:rPr>
              <a:t>70%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715531" y="4515332"/>
            <a:ext cx="1747062" cy="641860"/>
            <a:chOff x="715531" y="3349365"/>
            <a:chExt cx="1747062" cy="641860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A6E77F41-6F91-44C5-B135-074C10573770}"/>
                </a:ext>
              </a:extLst>
            </p:cNvPr>
            <p:cNvSpPr/>
            <p:nvPr/>
          </p:nvSpPr>
          <p:spPr>
            <a:xfrm>
              <a:off x="715531" y="3617277"/>
              <a:ext cx="1747062" cy="37394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2913CA35-926F-452C-8A9F-9FF458E4F3FC}"/>
                </a:ext>
              </a:extLst>
            </p:cNvPr>
            <p:cNvSpPr/>
            <p:nvPr/>
          </p:nvSpPr>
          <p:spPr>
            <a:xfrm>
              <a:off x="715531" y="3349365"/>
              <a:ext cx="1747062" cy="253915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97100" y="4515332"/>
            <a:ext cx="1747062" cy="641860"/>
            <a:chOff x="4497100" y="3349365"/>
            <a:chExt cx="1747062" cy="641860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D33ADE3F-1527-45BB-9527-3AFFB7190C06}"/>
                </a:ext>
              </a:extLst>
            </p:cNvPr>
            <p:cNvSpPr/>
            <p:nvPr/>
          </p:nvSpPr>
          <p:spPr>
            <a:xfrm>
              <a:off x="4497100" y="3617277"/>
              <a:ext cx="1747062" cy="37394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FD2A912E-9572-49AF-8A35-F8C63A350622}"/>
                </a:ext>
              </a:extLst>
            </p:cNvPr>
            <p:cNvSpPr/>
            <p:nvPr/>
          </p:nvSpPr>
          <p:spPr>
            <a:xfrm>
              <a:off x="4497100" y="3349365"/>
              <a:ext cx="1747062" cy="253915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606315" y="4515332"/>
            <a:ext cx="1747062" cy="641860"/>
            <a:chOff x="2606315" y="3349365"/>
            <a:chExt cx="1747062" cy="641860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DC42F83E-1325-4D6E-B6C1-3EA0A8BC3EA5}"/>
                </a:ext>
              </a:extLst>
            </p:cNvPr>
            <p:cNvSpPr/>
            <p:nvPr/>
          </p:nvSpPr>
          <p:spPr>
            <a:xfrm>
              <a:off x="2606315" y="3617277"/>
              <a:ext cx="1747062" cy="37394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="" id="{A9F2E8E1-0C49-4F2F-A152-3FB24158B36D}"/>
                </a:ext>
              </a:extLst>
            </p:cNvPr>
            <p:cNvSpPr/>
            <p:nvPr/>
          </p:nvSpPr>
          <p:spPr>
            <a:xfrm>
              <a:off x="2606315" y="3349365"/>
              <a:ext cx="1747062" cy="253915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8D967254-310E-43E3-99A9-A8B5E22720BC}"/>
              </a:ext>
            </a:extLst>
          </p:cNvPr>
          <p:cNvSpPr/>
          <p:nvPr/>
        </p:nvSpPr>
        <p:spPr>
          <a:xfrm>
            <a:off x="6633387" y="2524406"/>
            <a:ext cx="1663996" cy="346249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rPr>
              <a:t>此部分内容作为文字排版占位显示（建议使用主题字体）。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69CC8440-291F-40B5-AFA6-D1FE8D318B34}"/>
              </a:ext>
            </a:extLst>
          </p:cNvPr>
          <p:cNvSpPr/>
          <p:nvPr/>
        </p:nvSpPr>
        <p:spPr>
          <a:xfrm>
            <a:off x="6633387" y="3557525"/>
            <a:ext cx="1663996" cy="346249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rPr>
              <a:t>此部分内容作为文字排版占位显示（建议使用主题字体）。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4BF7F20B-7F03-472B-B96F-BFD5245DDFBB}"/>
              </a:ext>
            </a:extLst>
          </p:cNvPr>
          <p:cNvSpPr/>
          <p:nvPr/>
        </p:nvSpPr>
        <p:spPr>
          <a:xfrm>
            <a:off x="6633387" y="4590645"/>
            <a:ext cx="1663996" cy="346249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ea typeface="微软雅黑" panose="020B0503020204020204" pitchFamily="34" charset="-122"/>
              </a:rPr>
              <a:t>此部分内容作为文字排版占位显示（建议使用主题字体）。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xmlns="" id="{AD80091B-963E-44AC-94D8-673F40CA92C5}"/>
              </a:ext>
            </a:extLst>
          </p:cNvPr>
          <p:cNvSpPr txBox="1">
            <a:spLocks/>
          </p:cNvSpPr>
          <p:nvPr/>
        </p:nvSpPr>
        <p:spPr>
          <a:xfrm>
            <a:off x="611560" y="1341610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kumimoji="0" lang="en-GB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299" y="3074991"/>
            <a:ext cx="660939" cy="1331112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552" y="2669367"/>
            <a:ext cx="862344" cy="1736736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210" y="1868618"/>
            <a:ext cx="1259941" cy="253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3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 animBg="1"/>
      <p:bldP spid="27" grpId="0"/>
      <p:bldP spid="28" grpId="0" animBg="1"/>
      <p:bldP spid="29" grpId="0"/>
      <p:bldP spid="39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23319</TotalTime>
  <Words>1488</Words>
  <Application>Microsoft Office PowerPoint</Application>
  <PresentationFormat>全屏显示(4:3)</PresentationFormat>
  <Paragraphs>229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微软用户</cp:lastModifiedBy>
  <cp:revision>1373</cp:revision>
  <dcterms:created xsi:type="dcterms:W3CDTF">2009-02-11T05:37:22Z</dcterms:created>
  <dcterms:modified xsi:type="dcterms:W3CDTF">2018-06-27T05:45:17Z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