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7" r:id="rId3"/>
    <p:sldId id="263" r:id="rId4"/>
    <p:sldId id="276" r:id="rId5"/>
    <p:sldId id="277" r:id="rId6"/>
    <p:sldId id="278" r:id="rId7"/>
    <p:sldId id="264" r:id="rId8"/>
    <p:sldId id="279" r:id="rId9"/>
    <p:sldId id="280" r:id="rId10"/>
    <p:sldId id="281" r:id="rId11"/>
    <p:sldId id="282" r:id="rId12"/>
    <p:sldId id="266" r:id="rId13"/>
    <p:sldId id="283" r:id="rId14"/>
    <p:sldId id="284" r:id="rId15"/>
    <p:sldId id="285" r:id="rId16"/>
    <p:sldId id="265" r:id="rId17"/>
    <p:sldId id="286" r:id="rId18"/>
    <p:sldId id="287" r:id="rId19"/>
    <p:sldId id="288" r:id="rId20"/>
    <p:sldId id="289" r:id="rId21"/>
    <p:sldId id="272" r:id="rId22"/>
    <p:sldId id="29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BFAA"/>
    <a:srgbClr val="397B26"/>
    <a:srgbClr val="F9F9F9"/>
    <a:srgbClr val="FCFCFC"/>
    <a:srgbClr val="FDFDFD"/>
    <a:srgbClr val="FAFAFA"/>
    <a:srgbClr val="F7F7F7"/>
    <a:srgbClr val="DEE3DD"/>
    <a:srgbClr val="D5DCD2"/>
    <a:srgbClr val="DFE4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09" autoAdjust="0"/>
    <p:restoredTop sz="94660"/>
  </p:normalViewPr>
  <p:slideViewPr>
    <p:cSldViewPr snapToGrid="0">
      <p:cViewPr varScale="1">
        <p:scale>
          <a:sx n="60" d="100"/>
          <a:sy n="60" d="100"/>
        </p:scale>
        <p:origin x="-72"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103440-EE2B-4F9F-886A-E03AF5734D68}" type="datetimeFigureOut">
              <a:rPr lang="zh-CN" altLang="en-US" smtClean="0"/>
              <a:t>2018/6/25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9822CB-071C-42F9-A1C1-21F93173C92E}" type="slidenum">
              <a:rPr lang="zh-CN" altLang="en-US" smtClean="0"/>
              <a:t>‹#›</a:t>
            </a:fld>
            <a:endParaRPr lang="zh-CN" altLang="en-US"/>
          </a:p>
        </p:txBody>
      </p:sp>
    </p:spTree>
    <p:extLst>
      <p:ext uri="{BB962C8B-B14F-4D97-AF65-F5344CB8AC3E}">
        <p14:creationId xmlns:p14="http://schemas.microsoft.com/office/powerpoint/2010/main" val="322327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28301618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1509579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14322638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80074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4639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8538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7924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44163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3203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5808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0257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25830996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93206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390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09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1114204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1438570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571704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3400860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4180357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3250122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39B0304-BD04-4789-8499-84BEAB9DF89A}" type="datetimeFigureOut">
              <a:rPr lang="zh-CN" altLang="en-US" smtClean="0"/>
              <a:pPr/>
              <a:t>2018/6/25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2342808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397B26"/>
            </a:gs>
            <a:gs pos="50000">
              <a:srgbClr val="6EB957"/>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9B0304-BD04-4789-8499-84BEAB9DF89A}" type="datetimeFigureOut">
              <a:rPr lang="zh-CN" altLang="en-US" smtClean="0"/>
              <a:pPr/>
              <a:t>2018/6/25</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CE9997-22EA-4F25-85D0-16841EC829DA}" type="slidenum">
              <a:rPr lang="zh-CN" altLang="en-US" smtClean="0"/>
              <a:pPr/>
              <a:t>‹#›</a:t>
            </a:fld>
            <a:endParaRPr lang="zh-CN" altLang="en-US"/>
          </a:p>
        </p:txBody>
      </p:sp>
    </p:spTree>
    <p:extLst>
      <p:ext uri="{BB962C8B-B14F-4D97-AF65-F5344CB8AC3E}">
        <p14:creationId xmlns:p14="http://schemas.microsoft.com/office/powerpoint/2010/main" val="4003403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47038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2"/>
          <p:cNvSpPr/>
          <p:nvPr/>
        </p:nvSpPr>
        <p:spPr>
          <a:xfrm>
            <a:off x="4190572" y="942576"/>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a:off x="4202807" y="942576"/>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10"/>
          <p:cNvSpPr/>
          <p:nvPr/>
        </p:nvSpPr>
        <p:spPr>
          <a:xfrm>
            <a:off x="5665613" y="902677"/>
            <a:ext cx="616447" cy="61533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 fmla="*/ 0 w 616447"/>
              <a:gd name="connsiteY0" fmla="*/ 615334 h 615334"/>
              <a:gd name="connsiteX1" fmla="*/ 224172 w 616447"/>
              <a:gd name="connsiteY1" fmla="*/ 0 h 615334"/>
              <a:gd name="connsiteX2" fmla="*/ 616447 w 616447"/>
              <a:gd name="connsiteY2" fmla="*/ 85970 h 615334"/>
              <a:gd name="connsiteX3" fmla="*/ 411813 w 616447"/>
              <a:gd name="connsiteY3" fmla="*/ 615334 h 615334"/>
              <a:gd name="connsiteX4" fmla="*/ 0 w 616447"/>
              <a:gd name="connsiteY4" fmla="*/ 615334 h 61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447" h="615334">
                <a:moveTo>
                  <a:pt x="0" y="615334"/>
                </a:moveTo>
                <a:lnTo>
                  <a:pt x="224172" y="0"/>
                </a:lnTo>
                <a:lnTo>
                  <a:pt x="616447" y="85970"/>
                </a:lnTo>
                <a:lnTo>
                  <a:pt x="411813" y="615334"/>
                </a:lnTo>
                <a:lnTo>
                  <a:pt x="0" y="615334"/>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9"/>
          <p:cNvSpPr/>
          <p:nvPr/>
        </p:nvSpPr>
        <p:spPr>
          <a:xfrm>
            <a:off x="1" y="1577098"/>
            <a:ext cx="10602791" cy="5280905"/>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1607794 w 11014364"/>
              <a:gd name="connsiteY0" fmla="*/ 0 h 5284548"/>
              <a:gd name="connsiteX1" fmla="*/ 11014364 w 11014364"/>
              <a:gd name="connsiteY1" fmla="*/ 2649868 h 5284548"/>
              <a:gd name="connsiteX2" fmla="*/ 9383868 w 11014364"/>
              <a:gd name="connsiteY2" fmla="*/ 5284548 h 5284548"/>
              <a:gd name="connsiteX3" fmla="*/ 0 w 11014364"/>
              <a:gd name="connsiteY3" fmla="*/ 5284548 h 5284548"/>
              <a:gd name="connsiteX4" fmla="*/ 0 w 11014364"/>
              <a:gd name="connsiteY4" fmla="*/ 908325 h 5284548"/>
              <a:gd name="connsiteX5" fmla="*/ 1607794 w 11014364"/>
              <a:gd name="connsiteY5" fmla="*/ 0 h 5284548"/>
              <a:gd name="connsiteX0" fmla="*/ 1589579 w 11014364"/>
              <a:gd name="connsiteY0" fmla="*/ 0 h 5280905"/>
              <a:gd name="connsiteX1" fmla="*/ 11014364 w 11014364"/>
              <a:gd name="connsiteY1" fmla="*/ 2646225 h 5280905"/>
              <a:gd name="connsiteX2" fmla="*/ 9383868 w 11014364"/>
              <a:gd name="connsiteY2" fmla="*/ 5280905 h 5280905"/>
              <a:gd name="connsiteX3" fmla="*/ 0 w 11014364"/>
              <a:gd name="connsiteY3" fmla="*/ 5280905 h 5280905"/>
              <a:gd name="connsiteX4" fmla="*/ 0 w 11014364"/>
              <a:gd name="connsiteY4" fmla="*/ 904682 h 5280905"/>
              <a:gd name="connsiteX5" fmla="*/ 1589579 w 11014364"/>
              <a:gd name="connsiteY5" fmla="*/ 0 h 5280905"/>
              <a:gd name="connsiteX0" fmla="*/ 1589579 w 10595416"/>
              <a:gd name="connsiteY0" fmla="*/ 0 h 5280905"/>
              <a:gd name="connsiteX1" fmla="*/ 10595416 w 10595416"/>
              <a:gd name="connsiteY1" fmla="*/ 3320185 h 5280905"/>
              <a:gd name="connsiteX2" fmla="*/ 9383868 w 10595416"/>
              <a:gd name="connsiteY2" fmla="*/ 5280905 h 5280905"/>
              <a:gd name="connsiteX3" fmla="*/ 0 w 10595416"/>
              <a:gd name="connsiteY3" fmla="*/ 5280905 h 5280905"/>
              <a:gd name="connsiteX4" fmla="*/ 0 w 10595416"/>
              <a:gd name="connsiteY4" fmla="*/ 904682 h 5280905"/>
              <a:gd name="connsiteX5" fmla="*/ 1589579 w 10595416"/>
              <a:gd name="connsiteY5" fmla="*/ 0 h 5280905"/>
              <a:gd name="connsiteX0" fmla="*/ 1589579 w 10600332"/>
              <a:gd name="connsiteY0" fmla="*/ 0 h 5280905"/>
              <a:gd name="connsiteX1" fmla="*/ 10600332 w 10600332"/>
              <a:gd name="connsiteY1" fmla="*/ 3320185 h 5280905"/>
              <a:gd name="connsiteX2" fmla="*/ 9383868 w 10600332"/>
              <a:gd name="connsiteY2" fmla="*/ 5280905 h 5280905"/>
              <a:gd name="connsiteX3" fmla="*/ 0 w 10600332"/>
              <a:gd name="connsiteY3" fmla="*/ 5280905 h 5280905"/>
              <a:gd name="connsiteX4" fmla="*/ 0 w 10600332"/>
              <a:gd name="connsiteY4" fmla="*/ 904682 h 5280905"/>
              <a:gd name="connsiteX5" fmla="*/ 1589579 w 10600332"/>
              <a:gd name="connsiteY5" fmla="*/ 0 h 5280905"/>
              <a:gd name="connsiteX0" fmla="*/ 1589579 w 10602790"/>
              <a:gd name="connsiteY0" fmla="*/ 0 h 5280905"/>
              <a:gd name="connsiteX1" fmla="*/ 10602790 w 10602790"/>
              <a:gd name="connsiteY1" fmla="*/ 3315268 h 5280905"/>
              <a:gd name="connsiteX2" fmla="*/ 9383868 w 10602790"/>
              <a:gd name="connsiteY2" fmla="*/ 5280905 h 5280905"/>
              <a:gd name="connsiteX3" fmla="*/ 0 w 10602790"/>
              <a:gd name="connsiteY3" fmla="*/ 5280905 h 5280905"/>
              <a:gd name="connsiteX4" fmla="*/ 0 w 10602790"/>
              <a:gd name="connsiteY4" fmla="*/ 904682 h 5280905"/>
              <a:gd name="connsiteX5" fmla="*/ 1589579 w 10602790"/>
              <a:gd name="connsiteY5" fmla="*/ 0 h 5280905"/>
              <a:gd name="connsiteX0" fmla="*/ 1589579 w 10602790"/>
              <a:gd name="connsiteY0" fmla="*/ 0 h 5280905"/>
              <a:gd name="connsiteX1" fmla="*/ 10602790 w 10602790"/>
              <a:gd name="connsiteY1" fmla="*/ 3315268 h 5280905"/>
              <a:gd name="connsiteX2" fmla="*/ 9383868 w 10602790"/>
              <a:gd name="connsiteY2" fmla="*/ 5280905 h 5280905"/>
              <a:gd name="connsiteX3" fmla="*/ 0 w 10602790"/>
              <a:gd name="connsiteY3" fmla="*/ 5280905 h 5280905"/>
              <a:gd name="connsiteX4" fmla="*/ 0 w 10602790"/>
              <a:gd name="connsiteY4" fmla="*/ 2424389 h 5280905"/>
              <a:gd name="connsiteX5" fmla="*/ 1589579 w 10602790"/>
              <a:gd name="connsiteY5" fmla="*/ 0 h 528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2790" h="5280905">
                <a:moveTo>
                  <a:pt x="1589579" y="0"/>
                </a:moveTo>
                <a:lnTo>
                  <a:pt x="10602790" y="3315268"/>
                </a:lnTo>
                <a:lnTo>
                  <a:pt x="9383868" y="5280905"/>
                </a:lnTo>
                <a:lnTo>
                  <a:pt x="0" y="5280905"/>
                </a:lnTo>
                <a:lnTo>
                  <a:pt x="0" y="2424389"/>
                </a:lnTo>
                <a:lnTo>
                  <a:pt x="1589579"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1590262" y="1511190"/>
            <a:ext cx="9011479" cy="3377962"/>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8" name="圆角矩形 27"/>
          <p:cNvSpPr/>
          <p:nvPr/>
        </p:nvSpPr>
        <p:spPr>
          <a:xfrm>
            <a:off x="1769167" y="1695268"/>
            <a:ext cx="8653668" cy="3009811"/>
          </a:xfrm>
          <a:prstGeom prst="roundRect">
            <a:avLst>
              <a:gd name="adj" fmla="val 0"/>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PowerPoint</a:t>
            </a:r>
          </a:p>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Template</a:t>
            </a:r>
          </a:p>
        </p:txBody>
      </p:sp>
      <p:grpSp>
        <p:nvGrpSpPr>
          <p:cNvPr id="29" name="组合 28"/>
          <p:cNvGrpSpPr/>
          <p:nvPr/>
        </p:nvGrpSpPr>
        <p:grpSpPr>
          <a:xfrm>
            <a:off x="5890406" y="706456"/>
            <a:ext cx="411191" cy="411191"/>
            <a:chOff x="5890405" y="551849"/>
            <a:chExt cx="411191" cy="411191"/>
          </a:xfrm>
        </p:grpSpPr>
        <p:sp>
          <p:nvSpPr>
            <p:cNvPr id="30" name="椭圆 29"/>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5086752" y="5258996"/>
            <a:ext cx="2018501" cy="584775"/>
          </a:xfrm>
          <a:prstGeom prst="rect">
            <a:avLst/>
          </a:prstGeom>
          <a:noFill/>
        </p:spPr>
        <p:txBody>
          <a:bodyPr wrap="none" rtlCol="0">
            <a:spAutoFit/>
          </a:bodyPr>
          <a:lstStyle/>
          <a:p>
            <a:pPr algn="ctr"/>
            <a:r>
              <a:rPr lang="en-US" altLang="zh-CN"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MarcoKing</a:t>
            </a:r>
            <a:endParaRPr lang="zh-CN" altLang="en-US"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33" name="文本框 32"/>
          <p:cNvSpPr txBox="1"/>
          <p:nvPr/>
        </p:nvSpPr>
        <p:spPr>
          <a:xfrm>
            <a:off x="5429793" y="5843771"/>
            <a:ext cx="1332416" cy="307777"/>
          </a:xfrm>
          <a:prstGeom prst="rect">
            <a:avLst/>
          </a:prstGeom>
          <a:noFill/>
        </p:spPr>
        <p:txBody>
          <a:bodyPr wrap="none" rtlCol="0">
            <a:spAutoFit/>
          </a:bodyPr>
          <a:lstStyle/>
          <a:p>
            <a:pPr algn="ctr"/>
            <a:r>
              <a:rPr lang="en-US" altLang="zh-CN"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Docer designer</a:t>
            </a:r>
            <a:endParaRPr lang="zh-CN" altLang="en-US"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endParaRPr>
          </a:p>
        </p:txBody>
      </p:sp>
      <p:sp>
        <p:nvSpPr>
          <p:cNvPr id="13" name="矩形 12"/>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8423287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13"/>
          <p:cNvGrpSpPr/>
          <p:nvPr/>
        </p:nvGrpSpPr>
        <p:grpSpPr>
          <a:xfrm>
            <a:off x="6656849" y="1526996"/>
            <a:ext cx="4046344" cy="788951"/>
            <a:chOff x="5523363" y="1314920"/>
            <a:chExt cx="3086944" cy="601888"/>
          </a:xfrm>
        </p:grpSpPr>
        <p:sp>
          <p:nvSpPr>
            <p:cNvPr id="15" name="矩形 14"/>
            <p:cNvSpPr/>
            <p:nvPr/>
          </p:nvSpPr>
          <p:spPr>
            <a:xfrm>
              <a:off x="5523363" y="1588086"/>
              <a:ext cx="3086944" cy="328722"/>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a:t>
              </a:r>
            </a:p>
          </p:txBody>
        </p:sp>
        <p:sp>
          <p:nvSpPr>
            <p:cNvPr id="16" name="矩形 15"/>
            <p:cNvSpPr/>
            <p:nvPr/>
          </p:nvSpPr>
          <p:spPr>
            <a:xfrm>
              <a:off x="5523363" y="1314920"/>
              <a:ext cx="1487324" cy="281762"/>
            </a:xfrm>
            <a:prstGeom prst="rect">
              <a:avLst/>
            </a:prstGeom>
          </p:spPr>
          <p:txBody>
            <a:bodyPr wrap="none">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grpSp>
        <p:nvGrpSpPr>
          <p:cNvPr id="17" name="组合 16"/>
          <p:cNvGrpSpPr/>
          <p:nvPr/>
        </p:nvGrpSpPr>
        <p:grpSpPr>
          <a:xfrm>
            <a:off x="6656850" y="2894846"/>
            <a:ext cx="4671263" cy="652743"/>
            <a:chOff x="5607549" y="2476056"/>
            <a:chExt cx="3563693" cy="497976"/>
          </a:xfrm>
        </p:grpSpPr>
        <p:sp>
          <p:nvSpPr>
            <p:cNvPr id="18" name="矩形 17"/>
            <p:cNvSpPr/>
            <p:nvPr/>
          </p:nvSpPr>
          <p:spPr>
            <a:xfrm>
              <a:off x="6228719" y="2517295"/>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19" name="组合 18"/>
            <p:cNvGrpSpPr/>
            <p:nvPr/>
          </p:nvGrpSpPr>
          <p:grpSpPr>
            <a:xfrm>
              <a:off x="5607549" y="2476056"/>
              <a:ext cx="497976" cy="497976"/>
              <a:chOff x="5607549" y="2521897"/>
              <a:chExt cx="497976" cy="497976"/>
            </a:xfrm>
          </p:grpSpPr>
          <p:sp>
            <p:nvSpPr>
              <p:cNvPr id="20" name="椭圆 19"/>
              <p:cNvSpPr/>
              <p:nvPr/>
            </p:nvSpPr>
            <p:spPr>
              <a:xfrm>
                <a:off x="5607549" y="2521897"/>
                <a:ext cx="497976" cy="4979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flipH="1">
                <a:off x="5709115" y="2621443"/>
                <a:ext cx="294846" cy="298883"/>
                <a:chOff x="9363075" y="4967288"/>
                <a:chExt cx="463551" cy="469900"/>
              </a:xfrm>
              <a:solidFill>
                <a:schemeClr val="bg1"/>
              </a:solidFill>
            </p:grpSpPr>
            <p:sp>
              <p:nvSpPr>
                <p:cNvPr id="22"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29" name="组合 28"/>
          <p:cNvGrpSpPr/>
          <p:nvPr/>
        </p:nvGrpSpPr>
        <p:grpSpPr>
          <a:xfrm>
            <a:off x="6656850" y="4099272"/>
            <a:ext cx="4671263" cy="652743"/>
            <a:chOff x="5607549" y="3099264"/>
            <a:chExt cx="3563693" cy="497976"/>
          </a:xfrm>
        </p:grpSpPr>
        <p:sp>
          <p:nvSpPr>
            <p:cNvPr id="30" name="矩形 29"/>
            <p:cNvSpPr/>
            <p:nvPr/>
          </p:nvSpPr>
          <p:spPr>
            <a:xfrm>
              <a:off x="6228719" y="3140503"/>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31" name="组合 30"/>
            <p:cNvGrpSpPr/>
            <p:nvPr/>
          </p:nvGrpSpPr>
          <p:grpSpPr>
            <a:xfrm>
              <a:off x="5607549" y="3099264"/>
              <a:ext cx="497976" cy="497976"/>
              <a:chOff x="5607549" y="3099264"/>
              <a:chExt cx="497976" cy="497976"/>
            </a:xfrm>
          </p:grpSpPr>
          <p:sp>
            <p:nvSpPr>
              <p:cNvPr id="32" name="椭圆 31"/>
              <p:cNvSpPr/>
              <p:nvPr/>
            </p:nvSpPr>
            <p:spPr>
              <a:xfrm>
                <a:off x="5607549" y="3099264"/>
                <a:ext cx="497976" cy="4979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05580" y="3197296"/>
                <a:ext cx="301913" cy="301913"/>
                <a:chOff x="13057188" y="3740150"/>
                <a:chExt cx="474663" cy="474663"/>
              </a:xfrm>
              <a:solidFill>
                <a:schemeClr val="bg1"/>
              </a:solidFill>
            </p:grpSpPr>
            <p:sp>
              <p:nvSpPr>
                <p:cNvPr id="34"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43" name="组合 42"/>
          <p:cNvGrpSpPr/>
          <p:nvPr/>
        </p:nvGrpSpPr>
        <p:grpSpPr>
          <a:xfrm>
            <a:off x="6656850" y="5303698"/>
            <a:ext cx="4671263" cy="652743"/>
            <a:chOff x="5607549" y="3722472"/>
            <a:chExt cx="3563693" cy="497976"/>
          </a:xfrm>
        </p:grpSpPr>
        <p:sp>
          <p:nvSpPr>
            <p:cNvPr id="44" name="矩形 43"/>
            <p:cNvSpPr/>
            <p:nvPr/>
          </p:nvSpPr>
          <p:spPr>
            <a:xfrm>
              <a:off x="6228719" y="3763711"/>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45" name="组合 44"/>
            <p:cNvGrpSpPr/>
            <p:nvPr/>
          </p:nvGrpSpPr>
          <p:grpSpPr>
            <a:xfrm>
              <a:off x="5607549" y="3722472"/>
              <a:ext cx="497976" cy="497976"/>
              <a:chOff x="5607549" y="3676631"/>
              <a:chExt cx="497976" cy="497976"/>
            </a:xfrm>
          </p:grpSpPr>
          <p:sp>
            <p:nvSpPr>
              <p:cNvPr id="46" name="椭圆 45"/>
              <p:cNvSpPr/>
              <p:nvPr/>
            </p:nvSpPr>
            <p:spPr>
              <a:xfrm>
                <a:off x="5607549" y="3676631"/>
                <a:ext cx="497976" cy="497976"/>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5687435" y="3756519"/>
                <a:ext cx="338204" cy="338200"/>
                <a:chOff x="3459051" y="-884634"/>
                <a:chExt cx="492125" cy="492125"/>
              </a:xfrm>
              <a:solidFill>
                <a:schemeClr val="bg1"/>
              </a:solidFill>
            </p:grpSpPr>
            <p:sp>
              <p:nvSpPr>
                <p:cNvPr id="48" name="Freeform 5"/>
                <p:cNvSpPr>
                  <a:spLocks noEditPoints="1"/>
                </p:cNvSpPr>
                <p:nvPr/>
              </p:nvSpPr>
              <p:spPr bwMode="auto">
                <a:xfrm>
                  <a:off x="3459051" y="-684609"/>
                  <a:ext cx="107950" cy="184150"/>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6"/>
                <p:cNvSpPr>
                  <a:spLocks noEditPoints="1"/>
                </p:cNvSpPr>
                <p:nvPr/>
              </p:nvSpPr>
              <p:spPr bwMode="auto">
                <a:xfrm>
                  <a:off x="3843226" y="-684609"/>
                  <a:ext cx="107950" cy="184150"/>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
                <p:cNvSpPr>
                  <a:spLocks/>
                </p:cNvSpPr>
                <p:nvPr/>
              </p:nvSpPr>
              <p:spPr bwMode="auto">
                <a:xfrm>
                  <a:off x="3874976" y="-470296"/>
                  <a:ext cx="46038" cy="46038"/>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Rectangle 8"/>
                <p:cNvSpPr>
                  <a:spLocks noChangeArrowheads="1"/>
                </p:cNvSpPr>
                <p:nvPr/>
              </p:nvSpPr>
              <p:spPr bwMode="auto">
                <a:xfrm>
                  <a:off x="3813064" y="-454421"/>
                  <a:ext cx="619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9"/>
                <p:cNvSpPr>
                  <a:spLocks noEditPoints="1"/>
                </p:cNvSpPr>
                <p:nvPr/>
              </p:nvSpPr>
              <p:spPr bwMode="auto">
                <a:xfrm>
                  <a:off x="3728926" y="-484584"/>
                  <a:ext cx="92075"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
                <p:cNvSpPr>
                  <a:spLocks/>
                </p:cNvSpPr>
                <p:nvPr/>
              </p:nvSpPr>
              <p:spPr bwMode="auto">
                <a:xfrm>
                  <a:off x="3536839" y="-884634"/>
                  <a:ext cx="338138" cy="168275"/>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pic>
        <p:nvPicPr>
          <p:cNvPr id="54" name="图片 5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863891" y="3797252"/>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428096" y="1245964"/>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6" name="图片 5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428096" y="3797252"/>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7" name="图片 5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3891" y="1245964"/>
            <a:ext cx="2440219"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Tree>
    <p:extLst>
      <p:ext uri="{BB962C8B-B14F-4D97-AF65-F5344CB8AC3E}">
        <p14:creationId xmlns:p14="http://schemas.microsoft.com/office/powerpoint/2010/main" val="6119917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1"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4413837 w 11014364"/>
              <a:gd name="connsiteY0" fmla="*/ 0 h 5171432"/>
              <a:gd name="connsiteX1" fmla="*/ 11014364 w 11014364"/>
              <a:gd name="connsiteY1" fmla="*/ 2536752 h 5171432"/>
              <a:gd name="connsiteX2" fmla="*/ 9383868 w 11014364"/>
              <a:gd name="connsiteY2" fmla="*/ 5171432 h 5171432"/>
              <a:gd name="connsiteX3" fmla="*/ 0 w 11014364"/>
              <a:gd name="connsiteY3" fmla="*/ 5171432 h 5171432"/>
              <a:gd name="connsiteX4" fmla="*/ 0 w 11014364"/>
              <a:gd name="connsiteY4" fmla="*/ 795209 h 5171432"/>
              <a:gd name="connsiteX5" fmla="*/ 4413837 w 11014364"/>
              <a:gd name="connsiteY5" fmla="*/ 0 h 5171432"/>
              <a:gd name="connsiteX0" fmla="*/ 4413837 w 9383868"/>
              <a:gd name="connsiteY0" fmla="*/ 0 h 5171432"/>
              <a:gd name="connsiteX1" fmla="*/ 7466933 w 9383868"/>
              <a:gd name="connsiteY1" fmla="*/ 2536752 h 5171432"/>
              <a:gd name="connsiteX2" fmla="*/ 9383868 w 9383868"/>
              <a:gd name="connsiteY2" fmla="*/ 5171432 h 5171432"/>
              <a:gd name="connsiteX3" fmla="*/ 0 w 9383868"/>
              <a:gd name="connsiteY3" fmla="*/ 5171432 h 5171432"/>
              <a:gd name="connsiteX4" fmla="*/ 0 w 9383868"/>
              <a:gd name="connsiteY4" fmla="*/ 795209 h 5171432"/>
              <a:gd name="connsiteX5" fmla="*/ 4413837 w 9383868"/>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0 w 7466933"/>
              <a:gd name="connsiteY4" fmla="*/ 795209 h 5171432"/>
              <a:gd name="connsiteX5" fmla="*/ 4413837 w 7466933"/>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11017 w 7466933"/>
              <a:gd name="connsiteY4" fmla="*/ 3064683 h 5171432"/>
              <a:gd name="connsiteX5" fmla="*/ 4413837 w 7466933"/>
              <a:gd name="connsiteY5" fmla="*/ 0 h 5171432"/>
              <a:gd name="connsiteX0" fmla="*/ 4402820 w 7466933"/>
              <a:gd name="connsiteY0" fmla="*/ 0 h 5667191"/>
              <a:gd name="connsiteX1" fmla="*/ 7466933 w 7466933"/>
              <a:gd name="connsiteY1" fmla="*/ 3032511 h 5667191"/>
              <a:gd name="connsiteX2" fmla="*/ 5263560 w 7466933"/>
              <a:gd name="connsiteY2" fmla="*/ 5667191 h 5667191"/>
              <a:gd name="connsiteX3" fmla="*/ 0 w 7466933"/>
              <a:gd name="connsiteY3" fmla="*/ 5667191 h 5667191"/>
              <a:gd name="connsiteX4" fmla="*/ 11017 w 7466933"/>
              <a:gd name="connsiteY4" fmla="*/ 3560442 h 5667191"/>
              <a:gd name="connsiteX5" fmla="*/ 4402820 w 7466933"/>
              <a:gd name="connsiteY5" fmla="*/ 0 h 5667191"/>
              <a:gd name="connsiteX0" fmla="*/ 4402820 w 7466933"/>
              <a:gd name="connsiteY0" fmla="*/ 0 h 5777360"/>
              <a:gd name="connsiteX1" fmla="*/ 7466933 w 7466933"/>
              <a:gd name="connsiteY1" fmla="*/ 3142680 h 5777360"/>
              <a:gd name="connsiteX2" fmla="*/ 5263560 w 7466933"/>
              <a:gd name="connsiteY2" fmla="*/ 5777360 h 5777360"/>
              <a:gd name="connsiteX3" fmla="*/ 0 w 7466933"/>
              <a:gd name="connsiteY3" fmla="*/ 5777360 h 5777360"/>
              <a:gd name="connsiteX4" fmla="*/ 11017 w 7466933"/>
              <a:gd name="connsiteY4" fmla="*/ 3670611 h 5777360"/>
              <a:gd name="connsiteX5" fmla="*/ 4402820 w 7466933"/>
              <a:gd name="connsiteY5" fmla="*/ 0 h 5777360"/>
              <a:gd name="connsiteX0" fmla="*/ 4402820 w 7466933"/>
              <a:gd name="connsiteY0" fmla="*/ 0 h 5791215"/>
              <a:gd name="connsiteX1" fmla="*/ 7466933 w 7466933"/>
              <a:gd name="connsiteY1" fmla="*/ 3142680 h 5791215"/>
              <a:gd name="connsiteX2" fmla="*/ 4473851 w 7466933"/>
              <a:gd name="connsiteY2" fmla="*/ 5791215 h 5791215"/>
              <a:gd name="connsiteX3" fmla="*/ 0 w 7466933"/>
              <a:gd name="connsiteY3" fmla="*/ 5777360 h 5791215"/>
              <a:gd name="connsiteX4" fmla="*/ 11017 w 7466933"/>
              <a:gd name="connsiteY4" fmla="*/ 3670611 h 5791215"/>
              <a:gd name="connsiteX5" fmla="*/ 4402820 w 7466933"/>
              <a:gd name="connsiteY5" fmla="*/ 0 h 5791215"/>
              <a:gd name="connsiteX0" fmla="*/ 4402820 w 7466933"/>
              <a:gd name="connsiteY0" fmla="*/ 0 h 5781978"/>
              <a:gd name="connsiteX1" fmla="*/ 7466933 w 7466933"/>
              <a:gd name="connsiteY1" fmla="*/ 3142680 h 5781978"/>
              <a:gd name="connsiteX2" fmla="*/ 4834069 w 7466933"/>
              <a:gd name="connsiteY2" fmla="*/ 5781978 h 5781978"/>
              <a:gd name="connsiteX3" fmla="*/ 0 w 7466933"/>
              <a:gd name="connsiteY3" fmla="*/ 5777360 h 5781978"/>
              <a:gd name="connsiteX4" fmla="*/ 11017 w 7466933"/>
              <a:gd name="connsiteY4" fmla="*/ 3670611 h 5781978"/>
              <a:gd name="connsiteX5" fmla="*/ 4402820 w 7466933"/>
              <a:gd name="connsiteY5" fmla="*/ 0 h 5781978"/>
              <a:gd name="connsiteX0" fmla="*/ 4402820 w 7466933"/>
              <a:gd name="connsiteY0" fmla="*/ 0 h 5778900"/>
              <a:gd name="connsiteX1" fmla="*/ 7466933 w 7466933"/>
              <a:gd name="connsiteY1" fmla="*/ 3142680 h 5778900"/>
              <a:gd name="connsiteX2" fmla="*/ 4834069 w 7466933"/>
              <a:gd name="connsiteY2" fmla="*/ 5778900 h 5778900"/>
              <a:gd name="connsiteX3" fmla="*/ 0 w 7466933"/>
              <a:gd name="connsiteY3" fmla="*/ 5777360 h 5778900"/>
              <a:gd name="connsiteX4" fmla="*/ 11017 w 7466933"/>
              <a:gd name="connsiteY4" fmla="*/ 3670611 h 5778900"/>
              <a:gd name="connsiteX5" fmla="*/ 4402820 w 7466933"/>
              <a:gd name="connsiteY5" fmla="*/ 0 h 5778900"/>
              <a:gd name="connsiteX0" fmla="*/ 4402820 w 7466933"/>
              <a:gd name="connsiteY0" fmla="*/ 0 h 5508444"/>
              <a:gd name="connsiteX1" fmla="*/ 7466933 w 7466933"/>
              <a:gd name="connsiteY1" fmla="*/ 2872224 h 5508444"/>
              <a:gd name="connsiteX2" fmla="*/ 4834069 w 7466933"/>
              <a:gd name="connsiteY2" fmla="*/ 5508444 h 5508444"/>
              <a:gd name="connsiteX3" fmla="*/ 0 w 7466933"/>
              <a:gd name="connsiteY3" fmla="*/ 5506904 h 5508444"/>
              <a:gd name="connsiteX4" fmla="*/ 11017 w 7466933"/>
              <a:gd name="connsiteY4" fmla="*/ 3400155 h 5508444"/>
              <a:gd name="connsiteX5" fmla="*/ 4402820 w 7466933"/>
              <a:gd name="connsiteY5" fmla="*/ 0 h 5508444"/>
              <a:gd name="connsiteX0" fmla="*/ 4402820 w 7763148"/>
              <a:gd name="connsiteY0" fmla="*/ 0 h 5508444"/>
              <a:gd name="connsiteX1" fmla="*/ 7763148 w 7763148"/>
              <a:gd name="connsiteY1" fmla="*/ 3335864 h 5508444"/>
              <a:gd name="connsiteX2" fmla="*/ 4834069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4211524 h 5508444"/>
              <a:gd name="connsiteX5" fmla="*/ 4402820 w 7763148"/>
              <a:gd name="connsiteY5" fmla="*/ 0 h 55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881562"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1"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 fmla="*/ 0 w 616447"/>
              <a:gd name="connsiteY0" fmla="*/ 615334 h 615334"/>
              <a:gd name="connsiteX1" fmla="*/ 224172 w 616447"/>
              <a:gd name="connsiteY1" fmla="*/ 0 h 615334"/>
              <a:gd name="connsiteX2" fmla="*/ 616447 w 616447"/>
              <a:gd name="connsiteY2" fmla="*/ 85970 h 615334"/>
              <a:gd name="connsiteX3" fmla="*/ 411813 w 616447"/>
              <a:gd name="connsiteY3" fmla="*/ 615334 h 615334"/>
              <a:gd name="connsiteX4" fmla="*/ 0 w 616447"/>
              <a:gd name="connsiteY4" fmla="*/ 615334 h 615334"/>
              <a:gd name="connsiteX0" fmla="*/ 0 w 616447"/>
              <a:gd name="connsiteY0" fmla="*/ 580801 h 580801"/>
              <a:gd name="connsiteX1" fmla="*/ 238972 w 616447"/>
              <a:gd name="connsiteY1" fmla="*/ 0 h 580801"/>
              <a:gd name="connsiteX2" fmla="*/ 616447 w 616447"/>
              <a:gd name="connsiteY2" fmla="*/ 51437 h 580801"/>
              <a:gd name="connsiteX3" fmla="*/ 411813 w 616447"/>
              <a:gd name="connsiteY3" fmla="*/ 580801 h 580801"/>
              <a:gd name="connsiteX4" fmla="*/ 0 w 616447"/>
              <a:gd name="connsiteY4" fmla="*/ 580801 h 580801"/>
              <a:gd name="connsiteX0" fmla="*/ 0 w 621380"/>
              <a:gd name="connsiteY0" fmla="*/ 580801 h 580801"/>
              <a:gd name="connsiteX1" fmla="*/ 238972 w 621380"/>
              <a:gd name="connsiteY1" fmla="*/ 0 h 580801"/>
              <a:gd name="connsiteX2" fmla="*/ 621380 w 621380"/>
              <a:gd name="connsiteY2" fmla="*/ 100768 h 580801"/>
              <a:gd name="connsiteX3" fmla="*/ 411813 w 621380"/>
              <a:gd name="connsiteY3" fmla="*/ 580801 h 580801"/>
              <a:gd name="connsiteX4" fmla="*/ 0 w 621380"/>
              <a:gd name="connsiteY4" fmla="*/ 580801 h 580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4" y="815034"/>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smtClean="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3</a:t>
              </a:r>
              <a:endPar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grpSp>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4023960" y="4915544"/>
            <a:ext cx="4144083"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24" name="文本框 23"/>
          <p:cNvSpPr txBox="1"/>
          <p:nvPr/>
        </p:nvSpPr>
        <p:spPr>
          <a:xfrm>
            <a:off x="2585040"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spTree>
    <p:extLst>
      <p:ext uri="{BB962C8B-B14F-4D97-AF65-F5344CB8AC3E}">
        <p14:creationId xmlns:p14="http://schemas.microsoft.com/office/powerpoint/2010/main" val="144681899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13"/>
          <p:cNvGrpSpPr/>
          <p:nvPr/>
        </p:nvGrpSpPr>
        <p:grpSpPr>
          <a:xfrm>
            <a:off x="854583" y="1329580"/>
            <a:ext cx="563159" cy="1681821"/>
            <a:chOff x="1130115" y="1231708"/>
            <a:chExt cx="380273" cy="1135650"/>
          </a:xfrm>
          <a:solidFill>
            <a:srgbClr val="00B050"/>
          </a:solidFill>
        </p:grpSpPr>
        <p:sp>
          <p:nvSpPr>
            <p:cNvPr id="15" name="圆角矩形 14"/>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Group 61"/>
            <p:cNvGrpSpPr/>
            <p:nvPr/>
          </p:nvGrpSpPr>
          <p:grpSpPr>
            <a:xfrm>
              <a:off x="1143760" y="1231708"/>
              <a:ext cx="347391" cy="392181"/>
              <a:chOff x="1368788" y="1195980"/>
              <a:chExt cx="1009651" cy="1139821"/>
            </a:xfrm>
            <a:grpFill/>
          </p:grpSpPr>
          <p:sp>
            <p:nvSpPr>
              <p:cNvPr id="21" name="Freeform 6"/>
              <p:cNvSpPr>
                <a:spLocks noEditPoints="1"/>
              </p:cNvSpPr>
              <p:nvPr/>
            </p:nvSpPr>
            <p:spPr bwMode="auto">
              <a:xfrm>
                <a:off x="1643427" y="1195980"/>
                <a:ext cx="460377" cy="598485"/>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8"/>
              <p:cNvSpPr>
                <a:spLocks noEditPoints="1"/>
              </p:cNvSpPr>
              <p:nvPr/>
            </p:nvSpPr>
            <p:spPr bwMode="auto">
              <a:xfrm>
                <a:off x="1368788" y="1753191"/>
                <a:ext cx="1009651" cy="582610"/>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1816461" y="1850037"/>
                <a:ext cx="117476"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圆角矩形 16"/>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6843352" y="1329572"/>
            <a:ext cx="536091" cy="1685050"/>
            <a:chOff x="2319652" y="1231704"/>
            <a:chExt cx="361995" cy="1137830"/>
          </a:xfrm>
          <a:solidFill>
            <a:srgbClr val="00B050"/>
          </a:solidFill>
        </p:grpSpPr>
        <p:sp>
          <p:nvSpPr>
            <p:cNvPr id="28" name="圆角矩形 27"/>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2373129" y="1784512"/>
              <a:ext cx="251524" cy="585022"/>
              <a:chOff x="2373129" y="1782336"/>
              <a:chExt cx="251524" cy="585022"/>
            </a:xfrm>
            <a:grpFill/>
          </p:grpSpPr>
          <p:sp>
            <p:nvSpPr>
              <p:cNvPr id="33" name="圆角矩形 32"/>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 name="组合 34"/>
          <p:cNvGrpSpPr/>
          <p:nvPr/>
        </p:nvGrpSpPr>
        <p:grpSpPr>
          <a:xfrm>
            <a:off x="1663818" y="1576957"/>
            <a:ext cx="1898631" cy="1328434"/>
            <a:chOff x="1579168" y="1385688"/>
            <a:chExt cx="1282050" cy="897025"/>
          </a:xfrm>
        </p:grpSpPr>
        <p:sp>
          <p:nvSpPr>
            <p:cNvPr id="36" name="文本框 35"/>
            <p:cNvSpPr txBox="1"/>
            <p:nvPr/>
          </p:nvSpPr>
          <p:spPr>
            <a:xfrm>
              <a:off x="1579168" y="1385688"/>
              <a:ext cx="1282050" cy="519565"/>
            </a:xfrm>
            <a:prstGeom prst="rect">
              <a:avLst/>
            </a:prstGeom>
            <a:noFill/>
          </p:spPr>
          <p:txBody>
            <a:bodyPr wrap="square" rtlCol="0" anchor="ctr">
              <a:spAutoFit/>
            </a:bodyPr>
            <a:lstStyle/>
            <a:p>
              <a:r>
                <a:rPr lang="en-US" altLang="zh-CN" sz="4400" dirty="0" smtClean="0">
                  <a:latin typeface="华文细黑" panose="02010600040101010101" pitchFamily="2" charset="-122"/>
                  <a:ea typeface="华文细黑" panose="02010600040101010101" pitchFamily="2" charset="-122"/>
                </a:rPr>
                <a:t>48%</a:t>
              </a:r>
              <a:endParaRPr lang="zh-CN" altLang="en-US" sz="4400" dirty="0">
                <a:latin typeface="华文细黑" panose="02010600040101010101" pitchFamily="2" charset="-122"/>
                <a:ea typeface="华文细黑" panose="02010600040101010101" pitchFamily="2" charset="-122"/>
              </a:endParaRPr>
            </a:p>
          </p:txBody>
        </p:sp>
        <p:cxnSp>
          <p:nvCxnSpPr>
            <p:cNvPr id="42" name="直接连接符 41"/>
            <p:cNvCxnSpPr/>
            <p:nvPr/>
          </p:nvCxnSpPr>
          <p:spPr>
            <a:xfrm>
              <a:off x="1658705"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1579168"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7583226" y="1576957"/>
            <a:ext cx="1898631" cy="1328434"/>
            <a:chOff x="5576249" y="1385688"/>
            <a:chExt cx="1282050" cy="897025"/>
          </a:xfrm>
        </p:grpSpPr>
        <p:sp>
          <p:nvSpPr>
            <p:cNvPr id="45" name="文本框 44"/>
            <p:cNvSpPr txBox="1"/>
            <p:nvPr/>
          </p:nvSpPr>
          <p:spPr>
            <a:xfrm>
              <a:off x="5576249" y="1385688"/>
              <a:ext cx="1282050" cy="519565"/>
            </a:xfrm>
            <a:prstGeom prst="rect">
              <a:avLst/>
            </a:prstGeom>
            <a:noFill/>
          </p:spPr>
          <p:txBody>
            <a:bodyPr wrap="square" rtlCol="0" anchor="ctr">
              <a:spAutoFit/>
            </a:bodyPr>
            <a:lstStyle/>
            <a:p>
              <a:r>
                <a:rPr lang="en-US" altLang="zh-CN" sz="4400" dirty="0" smtClean="0">
                  <a:latin typeface="华文细黑" panose="02010600040101010101" pitchFamily="2" charset="-122"/>
                  <a:ea typeface="华文细黑" panose="02010600040101010101" pitchFamily="2" charset="-122"/>
                </a:rPr>
                <a:t>52%</a:t>
              </a:r>
              <a:endParaRPr lang="zh-CN" altLang="en-US" sz="4400" dirty="0">
                <a:latin typeface="华文细黑" panose="02010600040101010101" pitchFamily="2" charset="-122"/>
                <a:ea typeface="华文细黑" panose="02010600040101010101" pitchFamily="2" charset="-122"/>
              </a:endParaRPr>
            </a:p>
          </p:txBody>
        </p:sp>
        <p:cxnSp>
          <p:nvCxnSpPr>
            <p:cNvPr id="46" name="直接连接符 45"/>
            <p:cNvCxnSpPr/>
            <p:nvPr/>
          </p:nvCxnSpPr>
          <p:spPr>
            <a:xfrm>
              <a:off x="5655786"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5576249"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854582" y="3331461"/>
            <a:ext cx="248319" cy="741580"/>
            <a:chOff x="1130115" y="1231708"/>
            <a:chExt cx="380273" cy="1135650"/>
          </a:xfrm>
          <a:solidFill>
            <a:srgbClr val="00B050"/>
          </a:solidFill>
        </p:grpSpPr>
        <p:sp>
          <p:nvSpPr>
            <p:cNvPr id="49" name="圆角矩形 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Group 61"/>
            <p:cNvGrpSpPr/>
            <p:nvPr/>
          </p:nvGrpSpPr>
          <p:grpSpPr>
            <a:xfrm>
              <a:off x="1143760" y="1231708"/>
              <a:ext cx="347391" cy="392181"/>
              <a:chOff x="1368786" y="1195986"/>
              <a:chExt cx="1009650" cy="1139826"/>
            </a:xfrm>
            <a:grpFill/>
          </p:grpSpPr>
          <p:sp>
            <p:nvSpPr>
              <p:cNvPr id="5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圆角矩形 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1316454" y="3331461"/>
            <a:ext cx="248319" cy="741580"/>
            <a:chOff x="1130115" y="1231708"/>
            <a:chExt cx="380273" cy="1135650"/>
          </a:xfrm>
          <a:solidFill>
            <a:srgbClr val="00B050"/>
          </a:solidFill>
        </p:grpSpPr>
        <p:sp>
          <p:nvSpPr>
            <p:cNvPr id="59" name="圆角矩形 5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0" name="Group 61"/>
            <p:cNvGrpSpPr/>
            <p:nvPr/>
          </p:nvGrpSpPr>
          <p:grpSpPr>
            <a:xfrm>
              <a:off x="1143760" y="1231708"/>
              <a:ext cx="347391" cy="392181"/>
              <a:chOff x="1368786" y="1195986"/>
              <a:chExt cx="1009650" cy="1139826"/>
            </a:xfrm>
            <a:grpFill/>
          </p:grpSpPr>
          <p:sp>
            <p:nvSpPr>
              <p:cNvPr id="6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1" name="圆角矩形 6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1778326" y="3331461"/>
            <a:ext cx="248319" cy="741580"/>
            <a:chOff x="1130115" y="1231708"/>
            <a:chExt cx="380273" cy="1135650"/>
          </a:xfrm>
          <a:solidFill>
            <a:srgbClr val="00B050"/>
          </a:solidFill>
        </p:grpSpPr>
        <p:sp>
          <p:nvSpPr>
            <p:cNvPr id="69" name="圆角矩形 6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Group 61"/>
            <p:cNvGrpSpPr/>
            <p:nvPr/>
          </p:nvGrpSpPr>
          <p:grpSpPr>
            <a:xfrm>
              <a:off x="1143760" y="1231708"/>
              <a:ext cx="347391" cy="392181"/>
              <a:chOff x="1368786" y="1195986"/>
              <a:chExt cx="1009650" cy="1139826"/>
            </a:xfrm>
            <a:grpFill/>
          </p:grpSpPr>
          <p:sp>
            <p:nvSpPr>
              <p:cNvPr id="7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圆角矩形 7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8" name="组合 77"/>
          <p:cNvGrpSpPr/>
          <p:nvPr/>
        </p:nvGrpSpPr>
        <p:grpSpPr>
          <a:xfrm>
            <a:off x="2240198" y="3331461"/>
            <a:ext cx="248319" cy="741580"/>
            <a:chOff x="1130115" y="1231708"/>
            <a:chExt cx="380273" cy="1135650"/>
          </a:xfrm>
          <a:solidFill>
            <a:srgbClr val="00B050"/>
          </a:solidFill>
        </p:grpSpPr>
        <p:sp>
          <p:nvSpPr>
            <p:cNvPr id="79" name="圆角矩形 7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Group 61"/>
            <p:cNvGrpSpPr/>
            <p:nvPr/>
          </p:nvGrpSpPr>
          <p:grpSpPr>
            <a:xfrm>
              <a:off x="1143760" y="1231708"/>
              <a:ext cx="347391" cy="392181"/>
              <a:chOff x="1368786" y="1195986"/>
              <a:chExt cx="1009650" cy="1139826"/>
            </a:xfrm>
            <a:grpFill/>
          </p:grpSpPr>
          <p:sp>
            <p:nvSpPr>
              <p:cNvPr id="8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1" name="圆角矩形 8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圆角矩形 8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圆角矩形 8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2702070" y="3331461"/>
            <a:ext cx="248319" cy="741580"/>
            <a:chOff x="1130115" y="1231708"/>
            <a:chExt cx="380273" cy="1135650"/>
          </a:xfrm>
          <a:solidFill>
            <a:srgbClr val="00B050"/>
          </a:solidFill>
        </p:grpSpPr>
        <p:sp>
          <p:nvSpPr>
            <p:cNvPr id="89" name="圆角矩形 8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Group 61"/>
            <p:cNvGrpSpPr/>
            <p:nvPr/>
          </p:nvGrpSpPr>
          <p:grpSpPr>
            <a:xfrm>
              <a:off x="1143760" y="1231708"/>
              <a:ext cx="347391" cy="392181"/>
              <a:chOff x="1368786" y="1195986"/>
              <a:chExt cx="1009650" cy="1139826"/>
            </a:xfrm>
            <a:grpFill/>
          </p:grpSpPr>
          <p:sp>
            <p:nvSpPr>
              <p:cNvPr id="9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1" name="圆角矩形 9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圆角矩形 9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8" name="组合 97"/>
          <p:cNvGrpSpPr/>
          <p:nvPr/>
        </p:nvGrpSpPr>
        <p:grpSpPr>
          <a:xfrm>
            <a:off x="3163942" y="3331461"/>
            <a:ext cx="248319" cy="741580"/>
            <a:chOff x="1130115" y="1231708"/>
            <a:chExt cx="380273" cy="1135650"/>
          </a:xfrm>
          <a:solidFill>
            <a:srgbClr val="00B050"/>
          </a:solidFill>
        </p:grpSpPr>
        <p:sp>
          <p:nvSpPr>
            <p:cNvPr id="99" name="圆角矩形 9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Group 61"/>
            <p:cNvGrpSpPr/>
            <p:nvPr/>
          </p:nvGrpSpPr>
          <p:grpSpPr>
            <a:xfrm>
              <a:off x="1143760" y="1231708"/>
              <a:ext cx="347391" cy="392181"/>
              <a:chOff x="1368786" y="1195986"/>
              <a:chExt cx="1009650" cy="1139826"/>
            </a:xfrm>
            <a:grpFill/>
          </p:grpSpPr>
          <p:sp>
            <p:nvSpPr>
              <p:cNvPr id="10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1" name="圆角矩形 10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3625814" y="3331461"/>
            <a:ext cx="248319" cy="741580"/>
            <a:chOff x="1130115" y="1231708"/>
            <a:chExt cx="380273" cy="1135650"/>
          </a:xfrm>
          <a:solidFill>
            <a:srgbClr val="00B050"/>
          </a:solidFill>
        </p:grpSpPr>
        <p:sp>
          <p:nvSpPr>
            <p:cNvPr id="109" name="圆角矩形 10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0" name="Group 61"/>
            <p:cNvGrpSpPr/>
            <p:nvPr/>
          </p:nvGrpSpPr>
          <p:grpSpPr>
            <a:xfrm>
              <a:off x="1143760" y="1231708"/>
              <a:ext cx="347391" cy="392181"/>
              <a:chOff x="1368786" y="1195986"/>
              <a:chExt cx="1009650" cy="1139826"/>
            </a:xfrm>
            <a:grpFill/>
          </p:grpSpPr>
          <p:sp>
            <p:nvSpPr>
              <p:cNvPr id="11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1" name="圆角矩形 11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圆角矩形 11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圆角矩形 11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a:off x="4087685" y="3331461"/>
            <a:ext cx="248319" cy="741580"/>
            <a:chOff x="1130115" y="1231708"/>
            <a:chExt cx="380273" cy="1135650"/>
          </a:xfrm>
          <a:solidFill>
            <a:srgbClr val="00B050"/>
          </a:solidFill>
        </p:grpSpPr>
        <p:sp>
          <p:nvSpPr>
            <p:cNvPr id="119" name="圆角矩形 11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0" name="Group 61"/>
            <p:cNvGrpSpPr/>
            <p:nvPr/>
          </p:nvGrpSpPr>
          <p:grpSpPr>
            <a:xfrm>
              <a:off x="1143760" y="1231708"/>
              <a:ext cx="347391" cy="392181"/>
              <a:chOff x="1368786" y="1195986"/>
              <a:chExt cx="1009650" cy="1139826"/>
            </a:xfrm>
            <a:grpFill/>
          </p:grpSpPr>
          <p:sp>
            <p:nvSpPr>
              <p:cNvPr id="12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1" name="圆角矩形 12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圆角矩形 12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圆角矩形 12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4549557" y="3331461"/>
            <a:ext cx="248319" cy="741580"/>
            <a:chOff x="1130115" y="1231708"/>
            <a:chExt cx="380273" cy="1135650"/>
          </a:xfrm>
          <a:solidFill>
            <a:srgbClr val="00B050"/>
          </a:solidFill>
        </p:grpSpPr>
        <p:sp>
          <p:nvSpPr>
            <p:cNvPr id="129" name="圆角矩形 12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Group 61"/>
            <p:cNvGrpSpPr/>
            <p:nvPr/>
          </p:nvGrpSpPr>
          <p:grpSpPr>
            <a:xfrm>
              <a:off x="1143760" y="1231708"/>
              <a:ext cx="347391" cy="392181"/>
              <a:chOff x="1368786" y="1195986"/>
              <a:chExt cx="1009650" cy="1139826"/>
            </a:xfrm>
            <a:grpFill/>
          </p:grpSpPr>
          <p:sp>
            <p:nvSpPr>
              <p:cNvPr id="13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1" name="圆角矩形 13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圆角矩形 13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8" name="组合 137"/>
          <p:cNvGrpSpPr/>
          <p:nvPr/>
        </p:nvGrpSpPr>
        <p:grpSpPr>
          <a:xfrm>
            <a:off x="5011430" y="3331461"/>
            <a:ext cx="248319" cy="741580"/>
            <a:chOff x="1130115" y="1231708"/>
            <a:chExt cx="380273" cy="1135650"/>
          </a:xfrm>
          <a:solidFill>
            <a:srgbClr val="00B050"/>
          </a:solidFill>
        </p:grpSpPr>
        <p:sp>
          <p:nvSpPr>
            <p:cNvPr id="139" name="圆角矩形 13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0" name="Group 61"/>
            <p:cNvGrpSpPr/>
            <p:nvPr/>
          </p:nvGrpSpPr>
          <p:grpSpPr>
            <a:xfrm>
              <a:off x="1143760" y="1231708"/>
              <a:ext cx="347391" cy="392181"/>
              <a:chOff x="1368786" y="1195986"/>
              <a:chExt cx="1009650" cy="1139826"/>
            </a:xfrm>
            <a:grpFill/>
          </p:grpSpPr>
          <p:sp>
            <p:nvSpPr>
              <p:cNvPr id="14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1" name="圆角矩形 14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圆角矩形 14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8" name="组合 147"/>
          <p:cNvGrpSpPr/>
          <p:nvPr/>
        </p:nvGrpSpPr>
        <p:grpSpPr>
          <a:xfrm>
            <a:off x="854582" y="4305243"/>
            <a:ext cx="248319" cy="741580"/>
            <a:chOff x="1130115" y="1231708"/>
            <a:chExt cx="380273" cy="1135650"/>
          </a:xfrm>
          <a:solidFill>
            <a:srgbClr val="00B050"/>
          </a:solidFill>
        </p:grpSpPr>
        <p:sp>
          <p:nvSpPr>
            <p:cNvPr id="149" name="圆角矩形 1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0" name="Group 61"/>
            <p:cNvGrpSpPr/>
            <p:nvPr/>
          </p:nvGrpSpPr>
          <p:grpSpPr>
            <a:xfrm>
              <a:off x="1143760" y="1231708"/>
              <a:ext cx="347391" cy="392181"/>
              <a:chOff x="1368786" y="1195986"/>
              <a:chExt cx="1009650" cy="1139826"/>
            </a:xfrm>
            <a:grpFill/>
          </p:grpSpPr>
          <p:sp>
            <p:nvSpPr>
              <p:cNvPr id="15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1" name="圆角矩形 1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圆角矩形 1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圆角矩形 1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a:off x="1316454" y="4305243"/>
            <a:ext cx="248319" cy="741580"/>
            <a:chOff x="1130115" y="1231708"/>
            <a:chExt cx="380273" cy="1135650"/>
          </a:xfrm>
          <a:solidFill>
            <a:srgbClr val="00B050"/>
          </a:solidFill>
        </p:grpSpPr>
        <p:sp>
          <p:nvSpPr>
            <p:cNvPr id="159" name="圆角矩形 15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0" name="Group 61"/>
            <p:cNvGrpSpPr/>
            <p:nvPr/>
          </p:nvGrpSpPr>
          <p:grpSpPr>
            <a:xfrm>
              <a:off x="1143760" y="1231708"/>
              <a:ext cx="347391" cy="392181"/>
              <a:chOff x="1368786" y="1195986"/>
              <a:chExt cx="1009650" cy="1139826"/>
            </a:xfrm>
            <a:grpFill/>
          </p:grpSpPr>
          <p:sp>
            <p:nvSpPr>
              <p:cNvPr id="16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1" name="圆角矩形 16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圆角矩形 16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圆角矩形 16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8" name="组合 167"/>
          <p:cNvGrpSpPr/>
          <p:nvPr/>
        </p:nvGrpSpPr>
        <p:grpSpPr>
          <a:xfrm>
            <a:off x="1778326" y="4305243"/>
            <a:ext cx="248319" cy="741580"/>
            <a:chOff x="1130115" y="1231708"/>
            <a:chExt cx="380273" cy="1135650"/>
          </a:xfrm>
          <a:solidFill>
            <a:srgbClr val="00B050"/>
          </a:solidFill>
        </p:grpSpPr>
        <p:sp>
          <p:nvSpPr>
            <p:cNvPr id="169" name="圆角矩形 16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0" name="Group 61"/>
            <p:cNvGrpSpPr/>
            <p:nvPr/>
          </p:nvGrpSpPr>
          <p:grpSpPr>
            <a:xfrm>
              <a:off x="1143760" y="1231708"/>
              <a:ext cx="347391" cy="392181"/>
              <a:chOff x="1368786" y="1195986"/>
              <a:chExt cx="1009650" cy="1139826"/>
            </a:xfrm>
            <a:grpFill/>
          </p:grpSpPr>
          <p:sp>
            <p:nvSpPr>
              <p:cNvPr id="17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1" name="圆角矩形 17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圆角矩形 17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圆角矩形 17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圆角矩形 17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a:off x="2240198" y="4305243"/>
            <a:ext cx="248319" cy="741580"/>
            <a:chOff x="1130115" y="1231708"/>
            <a:chExt cx="380273" cy="1135650"/>
          </a:xfrm>
          <a:solidFill>
            <a:srgbClr val="00B050"/>
          </a:solidFill>
        </p:grpSpPr>
        <p:sp>
          <p:nvSpPr>
            <p:cNvPr id="179" name="圆角矩形 17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0" name="Group 61"/>
            <p:cNvGrpSpPr/>
            <p:nvPr/>
          </p:nvGrpSpPr>
          <p:grpSpPr>
            <a:xfrm>
              <a:off x="1143760" y="1231708"/>
              <a:ext cx="347391" cy="392181"/>
              <a:chOff x="1368786" y="1195986"/>
              <a:chExt cx="1009650" cy="1139826"/>
            </a:xfrm>
            <a:grpFill/>
          </p:grpSpPr>
          <p:sp>
            <p:nvSpPr>
              <p:cNvPr id="18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1" name="圆角矩形 18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圆角矩形 18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圆角矩形 18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圆角矩形 18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a:off x="2702070" y="4305243"/>
            <a:ext cx="248319" cy="741580"/>
            <a:chOff x="1130115" y="1231708"/>
            <a:chExt cx="380273" cy="1135650"/>
          </a:xfrm>
          <a:solidFill>
            <a:srgbClr val="CFF0DE"/>
          </a:solidFill>
        </p:grpSpPr>
        <p:sp>
          <p:nvSpPr>
            <p:cNvPr id="189" name="圆角矩形 18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0" name="Group 61"/>
            <p:cNvGrpSpPr/>
            <p:nvPr/>
          </p:nvGrpSpPr>
          <p:grpSpPr>
            <a:xfrm>
              <a:off x="1143760" y="1231708"/>
              <a:ext cx="347391" cy="392181"/>
              <a:chOff x="1368786" y="1195986"/>
              <a:chExt cx="1009650" cy="1139826"/>
            </a:xfrm>
            <a:grpFill/>
          </p:grpSpPr>
          <p:sp>
            <p:nvSpPr>
              <p:cNvPr id="19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1" name="圆角矩形 19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圆角矩形 19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圆角矩形 19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8" name="组合 197"/>
          <p:cNvGrpSpPr/>
          <p:nvPr/>
        </p:nvGrpSpPr>
        <p:grpSpPr>
          <a:xfrm>
            <a:off x="3163942" y="4305243"/>
            <a:ext cx="248319" cy="741580"/>
            <a:chOff x="1130115" y="1231708"/>
            <a:chExt cx="380273" cy="1135650"/>
          </a:xfrm>
          <a:solidFill>
            <a:srgbClr val="CFF0DE"/>
          </a:solidFill>
        </p:grpSpPr>
        <p:sp>
          <p:nvSpPr>
            <p:cNvPr id="199" name="圆角矩形 19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0" name="Group 61"/>
            <p:cNvGrpSpPr/>
            <p:nvPr/>
          </p:nvGrpSpPr>
          <p:grpSpPr>
            <a:xfrm>
              <a:off x="1143760" y="1231708"/>
              <a:ext cx="347391" cy="392181"/>
              <a:chOff x="1368786" y="1195986"/>
              <a:chExt cx="1009650" cy="1139826"/>
            </a:xfrm>
            <a:grpFill/>
          </p:grpSpPr>
          <p:sp>
            <p:nvSpPr>
              <p:cNvPr id="20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1" name="圆角矩形 20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圆角矩形 20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圆角矩形 20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8" name="组合 207"/>
          <p:cNvGrpSpPr/>
          <p:nvPr/>
        </p:nvGrpSpPr>
        <p:grpSpPr>
          <a:xfrm>
            <a:off x="3625814" y="4305243"/>
            <a:ext cx="248319" cy="741580"/>
            <a:chOff x="1130115" y="1231708"/>
            <a:chExt cx="380273" cy="1135650"/>
          </a:xfrm>
          <a:solidFill>
            <a:srgbClr val="CFF0DE"/>
          </a:solidFill>
        </p:grpSpPr>
        <p:sp>
          <p:nvSpPr>
            <p:cNvPr id="209" name="圆角矩形 20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0" name="Group 61"/>
            <p:cNvGrpSpPr/>
            <p:nvPr/>
          </p:nvGrpSpPr>
          <p:grpSpPr>
            <a:xfrm>
              <a:off x="1143760" y="1231708"/>
              <a:ext cx="347391" cy="392181"/>
              <a:chOff x="1368786" y="1195986"/>
              <a:chExt cx="1009650" cy="1139826"/>
            </a:xfrm>
            <a:grpFill/>
          </p:grpSpPr>
          <p:sp>
            <p:nvSpPr>
              <p:cNvPr id="21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1" name="圆角矩形 21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圆角矩形 21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圆角矩形 21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8" name="组合 217"/>
          <p:cNvGrpSpPr/>
          <p:nvPr/>
        </p:nvGrpSpPr>
        <p:grpSpPr>
          <a:xfrm>
            <a:off x="4087685" y="4305243"/>
            <a:ext cx="248319" cy="741580"/>
            <a:chOff x="1130115" y="1231708"/>
            <a:chExt cx="380273" cy="1135650"/>
          </a:xfrm>
          <a:solidFill>
            <a:srgbClr val="CFF0DE"/>
          </a:solidFill>
        </p:grpSpPr>
        <p:sp>
          <p:nvSpPr>
            <p:cNvPr id="219" name="圆角矩形 21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0" name="Group 61"/>
            <p:cNvGrpSpPr/>
            <p:nvPr/>
          </p:nvGrpSpPr>
          <p:grpSpPr>
            <a:xfrm>
              <a:off x="1143760" y="1231708"/>
              <a:ext cx="347391" cy="392181"/>
              <a:chOff x="1368786" y="1195986"/>
              <a:chExt cx="1009650" cy="1139826"/>
            </a:xfrm>
            <a:grpFill/>
          </p:grpSpPr>
          <p:sp>
            <p:nvSpPr>
              <p:cNvPr id="22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1" name="圆角矩形 22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圆角矩形 22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圆角矩形 22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圆角矩形 22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8" name="组合 227"/>
          <p:cNvGrpSpPr/>
          <p:nvPr/>
        </p:nvGrpSpPr>
        <p:grpSpPr>
          <a:xfrm>
            <a:off x="4549557" y="4305243"/>
            <a:ext cx="248319" cy="741580"/>
            <a:chOff x="1130115" y="1231708"/>
            <a:chExt cx="380273" cy="1135650"/>
          </a:xfrm>
          <a:solidFill>
            <a:srgbClr val="CFF0DE"/>
          </a:solidFill>
        </p:grpSpPr>
        <p:sp>
          <p:nvSpPr>
            <p:cNvPr id="229" name="圆角矩形 22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0" name="Group 61"/>
            <p:cNvGrpSpPr/>
            <p:nvPr/>
          </p:nvGrpSpPr>
          <p:grpSpPr>
            <a:xfrm>
              <a:off x="1143760" y="1231708"/>
              <a:ext cx="347391" cy="392181"/>
              <a:chOff x="1368786" y="1195986"/>
              <a:chExt cx="1009650" cy="1139826"/>
            </a:xfrm>
            <a:grpFill/>
          </p:grpSpPr>
          <p:sp>
            <p:nvSpPr>
              <p:cNvPr id="23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1" name="圆角矩形 23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圆角矩形 23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圆角矩形 23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8" name="组合 237"/>
          <p:cNvGrpSpPr/>
          <p:nvPr/>
        </p:nvGrpSpPr>
        <p:grpSpPr>
          <a:xfrm>
            <a:off x="5011430" y="4305243"/>
            <a:ext cx="248319" cy="741580"/>
            <a:chOff x="1130115" y="1231708"/>
            <a:chExt cx="380273" cy="1135650"/>
          </a:xfrm>
          <a:solidFill>
            <a:srgbClr val="CFF0DE"/>
          </a:solidFill>
        </p:grpSpPr>
        <p:sp>
          <p:nvSpPr>
            <p:cNvPr id="239" name="圆角矩形 23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0" name="Group 61"/>
            <p:cNvGrpSpPr/>
            <p:nvPr/>
          </p:nvGrpSpPr>
          <p:grpSpPr>
            <a:xfrm>
              <a:off x="1143760" y="1231708"/>
              <a:ext cx="347391" cy="392181"/>
              <a:chOff x="1368786" y="1195986"/>
              <a:chExt cx="1009650" cy="1139826"/>
            </a:xfrm>
            <a:grpFill/>
          </p:grpSpPr>
          <p:sp>
            <p:nvSpPr>
              <p:cNvPr id="24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1" name="圆角矩形 24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圆角矩形 24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圆角矩形 24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圆角矩形 24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8" name="组合 247"/>
          <p:cNvGrpSpPr/>
          <p:nvPr/>
        </p:nvGrpSpPr>
        <p:grpSpPr>
          <a:xfrm>
            <a:off x="6807726" y="3331663"/>
            <a:ext cx="236319" cy="742800"/>
            <a:chOff x="2319652" y="1231704"/>
            <a:chExt cx="361995" cy="1137830"/>
          </a:xfrm>
          <a:solidFill>
            <a:srgbClr val="00B050"/>
          </a:solidFill>
        </p:grpSpPr>
        <p:sp>
          <p:nvSpPr>
            <p:cNvPr id="249" name="圆角矩形 24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0" name="圆角矩形 24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圆角矩形 25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2" name="组合 251"/>
            <p:cNvGrpSpPr/>
            <p:nvPr/>
          </p:nvGrpSpPr>
          <p:grpSpPr>
            <a:xfrm>
              <a:off x="2373129" y="1784512"/>
              <a:ext cx="251524" cy="585022"/>
              <a:chOff x="2373129" y="1782336"/>
              <a:chExt cx="251524" cy="585022"/>
            </a:xfrm>
            <a:grpFill/>
          </p:grpSpPr>
          <p:sp>
            <p:nvSpPr>
              <p:cNvPr id="254" name="圆角矩形 25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圆角矩形 25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56" name="组合 255"/>
          <p:cNvGrpSpPr/>
          <p:nvPr/>
        </p:nvGrpSpPr>
        <p:grpSpPr>
          <a:xfrm>
            <a:off x="7270930" y="3331663"/>
            <a:ext cx="236319" cy="742800"/>
            <a:chOff x="2319652" y="1231704"/>
            <a:chExt cx="361995" cy="1137830"/>
          </a:xfrm>
          <a:solidFill>
            <a:srgbClr val="00B050"/>
          </a:solidFill>
        </p:grpSpPr>
        <p:sp>
          <p:nvSpPr>
            <p:cNvPr id="257" name="圆角矩形 25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圆角矩形 25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圆角矩形 25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0" name="组合 259"/>
            <p:cNvGrpSpPr/>
            <p:nvPr/>
          </p:nvGrpSpPr>
          <p:grpSpPr>
            <a:xfrm>
              <a:off x="2373129" y="1784512"/>
              <a:ext cx="251524" cy="585022"/>
              <a:chOff x="2373129" y="1782336"/>
              <a:chExt cx="251524" cy="585022"/>
            </a:xfrm>
            <a:grpFill/>
          </p:grpSpPr>
          <p:sp>
            <p:nvSpPr>
              <p:cNvPr id="262" name="圆角矩形 26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圆角矩形 26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64" name="组合 263"/>
          <p:cNvGrpSpPr/>
          <p:nvPr/>
        </p:nvGrpSpPr>
        <p:grpSpPr>
          <a:xfrm>
            <a:off x="7734135" y="3331663"/>
            <a:ext cx="236319" cy="742800"/>
            <a:chOff x="2319652" y="1231704"/>
            <a:chExt cx="361995" cy="1137830"/>
          </a:xfrm>
          <a:solidFill>
            <a:srgbClr val="00B050"/>
          </a:solidFill>
        </p:grpSpPr>
        <p:sp>
          <p:nvSpPr>
            <p:cNvPr id="265" name="圆角矩形 26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圆角矩形 26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8" name="组合 267"/>
            <p:cNvGrpSpPr/>
            <p:nvPr/>
          </p:nvGrpSpPr>
          <p:grpSpPr>
            <a:xfrm>
              <a:off x="2373129" y="1784512"/>
              <a:ext cx="251524" cy="585022"/>
              <a:chOff x="2373129" y="1782336"/>
              <a:chExt cx="251524" cy="585022"/>
            </a:xfrm>
            <a:grpFill/>
          </p:grpSpPr>
          <p:sp>
            <p:nvSpPr>
              <p:cNvPr id="270" name="圆角矩形 26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圆角矩形 27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72" name="组合 271"/>
          <p:cNvGrpSpPr/>
          <p:nvPr/>
        </p:nvGrpSpPr>
        <p:grpSpPr>
          <a:xfrm>
            <a:off x="8197339" y="3331663"/>
            <a:ext cx="236319" cy="742800"/>
            <a:chOff x="2319652" y="1231704"/>
            <a:chExt cx="361995" cy="1137830"/>
          </a:xfrm>
          <a:solidFill>
            <a:srgbClr val="00B050"/>
          </a:solidFill>
        </p:grpSpPr>
        <p:sp>
          <p:nvSpPr>
            <p:cNvPr id="273" name="圆角矩形 27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圆角矩形 27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圆角矩形 27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6" name="组合 275"/>
            <p:cNvGrpSpPr/>
            <p:nvPr/>
          </p:nvGrpSpPr>
          <p:grpSpPr>
            <a:xfrm>
              <a:off x="2373129" y="1784512"/>
              <a:ext cx="251524" cy="585022"/>
              <a:chOff x="2373129" y="1782336"/>
              <a:chExt cx="251524" cy="585022"/>
            </a:xfrm>
            <a:grpFill/>
          </p:grpSpPr>
          <p:sp>
            <p:nvSpPr>
              <p:cNvPr id="278" name="圆角矩形 27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9" name="圆角矩形 27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0" name="组合 279"/>
          <p:cNvGrpSpPr/>
          <p:nvPr/>
        </p:nvGrpSpPr>
        <p:grpSpPr>
          <a:xfrm>
            <a:off x="8660545" y="3331663"/>
            <a:ext cx="236319" cy="742800"/>
            <a:chOff x="2319652" y="1231704"/>
            <a:chExt cx="361995" cy="1137830"/>
          </a:xfrm>
          <a:solidFill>
            <a:srgbClr val="00B050"/>
          </a:solidFill>
        </p:grpSpPr>
        <p:sp>
          <p:nvSpPr>
            <p:cNvPr id="281" name="圆角矩形 28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圆角矩形 28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圆角矩形 28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4" name="组合 283"/>
            <p:cNvGrpSpPr/>
            <p:nvPr/>
          </p:nvGrpSpPr>
          <p:grpSpPr>
            <a:xfrm>
              <a:off x="2373129" y="1784512"/>
              <a:ext cx="251524" cy="585022"/>
              <a:chOff x="2373129" y="1782336"/>
              <a:chExt cx="251524" cy="585022"/>
            </a:xfrm>
            <a:grpFill/>
          </p:grpSpPr>
          <p:sp>
            <p:nvSpPr>
              <p:cNvPr id="286" name="圆角矩形 28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圆角矩形 28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8" name="组合 287"/>
          <p:cNvGrpSpPr/>
          <p:nvPr/>
        </p:nvGrpSpPr>
        <p:grpSpPr>
          <a:xfrm>
            <a:off x="9123750" y="3331663"/>
            <a:ext cx="236319" cy="742800"/>
            <a:chOff x="2319652" y="1231704"/>
            <a:chExt cx="361995" cy="1137830"/>
          </a:xfrm>
          <a:solidFill>
            <a:srgbClr val="00B050"/>
          </a:solidFill>
        </p:grpSpPr>
        <p:sp>
          <p:nvSpPr>
            <p:cNvPr id="289" name="圆角矩形 28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圆角矩形 28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1" name="圆角矩形 29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2" name="组合 291"/>
            <p:cNvGrpSpPr/>
            <p:nvPr/>
          </p:nvGrpSpPr>
          <p:grpSpPr>
            <a:xfrm>
              <a:off x="2373129" y="1784512"/>
              <a:ext cx="251524" cy="585022"/>
              <a:chOff x="2373129" y="1782336"/>
              <a:chExt cx="251524" cy="585022"/>
            </a:xfrm>
            <a:grpFill/>
          </p:grpSpPr>
          <p:sp>
            <p:nvSpPr>
              <p:cNvPr id="294" name="圆角矩形 29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96" name="组合 295"/>
          <p:cNvGrpSpPr/>
          <p:nvPr/>
        </p:nvGrpSpPr>
        <p:grpSpPr>
          <a:xfrm>
            <a:off x="9586954" y="3331663"/>
            <a:ext cx="236319" cy="742800"/>
            <a:chOff x="2319652" y="1231704"/>
            <a:chExt cx="361995" cy="1137830"/>
          </a:xfrm>
          <a:solidFill>
            <a:srgbClr val="00B050"/>
          </a:solidFill>
        </p:grpSpPr>
        <p:sp>
          <p:nvSpPr>
            <p:cNvPr id="297" name="圆角矩形 29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圆角矩形 29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圆角矩形 29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0" name="组合 299"/>
            <p:cNvGrpSpPr/>
            <p:nvPr/>
          </p:nvGrpSpPr>
          <p:grpSpPr>
            <a:xfrm>
              <a:off x="2373129" y="1784512"/>
              <a:ext cx="251524" cy="585022"/>
              <a:chOff x="2373129" y="1782336"/>
              <a:chExt cx="251524" cy="585022"/>
            </a:xfrm>
            <a:grpFill/>
          </p:grpSpPr>
          <p:sp>
            <p:nvSpPr>
              <p:cNvPr id="302" name="圆角矩形 30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圆角矩形 30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04" name="组合 303"/>
          <p:cNvGrpSpPr/>
          <p:nvPr/>
        </p:nvGrpSpPr>
        <p:grpSpPr>
          <a:xfrm>
            <a:off x="10050158" y="3331663"/>
            <a:ext cx="236319" cy="742800"/>
            <a:chOff x="2319652" y="1231704"/>
            <a:chExt cx="361995" cy="1137830"/>
          </a:xfrm>
          <a:solidFill>
            <a:srgbClr val="00B050"/>
          </a:solidFill>
        </p:grpSpPr>
        <p:sp>
          <p:nvSpPr>
            <p:cNvPr id="305" name="圆角矩形 30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圆角矩形 30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圆角矩形 30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8" name="组合 307"/>
            <p:cNvGrpSpPr/>
            <p:nvPr/>
          </p:nvGrpSpPr>
          <p:grpSpPr>
            <a:xfrm>
              <a:off x="2373129" y="1784512"/>
              <a:ext cx="251524" cy="585022"/>
              <a:chOff x="2373129" y="1782336"/>
              <a:chExt cx="251524" cy="585022"/>
            </a:xfrm>
            <a:grpFill/>
          </p:grpSpPr>
          <p:sp>
            <p:nvSpPr>
              <p:cNvPr id="310" name="圆角矩形 30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1" name="圆角矩形 31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12" name="组合 311"/>
          <p:cNvGrpSpPr/>
          <p:nvPr/>
        </p:nvGrpSpPr>
        <p:grpSpPr>
          <a:xfrm>
            <a:off x="10513363" y="3331663"/>
            <a:ext cx="236319" cy="742800"/>
            <a:chOff x="2319652" y="1231704"/>
            <a:chExt cx="361995" cy="1137830"/>
          </a:xfrm>
          <a:solidFill>
            <a:srgbClr val="00B050"/>
          </a:solidFill>
        </p:grpSpPr>
        <p:sp>
          <p:nvSpPr>
            <p:cNvPr id="313" name="圆角矩形 31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4" name="圆角矩形 31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圆角矩形 31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6" name="组合 315"/>
            <p:cNvGrpSpPr/>
            <p:nvPr/>
          </p:nvGrpSpPr>
          <p:grpSpPr>
            <a:xfrm>
              <a:off x="2373129" y="1784512"/>
              <a:ext cx="251524" cy="585022"/>
              <a:chOff x="2373129" y="1782336"/>
              <a:chExt cx="251524" cy="585022"/>
            </a:xfrm>
            <a:grpFill/>
          </p:grpSpPr>
          <p:sp>
            <p:nvSpPr>
              <p:cNvPr id="318" name="圆角矩形 31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圆角矩形 31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0" name="组合 319"/>
          <p:cNvGrpSpPr/>
          <p:nvPr/>
        </p:nvGrpSpPr>
        <p:grpSpPr>
          <a:xfrm>
            <a:off x="10976574" y="3331663"/>
            <a:ext cx="236319" cy="742800"/>
            <a:chOff x="2319652" y="1231704"/>
            <a:chExt cx="361995" cy="1137830"/>
          </a:xfrm>
          <a:solidFill>
            <a:srgbClr val="00B050"/>
          </a:solidFill>
        </p:grpSpPr>
        <p:sp>
          <p:nvSpPr>
            <p:cNvPr id="321" name="圆角矩形 32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圆角矩形 32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圆角矩形 32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4" name="组合 323"/>
            <p:cNvGrpSpPr/>
            <p:nvPr/>
          </p:nvGrpSpPr>
          <p:grpSpPr>
            <a:xfrm>
              <a:off x="2373129" y="1784512"/>
              <a:ext cx="251524" cy="585022"/>
              <a:chOff x="2373129" y="1782336"/>
              <a:chExt cx="251524" cy="585022"/>
            </a:xfrm>
            <a:grpFill/>
          </p:grpSpPr>
          <p:sp>
            <p:nvSpPr>
              <p:cNvPr id="326" name="圆角矩形 32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圆角矩形 32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8" name="组合 327"/>
          <p:cNvGrpSpPr/>
          <p:nvPr/>
        </p:nvGrpSpPr>
        <p:grpSpPr>
          <a:xfrm>
            <a:off x="6807726" y="4305444"/>
            <a:ext cx="236319" cy="742800"/>
            <a:chOff x="2319652" y="1231704"/>
            <a:chExt cx="361995" cy="1137830"/>
          </a:xfrm>
          <a:solidFill>
            <a:srgbClr val="00B050"/>
          </a:solidFill>
        </p:grpSpPr>
        <p:sp>
          <p:nvSpPr>
            <p:cNvPr id="329" name="圆角矩形 32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圆角矩形 32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圆角矩形 33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2" name="组合 331"/>
            <p:cNvGrpSpPr/>
            <p:nvPr/>
          </p:nvGrpSpPr>
          <p:grpSpPr>
            <a:xfrm>
              <a:off x="2373129" y="1784512"/>
              <a:ext cx="251524" cy="585022"/>
              <a:chOff x="2373129" y="1782336"/>
              <a:chExt cx="251524" cy="585022"/>
            </a:xfrm>
            <a:grpFill/>
          </p:grpSpPr>
          <p:sp>
            <p:nvSpPr>
              <p:cNvPr id="334" name="圆角矩形 33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圆角矩形 33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6" name="组合 335"/>
          <p:cNvGrpSpPr/>
          <p:nvPr/>
        </p:nvGrpSpPr>
        <p:grpSpPr>
          <a:xfrm>
            <a:off x="7270930" y="4305444"/>
            <a:ext cx="236319" cy="742800"/>
            <a:chOff x="2319652" y="1231704"/>
            <a:chExt cx="361995" cy="1137830"/>
          </a:xfrm>
          <a:solidFill>
            <a:srgbClr val="00B050"/>
          </a:solidFill>
        </p:grpSpPr>
        <p:sp>
          <p:nvSpPr>
            <p:cNvPr id="337" name="圆角矩形 33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8" name="圆角矩形 33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9" name="圆角矩形 33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0" name="组合 339"/>
            <p:cNvGrpSpPr/>
            <p:nvPr/>
          </p:nvGrpSpPr>
          <p:grpSpPr>
            <a:xfrm>
              <a:off x="2373129" y="1784512"/>
              <a:ext cx="251524" cy="585022"/>
              <a:chOff x="2373129" y="1782336"/>
              <a:chExt cx="251524" cy="585022"/>
            </a:xfrm>
            <a:grpFill/>
          </p:grpSpPr>
          <p:sp>
            <p:nvSpPr>
              <p:cNvPr id="342" name="圆角矩形 34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3" name="圆角矩形 34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44" name="组合 343"/>
          <p:cNvGrpSpPr/>
          <p:nvPr/>
        </p:nvGrpSpPr>
        <p:grpSpPr>
          <a:xfrm>
            <a:off x="7734135" y="4305444"/>
            <a:ext cx="236319" cy="742800"/>
            <a:chOff x="2319652" y="1231704"/>
            <a:chExt cx="361995" cy="1137830"/>
          </a:xfrm>
          <a:solidFill>
            <a:srgbClr val="00B050"/>
          </a:solidFill>
        </p:grpSpPr>
        <p:sp>
          <p:nvSpPr>
            <p:cNvPr id="345" name="圆角矩形 34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圆角矩形 34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圆角矩形 34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8" name="组合 347"/>
            <p:cNvGrpSpPr/>
            <p:nvPr/>
          </p:nvGrpSpPr>
          <p:grpSpPr>
            <a:xfrm>
              <a:off x="2373129" y="1784512"/>
              <a:ext cx="251524" cy="585022"/>
              <a:chOff x="2373129" y="1782336"/>
              <a:chExt cx="251524" cy="585022"/>
            </a:xfrm>
            <a:grpFill/>
          </p:grpSpPr>
          <p:sp>
            <p:nvSpPr>
              <p:cNvPr id="350" name="圆角矩形 34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圆角矩形 35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2" name="组合 351"/>
          <p:cNvGrpSpPr/>
          <p:nvPr/>
        </p:nvGrpSpPr>
        <p:grpSpPr>
          <a:xfrm>
            <a:off x="8197339" y="4305444"/>
            <a:ext cx="236319" cy="742800"/>
            <a:chOff x="2319652" y="1231704"/>
            <a:chExt cx="361995" cy="1137830"/>
          </a:xfrm>
          <a:solidFill>
            <a:srgbClr val="00B050"/>
          </a:solidFill>
        </p:grpSpPr>
        <p:sp>
          <p:nvSpPr>
            <p:cNvPr id="353" name="圆角矩形 35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4" name="圆角矩形 35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圆角矩形 35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6" name="组合 355"/>
            <p:cNvGrpSpPr/>
            <p:nvPr/>
          </p:nvGrpSpPr>
          <p:grpSpPr>
            <a:xfrm>
              <a:off x="2373129" y="1784512"/>
              <a:ext cx="251524" cy="585022"/>
              <a:chOff x="2373129" y="1782336"/>
              <a:chExt cx="251524" cy="585022"/>
            </a:xfrm>
            <a:grpFill/>
          </p:grpSpPr>
          <p:sp>
            <p:nvSpPr>
              <p:cNvPr id="358" name="圆角矩形 35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9" name="圆角矩形 35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0" name="组合 359"/>
          <p:cNvGrpSpPr/>
          <p:nvPr/>
        </p:nvGrpSpPr>
        <p:grpSpPr>
          <a:xfrm>
            <a:off x="8660545" y="4305444"/>
            <a:ext cx="236319" cy="742800"/>
            <a:chOff x="2319652" y="1231704"/>
            <a:chExt cx="361995" cy="1137830"/>
          </a:xfrm>
          <a:solidFill>
            <a:srgbClr val="00B050"/>
          </a:solidFill>
        </p:grpSpPr>
        <p:sp>
          <p:nvSpPr>
            <p:cNvPr id="361" name="圆角矩形 36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圆角矩形 36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圆角矩形 36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4" name="组合 363"/>
            <p:cNvGrpSpPr/>
            <p:nvPr/>
          </p:nvGrpSpPr>
          <p:grpSpPr>
            <a:xfrm>
              <a:off x="2373129" y="1784512"/>
              <a:ext cx="251524" cy="585022"/>
              <a:chOff x="2373129" y="1782336"/>
              <a:chExt cx="251524" cy="585022"/>
            </a:xfrm>
            <a:grpFill/>
          </p:grpSpPr>
          <p:sp>
            <p:nvSpPr>
              <p:cNvPr id="366" name="圆角矩形 36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圆角矩形 36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8" name="组合 367"/>
          <p:cNvGrpSpPr/>
          <p:nvPr/>
        </p:nvGrpSpPr>
        <p:grpSpPr>
          <a:xfrm>
            <a:off x="9123750" y="4305444"/>
            <a:ext cx="236319" cy="742800"/>
            <a:chOff x="2319652" y="1231704"/>
            <a:chExt cx="361995" cy="1137830"/>
          </a:xfrm>
          <a:solidFill>
            <a:srgbClr val="00B050"/>
          </a:solidFill>
        </p:grpSpPr>
        <p:sp>
          <p:nvSpPr>
            <p:cNvPr id="369" name="圆角矩形 36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圆角矩形 36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1" name="圆角矩形 37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2" name="组合 371"/>
            <p:cNvGrpSpPr/>
            <p:nvPr/>
          </p:nvGrpSpPr>
          <p:grpSpPr>
            <a:xfrm>
              <a:off x="2373129" y="1784512"/>
              <a:ext cx="251524" cy="585022"/>
              <a:chOff x="2373129" y="1782336"/>
              <a:chExt cx="251524" cy="585022"/>
            </a:xfrm>
            <a:grpFill/>
          </p:grpSpPr>
          <p:sp>
            <p:nvSpPr>
              <p:cNvPr id="374" name="圆角矩形 37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5" name="圆角矩形 37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76" name="组合 375"/>
          <p:cNvGrpSpPr/>
          <p:nvPr/>
        </p:nvGrpSpPr>
        <p:grpSpPr>
          <a:xfrm>
            <a:off x="9586954" y="4305444"/>
            <a:ext cx="236319" cy="742800"/>
            <a:chOff x="2319652" y="1231704"/>
            <a:chExt cx="361995" cy="1137830"/>
          </a:xfrm>
          <a:solidFill>
            <a:srgbClr val="CFF0DE"/>
          </a:solidFill>
        </p:grpSpPr>
        <p:sp>
          <p:nvSpPr>
            <p:cNvPr id="377" name="圆角矩形 37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8" name="圆角矩形 37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9" name="圆角矩形 37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0" name="组合 379"/>
            <p:cNvGrpSpPr/>
            <p:nvPr/>
          </p:nvGrpSpPr>
          <p:grpSpPr>
            <a:xfrm>
              <a:off x="2373129" y="1784512"/>
              <a:ext cx="251524" cy="585022"/>
              <a:chOff x="2373129" y="1782336"/>
              <a:chExt cx="251524" cy="585022"/>
            </a:xfrm>
            <a:grpFill/>
          </p:grpSpPr>
          <p:sp>
            <p:nvSpPr>
              <p:cNvPr id="382" name="圆角矩形 38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3" name="圆角矩形 38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84" name="组合 383"/>
          <p:cNvGrpSpPr/>
          <p:nvPr/>
        </p:nvGrpSpPr>
        <p:grpSpPr>
          <a:xfrm>
            <a:off x="10050158" y="4305444"/>
            <a:ext cx="236319" cy="742800"/>
            <a:chOff x="2319652" y="1231704"/>
            <a:chExt cx="361995" cy="1137830"/>
          </a:xfrm>
          <a:solidFill>
            <a:srgbClr val="CFF0DE"/>
          </a:solidFill>
        </p:grpSpPr>
        <p:sp>
          <p:nvSpPr>
            <p:cNvPr id="385" name="圆角矩形 38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6" name="圆角矩形 38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圆角矩形 38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8" name="组合 387"/>
            <p:cNvGrpSpPr/>
            <p:nvPr/>
          </p:nvGrpSpPr>
          <p:grpSpPr>
            <a:xfrm>
              <a:off x="2373129" y="1784512"/>
              <a:ext cx="251524" cy="585022"/>
              <a:chOff x="2373129" y="1782336"/>
              <a:chExt cx="251524" cy="585022"/>
            </a:xfrm>
            <a:grpFill/>
          </p:grpSpPr>
          <p:sp>
            <p:nvSpPr>
              <p:cNvPr id="390" name="圆角矩形 38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圆角矩形 39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2" name="组合 391"/>
          <p:cNvGrpSpPr/>
          <p:nvPr/>
        </p:nvGrpSpPr>
        <p:grpSpPr>
          <a:xfrm>
            <a:off x="10513363" y="4305444"/>
            <a:ext cx="236319" cy="742800"/>
            <a:chOff x="2319652" y="1231704"/>
            <a:chExt cx="361995" cy="1137830"/>
          </a:xfrm>
          <a:solidFill>
            <a:srgbClr val="CFF0DE"/>
          </a:solidFill>
        </p:grpSpPr>
        <p:sp>
          <p:nvSpPr>
            <p:cNvPr id="393" name="圆角矩形 39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4" name="圆角矩形 39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圆角矩形 39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6" name="组合 395"/>
            <p:cNvGrpSpPr/>
            <p:nvPr/>
          </p:nvGrpSpPr>
          <p:grpSpPr>
            <a:xfrm>
              <a:off x="2373129" y="1784512"/>
              <a:ext cx="251524" cy="585022"/>
              <a:chOff x="2373129" y="1782336"/>
              <a:chExt cx="251524" cy="585022"/>
            </a:xfrm>
            <a:grpFill/>
          </p:grpSpPr>
          <p:sp>
            <p:nvSpPr>
              <p:cNvPr id="398" name="圆角矩形 39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圆角矩形 39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00" name="组合 399"/>
          <p:cNvGrpSpPr/>
          <p:nvPr/>
        </p:nvGrpSpPr>
        <p:grpSpPr>
          <a:xfrm>
            <a:off x="10976574" y="4305444"/>
            <a:ext cx="236319" cy="742800"/>
            <a:chOff x="2319652" y="1231704"/>
            <a:chExt cx="361995" cy="1137830"/>
          </a:xfrm>
          <a:solidFill>
            <a:srgbClr val="CFF0DE"/>
          </a:solidFill>
        </p:grpSpPr>
        <p:sp>
          <p:nvSpPr>
            <p:cNvPr id="401" name="圆角矩形 40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2" name="圆角矩形 40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圆角矩形 40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4" name="组合 403"/>
            <p:cNvGrpSpPr/>
            <p:nvPr/>
          </p:nvGrpSpPr>
          <p:grpSpPr>
            <a:xfrm>
              <a:off x="2373129" y="1784512"/>
              <a:ext cx="251524" cy="585022"/>
              <a:chOff x="2373129" y="1782336"/>
              <a:chExt cx="251524" cy="585022"/>
            </a:xfrm>
            <a:grpFill/>
          </p:grpSpPr>
          <p:sp>
            <p:nvSpPr>
              <p:cNvPr id="406" name="圆角矩形 40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圆角矩形 40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408" name="矩形 55"/>
          <p:cNvSpPr/>
          <p:nvPr/>
        </p:nvSpPr>
        <p:spPr>
          <a:xfrm>
            <a:off x="692337" y="5249001"/>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
        <p:nvSpPr>
          <p:cNvPr id="409" name="矩形 55"/>
          <p:cNvSpPr/>
          <p:nvPr/>
        </p:nvSpPr>
        <p:spPr>
          <a:xfrm>
            <a:off x="6723852" y="5249001"/>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Tree>
    <p:extLst>
      <p:ext uri="{BB962C8B-B14F-4D97-AF65-F5344CB8AC3E}">
        <p14:creationId xmlns:p14="http://schemas.microsoft.com/office/powerpoint/2010/main" val="244323331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84" name="组合 83"/>
          <p:cNvGrpSpPr/>
          <p:nvPr/>
        </p:nvGrpSpPr>
        <p:grpSpPr>
          <a:xfrm>
            <a:off x="1822343" y="1725010"/>
            <a:ext cx="4096328" cy="623124"/>
            <a:chOff x="1740584" y="1618441"/>
            <a:chExt cx="4096328" cy="623124"/>
          </a:xfrm>
        </p:grpSpPr>
        <p:sp>
          <p:nvSpPr>
            <p:cNvPr id="85" name="文本框 84"/>
            <p:cNvSpPr txBox="1"/>
            <p:nvPr/>
          </p:nvSpPr>
          <p:spPr>
            <a:xfrm>
              <a:off x="1740584" y="1618441"/>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Cloud automatic</a:t>
              </a:r>
            </a:p>
          </p:txBody>
        </p:sp>
        <p:sp>
          <p:nvSpPr>
            <p:cNvPr id="86" name="文本框 85"/>
            <p:cNvSpPr txBox="1"/>
            <p:nvPr/>
          </p:nvSpPr>
          <p:spPr>
            <a:xfrm>
              <a:off x="1747457" y="1979955"/>
              <a:ext cx="4089455" cy="261610"/>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87" name="组合 86"/>
          <p:cNvGrpSpPr/>
          <p:nvPr/>
        </p:nvGrpSpPr>
        <p:grpSpPr>
          <a:xfrm>
            <a:off x="617424" y="1741386"/>
            <a:ext cx="759651" cy="759649"/>
            <a:chOff x="3424768" y="1611109"/>
            <a:chExt cx="759650" cy="759649"/>
          </a:xfrm>
        </p:grpSpPr>
        <p:sp>
          <p:nvSpPr>
            <p:cNvPr id="88" name="椭圆 87"/>
            <p:cNvSpPr/>
            <p:nvPr/>
          </p:nvSpPr>
          <p:spPr>
            <a:xfrm>
              <a:off x="3424768" y="1611109"/>
              <a:ext cx="759650" cy="759649"/>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9"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90" name="组合 89"/>
          <p:cNvGrpSpPr/>
          <p:nvPr/>
        </p:nvGrpSpPr>
        <p:grpSpPr>
          <a:xfrm>
            <a:off x="1822342" y="4980818"/>
            <a:ext cx="4102615" cy="626715"/>
            <a:chOff x="945667" y="3120446"/>
            <a:chExt cx="4102614" cy="626715"/>
          </a:xfrm>
        </p:grpSpPr>
        <p:sp>
          <p:nvSpPr>
            <p:cNvPr id="91" name="文本框 90"/>
            <p:cNvSpPr txBox="1"/>
            <p:nvPr/>
          </p:nvSpPr>
          <p:spPr>
            <a:xfrm>
              <a:off x="945667" y="3120446"/>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Visual graphic</a:t>
              </a:r>
            </a:p>
          </p:txBody>
        </p:sp>
        <p:sp>
          <p:nvSpPr>
            <p:cNvPr id="92" name="文本框 91"/>
            <p:cNvSpPr txBox="1"/>
            <p:nvPr/>
          </p:nvSpPr>
          <p:spPr>
            <a:xfrm>
              <a:off x="990456" y="3485551"/>
              <a:ext cx="4057825" cy="261610"/>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93" name="组合 92"/>
          <p:cNvGrpSpPr/>
          <p:nvPr/>
        </p:nvGrpSpPr>
        <p:grpSpPr>
          <a:xfrm>
            <a:off x="617424" y="4998992"/>
            <a:ext cx="759651" cy="759649"/>
            <a:chOff x="617423" y="4931143"/>
            <a:chExt cx="759650" cy="759649"/>
          </a:xfrm>
        </p:grpSpPr>
        <p:sp>
          <p:nvSpPr>
            <p:cNvPr id="94" name="椭圆 93"/>
            <p:cNvSpPr/>
            <p:nvPr/>
          </p:nvSpPr>
          <p:spPr>
            <a:xfrm>
              <a:off x="617423" y="4931143"/>
              <a:ext cx="759650" cy="759649"/>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95" name="组合 94"/>
            <p:cNvGrpSpPr/>
            <p:nvPr/>
          </p:nvGrpSpPr>
          <p:grpSpPr>
            <a:xfrm>
              <a:off x="778568" y="5104701"/>
              <a:ext cx="437360" cy="412532"/>
              <a:chOff x="244475" y="2743200"/>
              <a:chExt cx="727075" cy="685800"/>
            </a:xfrm>
            <a:solidFill>
              <a:schemeClr val="bg1"/>
            </a:solidFill>
          </p:grpSpPr>
          <p:sp>
            <p:nvSpPr>
              <p:cNvPr id="96"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7"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8"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99" name="组合 98"/>
          <p:cNvGrpSpPr/>
          <p:nvPr/>
        </p:nvGrpSpPr>
        <p:grpSpPr>
          <a:xfrm>
            <a:off x="1822343" y="3318426"/>
            <a:ext cx="3975963" cy="680355"/>
            <a:chOff x="998341" y="3119210"/>
            <a:chExt cx="3975963" cy="680355"/>
          </a:xfrm>
        </p:grpSpPr>
        <p:sp>
          <p:nvSpPr>
            <p:cNvPr id="100" name="文本框 99"/>
            <p:cNvSpPr txBox="1"/>
            <p:nvPr/>
          </p:nvSpPr>
          <p:spPr>
            <a:xfrm>
              <a:off x="998341" y="3119210"/>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Date reliable</a:t>
              </a:r>
            </a:p>
          </p:txBody>
        </p:sp>
        <p:sp>
          <p:nvSpPr>
            <p:cNvPr id="101" name="文本框 100"/>
            <p:cNvSpPr txBox="1"/>
            <p:nvPr/>
          </p:nvSpPr>
          <p:spPr>
            <a:xfrm>
              <a:off x="1026999" y="3537955"/>
              <a:ext cx="3947305" cy="261610"/>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02" name="组合 101"/>
          <p:cNvGrpSpPr/>
          <p:nvPr/>
        </p:nvGrpSpPr>
        <p:grpSpPr>
          <a:xfrm>
            <a:off x="617424" y="3363420"/>
            <a:ext cx="759651" cy="759649"/>
            <a:chOff x="617423" y="3306571"/>
            <a:chExt cx="759650" cy="759649"/>
          </a:xfrm>
        </p:grpSpPr>
        <p:sp>
          <p:nvSpPr>
            <p:cNvPr id="103" name="椭圆 102"/>
            <p:cNvSpPr/>
            <p:nvPr/>
          </p:nvSpPr>
          <p:spPr>
            <a:xfrm>
              <a:off x="617423" y="3306571"/>
              <a:ext cx="759650" cy="759649"/>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04" name="组合 103"/>
            <p:cNvGrpSpPr/>
            <p:nvPr/>
          </p:nvGrpSpPr>
          <p:grpSpPr>
            <a:xfrm>
              <a:off x="794575" y="3445057"/>
              <a:ext cx="405347" cy="482677"/>
              <a:chOff x="10787673" y="2508217"/>
              <a:chExt cx="478426" cy="569698"/>
            </a:xfrm>
            <a:solidFill>
              <a:schemeClr val="bg1"/>
            </a:solidFill>
          </p:grpSpPr>
          <p:sp>
            <p:nvSpPr>
              <p:cNvPr id="105"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06" name="Freeform 26"/>
              <p:cNvSpPr>
                <a:spLocks/>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07" name="Freeform 27"/>
              <p:cNvSpPr>
                <a:spLocks/>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08" name="Freeform 28"/>
              <p:cNvSpPr>
                <a:spLocks/>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09" name="Freeform 29"/>
              <p:cNvSpPr>
                <a:spLocks/>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10" name="组合 109"/>
          <p:cNvGrpSpPr/>
          <p:nvPr/>
        </p:nvGrpSpPr>
        <p:grpSpPr>
          <a:xfrm>
            <a:off x="6408727" y="1745614"/>
            <a:ext cx="751188" cy="751188"/>
            <a:chOff x="6443245" y="1611109"/>
            <a:chExt cx="751188" cy="751188"/>
          </a:xfrm>
        </p:grpSpPr>
        <p:sp>
          <p:nvSpPr>
            <p:cNvPr id="111" name="椭圆 110"/>
            <p:cNvSpPr/>
            <p:nvPr/>
          </p:nvSpPr>
          <p:spPr>
            <a:xfrm>
              <a:off x="6443245" y="1611109"/>
              <a:ext cx="751188" cy="751188"/>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2"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13" name="组合 112"/>
          <p:cNvGrpSpPr/>
          <p:nvPr/>
        </p:nvGrpSpPr>
        <p:grpSpPr>
          <a:xfrm>
            <a:off x="7609415" y="1706624"/>
            <a:ext cx="3965165" cy="659891"/>
            <a:chOff x="7421701" y="1550774"/>
            <a:chExt cx="3965165" cy="659891"/>
          </a:xfrm>
        </p:grpSpPr>
        <p:sp>
          <p:nvSpPr>
            <p:cNvPr id="114" name="文本框 113"/>
            <p:cNvSpPr txBox="1"/>
            <p:nvPr/>
          </p:nvSpPr>
          <p:spPr>
            <a:xfrm>
              <a:off x="7421701" y="155077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Coordinate</a:t>
              </a:r>
            </a:p>
          </p:txBody>
        </p:sp>
        <p:sp>
          <p:nvSpPr>
            <p:cNvPr id="115" name="文本框 114"/>
            <p:cNvSpPr txBox="1"/>
            <p:nvPr/>
          </p:nvSpPr>
          <p:spPr>
            <a:xfrm>
              <a:off x="7456505" y="1949055"/>
              <a:ext cx="3930361" cy="261610"/>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16" name="组合 115"/>
          <p:cNvGrpSpPr/>
          <p:nvPr/>
        </p:nvGrpSpPr>
        <p:grpSpPr>
          <a:xfrm>
            <a:off x="6408727" y="3367648"/>
            <a:ext cx="751188" cy="751188"/>
            <a:chOff x="6443245" y="3204483"/>
            <a:chExt cx="751188" cy="751188"/>
          </a:xfrm>
        </p:grpSpPr>
        <p:sp>
          <p:nvSpPr>
            <p:cNvPr id="117" name="椭圆 116"/>
            <p:cNvSpPr/>
            <p:nvPr/>
          </p:nvSpPr>
          <p:spPr>
            <a:xfrm>
              <a:off x="6443245" y="3204483"/>
              <a:ext cx="751188" cy="751188"/>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18"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19" name="组合 118"/>
          <p:cNvGrpSpPr/>
          <p:nvPr/>
        </p:nvGrpSpPr>
        <p:grpSpPr>
          <a:xfrm>
            <a:off x="7609415" y="3323244"/>
            <a:ext cx="3965164" cy="670719"/>
            <a:chOff x="7421701" y="3170968"/>
            <a:chExt cx="3965164" cy="670719"/>
          </a:xfrm>
        </p:grpSpPr>
        <p:sp>
          <p:nvSpPr>
            <p:cNvPr id="120" name="文本框 119"/>
            <p:cNvSpPr txBox="1"/>
            <p:nvPr/>
          </p:nvSpPr>
          <p:spPr>
            <a:xfrm>
              <a:off x="7421701" y="3170968"/>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Team work</a:t>
              </a:r>
            </a:p>
          </p:txBody>
        </p:sp>
        <p:sp>
          <p:nvSpPr>
            <p:cNvPr id="121" name="文本框 120"/>
            <p:cNvSpPr txBox="1"/>
            <p:nvPr/>
          </p:nvSpPr>
          <p:spPr>
            <a:xfrm>
              <a:off x="7456504" y="3580077"/>
              <a:ext cx="3930361" cy="261610"/>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22" name="组合 121"/>
          <p:cNvGrpSpPr/>
          <p:nvPr/>
        </p:nvGrpSpPr>
        <p:grpSpPr>
          <a:xfrm>
            <a:off x="6408727" y="5003220"/>
            <a:ext cx="751188" cy="751188"/>
            <a:chOff x="6408726" y="4948938"/>
            <a:chExt cx="751188" cy="751188"/>
          </a:xfrm>
        </p:grpSpPr>
        <p:sp>
          <p:nvSpPr>
            <p:cNvPr id="123" name="椭圆 122"/>
            <p:cNvSpPr/>
            <p:nvPr/>
          </p:nvSpPr>
          <p:spPr>
            <a:xfrm>
              <a:off x="6408726" y="4948938"/>
              <a:ext cx="751188" cy="751188"/>
            </a:xfrm>
            <a:prstGeom prst="ellipse">
              <a:avLst/>
            </a:prstGeom>
            <a:solidFill>
              <a:srgbClr val="00B0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24" name="组合 123"/>
            <p:cNvGrpSpPr/>
            <p:nvPr/>
          </p:nvGrpSpPr>
          <p:grpSpPr>
            <a:xfrm>
              <a:off x="6542859" y="5083605"/>
              <a:ext cx="482923" cy="481855"/>
              <a:chOff x="3175" y="4763"/>
              <a:chExt cx="717550" cy="715963"/>
            </a:xfrm>
            <a:solidFill>
              <a:schemeClr val="bg1"/>
            </a:solidFill>
          </p:grpSpPr>
          <p:sp>
            <p:nvSpPr>
              <p:cNvPr id="125" name="Freeform 9"/>
              <p:cNvSpPr>
                <a:spLocks/>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26"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27" name="Freeform 11"/>
              <p:cNvSpPr>
                <a:spLocks/>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28" name="组合 127"/>
          <p:cNvGrpSpPr/>
          <p:nvPr/>
        </p:nvGrpSpPr>
        <p:grpSpPr>
          <a:xfrm>
            <a:off x="7609416" y="4980821"/>
            <a:ext cx="3930361" cy="626714"/>
            <a:chOff x="7405758" y="4791094"/>
            <a:chExt cx="3930361" cy="626714"/>
          </a:xfrm>
        </p:grpSpPr>
        <p:sp>
          <p:nvSpPr>
            <p:cNvPr id="129" name="文本框 128"/>
            <p:cNvSpPr txBox="1"/>
            <p:nvPr/>
          </p:nvSpPr>
          <p:spPr>
            <a:xfrm>
              <a:off x="7421700" y="479109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00B050"/>
                  </a:solidFill>
                  <a:effectLst/>
                  <a:uLnTx/>
                  <a:uFillTx/>
                  <a:latin typeface="Segoe UI Semibold" panose="020B0702040204020203" pitchFamily="34" charset="0"/>
                  <a:cs typeface="Segoe UI Semibold" panose="020B0702040204020203" pitchFamily="34" charset="0"/>
                </a:rPr>
                <a:t>Rigorous</a:t>
              </a:r>
            </a:p>
          </p:txBody>
        </p:sp>
        <p:sp>
          <p:nvSpPr>
            <p:cNvPr id="130" name="文本框 129"/>
            <p:cNvSpPr txBox="1"/>
            <p:nvPr/>
          </p:nvSpPr>
          <p:spPr>
            <a:xfrm>
              <a:off x="7405758" y="5156198"/>
              <a:ext cx="3930361" cy="261610"/>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spTree>
    <p:extLst>
      <p:ext uri="{BB962C8B-B14F-4D97-AF65-F5344CB8AC3E}">
        <p14:creationId xmlns:p14="http://schemas.microsoft.com/office/powerpoint/2010/main" val="417161456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矩形 57"/>
          <p:cNvSpPr/>
          <p:nvPr/>
        </p:nvSpPr>
        <p:spPr>
          <a:xfrm>
            <a:off x="10118424" y="610223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schemeClr>
                </a:solidFill>
                <a:effectLst/>
                <a:uLnTx/>
                <a:uFillTx/>
              </a:rPr>
              <a:t>PPT</a:t>
            </a:r>
            <a:r>
              <a:rPr kumimoji="0" lang="zh-CN" altLang="en-US" sz="100" b="0" i="0" u="none" strike="noStrike" kern="0" cap="none" spc="0" normalizeH="0" baseline="0" noProof="0" dirty="0" smtClean="0">
                <a:ln>
                  <a:noFill/>
                </a:ln>
                <a:solidFill>
                  <a:schemeClr val="accent6">
                    <a:lumMod val="75000"/>
                  </a:schemeClr>
                </a:solidFill>
                <a:effectLst/>
                <a:uLnTx/>
                <a:uFillTx/>
              </a:rPr>
              <a:t>模板下载：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www.1ppt.com/moban/     </a:t>
            </a:r>
            <a:r>
              <a:rPr kumimoji="0" lang="zh-CN" altLang="en-US" sz="100" b="0" i="0" u="none" strike="noStrike" kern="0" cap="none" spc="0" normalizeH="0" baseline="0" noProof="0" dirty="0" smtClean="0">
                <a:ln>
                  <a:noFill/>
                </a:ln>
                <a:solidFill>
                  <a:schemeClr val="accent6">
                    <a:lumMod val="75000"/>
                  </a:schemeClr>
                </a:solidFill>
                <a:effectLst/>
                <a:uLnTx/>
                <a:uFillTx/>
              </a:rPr>
              <a:t>行业</a:t>
            </a:r>
            <a:r>
              <a:rPr kumimoji="0" lang="en-US" altLang="zh-CN" sz="100" b="0" i="0" u="none" strike="noStrike" kern="0" cap="none" spc="0" normalizeH="0" baseline="0" noProof="0" dirty="0" smtClean="0">
                <a:ln>
                  <a:noFill/>
                </a:ln>
                <a:solidFill>
                  <a:schemeClr val="accent6">
                    <a:lumMod val="75000"/>
                  </a:schemeClr>
                </a:solidFill>
                <a:effectLst/>
                <a:uLnTx/>
                <a:uFillTx/>
              </a:rPr>
              <a:t>PPT</a:t>
            </a:r>
            <a:r>
              <a:rPr kumimoji="0" lang="zh-CN" altLang="en-US" sz="100" b="0" i="0" u="none" strike="noStrike" kern="0" cap="none" spc="0" normalizeH="0" baseline="0" noProof="0" dirty="0" smtClean="0">
                <a:ln>
                  <a:noFill/>
                </a:ln>
                <a:solidFill>
                  <a:schemeClr val="accent6">
                    <a:lumMod val="75000"/>
                  </a:schemeClr>
                </a:solidFill>
                <a:effectLst/>
                <a:uLnTx/>
                <a:uFillTx/>
              </a:rPr>
              <a:t>模板：</a:t>
            </a:r>
            <a:r>
              <a:rPr kumimoji="0" lang="en-US" altLang="zh-CN" sz="100" b="0" i="0" u="none" strike="noStrike" kern="0" cap="none" spc="0" normalizeH="0" baseline="0" noProof="0" dirty="0" smtClean="0">
                <a:ln>
                  <a:noFill/>
                </a:ln>
                <a:solidFill>
                  <a:schemeClr val="accent6">
                    <a:lumMod val="7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schemeClr>
                </a:solidFill>
                <a:effectLst/>
                <a:uLnTx/>
                <a:uFillTx/>
              </a:rPr>
              <a:t>节日</a:t>
            </a:r>
            <a:r>
              <a:rPr kumimoji="0" lang="en-US" altLang="zh-CN" sz="100" b="0" i="0" u="none" strike="noStrike" kern="0" cap="none" spc="0" normalizeH="0" baseline="0" noProof="0" dirty="0" smtClean="0">
                <a:ln>
                  <a:noFill/>
                </a:ln>
                <a:solidFill>
                  <a:schemeClr val="accent6">
                    <a:lumMod val="75000"/>
                  </a:schemeClr>
                </a:solidFill>
                <a:effectLst/>
                <a:uLnTx/>
                <a:uFillTx/>
              </a:rPr>
              <a:t>PPT</a:t>
            </a:r>
            <a:r>
              <a:rPr kumimoji="0" lang="zh-CN" altLang="en-US" sz="100" b="0" i="0" u="none" strike="noStrike" kern="0" cap="none" spc="0" normalizeH="0" baseline="0" noProof="0" dirty="0" smtClean="0">
                <a:ln>
                  <a:noFill/>
                </a:ln>
                <a:solidFill>
                  <a:schemeClr val="accent6">
                    <a:lumMod val="75000"/>
                  </a:schemeClr>
                </a:solidFill>
                <a:effectLst/>
                <a:uLnTx/>
                <a:uFillTx/>
              </a:rPr>
              <a:t>模板：</a:t>
            </a:r>
            <a:r>
              <a:rPr kumimoji="0" lang="en-US" altLang="zh-CN" sz="100" b="0" i="0" u="none" strike="noStrike" kern="0" cap="none" spc="0" normalizeH="0" baseline="0" noProof="0" dirty="0" smtClean="0">
                <a:ln>
                  <a:noFill/>
                </a:ln>
                <a:solidFill>
                  <a:schemeClr val="accent6">
                    <a:lumMod val="75000"/>
                  </a:schemeClr>
                </a:solidFill>
                <a:effectLst/>
                <a:uLnTx/>
                <a:uFillTx/>
              </a:rPr>
              <a:t>www.1ppt.com/jieri/           PPT</a:t>
            </a:r>
            <a:r>
              <a:rPr kumimoji="0" lang="zh-CN" altLang="en-US" sz="100" b="0" i="0" u="none" strike="noStrike" kern="0" cap="none" spc="0" normalizeH="0" baseline="0" noProof="0" dirty="0" smtClean="0">
                <a:ln>
                  <a:noFill/>
                </a:ln>
                <a:solidFill>
                  <a:schemeClr val="accent6">
                    <a:lumMod val="75000"/>
                  </a:schemeClr>
                </a:solidFill>
                <a:effectLst/>
                <a:uLnTx/>
                <a:uFillTx/>
              </a:rPr>
              <a:t>素材下载：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schemeClr>
                </a:solidFill>
                <a:effectLst/>
                <a:uLnTx/>
                <a:uFillTx/>
              </a:rPr>
              <a:t>PPT</a:t>
            </a:r>
            <a:r>
              <a:rPr kumimoji="0" lang="zh-CN" altLang="en-US" sz="100" b="0" i="0" u="none" strike="noStrike" kern="0" cap="none" spc="0" normalizeH="0" baseline="0" noProof="0" dirty="0" smtClean="0">
                <a:ln>
                  <a:noFill/>
                </a:ln>
                <a:solidFill>
                  <a:schemeClr val="accent6">
                    <a:lumMod val="75000"/>
                  </a:schemeClr>
                </a:solidFill>
                <a:effectLst/>
                <a:uLnTx/>
                <a:uFillTx/>
              </a:rPr>
              <a:t>背景图片：</a:t>
            </a:r>
            <a:r>
              <a:rPr kumimoji="0" lang="en-US" altLang="zh-CN" sz="100" b="0" i="0" u="none" strike="noStrike" kern="0" cap="none" spc="0" normalizeH="0" baseline="0" noProof="0" dirty="0" smtClean="0">
                <a:ln>
                  <a:noFill/>
                </a:ln>
                <a:solidFill>
                  <a:schemeClr val="accent6">
                    <a:lumMod val="75000"/>
                  </a:schemeClr>
                </a:solidFill>
                <a:effectLst/>
                <a:uLnTx/>
                <a:uFillTx/>
              </a:rPr>
              <a:t>www.1ppt.com/beijing/      PPT</a:t>
            </a:r>
            <a:r>
              <a:rPr kumimoji="0" lang="zh-CN" altLang="en-US" sz="100" b="0" i="0" u="none" strike="noStrike" kern="0" cap="none" spc="0" normalizeH="0" baseline="0" noProof="0" dirty="0" smtClean="0">
                <a:ln>
                  <a:noFill/>
                </a:ln>
                <a:solidFill>
                  <a:schemeClr val="accent6">
                    <a:lumMod val="75000"/>
                  </a:schemeClr>
                </a:solidFill>
                <a:effectLst/>
                <a:uLnTx/>
                <a:uFillTx/>
              </a:rPr>
              <a:t>图表下载：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schemeClr>
                </a:solidFill>
                <a:effectLst/>
                <a:uLnTx/>
                <a:uFillTx/>
              </a:rPr>
              <a:t>优秀</a:t>
            </a:r>
            <a:r>
              <a:rPr kumimoji="0" lang="en-US" altLang="zh-CN" sz="100" b="0" i="0" u="none" strike="noStrike" kern="0" cap="none" spc="0" normalizeH="0" baseline="0" noProof="0" dirty="0" smtClean="0">
                <a:ln>
                  <a:noFill/>
                </a:ln>
                <a:solidFill>
                  <a:schemeClr val="accent6">
                    <a:lumMod val="75000"/>
                  </a:schemeClr>
                </a:solidFill>
                <a:effectLst/>
                <a:uLnTx/>
                <a:uFillTx/>
              </a:rPr>
              <a:t>PPT</a:t>
            </a:r>
            <a:r>
              <a:rPr kumimoji="0" lang="zh-CN" altLang="en-US" sz="100" b="0" i="0" u="none" strike="noStrike" kern="0" cap="none" spc="0" normalizeH="0" baseline="0" noProof="0" dirty="0" smtClean="0">
                <a:ln>
                  <a:noFill/>
                </a:ln>
                <a:solidFill>
                  <a:schemeClr val="accent6">
                    <a:lumMod val="75000"/>
                  </a:schemeClr>
                </a:solidFill>
                <a:effectLst/>
                <a:uLnTx/>
                <a:uFillTx/>
              </a:rPr>
              <a:t>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www.1ppt.com/xiazai/        PPT</a:t>
            </a:r>
            <a:r>
              <a:rPr kumimoji="0" lang="zh-CN" altLang="en-US" sz="100" b="0" i="0" u="none" strike="noStrike" kern="0" cap="none" spc="0" normalizeH="0" baseline="0" noProof="0" dirty="0" smtClean="0">
                <a:ln>
                  <a:noFill/>
                </a:ln>
                <a:solidFill>
                  <a:schemeClr val="accent6">
                    <a:lumMod val="75000"/>
                  </a:schemeClr>
                </a:solidFill>
                <a:effectLst/>
                <a:uLnTx/>
                <a:uFillTx/>
              </a:rPr>
              <a:t>教程： </a:t>
            </a:r>
            <a:r>
              <a:rPr kumimoji="0" lang="en-US" altLang="zh-CN" sz="100" b="0" i="0" u="none" strike="noStrike" kern="0" cap="none" spc="0" normalizeH="0" baseline="0" noProof="0" dirty="0" smtClean="0">
                <a:ln>
                  <a:noFill/>
                </a:ln>
                <a:solidFill>
                  <a:schemeClr val="accent6">
                    <a:lumMod val="7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schemeClr>
                </a:solidFill>
                <a:effectLst/>
                <a:uLnTx/>
                <a:uFillTx/>
              </a:rPr>
              <a:t>Word</a:t>
            </a:r>
            <a:r>
              <a:rPr kumimoji="0" lang="zh-CN" altLang="en-US" sz="100" b="0" i="0" u="none" strike="noStrike" kern="0" cap="none" spc="0" normalizeH="0" baseline="0" noProof="0" dirty="0" smtClean="0">
                <a:ln>
                  <a:noFill/>
                </a:ln>
                <a:solidFill>
                  <a:schemeClr val="accent6">
                    <a:lumMod val="75000"/>
                  </a:schemeClr>
                </a:solidFill>
                <a:effectLst/>
                <a:uLnTx/>
                <a:uFillTx/>
              </a:rPr>
              <a:t>教程： </a:t>
            </a:r>
            <a:r>
              <a:rPr kumimoji="0" lang="en-US" altLang="zh-CN" sz="100" b="0" i="0" u="none" strike="noStrike" kern="0" cap="none" spc="0" normalizeH="0" baseline="0" noProof="0" dirty="0" smtClean="0">
                <a:ln>
                  <a:noFill/>
                </a:ln>
                <a:solidFill>
                  <a:schemeClr val="accent6">
                    <a:lumMod val="75000"/>
                  </a:schemeClr>
                </a:solidFill>
                <a:effectLst/>
                <a:uLnTx/>
                <a:uFillTx/>
              </a:rPr>
              <a:t>www.1ppt.com/word/              Excel</a:t>
            </a:r>
            <a:r>
              <a:rPr kumimoji="0" lang="zh-CN" altLang="en-US" sz="100" b="0" i="0" u="none" strike="noStrike" kern="0" cap="none" spc="0" normalizeH="0" baseline="0" noProof="0" dirty="0" smtClean="0">
                <a:ln>
                  <a:noFill/>
                </a:ln>
                <a:solidFill>
                  <a:schemeClr val="accent6">
                    <a:lumMod val="75000"/>
                  </a:schemeClr>
                </a:solidFill>
                <a:effectLst/>
                <a:uLnTx/>
                <a:uFillTx/>
              </a:rPr>
              <a:t>教程：</a:t>
            </a:r>
            <a:r>
              <a:rPr kumimoji="0" lang="en-US" altLang="zh-CN" sz="100" b="0" i="0" u="none" strike="noStrike" kern="0" cap="none" spc="0" normalizeH="0" baseline="0" noProof="0" dirty="0" smtClean="0">
                <a:ln>
                  <a:noFill/>
                </a:ln>
                <a:solidFill>
                  <a:schemeClr val="accent6">
                    <a:lumMod val="7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schemeClr>
                </a:solidFill>
                <a:effectLst/>
                <a:uLnTx/>
                <a:uFillTx/>
              </a:rPr>
              <a:t>资料下载：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www.1ppt.com/ziliao/                PPT</a:t>
            </a:r>
            <a:r>
              <a:rPr kumimoji="0" lang="zh-CN" altLang="en-US" sz="100" b="0" i="0" u="none" strike="noStrike" kern="0" cap="none" spc="0" normalizeH="0" baseline="0" noProof="0" dirty="0" smtClean="0">
                <a:ln>
                  <a:noFill/>
                </a:ln>
                <a:solidFill>
                  <a:schemeClr val="accent6">
                    <a:lumMod val="75000"/>
                  </a:schemeClr>
                </a:solidFill>
                <a:effectLst/>
                <a:uLnTx/>
                <a:uFillTx/>
              </a:rPr>
              <a:t>课件下载：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schemeClr>
                </a:solidFill>
                <a:effectLst/>
                <a:uLnTx/>
                <a:uFillTx/>
              </a:rPr>
              <a:t>范文下载：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www.1ppt.com/fanwen/             </a:t>
            </a:r>
            <a:r>
              <a:rPr kumimoji="0" lang="zh-CN" altLang="en-US" sz="100" b="0" i="0" u="none" strike="noStrike" kern="0" cap="none" spc="0" normalizeH="0" baseline="0" noProof="0" dirty="0" smtClean="0">
                <a:ln>
                  <a:noFill/>
                </a:ln>
                <a:solidFill>
                  <a:schemeClr val="accent6">
                    <a:lumMod val="75000"/>
                  </a:schemeClr>
                </a:solidFill>
                <a:effectLst/>
                <a:uLnTx/>
                <a:uFillTx/>
              </a:rPr>
              <a:t>试卷下载：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schemeClr>
                </a:solidFill>
                <a:effectLst/>
                <a:uLnTx/>
                <a:uFillTx/>
              </a:rPr>
              <a:t>教案下载：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75000"/>
                  </a:schemeClr>
                </a:solidFill>
                <a:effectLst/>
                <a:uLnTx/>
                <a:uFillTx/>
              </a:rPr>
              <a:t>字体下载：</a:t>
            </a:r>
            <a:r>
              <a:rPr kumimoji="0" lang="en-US" altLang="zh-CN" sz="100" b="0" i="0" u="none" strike="noStrike" kern="0" cap="none" spc="0" normalizeH="0" baseline="0" noProof="0" dirty="0" smtClean="0">
                <a:ln>
                  <a:noFill/>
                </a:ln>
                <a:solidFill>
                  <a:schemeClr val="accent6">
                    <a:lumMod val="7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75000"/>
                  </a:schemeClr>
                </a:solidFill>
                <a:effectLst/>
                <a:uLnTx/>
                <a:uFillTx/>
              </a:rPr>
              <a:t> </a:t>
            </a:r>
            <a:endParaRPr kumimoji="0" lang="zh-CN" altLang="en-US" sz="100" b="0" i="0" u="none" strike="noStrike" kern="0" cap="none" spc="0" normalizeH="0" baseline="0" noProof="0" dirty="0" smtClean="0">
              <a:ln>
                <a:noFill/>
              </a:ln>
              <a:solidFill>
                <a:schemeClr val="accent6">
                  <a:lumMod val="75000"/>
                </a:schemeClr>
              </a:solidFill>
              <a:effectLst/>
              <a:uLnTx/>
              <a:uFillTx/>
            </a:endParaRPr>
          </a:p>
        </p:txBody>
      </p:sp>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2" name="组合 1"/>
          <p:cNvGrpSpPr/>
          <p:nvPr/>
        </p:nvGrpSpPr>
        <p:grpSpPr>
          <a:xfrm>
            <a:off x="468389" y="1086913"/>
            <a:ext cx="11255227" cy="5363094"/>
            <a:chOff x="0" y="1048536"/>
            <a:chExt cx="12192000" cy="5809464"/>
          </a:xfrm>
        </p:grpSpPr>
        <p:grpSp>
          <p:nvGrpSpPr>
            <p:cNvPr id="14" name="Group 81"/>
            <p:cNvGrpSpPr/>
            <p:nvPr/>
          </p:nvGrpSpPr>
          <p:grpSpPr>
            <a:xfrm>
              <a:off x="8016234" y="4120212"/>
              <a:ext cx="980017" cy="1134534"/>
              <a:chOff x="5028984" y="2913471"/>
              <a:chExt cx="735013" cy="850900"/>
            </a:xfrm>
          </p:grpSpPr>
          <p:sp>
            <p:nvSpPr>
              <p:cNvPr id="15"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 name="Oval 7"/>
              <p:cNvSpPr>
                <a:spLocks noChangeArrowheads="1"/>
              </p:cNvSpPr>
              <p:nvPr/>
            </p:nvSpPr>
            <p:spPr bwMode="auto">
              <a:xfrm>
                <a:off x="5198847" y="3107146"/>
                <a:ext cx="565150" cy="566737"/>
              </a:xfrm>
              <a:prstGeom prst="ellipse">
                <a:avLst/>
              </a:prstGeom>
              <a:solidFill>
                <a:srgbClr val="40C47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 name="Oval 14"/>
              <p:cNvSpPr>
                <a:spLocks noChangeArrowheads="1"/>
              </p:cNvSpPr>
              <p:nvPr/>
            </p:nvSpPr>
            <p:spPr bwMode="auto">
              <a:xfrm>
                <a:off x="5028984" y="2913471"/>
                <a:ext cx="406400" cy="636587"/>
              </a:xfrm>
              <a:prstGeom prst="ellipse">
                <a:avLst/>
              </a:prstGeom>
              <a:solidFill>
                <a:srgbClr val="00B0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9" name="Group 78"/>
            <p:cNvGrpSpPr/>
            <p:nvPr/>
          </p:nvGrpSpPr>
          <p:grpSpPr>
            <a:xfrm>
              <a:off x="3375666" y="4061555"/>
              <a:ext cx="800100" cy="1270000"/>
              <a:chOff x="2122272" y="2869478"/>
              <a:chExt cx="600075" cy="952500"/>
            </a:xfrm>
          </p:grpSpPr>
          <p:sp>
            <p:nvSpPr>
              <p:cNvPr id="20"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Oval 12"/>
              <p:cNvSpPr>
                <a:spLocks noChangeArrowheads="1"/>
              </p:cNvSpPr>
              <p:nvPr/>
            </p:nvSpPr>
            <p:spPr bwMode="auto">
              <a:xfrm>
                <a:off x="2312772" y="2949984"/>
                <a:ext cx="409575" cy="635000"/>
              </a:xfrm>
              <a:prstGeom prst="ellipse">
                <a:avLst/>
              </a:prstGeom>
              <a:solidFill>
                <a:srgbClr val="00B0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Oval 20"/>
              <p:cNvSpPr>
                <a:spLocks noChangeArrowheads="1"/>
              </p:cNvSpPr>
              <p:nvPr/>
            </p:nvSpPr>
            <p:spPr bwMode="auto">
              <a:xfrm>
                <a:off x="2122272" y="2869478"/>
                <a:ext cx="293688" cy="830262"/>
              </a:xfrm>
              <a:prstGeom prst="ellipse">
                <a:avLst/>
              </a:prstGeom>
              <a:solidFill>
                <a:srgbClr val="40C47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6" name="Group 77"/>
            <p:cNvGrpSpPr/>
            <p:nvPr/>
          </p:nvGrpSpPr>
          <p:grpSpPr>
            <a:xfrm>
              <a:off x="1655330" y="4291373"/>
              <a:ext cx="984250" cy="1193800"/>
              <a:chOff x="942759" y="2869021"/>
              <a:chExt cx="738188" cy="895350"/>
            </a:xfrm>
          </p:grpSpPr>
          <p:sp>
            <p:nvSpPr>
              <p:cNvPr id="28"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Oval 17"/>
              <p:cNvSpPr>
                <a:spLocks noChangeArrowheads="1"/>
              </p:cNvSpPr>
              <p:nvPr/>
            </p:nvSpPr>
            <p:spPr bwMode="auto">
              <a:xfrm>
                <a:off x="942759" y="2869021"/>
                <a:ext cx="520700" cy="523875"/>
              </a:xfrm>
              <a:prstGeom prst="ellipse">
                <a:avLst/>
              </a:prstGeom>
              <a:solidFill>
                <a:srgbClr val="00B0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Oval 29"/>
              <p:cNvSpPr>
                <a:spLocks noChangeArrowheads="1"/>
              </p:cNvSpPr>
              <p:nvPr/>
            </p:nvSpPr>
            <p:spPr bwMode="auto">
              <a:xfrm>
                <a:off x="1271372" y="3073087"/>
                <a:ext cx="409575" cy="409575"/>
              </a:xfrm>
              <a:prstGeom prst="ellipse">
                <a:avLst/>
              </a:prstGeom>
              <a:solidFill>
                <a:srgbClr val="40C47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32" name="Group 82"/>
            <p:cNvGrpSpPr/>
            <p:nvPr/>
          </p:nvGrpSpPr>
          <p:grpSpPr>
            <a:xfrm>
              <a:off x="9345370" y="4604640"/>
              <a:ext cx="898334" cy="880533"/>
              <a:chOff x="6224853" y="3161578"/>
              <a:chExt cx="673750" cy="660400"/>
            </a:xfrm>
          </p:grpSpPr>
          <p:sp>
            <p:nvSpPr>
              <p:cNvPr id="33"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Oval 25"/>
              <p:cNvSpPr>
                <a:spLocks noChangeArrowheads="1"/>
              </p:cNvSpPr>
              <p:nvPr/>
            </p:nvSpPr>
            <p:spPr bwMode="auto">
              <a:xfrm>
                <a:off x="6224853" y="3254784"/>
                <a:ext cx="406400" cy="409575"/>
              </a:xfrm>
              <a:prstGeom prst="ellipse">
                <a:avLst/>
              </a:prstGeom>
              <a:solidFill>
                <a:srgbClr val="40C47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Oval 31"/>
              <p:cNvSpPr>
                <a:spLocks noChangeArrowheads="1"/>
              </p:cNvSpPr>
              <p:nvPr/>
            </p:nvSpPr>
            <p:spPr bwMode="auto">
              <a:xfrm>
                <a:off x="6412828" y="3161578"/>
                <a:ext cx="485775" cy="484187"/>
              </a:xfrm>
              <a:prstGeom prst="ellipse">
                <a:avLst/>
              </a:prstGeom>
              <a:solidFill>
                <a:srgbClr val="00B0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2" name="Oval 13"/>
            <p:cNvSpPr/>
            <p:nvPr/>
          </p:nvSpPr>
          <p:spPr>
            <a:xfrm>
              <a:off x="6710475" y="1613860"/>
              <a:ext cx="1113973" cy="1113971"/>
            </a:xfrm>
            <a:prstGeom prst="ellipse">
              <a:avLst/>
            </a:prstGeom>
            <a:solidFill>
              <a:srgbClr val="40C47C"/>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43" name="Oval 14"/>
            <p:cNvSpPr/>
            <p:nvPr/>
          </p:nvSpPr>
          <p:spPr>
            <a:xfrm>
              <a:off x="4367552" y="1613860"/>
              <a:ext cx="1113973" cy="1113971"/>
            </a:xfrm>
            <a:prstGeom prst="ellipse">
              <a:avLst/>
            </a:prstGeom>
            <a:solidFill>
              <a:srgbClr val="40C47C"/>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44" name="Freeform 5"/>
            <p:cNvSpPr>
              <a:spLocks/>
            </p:cNvSpPr>
            <p:nvPr/>
          </p:nvSpPr>
          <p:spPr bwMode="auto">
            <a:xfrm>
              <a:off x="5173137" y="2190165"/>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40C47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5"/>
            <p:cNvSpPr>
              <a:spLocks/>
            </p:cNvSpPr>
            <p:nvPr/>
          </p:nvSpPr>
          <p:spPr bwMode="auto">
            <a:xfrm>
              <a:off x="0" y="5151966"/>
              <a:ext cx="12192000" cy="1706034"/>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rgbClr val="397B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TextBox 9"/>
            <p:cNvSpPr txBox="1"/>
            <p:nvPr/>
          </p:nvSpPr>
          <p:spPr>
            <a:xfrm>
              <a:off x="1034779" y="5816577"/>
              <a:ext cx="10122441" cy="798059"/>
            </a:xfrm>
            <a:prstGeom prst="rect">
              <a:avLst/>
            </a:prstGeom>
            <a:noFill/>
          </p:spPr>
          <p:txBody>
            <a:bodyPr wrap="square" lIns="0" tIns="0" rIns="0" bIns="0" rtlCol="0">
              <a:spAutoFit/>
            </a:bodyPr>
            <a:lstStyle/>
            <a:p>
              <a:pPr lvl="0" algn="ctr">
                <a:lnSpc>
                  <a:spcPct val="114000"/>
                </a:lnSpc>
              </a:pPr>
              <a:r>
                <a:rPr lang="en-US" altLang="zh-CN" sz="1400" dirty="0">
                  <a:solidFill>
                    <a:schemeClr val="bg1"/>
                  </a:solidFill>
                  <a:latin typeface="Segoe UI Light" panose="020B0502040204020203" pitchFamily="34" charset="0"/>
                  <a:cs typeface="Segoe UI Light" panose="020B0502040204020203"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47" name="Oval 11"/>
            <p:cNvSpPr/>
            <p:nvPr/>
          </p:nvSpPr>
          <p:spPr>
            <a:xfrm>
              <a:off x="5173137" y="1048536"/>
              <a:ext cx="1788893" cy="1788891"/>
            </a:xfrm>
            <a:prstGeom prst="ellipse">
              <a:avLst/>
            </a:prstGeom>
            <a:solidFill>
              <a:srgbClr val="00B050"/>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48" name="Oval 12"/>
            <p:cNvSpPr/>
            <p:nvPr/>
          </p:nvSpPr>
          <p:spPr>
            <a:xfrm>
              <a:off x="6339022" y="2482025"/>
              <a:ext cx="1459644" cy="1459644"/>
            </a:xfrm>
            <a:prstGeom prst="ellipse">
              <a:avLst/>
            </a:prstGeom>
            <a:solidFill>
              <a:srgbClr val="00B050"/>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49" name="Oval 15"/>
            <p:cNvSpPr/>
            <p:nvPr/>
          </p:nvSpPr>
          <p:spPr>
            <a:xfrm>
              <a:off x="4379102" y="2482025"/>
              <a:ext cx="1459644" cy="1459644"/>
            </a:xfrm>
            <a:prstGeom prst="ellipse">
              <a:avLst/>
            </a:prstGeom>
            <a:solidFill>
              <a:srgbClr val="00B050"/>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50" name="Text Placeholder 3"/>
            <p:cNvSpPr txBox="1">
              <a:spLocks/>
            </p:cNvSpPr>
            <p:nvPr/>
          </p:nvSpPr>
          <p:spPr>
            <a:xfrm>
              <a:off x="8048626" y="1756040"/>
              <a:ext cx="1394347" cy="23337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1" name="Text Placeholder 3"/>
            <p:cNvSpPr txBox="1">
              <a:spLocks/>
            </p:cNvSpPr>
            <p:nvPr/>
          </p:nvSpPr>
          <p:spPr>
            <a:xfrm>
              <a:off x="8048623" y="2078183"/>
              <a:ext cx="2824410" cy="41813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52" name="Text Placeholder 3"/>
            <p:cNvSpPr txBox="1">
              <a:spLocks/>
            </p:cNvSpPr>
            <p:nvPr/>
          </p:nvSpPr>
          <p:spPr>
            <a:xfrm>
              <a:off x="8048626" y="2848958"/>
              <a:ext cx="1394347" cy="23337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3" name="Text Placeholder 3"/>
            <p:cNvSpPr txBox="1">
              <a:spLocks/>
            </p:cNvSpPr>
            <p:nvPr/>
          </p:nvSpPr>
          <p:spPr>
            <a:xfrm>
              <a:off x="8048623" y="3171100"/>
              <a:ext cx="2824410" cy="41813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54" name="Text Placeholder 3"/>
            <p:cNvSpPr txBox="1">
              <a:spLocks/>
            </p:cNvSpPr>
            <p:nvPr/>
          </p:nvSpPr>
          <p:spPr>
            <a:xfrm>
              <a:off x="2749030" y="1756040"/>
              <a:ext cx="1394346" cy="23337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5" name="Text Placeholder 3"/>
            <p:cNvSpPr txBox="1">
              <a:spLocks/>
            </p:cNvSpPr>
            <p:nvPr/>
          </p:nvSpPr>
          <p:spPr>
            <a:xfrm>
              <a:off x="1318965" y="2078183"/>
              <a:ext cx="2824410" cy="41813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56" name="Text Placeholder 3"/>
            <p:cNvSpPr txBox="1">
              <a:spLocks/>
            </p:cNvSpPr>
            <p:nvPr/>
          </p:nvSpPr>
          <p:spPr>
            <a:xfrm>
              <a:off x="2749030" y="2848958"/>
              <a:ext cx="1394346" cy="233375"/>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57" name="Text Placeholder 3"/>
            <p:cNvSpPr txBox="1">
              <a:spLocks/>
            </p:cNvSpPr>
            <p:nvPr/>
          </p:nvSpPr>
          <p:spPr>
            <a:xfrm>
              <a:off x="1318965" y="3171100"/>
              <a:ext cx="2824410" cy="418130"/>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spTree>
    <p:extLst>
      <p:ext uri="{BB962C8B-B14F-4D97-AF65-F5344CB8AC3E}">
        <p14:creationId xmlns:p14="http://schemas.microsoft.com/office/powerpoint/2010/main" val="377822013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1"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4413837 w 11014364"/>
              <a:gd name="connsiteY0" fmla="*/ 0 h 5171432"/>
              <a:gd name="connsiteX1" fmla="*/ 11014364 w 11014364"/>
              <a:gd name="connsiteY1" fmla="*/ 2536752 h 5171432"/>
              <a:gd name="connsiteX2" fmla="*/ 9383868 w 11014364"/>
              <a:gd name="connsiteY2" fmla="*/ 5171432 h 5171432"/>
              <a:gd name="connsiteX3" fmla="*/ 0 w 11014364"/>
              <a:gd name="connsiteY3" fmla="*/ 5171432 h 5171432"/>
              <a:gd name="connsiteX4" fmla="*/ 0 w 11014364"/>
              <a:gd name="connsiteY4" fmla="*/ 795209 h 5171432"/>
              <a:gd name="connsiteX5" fmla="*/ 4413837 w 11014364"/>
              <a:gd name="connsiteY5" fmla="*/ 0 h 5171432"/>
              <a:gd name="connsiteX0" fmla="*/ 4413837 w 9383868"/>
              <a:gd name="connsiteY0" fmla="*/ 0 h 5171432"/>
              <a:gd name="connsiteX1" fmla="*/ 7466933 w 9383868"/>
              <a:gd name="connsiteY1" fmla="*/ 2536752 h 5171432"/>
              <a:gd name="connsiteX2" fmla="*/ 9383868 w 9383868"/>
              <a:gd name="connsiteY2" fmla="*/ 5171432 h 5171432"/>
              <a:gd name="connsiteX3" fmla="*/ 0 w 9383868"/>
              <a:gd name="connsiteY3" fmla="*/ 5171432 h 5171432"/>
              <a:gd name="connsiteX4" fmla="*/ 0 w 9383868"/>
              <a:gd name="connsiteY4" fmla="*/ 795209 h 5171432"/>
              <a:gd name="connsiteX5" fmla="*/ 4413837 w 9383868"/>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0 w 7466933"/>
              <a:gd name="connsiteY4" fmla="*/ 795209 h 5171432"/>
              <a:gd name="connsiteX5" fmla="*/ 4413837 w 7466933"/>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11017 w 7466933"/>
              <a:gd name="connsiteY4" fmla="*/ 3064683 h 5171432"/>
              <a:gd name="connsiteX5" fmla="*/ 4413837 w 7466933"/>
              <a:gd name="connsiteY5" fmla="*/ 0 h 5171432"/>
              <a:gd name="connsiteX0" fmla="*/ 4402820 w 7466933"/>
              <a:gd name="connsiteY0" fmla="*/ 0 h 5667191"/>
              <a:gd name="connsiteX1" fmla="*/ 7466933 w 7466933"/>
              <a:gd name="connsiteY1" fmla="*/ 3032511 h 5667191"/>
              <a:gd name="connsiteX2" fmla="*/ 5263560 w 7466933"/>
              <a:gd name="connsiteY2" fmla="*/ 5667191 h 5667191"/>
              <a:gd name="connsiteX3" fmla="*/ 0 w 7466933"/>
              <a:gd name="connsiteY3" fmla="*/ 5667191 h 5667191"/>
              <a:gd name="connsiteX4" fmla="*/ 11017 w 7466933"/>
              <a:gd name="connsiteY4" fmla="*/ 3560442 h 5667191"/>
              <a:gd name="connsiteX5" fmla="*/ 4402820 w 7466933"/>
              <a:gd name="connsiteY5" fmla="*/ 0 h 5667191"/>
              <a:gd name="connsiteX0" fmla="*/ 4402820 w 7466933"/>
              <a:gd name="connsiteY0" fmla="*/ 0 h 5777360"/>
              <a:gd name="connsiteX1" fmla="*/ 7466933 w 7466933"/>
              <a:gd name="connsiteY1" fmla="*/ 3142680 h 5777360"/>
              <a:gd name="connsiteX2" fmla="*/ 5263560 w 7466933"/>
              <a:gd name="connsiteY2" fmla="*/ 5777360 h 5777360"/>
              <a:gd name="connsiteX3" fmla="*/ 0 w 7466933"/>
              <a:gd name="connsiteY3" fmla="*/ 5777360 h 5777360"/>
              <a:gd name="connsiteX4" fmla="*/ 11017 w 7466933"/>
              <a:gd name="connsiteY4" fmla="*/ 3670611 h 5777360"/>
              <a:gd name="connsiteX5" fmla="*/ 4402820 w 7466933"/>
              <a:gd name="connsiteY5" fmla="*/ 0 h 5777360"/>
              <a:gd name="connsiteX0" fmla="*/ 4402820 w 7466933"/>
              <a:gd name="connsiteY0" fmla="*/ 0 h 5791215"/>
              <a:gd name="connsiteX1" fmla="*/ 7466933 w 7466933"/>
              <a:gd name="connsiteY1" fmla="*/ 3142680 h 5791215"/>
              <a:gd name="connsiteX2" fmla="*/ 4473851 w 7466933"/>
              <a:gd name="connsiteY2" fmla="*/ 5791215 h 5791215"/>
              <a:gd name="connsiteX3" fmla="*/ 0 w 7466933"/>
              <a:gd name="connsiteY3" fmla="*/ 5777360 h 5791215"/>
              <a:gd name="connsiteX4" fmla="*/ 11017 w 7466933"/>
              <a:gd name="connsiteY4" fmla="*/ 3670611 h 5791215"/>
              <a:gd name="connsiteX5" fmla="*/ 4402820 w 7466933"/>
              <a:gd name="connsiteY5" fmla="*/ 0 h 5791215"/>
              <a:gd name="connsiteX0" fmla="*/ 4402820 w 7466933"/>
              <a:gd name="connsiteY0" fmla="*/ 0 h 5781978"/>
              <a:gd name="connsiteX1" fmla="*/ 7466933 w 7466933"/>
              <a:gd name="connsiteY1" fmla="*/ 3142680 h 5781978"/>
              <a:gd name="connsiteX2" fmla="*/ 4834069 w 7466933"/>
              <a:gd name="connsiteY2" fmla="*/ 5781978 h 5781978"/>
              <a:gd name="connsiteX3" fmla="*/ 0 w 7466933"/>
              <a:gd name="connsiteY3" fmla="*/ 5777360 h 5781978"/>
              <a:gd name="connsiteX4" fmla="*/ 11017 w 7466933"/>
              <a:gd name="connsiteY4" fmla="*/ 3670611 h 5781978"/>
              <a:gd name="connsiteX5" fmla="*/ 4402820 w 7466933"/>
              <a:gd name="connsiteY5" fmla="*/ 0 h 5781978"/>
              <a:gd name="connsiteX0" fmla="*/ 4402820 w 7466933"/>
              <a:gd name="connsiteY0" fmla="*/ 0 h 5778900"/>
              <a:gd name="connsiteX1" fmla="*/ 7466933 w 7466933"/>
              <a:gd name="connsiteY1" fmla="*/ 3142680 h 5778900"/>
              <a:gd name="connsiteX2" fmla="*/ 4834069 w 7466933"/>
              <a:gd name="connsiteY2" fmla="*/ 5778900 h 5778900"/>
              <a:gd name="connsiteX3" fmla="*/ 0 w 7466933"/>
              <a:gd name="connsiteY3" fmla="*/ 5777360 h 5778900"/>
              <a:gd name="connsiteX4" fmla="*/ 11017 w 7466933"/>
              <a:gd name="connsiteY4" fmla="*/ 3670611 h 5778900"/>
              <a:gd name="connsiteX5" fmla="*/ 4402820 w 7466933"/>
              <a:gd name="connsiteY5" fmla="*/ 0 h 5778900"/>
              <a:gd name="connsiteX0" fmla="*/ 4402820 w 7466933"/>
              <a:gd name="connsiteY0" fmla="*/ 0 h 5508444"/>
              <a:gd name="connsiteX1" fmla="*/ 7466933 w 7466933"/>
              <a:gd name="connsiteY1" fmla="*/ 2872224 h 5508444"/>
              <a:gd name="connsiteX2" fmla="*/ 4834069 w 7466933"/>
              <a:gd name="connsiteY2" fmla="*/ 5508444 h 5508444"/>
              <a:gd name="connsiteX3" fmla="*/ 0 w 7466933"/>
              <a:gd name="connsiteY3" fmla="*/ 5506904 h 5508444"/>
              <a:gd name="connsiteX4" fmla="*/ 11017 w 7466933"/>
              <a:gd name="connsiteY4" fmla="*/ 3400155 h 5508444"/>
              <a:gd name="connsiteX5" fmla="*/ 4402820 w 7466933"/>
              <a:gd name="connsiteY5" fmla="*/ 0 h 5508444"/>
              <a:gd name="connsiteX0" fmla="*/ 4402820 w 7763148"/>
              <a:gd name="connsiteY0" fmla="*/ 0 h 5508444"/>
              <a:gd name="connsiteX1" fmla="*/ 7763148 w 7763148"/>
              <a:gd name="connsiteY1" fmla="*/ 3335864 h 5508444"/>
              <a:gd name="connsiteX2" fmla="*/ 4834069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4211524 h 5508444"/>
              <a:gd name="connsiteX5" fmla="*/ 4402820 w 7763148"/>
              <a:gd name="connsiteY5" fmla="*/ 0 h 55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881562"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1"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 fmla="*/ 0 w 616447"/>
              <a:gd name="connsiteY0" fmla="*/ 615334 h 615334"/>
              <a:gd name="connsiteX1" fmla="*/ 224172 w 616447"/>
              <a:gd name="connsiteY1" fmla="*/ 0 h 615334"/>
              <a:gd name="connsiteX2" fmla="*/ 616447 w 616447"/>
              <a:gd name="connsiteY2" fmla="*/ 85970 h 615334"/>
              <a:gd name="connsiteX3" fmla="*/ 411813 w 616447"/>
              <a:gd name="connsiteY3" fmla="*/ 615334 h 615334"/>
              <a:gd name="connsiteX4" fmla="*/ 0 w 616447"/>
              <a:gd name="connsiteY4" fmla="*/ 615334 h 615334"/>
              <a:gd name="connsiteX0" fmla="*/ 0 w 616447"/>
              <a:gd name="connsiteY0" fmla="*/ 580801 h 580801"/>
              <a:gd name="connsiteX1" fmla="*/ 238972 w 616447"/>
              <a:gd name="connsiteY1" fmla="*/ 0 h 580801"/>
              <a:gd name="connsiteX2" fmla="*/ 616447 w 616447"/>
              <a:gd name="connsiteY2" fmla="*/ 51437 h 580801"/>
              <a:gd name="connsiteX3" fmla="*/ 411813 w 616447"/>
              <a:gd name="connsiteY3" fmla="*/ 580801 h 580801"/>
              <a:gd name="connsiteX4" fmla="*/ 0 w 616447"/>
              <a:gd name="connsiteY4" fmla="*/ 580801 h 580801"/>
              <a:gd name="connsiteX0" fmla="*/ 0 w 621380"/>
              <a:gd name="connsiteY0" fmla="*/ 580801 h 580801"/>
              <a:gd name="connsiteX1" fmla="*/ 238972 w 621380"/>
              <a:gd name="connsiteY1" fmla="*/ 0 h 580801"/>
              <a:gd name="connsiteX2" fmla="*/ 621380 w 621380"/>
              <a:gd name="connsiteY2" fmla="*/ 100768 h 580801"/>
              <a:gd name="connsiteX3" fmla="*/ 411813 w 621380"/>
              <a:gd name="connsiteY3" fmla="*/ 580801 h 580801"/>
              <a:gd name="connsiteX4" fmla="*/ 0 w 621380"/>
              <a:gd name="connsiteY4" fmla="*/ 580801 h 580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4" y="815034"/>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smtClean="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4</a:t>
              </a:r>
              <a:endPar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grpSp>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4023960" y="4915544"/>
            <a:ext cx="4144083"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24" name="文本框 23"/>
          <p:cNvSpPr txBox="1"/>
          <p:nvPr/>
        </p:nvSpPr>
        <p:spPr>
          <a:xfrm>
            <a:off x="2585040"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spTree>
    <p:extLst>
      <p:ext uri="{BB962C8B-B14F-4D97-AF65-F5344CB8AC3E}">
        <p14:creationId xmlns:p14="http://schemas.microsoft.com/office/powerpoint/2010/main" val="11185810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空心弧 13"/>
          <p:cNvSpPr/>
          <p:nvPr/>
        </p:nvSpPr>
        <p:spPr>
          <a:xfrm>
            <a:off x="798972" y="1841136"/>
            <a:ext cx="2146861" cy="2146861"/>
          </a:xfrm>
          <a:prstGeom prst="blockArc">
            <a:avLst>
              <a:gd name="adj1" fmla="val 13517990"/>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15" name="矩形 14"/>
          <p:cNvSpPr/>
          <p:nvPr/>
        </p:nvSpPr>
        <p:spPr>
          <a:xfrm>
            <a:off x="1321611"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82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16" name="矩形 15"/>
          <p:cNvSpPr/>
          <p:nvPr/>
        </p:nvSpPr>
        <p:spPr>
          <a:xfrm>
            <a:off x="684784"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17" name="矩形 16"/>
          <p:cNvSpPr/>
          <p:nvPr/>
        </p:nvSpPr>
        <p:spPr>
          <a:xfrm>
            <a:off x="1130852" y="4415296"/>
            <a:ext cx="1483098"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18" name="空心弧 17"/>
          <p:cNvSpPr/>
          <p:nvPr/>
        </p:nvSpPr>
        <p:spPr>
          <a:xfrm>
            <a:off x="3614704" y="1841136"/>
            <a:ext cx="2146861" cy="2146861"/>
          </a:xfrm>
          <a:prstGeom prst="blockArc">
            <a:avLst>
              <a:gd name="adj1" fmla="val 15650879"/>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19" name="矩形 18"/>
          <p:cNvSpPr/>
          <p:nvPr/>
        </p:nvSpPr>
        <p:spPr>
          <a:xfrm>
            <a:off x="4137342"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76</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20" name="矩形 19"/>
          <p:cNvSpPr/>
          <p:nvPr/>
        </p:nvSpPr>
        <p:spPr>
          <a:xfrm>
            <a:off x="3500517"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21" name="矩形 20"/>
          <p:cNvSpPr/>
          <p:nvPr/>
        </p:nvSpPr>
        <p:spPr>
          <a:xfrm>
            <a:off x="3946585" y="4415296"/>
            <a:ext cx="1483098"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22" name="空心弧 21"/>
          <p:cNvSpPr/>
          <p:nvPr/>
        </p:nvSpPr>
        <p:spPr>
          <a:xfrm>
            <a:off x="6430437" y="1841136"/>
            <a:ext cx="2146861" cy="2146861"/>
          </a:xfrm>
          <a:prstGeom prst="blockArc">
            <a:avLst>
              <a:gd name="adj1" fmla="val 11922043"/>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25" name="矩形 24"/>
          <p:cNvSpPr/>
          <p:nvPr/>
        </p:nvSpPr>
        <p:spPr>
          <a:xfrm>
            <a:off x="6953076"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92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26" name="矩形 25"/>
          <p:cNvSpPr/>
          <p:nvPr/>
        </p:nvSpPr>
        <p:spPr>
          <a:xfrm>
            <a:off x="6316249"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28" name="矩形 27"/>
          <p:cNvSpPr/>
          <p:nvPr/>
        </p:nvSpPr>
        <p:spPr>
          <a:xfrm>
            <a:off x="6762318" y="4415296"/>
            <a:ext cx="1483098"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29" name="空心弧 28"/>
          <p:cNvSpPr/>
          <p:nvPr/>
        </p:nvSpPr>
        <p:spPr>
          <a:xfrm>
            <a:off x="9246172" y="1841136"/>
            <a:ext cx="2146861" cy="2146861"/>
          </a:xfrm>
          <a:prstGeom prst="blockArc">
            <a:avLst>
              <a:gd name="adj1" fmla="val 19498456"/>
              <a:gd name="adj2" fmla="val 10691500"/>
              <a:gd name="adj3" fmla="val 6227"/>
            </a:avLst>
          </a:prstGeom>
          <a:solidFill>
            <a:srgbClr val="00B05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30" name="矩形 29"/>
          <p:cNvSpPr/>
          <p:nvPr/>
        </p:nvSpPr>
        <p:spPr>
          <a:xfrm>
            <a:off x="9768811" y="2499068"/>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54</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31" name="矩形 30"/>
          <p:cNvSpPr/>
          <p:nvPr/>
        </p:nvSpPr>
        <p:spPr>
          <a:xfrm>
            <a:off x="9131984" y="4813230"/>
            <a:ext cx="2375235"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32" name="矩形 31"/>
          <p:cNvSpPr/>
          <p:nvPr/>
        </p:nvSpPr>
        <p:spPr>
          <a:xfrm>
            <a:off x="9578052" y="4415296"/>
            <a:ext cx="1483098" cy="369332"/>
          </a:xfrm>
          <a:prstGeom prst="rect">
            <a:avLst/>
          </a:prstGeom>
        </p:spPr>
        <p:txBody>
          <a:bodyPr wrap="none">
            <a:spAutoFit/>
          </a:bodyPr>
          <a:lstStyle/>
          <a:p>
            <a:pPr algn="ctr"/>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Tree>
    <p:extLst>
      <p:ext uri="{BB962C8B-B14F-4D97-AF65-F5344CB8AC3E}">
        <p14:creationId xmlns:p14="http://schemas.microsoft.com/office/powerpoint/2010/main" val="180506202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13"/>
          <p:cNvSpPr/>
          <p:nvPr/>
        </p:nvSpPr>
        <p:spPr>
          <a:xfrm>
            <a:off x="619359" y="2022779"/>
            <a:ext cx="1600605" cy="73180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20%</a:t>
            </a:r>
          </a:p>
        </p:txBody>
      </p:sp>
      <p:sp>
        <p:nvSpPr>
          <p:cNvPr id="15" name="矩形 14"/>
          <p:cNvSpPr/>
          <p:nvPr/>
        </p:nvSpPr>
        <p:spPr>
          <a:xfrm>
            <a:off x="2219965" y="2022779"/>
            <a:ext cx="5479433" cy="731803"/>
          </a:xfrm>
          <a:prstGeom prst="rect">
            <a:avLst/>
          </a:prstGeom>
          <a:solidFill>
            <a:srgbClr val="40C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50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16" name="矩形 15"/>
          <p:cNvSpPr/>
          <p:nvPr/>
        </p:nvSpPr>
        <p:spPr>
          <a:xfrm>
            <a:off x="7699397" y="2022779"/>
            <a:ext cx="3873249" cy="731803"/>
          </a:xfrm>
          <a:prstGeom prst="rect">
            <a:avLst/>
          </a:prstGeom>
          <a:solidFill>
            <a:srgbClr val="7FD7A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30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17" name="矩形 16"/>
          <p:cNvSpPr/>
          <p:nvPr/>
        </p:nvSpPr>
        <p:spPr>
          <a:xfrm>
            <a:off x="619357" y="4044541"/>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18" name="矩形 17"/>
          <p:cNvSpPr/>
          <p:nvPr/>
        </p:nvSpPr>
        <p:spPr>
          <a:xfrm>
            <a:off x="619359" y="3458086"/>
            <a:ext cx="1768433" cy="369332"/>
          </a:xfrm>
          <a:prstGeom prst="rect">
            <a:avLst/>
          </a:prstGeom>
        </p:spPr>
        <p:txBody>
          <a:bodyPr wrap="none">
            <a:spAutoFit/>
          </a:bodyPr>
          <a:lstStyle/>
          <a:p>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9" name="矩形 18"/>
          <p:cNvSpPr/>
          <p:nvPr/>
        </p:nvSpPr>
        <p:spPr>
          <a:xfrm>
            <a:off x="619357" y="4877167"/>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0" name="矩形 19"/>
          <p:cNvSpPr/>
          <p:nvPr/>
        </p:nvSpPr>
        <p:spPr>
          <a:xfrm>
            <a:off x="4363925" y="4044541"/>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1" name="矩形 20"/>
          <p:cNvSpPr/>
          <p:nvPr/>
        </p:nvSpPr>
        <p:spPr>
          <a:xfrm>
            <a:off x="4363926" y="3458086"/>
            <a:ext cx="1768433" cy="369332"/>
          </a:xfrm>
          <a:prstGeom prst="rect">
            <a:avLst/>
          </a:prstGeom>
        </p:spPr>
        <p:txBody>
          <a:bodyPr wrap="none">
            <a:spAutoFit/>
          </a:bodyPr>
          <a:lstStyle/>
          <a:p>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22" name="矩形 21"/>
          <p:cNvSpPr/>
          <p:nvPr/>
        </p:nvSpPr>
        <p:spPr>
          <a:xfrm>
            <a:off x="4363925" y="4877167"/>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5" name="矩形 24"/>
          <p:cNvSpPr/>
          <p:nvPr/>
        </p:nvSpPr>
        <p:spPr>
          <a:xfrm>
            <a:off x="8108491" y="4044541"/>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26" name="矩形 25"/>
          <p:cNvSpPr/>
          <p:nvPr/>
        </p:nvSpPr>
        <p:spPr>
          <a:xfrm>
            <a:off x="8108493" y="3458086"/>
            <a:ext cx="1768433" cy="369332"/>
          </a:xfrm>
          <a:prstGeom prst="rect">
            <a:avLst/>
          </a:prstGeom>
        </p:spPr>
        <p:txBody>
          <a:bodyPr wrap="none">
            <a:spAutoFit/>
          </a:bodyPr>
          <a:lstStyle/>
          <a:p>
            <a:r>
              <a:rPr lang="en-US" altLang="zh-CN" dirty="0">
                <a:solidFill>
                  <a:srgbClr val="00B050"/>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28" name="矩形 27"/>
          <p:cNvSpPr/>
          <p:nvPr/>
        </p:nvSpPr>
        <p:spPr>
          <a:xfrm>
            <a:off x="8108491" y="4877167"/>
            <a:ext cx="3464155"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750542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13"/>
          <p:cNvGrpSpPr/>
          <p:nvPr/>
        </p:nvGrpSpPr>
        <p:grpSpPr bwMode="auto">
          <a:xfrm>
            <a:off x="503237" y="1961718"/>
            <a:ext cx="8049011" cy="3953187"/>
            <a:chOff x="1403350" y="2276475"/>
            <a:chExt cx="7416800" cy="3897371"/>
          </a:xfrm>
          <a:solidFill>
            <a:srgbClr val="7FD7A7"/>
          </a:solidFill>
        </p:grpSpPr>
        <p:sp>
          <p:nvSpPr>
            <p:cNvPr id="15" name="Freeform 243"/>
            <p:cNvSpPr>
              <a:spLocks/>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 name="Freeform 244"/>
            <p:cNvSpPr>
              <a:spLocks/>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 name="Freeform 245"/>
            <p:cNvSpPr>
              <a:spLocks/>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 name="Freeform 246"/>
            <p:cNvSpPr>
              <a:spLocks/>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 name="Freeform 247"/>
            <p:cNvSpPr>
              <a:spLocks/>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 name="Freeform 248"/>
            <p:cNvSpPr>
              <a:spLocks/>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 name="Freeform 249"/>
            <p:cNvSpPr>
              <a:spLocks/>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 name="Freeform 250"/>
            <p:cNvSpPr>
              <a:spLocks/>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 name="Freeform 251"/>
            <p:cNvSpPr>
              <a:spLocks/>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 name="Freeform 252"/>
            <p:cNvSpPr>
              <a:spLocks/>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 name="Freeform 253"/>
            <p:cNvSpPr>
              <a:spLocks/>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 name="Freeform 254"/>
            <p:cNvSpPr>
              <a:spLocks/>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 name="Freeform 255"/>
            <p:cNvSpPr>
              <a:spLocks/>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1" name="Freeform 256"/>
            <p:cNvSpPr>
              <a:spLocks/>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2" name="Freeform 257"/>
            <p:cNvSpPr>
              <a:spLocks/>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3" name="Freeform 258"/>
            <p:cNvSpPr>
              <a:spLocks/>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4" name="Freeform 259"/>
            <p:cNvSpPr>
              <a:spLocks/>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5" name="Freeform 260"/>
            <p:cNvSpPr>
              <a:spLocks/>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6" name="Freeform 261"/>
            <p:cNvSpPr>
              <a:spLocks/>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2" name="Freeform 262"/>
            <p:cNvSpPr>
              <a:spLocks/>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3" name="Freeform 263"/>
            <p:cNvSpPr>
              <a:spLocks/>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4" name="Freeform 264"/>
            <p:cNvSpPr>
              <a:spLocks/>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5" name="Freeform 265"/>
            <p:cNvSpPr>
              <a:spLocks/>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6" name="Freeform 39"/>
            <p:cNvSpPr>
              <a:spLocks/>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7" name="Freeform 40"/>
            <p:cNvSpPr>
              <a:spLocks/>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8" name="Freeform 41"/>
            <p:cNvSpPr>
              <a:spLocks/>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9" name="Freeform 42"/>
            <p:cNvSpPr>
              <a:spLocks/>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0" name="Freeform 43"/>
            <p:cNvSpPr>
              <a:spLocks/>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1" name="Freeform 44"/>
            <p:cNvSpPr>
              <a:spLocks/>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2" name="Freeform 45"/>
            <p:cNvSpPr>
              <a:spLocks/>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3" name="Freeform 46"/>
            <p:cNvSpPr>
              <a:spLocks/>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4" name="Freeform 47"/>
            <p:cNvSpPr>
              <a:spLocks/>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5" name="Freeform 48"/>
            <p:cNvSpPr>
              <a:spLocks/>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6" name="Freeform 49"/>
            <p:cNvSpPr>
              <a:spLocks/>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7" name="Freeform 50"/>
            <p:cNvSpPr>
              <a:spLocks/>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8" name="Freeform 51"/>
            <p:cNvSpPr>
              <a:spLocks/>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9" name="Freeform 52"/>
            <p:cNvSpPr>
              <a:spLocks/>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0" name="Freeform 53"/>
            <p:cNvSpPr>
              <a:spLocks/>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1" name="Freeform 54"/>
            <p:cNvSpPr>
              <a:spLocks/>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2" name="Freeform 55"/>
            <p:cNvSpPr>
              <a:spLocks/>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3" name="Freeform 56"/>
            <p:cNvSpPr>
              <a:spLocks/>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4" name="Freeform 57"/>
            <p:cNvSpPr>
              <a:spLocks/>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5" name="Freeform 59"/>
            <p:cNvSpPr>
              <a:spLocks/>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6" name="Freeform 60"/>
            <p:cNvSpPr>
              <a:spLocks/>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7" name="Freeform 66"/>
            <p:cNvSpPr>
              <a:spLocks/>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8" name="Freeform 67"/>
            <p:cNvSpPr>
              <a:spLocks/>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9" name="Freeform 68"/>
            <p:cNvSpPr>
              <a:spLocks/>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0" name="Freeform 69"/>
            <p:cNvSpPr>
              <a:spLocks/>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1" name="Freeform 70"/>
            <p:cNvSpPr>
              <a:spLocks/>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2" name="Freeform 71"/>
            <p:cNvSpPr>
              <a:spLocks/>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3" name="Freeform 72"/>
            <p:cNvSpPr>
              <a:spLocks/>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4" name="Freeform 73"/>
            <p:cNvSpPr>
              <a:spLocks/>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5" name="Freeform 74"/>
            <p:cNvSpPr>
              <a:spLocks/>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6" name="Freeform 75"/>
            <p:cNvSpPr>
              <a:spLocks/>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7" name="Freeform 76"/>
            <p:cNvSpPr>
              <a:spLocks/>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8" name="Freeform 77"/>
            <p:cNvSpPr>
              <a:spLocks/>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9" name="Freeform 78"/>
            <p:cNvSpPr>
              <a:spLocks/>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0" name="Freeform 79"/>
            <p:cNvSpPr>
              <a:spLocks/>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1" name="Freeform 85"/>
            <p:cNvSpPr>
              <a:spLocks/>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2" name="Freeform 86"/>
            <p:cNvSpPr>
              <a:spLocks/>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3" name="Freeform 87"/>
            <p:cNvSpPr>
              <a:spLocks/>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4" name="Freeform 88"/>
            <p:cNvSpPr>
              <a:spLocks/>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5" name="Freeform 89"/>
            <p:cNvSpPr>
              <a:spLocks/>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6" name="Freeform 90"/>
            <p:cNvSpPr>
              <a:spLocks/>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7" name="Freeform 91"/>
            <p:cNvSpPr>
              <a:spLocks/>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8" name="Freeform 92"/>
            <p:cNvSpPr>
              <a:spLocks/>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9" name="Freeform 93"/>
            <p:cNvSpPr>
              <a:spLocks/>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0" name="Freeform 94"/>
            <p:cNvSpPr>
              <a:spLocks/>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1" name="Freeform 95"/>
            <p:cNvSpPr>
              <a:spLocks/>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2" name="Freeform 96"/>
            <p:cNvSpPr>
              <a:spLocks/>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3" name="Freeform 97"/>
            <p:cNvSpPr>
              <a:spLocks/>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4" name="Freeform 98"/>
            <p:cNvSpPr>
              <a:spLocks/>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5" name="Freeform 99"/>
            <p:cNvSpPr>
              <a:spLocks/>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6" name="Freeform 100"/>
            <p:cNvSpPr>
              <a:spLocks/>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7" name="Freeform 101"/>
            <p:cNvSpPr>
              <a:spLocks/>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8" name="Freeform 103"/>
            <p:cNvSpPr>
              <a:spLocks/>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9" name="Freeform 104"/>
            <p:cNvSpPr>
              <a:spLocks/>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0" name="Freeform 105"/>
            <p:cNvSpPr>
              <a:spLocks/>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1" name="Freeform 106"/>
            <p:cNvSpPr>
              <a:spLocks/>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2" name="Freeform 107"/>
            <p:cNvSpPr>
              <a:spLocks/>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3" name="Freeform 108"/>
            <p:cNvSpPr>
              <a:spLocks/>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4" name="Freeform 109"/>
            <p:cNvSpPr>
              <a:spLocks/>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5" name="Freeform 110"/>
            <p:cNvSpPr>
              <a:spLocks/>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6" name="Freeform 111"/>
            <p:cNvSpPr>
              <a:spLocks/>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7" name="Freeform 112"/>
            <p:cNvSpPr>
              <a:spLocks/>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8" name="Freeform 113"/>
            <p:cNvSpPr>
              <a:spLocks/>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9" name="Freeform 114"/>
            <p:cNvSpPr>
              <a:spLocks/>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0" name="Freeform 115"/>
            <p:cNvSpPr>
              <a:spLocks/>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1" name="Freeform 116"/>
            <p:cNvSpPr>
              <a:spLocks/>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2" name="Freeform 117"/>
            <p:cNvSpPr>
              <a:spLocks/>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3" name="Freeform 118"/>
            <p:cNvSpPr>
              <a:spLocks/>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4" name="Freeform 119"/>
            <p:cNvSpPr>
              <a:spLocks/>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5" name="Freeform 120"/>
            <p:cNvSpPr>
              <a:spLocks/>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6" name="Freeform 121"/>
            <p:cNvSpPr>
              <a:spLocks/>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7" name="Freeform 122"/>
            <p:cNvSpPr>
              <a:spLocks/>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8" name="Freeform 123"/>
            <p:cNvSpPr>
              <a:spLocks/>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9" name="Freeform 124"/>
            <p:cNvSpPr>
              <a:spLocks/>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0" name="Freeform 125"/>
            <p:cNvSpPr>
              <a:spLocks/>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1" name="Freeform 126"/>
            <p:cNvSpPr>
              <a:spLocks/>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2" name="Freeform 127"/>
            <p:cNvSpPr>
              <a:spLocks/>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3" name="Freeform 128"/>
            <p:cNvSpPr>
              <a:spLocks/>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4" name="Freeform 129"/>
            <p:cNvSpPr>
              <a:spLocks/>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5" name="Freeform 130"/>
            <p:cNvSpPr>
              <a:spLocks/>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6" name="Freeform 131"/>
            <p:cNvSpPr>
              <a:spLocks/>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7" name="Freeform 132"/>
            <p:cNvSpPr>
              <a:spLocks/>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8" name="Freeform 133"/>
            <p:cNvSpPr>
              <a:spLocks/>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9" name="Freeform 134"/>
            <p:cNvSpPr>
              <a:spLocks/>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0" name="Freeform 135"/>
            <p:cNvSpPr>
              <a:spLocks/>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1" name="Freeform 136"/>
            <p:cNvSpPr>
              <a:spLocks/>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2" name="Freeform 137"/>
            <p:cNvSpPr>
              <a:spLocks/>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3" name="Freeform 138"/>
            <p:cNvSpPr>
              <a:spLocks/>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4" name="Freeform 139"/>
            <p:cNvSpPr>
              <a:spLocks/>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5" name="Freeform 140"/>
            <p:cNvSpPr>
              <a:spLocks/>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6" name="Freeform 141"/>
            <p:cNvSpPr>
              <a:spLocks/>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7" name="Freeform 142"/>
            <p:cNvSpPr>
              <a:spLocks/>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8" name="Freeform 143"/>
            <p:cNvSpPr>
              <a:spLocks/>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9" name="Freeform 144"/>
            <p:cNvSpPr>
              <a:spLocks/>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0" name="Freeform 145"/>
            <p:cNvSpPr>
              <a:spLocks/>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1" name="Freeform 146"/>
            <p:cNvSpPr>
              <a:spLocks/>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2" name="Freeform 147"/>
            <p:cNvSpPr>
              <a:spLocks/>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3" name="Freeform 148"/>
            <p:cNvSpPr>
              <a:spLocks/>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4" name="Freeform 149"/>
            <p:cNvSpPr>
              <a:spLocks/>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5" name="Freeform 150"/>
            <p:cNvSpPr>
              <a:spLocks/>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6" name="Freeform 152"/>
            <p:cNvSpPr>
              <a:spLocks/>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7" name="Freeform 155"/>
            <p:cNvSpPr>
              <a:spLocks/>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8" name="Freeform 157"/>
            <p:cNvSpPr>
              <a:spLocks/>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9" name="Freeform 158"/>
            <p:cNvSpPr>
              <a:spLocks/>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0" name="Freeform 159"/>
            <p:cNvSpPr>
              <a:spLocks/>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1" name="Freeform 160"/>
            <p:cNvSpPr>
              <a:spLocks/>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2" name="Freeform 161"/>
            <p:cNvSpPr>
              <a:spLocks/>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3" name="Freeform 162"/>
            <p:cNvSpPr>
              <a:spLocks/>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4" name="Freeform 163"/>
            <p:cNvSpPr>
              <a:spLocks/>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5" name="Freeform 164"/>
            <p:cNvSpPr>
              <a:spLocks/>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6" name="Freeform 165"/>
            <p:cNvSpPr>
              <a:spLocks/>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7" name="Freeform 166"/>
            <p:cNvSpPr>
              <a:spLocks/>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8" name="Freeform 167"/>
            <p:cNvSpPr>
              <a:spLocks/>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9" name="Freeform 168"/>
            <p:cNvSpPr>
              <a:spLocks/>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0" name="Freeform 169"/>
            <p:cNvSpPr>
              <a:spLocks/>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1" name="Freeform 170"/>
            <p:cNvSpPr>
              <a:spLocks/>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2" name="Freeform 171"/>
            <p:cNvSpPr>
              <a:spLocks/>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3" name="Freeform 172"/>
            <p:cNvSpPr>
              <a:spLocks/>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4" name="Freeform 173"/>
            <p:cNvSpPr>
              <a:spLocks/>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5" name="Freeform 174"/>
            <p:cNvSpPr>
              <a:spLocks/>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6" name="Freeform 175"/>
            <p:cNvSpPr>
              <a:spLocks/>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7" name="Freeform 176"/>
            <p:cNvSpPr>
              <a:spLocks/>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8" name="Freeform 177"/>
            <p:cNvSpPr>
              <a:spLocks/>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9" name="Freeform 178"/>
            <p:cNvSpPr>
              <a:spLocks/>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0" name="Freeform 179"/>
            <p:cNvSpPr>
              <a:spLocks/>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1" name="Freeform 180"/>
            <p:cNvSpPr>
              <a:spLocks/>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2" name="Freeform 181"/>
            <p:cNvSpPr>
              <a:spLocks/>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3" name="Freeform 182"/>
            <p:cNvSpPr>
              <a:spLocks/>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4" name="Freeform 183"/>
            <p:cNvSpPr>
              <a:spLocks/>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5" name="Freeform 184"/>
            <p:cNvSpPr>
              <a:spLocks/>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6" name="Freeform 185"/>
            <p:cNvSpPr>
              <a:spLocks/>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7" name="Freeform 186"/>
            <p:cNvSpPr>
              <a:spLocks/>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8" name="Freeform 187"/>
            <p:cNvSpPr>
              <a:spLocks/>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9" name="Freeform 188"/>
            <p:cNvSpPr>
              <a:spLocks/>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0" name="Freeform 189"/>
            <p:cNvSpPr>
              <a:spLocks/>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1" name="Freeform 190"/>
            <p:cNvSpPr>
              <a:spLocks/>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2" name="Freeform 191"/>
            <p:cNvSpPr>
              <a:spLocks/>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3" name="Freeform 192"/>
            <p:cNvSpPr>
              <a:spLocks/>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4" name="Freeform 193"/>
            <p:cNvSpPr>
              <a:spLocks/>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5" name="Freeform 194"/>
            <p:cNvSpPr>
              <a:spLocks/>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6" name="Freeform 195"/>
            <p:cNvSpPr>
              <a:spLocks/>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7" name="Freeform 196"/>
            <p:cNvSpPr>
              <a:spLocks/>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8" name="Freeform 197"/>
            <p:cNvSpPr>
              <a:spLocks/>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9" name="Freeform 198"/>
            <p:cNvSpPr>
              <a:spLocks/>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0" name="Freeform 199"/>
            <p:cNvSpPr>
              <a:spLocks/>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1" name="Freeform 200"/>
            <p:cNvSpPr>
              <a:spLocks/>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2" name="Freeform 201"/>
            <p:cNvSpPr>
              <a:spLocks/>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3" name="Freeform 202"/>
            <p:cNvSpPr>
              <a:spLocks/>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4" name="Freeform 203"/>
            <p:cNvSpPr>
              <a:spLocks/>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5" name="Freeform 204"/>
            <p:cNvSpPr>
              <a:spLocks/>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6" name="Freeform 206"/>
            <p:cNvSpPr>
              <a:spLocks/>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7" name="Freeform 207"/>
            <p:cNvSpPr>
              <a:spLocks/>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8" name="Freeform 208"/>
            <p:cNvSpPr>
              <a:spLocks/>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9" name="Freeform 209"/>
            <p:cNvSpPr>
              <a:spLocks/>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0" name="Freeform 210"/>
            <p:cNvSpPr>
              <a:spLocks/>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1" name="Freeform 211"/>
            <p:cNvSpPr>
              <a:spLocks/>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2" name="Freeform 212"/>
            <p:cNvSpPr>
              <a:spLocks/>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3" name="Freeform 213"/>
            <p:cNvSpPr>
              <a:spLocks/>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4" name="Freeform 214"/>
            <p:cNvSpPr>
              <a:spLocks/>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5" name="Freeform 215"/>
            <p:cNvSpPr>
              <a:spLocks/>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6" name="Freeform 216"/>
            <p:cNvSpPr>
              <a:spLocks/>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7" name="Freeform 217"/>
            <p:cNvSpPr>
              <a:spLocks/>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8" name="Freeform 218"/>
            <p:cNvSpPr>
              <a:spLocks/>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9" name="Freeform 219"/>
            <p:cNvSpPr>
              <a:spLocks/>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0" name="Freeform 220"/>
            <p:cNvSpPr>
              <a:spLocks/>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1" name="Freeform 221"/>
            <p:cNvSpPr>
              <a:spLocks/>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2" name="Freeform 222"/>
            <p:cNvSpPr>
              <a:spLocks/>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3" name="Freeform 224"/>
            <p:cNvSpPr>
              <a:spLocks/>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4" name="Freeform 225"/>
            <p:cNvSpPr>
              <a:spLocks/>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5" name="Freeform 226"/>
            <p:cNvSpPr>
              <a:spLocks/>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6" name="Freeform 227"/>
            <p:cNvSpPr>
              <a:spLocks/>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7" name="Freeform 228"/>
            <p:cNvSpPr>
              <a:spLocks/>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8" name="Freeform 229"/>
            <p:cNvSpPr>
              <a:spLocks/>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9" name="Freeform 230"/>
            <p:cNvSpPr>
              <a:spLocks/>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0" name="Freeform 231"/>
            <p:cNvSpPr>
              <a:spLocks/>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1" name="Freeform 232"/>
            <p:cNvSpPr>
              <a:spLocks/>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2" name="Freeform 233"/>
            <p:cNvSpPr>
              <a:spLocks/>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3" name="Freeform 234"/>
            <p:cNvSpPr>
              <a:spLocks/>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4" name="Freeform 235"/>
            <p:cNvSpPr>
              <a:spLocks/>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5" name="Freeform 236"/>
            <p:cNvSpPr>
              <a:spLocks/>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6" name="Freeform 237"/>
            <p:cNvSpPr>
              <a:spLocks/>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7" name="Freeform 238"/>
            <p:cNvSpPr>
              <a:spLocks/>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8" name="Freeform 239"/>
            <p:cNvSpPr>
              <a:spLocks/>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9" name="Freeform 240"/>
            <p:cNvSpPr>
              <a:spLocks/>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0" name="Freeform 241"/>
            <p:cNvSpPr>
              <a:spLocks/>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1" name="Freeform 267"/>
            <p:cNvSpPr>
              <a:spLocks/>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2" name="Freeform 268"/>
            <p:cNvSpPr>
              <a:spLocks/>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3" name="Freeform 269"/>
            <p:cNvSpPr>
              <a:spLocks/>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4" name="Freeform 270"/>
            <p:cNvSpPr>
              <a:spLocks/>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5" name="Freeform 272"/>
            <p:cNvSpPr>
              <a:spLocks/>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6" name="Freeform 273"/>
            <p:cNvSpPr>
              <a:spLocks/>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7" name="Freeform 274"/>
            <p:cNvSpPr>
              <a:spLocks/>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8" name="Freeform 275"/>
            <p:cNvSpPr>
              <a:spLocks/>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9" name="Freeform 276"/>
            <p:cNvSpPr>
              <a:spLocks/>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0" name="Freeform 277"/>
            <p:cNvSpPr>
              <a:spLocks/>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1" name="Freeform 278"/>
            <p:cNvSpPr>
              <a:spLocks/>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2" name="Freeform 279"/>
            <p:cNvSpPr>
              <a:spLocks/>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3" name="Freeform 280"/>
            <p:cNvSpPr>
              <a:spLocks/>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4" name="Freeform 281"/>
            <p:cNvSpPr>
              <a:spLocks/>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5" name="Freeform 282"/>
            <p:cNvSpPr>
              <a:spLocks/>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6" name="Freeform 283"/>
            <p:cNvSpPr>
              <a:spLocks/>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7" name="Freeform 284"/>
            <p:cNvSpPr>
              <a:spLocks/>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8" name="Freeform 285"/>
            <p:cNvSpPr>
              <a:spLocks/>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9" name="Freeform 286"/>
            <p:cNvSpPr>
              <a:spLocks/>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0" name="Freeform 287"/>
            <p:cNvSpPr>
              <a:spLocks/>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1" name="Freeform 288"/>
            <p:cNvSpPr>
              <a:spLocks/>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2" name="Freeform 289"/>
            <p:cNvSpPr>
              <a:spLocks/>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3" name="Freeform 290"/>
            <p:cNvSpPr>
              <a:spLocks/>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4" name="Freeform 291"/>
            <p:cNvSpPr>
              <a:spLocks/>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5" name="Freeform 292"/>
            <p:cNvSpPr>
              <a:spLocks/>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6" name="Freeform 293"/>
            <p:cNvSpPr>
              <a:spLocks/>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7" name="Freeform 294"/>
            <p:cNvSpPr>
              <a:spLocks/>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8" name="Freeform 295"/>
            <p:cNvSpPr>
              <a:spLocks/>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9" name="Freeform 296"/>
            <p:cNvSpPr>
              <a:spLocks/>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0" name="Freeform 297"/>
            <p:cNvSpPr>
              <a:spLocks/>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1" name="Freeform 298"/>
            <p:cNvSpPr>
              <a:spLocks/>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2" name="Freeform 299"/>
            <p:cNvSpPr>
              <a:spLocks/>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3" name="Freeform 300"/>
            <p:cNvSpPr>
              <a:spLocks/>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4" name="Freeform 301"/>
            <p:cNvSpPr>
              <a:spLocks/>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5" name="Freeform 302"/>
            <p:cNvSpPr>
              <a:spLocks/>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6" name="Freeform 303"/>
            <p:cNvSpPr>
              <a:spLocks/>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7" name="Freeform 304"/>
            <p:cNvSpPr>
              <a:spLocks/>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8" name="Freeform 305"/>
            <p:cNvSpPr>
              <a:spLocks/>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9" name="Freeform 306"/>
            <p:cNvSpPr>
              <a:spLocks/>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0" name="Freeform 307"/>
            <p:cNvSpPr>
              <a:spLocks/>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1" name="Freeform 308"/>
            <p:cNvSpPr>
              <a:spLocks/>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2" name="Freeform 309"/>
            <p:cNvSpPr>
              <a:spLocks/>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3" name="Freeform 310"/>
            <p:cNvSpPr>
              <a:spLocks/>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4" name="Freeform 311"/>
            <p:cNvSpPr>
              <a:spLocks/>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5" name="Freeform 312"/>
            <p:cNvSpPr>
              <a:spLocks/>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6" name="Freeform 313"/>
            <p:cNvSpPr>
              <a:spLocks/>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7" name="Freeform 314"/>
            <p:cNvSpPr>
              <a:spLocks/>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8" name="Freeform 315"/>
            <p:cNvSpPr>
              <a:spLocks/>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9" name="Freeform 316"/>
            <p:cNvSpPr>
              <a:spLocks/>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0" name="Freeform 317"/>
            <p:cNvSpPr>
              <a:spLocks/>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1" name="Freeform 318"/>
            <p:cNvSpPr>
              <a:spLocks/>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2" name="Freeform 319"/>
            <p:cNvSpPr>
              <a:spLocks/>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3" name="Freeform 320"/>
            <p:cNvSpPr>
              <a:spLocks/>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4" name="Freeform 321"/>
            <p:cNvSpPr>
              <a:spLocks/>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5" name="Freeform 322"/>
            <p:cNvSpPr>
              <a:spLocks/>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grpSp>
      <p:grpSp>
        <p:nvGrpSpPr>
          <p:cNvPr id="286" name="组合 285"/>
          <p:cNvGrpSpPr/>
          <p:nvPr/>
        </p:nvGrpSpPr>
        <p:grpSpPr>
          <a:xfrm>
            <a:off x="8243151" y="2469754"/>
            <a:ext cx="3174285" cy="2937115"/>
            <a:chOff x="8594896" y="1660013"/>
            <a:chExt cx="3174285" cy="2937115"/>
          </a:xfrm>
        </p:grpSpPr>
        <p:grpSp>
          <p:nvGrpSpPr>
            <p:cNvPr id="287" name="组合 286"/>
            <p:cNvGrpSpPr/>
            <p:nvPr/>
          </p:nvGrpSpPr>
          <p:grpSpPr>
            <a:xfrm>
              <a:off x="8594896" y="1660013"/>
              <a:ext cx="3174285" cy="461665"/>
              <a:chOff x="6330755" y="1694731"/>
              <a:chExt cx="2305245" cy="335273"/>
            </a:xfrm>
          </p:grpSpPr>
          <p:sp>
            <p:nvSpPr>
              <p:cNvPr id="305" name="矩形 304"/>
              <p:cNvSpPr/>
              <p:nvPr/>
            </p:nvSpPr>
            <p:spPr>
              <a:xfrm>
                <a:off x="6934889" y="1704154"/>
                <a:ext cx="588124" cy="189988"/>
              </a:xfrm>
              <a:prstGeom prst="rect">
                <a:avLst/>
              </a:prstGeom>
            </p:spPr>
            <p:txBody>
              <a:bodyPr wrap="none" anchor="ctr">
                <a:spAutoFit/>
              </a:bodyPr>
              <a:lstStyle/>
              <a:p>
                <a:r>
                  <a:rPr lang="en-US" altLang="zh-CN" sz="1100" b="1" dirty="0" smtClean="0">
                    <a:solidFill>
                      <a:srgbClr val="00B050"/>
                    </a:solidFill>
                    <a:latin typeface="华文细黑" panose="02010600040101010101" pitchFamily="2" charset="-122"/>
                    <a:ea typeface="华文细黑" panose="02010600040101010101" pitchFamily="2" charset="-122"/>
                    <a:cs typeface="Arial" panose="020B0604020202020204" pitchFamily="34" charset="0"/>
                  </a:rPr>
                  <a:t>New Yorrk</a:t>
                </a:r>
                <a:endParaRPr lang="en-US" altLang="zh-CN" sz="1100" b="1" dirty="0">
                  <a:solidFill>
                    <a:srgbClr val="00B050"/>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06" name="矩形 305"/>
              <p:cNvSpPr/>
              <p:nvPr/>
            </p:nvSpPr>
            <p:spPr>
              <a:xfrm>
                <a:off x="7026906" y="1926523"/>
                <a:ext cx="1609094" cy="4571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07" name="矩形 306"/>
              <p:cNvSpPr/>
              <p:nvPr/>
            </p:nvSpPr>
            <p:spPr>
              <a:xfrm>
                <a:off x="6330755" y="1694731"/>
                <a:ext cx="694421" cy="335273"/>
              </a:xfrm>
              <a:prstGeom prst="rect">
                <a:avLst/>
              </a:prstGeom>
            </p:spPr>
            <p:txBody>
              <a:bodyPr wrap="square" anchor="ctr">
                <a:spAutoFit/>
              </a:bodyPr>
              <a:lstStyle/>
              <a:p>
                <a:r>
                  <a:rPr lang="en-US" altLang="zh-CN" sz="2400" dirty="0">
                    <a:solidFill>
                      <a:srgbClr val="00B050"/>
                    </a:solidFill>
                    <a:latin typeface="华文细黑" panose="02010600040101010101" pitchFamily="2" charset="-122"/>
                    <a:ea typeface="华文细黑" panose="02010600040101010101" pitchFamily="2" charset="-122"/>
                    <a:cs typeface="Arial" panose="020B0604020202020204" pitchFamily="34" charset="0"/>
                  </a:rPr>
                  <a:t>200</a:t>
                </a:r>
              </a:p>
            </p:txBody>
          </p:sp>
        </p:grpSp>
        <p:grpSp>
          <p:nvGrpSpPr>
            <p:cNvPr id="288" name="组合 287"/>
            <p:cNvGrpSpPr/>
            <p:nvPr/>
          </p:nvGrpSpPr>
          <p:grpSpPr>
            <a:xfrm>
              <a:off x="8842782" y="2289099"/>
              <a:ext cx="2480008" cy="463389"/>
              <a:chOff x="6510776" y="2151589"/>
              <a:chExt cx="1801044" cy="336525"/>
            </a:xfrm>
          </p:grpSpPr>
          <p:grpSp>
            <p:nvGrpSpPr>
              <p:cNvPr id="301" name="组合 300"/>
              <p:cNvGrpSpPr/>
              <p:nvPr/>
            </p:nvGrpSpPr>
            <p:grpSpPr>
              <a:xfrm>
                <a:off x="6934889" y="2151589"/>
                <a:ext cx="1376931" cy="271518"/>
                <a:chOff x="6934889" y="2151589"/>
                <a:chExt cx="1376931" cy="271518"/>
              </a:xfrm>
            </p:grpSpPr>
            <p:sp>
              <p:nvSpPr>
                <p:cNvPr id="303" name="矩形 302"/>
                <p:cNvSpPr/>
                <p:nvPr/>
              </p:nvSpPr>
              <p:spPr>
                <a:xfrm>
                  <a:off x="7031023" y="2377388"/>
                  <a:ext cx="1280797"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04" name="矩形 303"/>
                <p:cNvSpPr/>
                <p:nvPr/>
              </p:nvSpPr>
              <p:spPr>
                <a:xfrm>
                  <a:off x="6934889" y="2151589"/>
                  <a:ext cx="342491"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sp>
            <p:nvSpPr>
              <p:cNvPr id="302" name="矩形 301"/>
              <p:cNvSpPr/>
              <p:nvPr/>
            </p:nvSpPr>
            <p:spPr>
              <a:xfrm>
                <a:off x="6510776" y="2152841"/>
                <a:ext cx="584124"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60</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89" name="组合 288"/>
            <p:cNvGrpSpPr/>
            <p:nvPr/>
          </p:nvGrpSpPr>
          <p:grpSpPr>
            <a:xfrm>
              <a:off x="8842781" y="2876529"/>
              <a:ext cx="1891315" cy="461665"/>
              <a:chOff x="6510775" y="2578196"/>
              <a:chExt cx="1373520" cy="335273"/>
            </a:xfrm>
          </p:grpSpPr>
          <p:sp>
            <p:nvSpPr>
              <p:cNvPr id="298" name="矩形 297"/>
              <p:cNvSpPr/>
              <p:nvPr/>
            </p:nvSpPr>
            <p:spPr>
              <a:xfrm>
                <a:off x="7031024" y="2819948"/>
                <a:ext cx="853271"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9" name="矩形 298"/>
              <p:cNvSpPr/>
              <p:nvPr/>
            </p:nvSpPr>
            <p:spPr>
              <a:xfrm>
                <a:off x="6934889" y="2591641"/>
                <a:ext cx="4507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00" name="矩形 299"/>
              <p:cNvSpPr/>
              <p:nvPr/>
            </p:nvSpPr>
            <p:spPr>
              <a:xfrm>
                <a:off x="6510775" y="2578196"/>
                <a:ext cx="584125"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48</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90" name="组合 289"/>
            <p:cNvGrpSpPr/>
            <p:nvPr/>
          </p:nvGrpSpPr>
          <p:grpSpPr>
            <a:xfrm>
              <a:off x="8892358" y="3433782"/>
              <a:ext cx="2430433" cy="474982"/>
              <a:chOff x="6546779" y="2982886"/>
              <a:chExt cx="1765041" cy="344944"/>
            </a:xfrm>
          </p:grpSpPr>
          <p:sp>
            <p:nvSpPr>
              <p:cNvPr id="295" name="矩形 294"/>
              <p:cNvSpPr/>
              <p:nvPr/>
            </p:nvSpPr>
            <p:spPr>
              <a:xfrm>
                <a:off x="7031024" y="3282111"/>
                <a:ext cx="1280796"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6" name="矩形 295"/>
              <p:cNvSpPr/>
              <p:nvPr/>
            </p:nvSpPr>
            <p:spPr>
              <a:xfrm>
                <a:off x="6934889" y="3054789"/>
                <a:ext cx="342491"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97" name="矩形 296"/>
              <p:cNvSpPr/>
              <p:nvPr/>
            </p:nvSpPr>
            <p:spPr>
              <a:xfrm>
                <a:off x="6546779" y="2982886"/>
                <a:ext cx="5481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57</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291" name="组合 290"/>
            <p:cNvGrpSpPr/>
            <p:nvPr/>
          </p:nvGrpSpPr>
          <p:grpSpPr>
            <a:xfrm>
              <a:off x="8594896" y="4135463"/>
              <a:ext cx="2849931" cy="461665"/>
              <a:chOff x="6330755" y="3492466"/>
              <a:chExt cx="2069691" cy="335273"/>
            </a:xfrm>
          </p:grpSpPr>
          <p:sp>
            <p:nvSpPr>
              <p:cNvPr id="292" name="矩形 291"/>
              <p:cNvSpPr/>
              <p:nvPr/>
            </p:nvSpPr>
            <p:spPr>
              <a:xfrm>
                <a:off x="7031024" y="3748593"/>
                <a:ext cx="1369422"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293" name="矩形 292"/>
              <p:cNvSpPr/>
              <p:nvPr/>
            </p:nvSpPr>
            <p:spPr>
              <a:xfrm>
                <a:off x="6934889" y="3523437"/>
                <a:ext cx="4507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294" name="矩形 293"/>
              <p:cNvSpPr/>
              <p:nvPr/>
            </p:nvSpPr>
            <p:spPr>
              <a:xfrm>
                <a:off x="6330755" y="3492466"/>
                <a:ext cx="6944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139</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08" name="组合 307"/>
          <p:cNvGrpSpPr/>
          <p:nvPr/>
        </p:nvGrpSpPr>
        <p:grpSpPr>
          <a:xfrm>
            <a:off x="5427940" y="2514703"/>
            <a:ext cx="1298753" cy="3271264"/>
            <a:chOff x="4030831" y="2034838"/>
            <a:chExt cx="943186" cy="2375673"/>
          </a:xfrm>
        </p:grpSpPr>
        <p:sp>
          <p:nvSpPr>
            <p:cNvPr id="309" name="椭圆 308"/>
            <p:cNvSpPr/>
            <p:nvPr/>
          </p:nvSpPr>
          <p:spPr>
            <a:xfrm>
              <a:off x="4407609" y="2034838"/>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10" name="直接连接符 309"/>
            <p:cNvCxnSpPr/>
            <p:nvPr/>
          </p:nvCxnSpPr>
          <p:spPr>
            <a:xfrm>
              <a:off x="4502423" y="2224467"/>
              <a:ext cx="0" cy="15142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11" name="组合 310"/>
            <p:cNvGrpSpPr/>
            <p:nvPr/>
          </p:nvGrpSpPr>
          <p:grpSpPr>
            <a:xfrm>
              <a:off x="4030831" y="3859916"/>
              <a:ext cx="943186" cy="550595"/>
              <a:chOff x="531294" y="3523849"/>
              <a:chExt cx="943186" cy="550595"/>
            </a:xfrm>
          </p:grpSpPr>
          <p:sp>
            <p:nvSpPr>
              <p:cNvPr id="312" name="矩形 311"/>
              <p:cNvSpPr/>
              <p:nvPr/>
            </p:nvSpPr>
            <p:spPr>
              <a:xfrm>
                <a:off x="622212" y="3523849"/>
                <a:ext cx="762981" cy="201164"/>
              </a:xfrm>
              <a:prstGeom prst="rect">
                <a:avLst/>
              </a:prstGeom>
            </p:spPr>
            <p:txBody>
              <a:bodyPr wrap="square" anchor="ctr">
                <a:spAutoFit/>
              </a:bodyPr>
              <a:lstStyle/>
              <a:p>
                <a:pPr algn="ctr"/>
                <a:r>
                  <a:rPr lang="en-US" altLang="zh-CN" sz="1200" dirty="0">
                    <a:solidFill>
                      <a:srgbClr val="00B050"/>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13" name="矩形 312"/>
              <p:cNvSpPr/>
              <p:nvPr/>
            </p:nvSpPr>
            <p:spPr>
              <a:xfrm>
                <a:off x="531294" y="3712350"/>
                <a:ext cx="943186"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14" name="组合 313"/>
          <p:cNvGrpSpPr/>
          <p:nvPr/>
        </p:nvGrpSpPr>
        <p:grpSpPr>
          <a:xfrm>
            <a:off x="867325" y="3651153"/>
            <a:ext cx="1298753" cy="1567695"/>
            <a:chOff x="718798" y="2860154"/>
            <a:chExt cx="943186" cy="1138499"/>
          </a:xfrm>
        </p:grpSpPr>
        <p:sp>
          <p:nvSpPr>
            <p:cNvPr id="315" name="椭圆 314"/>
            <p:cNvSpPr/>
            <p:nvPr/>
          </p:nvSpPr>
          <p:spPr>
            <a:xfrm>
              <a:off x="1095575" y="2860154"/>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6" name="组合 315"/>
            <p:cNvGrpSpPr/>
            <p:nvPr/>
          </p:nvGrpSpPr>
          <p:grpSpPr>
            <a:xfrm>
              <a:off x="718798" y="3448060"/>
              <a:ext cx="943186" cy="550593"/>
              <a:chOff x="718798" y="3523848"/>
              <a:chExt cx="943186" cy="550593"/>
            </a:xfrm>
          </p:grpSpPr>
          <p:sp>
            <p:nvSpPr>
              <p:cNvPr id="318" name="矩形 317"/>
              <p:cNvSpPr/>
              <p:nvPr/>
            </p:nvSpPr>
            <p:spPr>
              <a:xfrm>
                <a:off x="808899" y="3523848"/>
                <a:ext cx="762981" cy="201164"/>
              </a:xfrm>
              <a:prstGeom prst="rect">
                <a:avLst/>
              </a:prstGeom>
            </p:spPr>
            <p:txBody>
              <a:bodyPr wrap="square" anchor="ctr">
                <a:spAutoFit/>
              </a:bodyPr>
              <a:lstStyle/>
              <a:p>
                <a:pPr algn="ctr"/>
                <a:r>
                  <a:rPr lang="en-US" altLang="zh-CN" sz="1200" dirty="0">
                    <a:solidFill>
                      <a:srgbClr val="00B050"/>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19" name="矩形 318"/>
              <p:cNvSpPr/>
              <p:nvPr/>
            </p:nvSpPr>
            <p:spPr>
              <a:xfrm>
                <a:off x="718798" y="3712347"/>
                <a:ext cx="943186"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cxnSp>
          <p:nvCxnSpPr>
            <p:cNvPr id="317" name="直接连接符 316"/>
            <p:cNvCxnSpPr/>
            <p:nvPr/>
          </p:nvCxnSpPr>
          <p:spPr>
            <a:xfrm>
              <a:off x="1190390" y="3049841"/>
              <a:ext cx="0" cy="38184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930025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13"/>
          <p:cNvSpPr/>
          <p:nvPr/>
        </p:nvSpPr>
        <p:spPr>
          <a:xfrm>
            <a:off x="773792" y="5100248"/>
            <a:ext cx="2129328" cy="1058591"/>
          </a:xfrm>
          <a:prstGeom prst="rect">
            <a:avLst/>
          </a:prstGeom>
          <a:solidFill>
            <a:srgbClr val="7FD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903120" y="4747383"/>
            <a:ext cx="2129328" cy="1411454"/>
          </a:xfrm>
          <a:prstGeom prst="rect">
            <a:avLst/>
          </a:prstGeom>
          <a:solidFill>
            <a:srgbClr val="40C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5031337" y="4276897"/>
            <a:ext cx="2129328" cy="1881940"/>
          </a:xfrm>
          <a:prstGeom prst="rect">
            <a:avLst/>
          </a:prstGeom>
          <a:solidFill>
            <a:srgbClr val="7FD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7159555" y="3884827"/>
            <a:ext cx="2129328" cy="2274010"/>
          </a:xfrm>
          <a:prstGeom prst="rect">
            <a:avLst/>
          </a:prstGeom>
          <a:solidFill>
            <a:srgbClr val="40C4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55"/>
          <p:cNvSpPr/>
          <p:nvPr/>
        </p:nvSpPr>
        <p:spPr>
          <a:xfrm>
            <a:off x="829409" y="4109656"/>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19" name="矩形 55"/>
          <p:cNvSpPr/>
          <p:nvPr/>
        </p:nvSpPr>
        <p:spPr>
          <a:xfrm>
            <a:off x="2953811" y="3784155"/>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0" name="矩形 55"/>
          <p:cNvSpPr/>
          <p:nvPr/>
        </p:nvSpPr>
        <p:spPr>
          <a:xfrm>
            <a:off x="5084989" y="3296507"/>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1" name="矩形 55"/>
          <p:cNvSpPr/>
          <p:nvPr/>
        </p:nvSpPr>
        <p:spPr>
          <a:xfrm>
            <a:off x="7213633" y="2984788"/>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22" name="矩形 21"/>
          <p:cNvSpPr/>
          <p:nvPr/>
        </p:nvSpPr>
        <p:spPr>
          <a:xfrm>
            <a:off x="1544199" y="5684257"/>
            <a:ext cx="590738"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2011 </a:t>
            </a:r>
            <a:endParaRPr lang="zh-CN" altLang="en-US" sz="1600" dirty="0">
              <a:solidFill>
                <a:schemeClr val="bg1"/>
              </a:solidFill>
              <a:latin typeface="HelveticaNeueLT Pro 67 MdCn" panose="020B0606030502030204" pitchFamily="34" charset="0"/>
            </a:endParaRPr>
          </a:p>
        </p:txBody>
      </p:sp>
      <p:sp>
        <p:nvSpPr>
          <p:cNvPr id="25" name="矩形 24"/>
          <p:cNvSpPr/>
          <p:nvPr/>
        </p:nvSpPr>
        <p:spPr>
          <a:xfrm>
            <a:off x="3662442" y="5684257"/>
            <a:ext cx="603049"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2012 </a:t>
            </a:r>
            <a:endParaRPr lang="zh-CN" altLang="en-US" sz="1600" dirty="0">
              <a:solidFill>
                <a:schemeClr val="bg1"/>
              </a:solidFill>
              <a:latin typeface="HelveticaNeueLT Pro 67 MdCn" panose="020B0606030502030204" pitchFamily="34" charset="0"/>
            </a:endParaRPr>
          </a:p>
        </p:txBody>
      </p:sp>
      <p:sp>
        <p:nvSpPr>
          <p:cNvPr id="26" name="矩形 25"/>
          <p:cNvSpPr/>
          <p:nvPr/>
        </p:nvSpPr>
        <p:spPr>
          <a:xfrm>
            <a:off x="5793622" y="5684257"/>
            <a:ext cx="603049"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2013 </a:t>
            </a:r>
            <a:endParaRPr lang="zh-CN" altLang="en-US" sz="1600" dirty="0">
              <a:solidFill>
                <a:schemeClr val="bg1"/>
              </a:solidFill>
              <a:latin typeface="HelveticaNeueLT Pro 67 MdCn" panose="020B0606030502030204" pitchFamily="34" charset="0"/>
            </a:endParaRPr>
          </a:p>
        </p:txBody>
      </p:sp>
      <p:sp>
        <p:nvSpPr>
          <p:cNvPr id="28" name="矩形 27"/>
          <p:cNvSpPr/>
          <p:nvPr/>
        </p:nvSpPr>
        <p:spPr>
          <a:xfrm>
            <a:off x="7922266" y="5684257"/>
            <a:ext cx="603049"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2014 </a:t>
            </a:r>
            <a:endParaRPr lang="zh-CN" altLang="en-US" sz="1600" dirty="0">
              <a:solidFill>
                <a:schemeClr val="bg1"/>
              </a:solidFill>
              <a:latin typeface="HelveticaNeueLT Pro 67 MdCn" panose="020B0606030502030204" pitchFamily="34" charset="0"/>
            </a:endParaRPr>
          </a:p>
        </p:txBody>
      </p:sp>
      <p:sp>
        <p:nvSpPr>
          <p:cNvPr id="29" name="矩形 28"/>
          <p:cNvSpPr/>
          <p:nvPr/>
        </p:nvSpPr>
        <p:spPr>
          <a:xfrm>
            <a:off x="9287769" y="3409229"/>
            <a:ext cx="2129328" cy="2749608"/>
          </a:xfrm>
          <a:prstGeom prst="rect">
            <a:avLst/>
          </a:prstGeom>
          <a:solidFill>
            <a:srgbClr val="7FD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050909" y="5684257"/>
            <a:ext cx="603049" cy="338554"/>
          </a:xfrm>
          <a:prstGeom prst="rect">
            <a:avLst/>
          </a:prstGeom>
        </p:spPr>
        <p:txBody>
          <a:bodyPr wrap="none">
            <a:spAutoFit/>
          </a:bodyPr>
          <a:lstStyle/>
          <a:p>
            <a:pPr algn="ctr"/>
            <a:r>
              <a:rPr lang="en-US" altLang="zh-CN" sz="1600" dirty="0" smtClean="0">
                <a:solidFill>
                  <a:schemeClr val="bg1"/>
                </a:solidFill>
                <a:latin typeface="HelveticaNeueLT Pro 67 MdCn" panose="020B0606030502030204" pitchFamily="34" charset="0"/>
              </a:rPr>
              <a:t>2015 </a:t>
            </a:r>
            <a:endParaRPr lang="zh-CN" altLang="en-US" sz="1600" dirty="0">
              <a:solidFill>
                <a:schemeClr val="bg1"/>
              </a:solidFill>
              <a:latin typeface="HelveticaNeueLT Pro 67 MdCn" panose="020B0606030502030204" pitchFamily="34" charset="0"/>
            </a:endParaRPr>
          </a:p>
        </p:txBody>
      </p:sp>
      <p:grpSp>
        <p:nvGrpSpPr>
          <p:cNvPr id="31" name="组合 30"/>
          <p:cNvGrpSpPr/>
          <p:nvPr/>
        </p:nvGrpSpPr>
        <p:grpSpPr>
          <a:xfrm>
            <a:off x="9635042" y="1550848"/>
            <a:ext cx="1434783" cy="1532713"/>
            <a:chOff x="6876272" y="1083981"/>
            <a:chExt cx="1537251" cy="1642176"/>
          </a:xfrm>
          <a:solidFill>
            <a:srgbClr val="2A53C4">
              <a:alpha val="70000"/>
            </a:srgbClr>
          </a:solidFill>
        </p:grpSpPr>
        <p:sp>
          <p:nvSpPr>
            <p:cNvPr id="32" name="任意多边形 31"/>
            <p:cNvSpPr/>
            <p:nvPr/>
          </p:nvSpPr>
          <p:spPr>
            <a:xfrm>
              <a:off x="6876272" y="1083981"/>
              <a:ext cx="1537251" cy="1642176"/>
            </a:xfrm>
            <a:custGeom>
              <a:avLst/>
              <a:gdLst>
                <a:gd name="connsiteX0" fmla="*/ 0 w 1537251"/>
                <a:gd name="connsiteY0" fmla="*/ 0 h 1642176"/>
                <a:gd name="connsiteX1" fmla="*/ 1537251 w 1537251"/>
                <a:gd name="connsiteY1" fmla="*/ 0 h 1642176"/>
                <a:gd name="connsiteX2" fmla="*/ 1537251 w 1537251"/>
                <a:gd name="connsiteY2" fmla="*/ 1537251 h 1642176"/>
                <a:gd name="connsiteX3" fmla="*/ 829482 w 1537251"/>
                <a:gd name="connsiteY3" fmla="*/ 1537251 h 1642176"/>
                <a:gd name="connsiteX4" fmla="*/ 768625 w 1537251"/>
                <a:gd name="connsiteY4" fmla="*/ 1642176 h 1642176"/>
                <a:gd name="connsiteX5" fmla="*/ 707769 w 1537251"/>
                <a:gd name="connsiteY5" fmla="*/ 1537251 h 1642176"/>
                <a:gd name="connsiteX6" fmla="*/ 0 w 1537251"/>
                <a:gd name="connsiteY6" fmla="*/ 1537251 h 16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7251" h="1642176">
                  <a:moveTo>
                    <a:pt x="0" y="0"/>
                  </a:moveTo>
                  <a:lnTo>
                    <a:pt x="1537251" y="0"/>
                  </a:lnTo>
                  <a:lnTo>
                    <a:pt x="1537251" y="1537251"/>
                  </a:lnTo>
                  <a:lnTo>
                    <a:pt x="829482" y="1537251"/>
                  </a:lnTo>
                  <a:lnTo>
                    <a:pt x="768625" y="1642176"/>
                  </a:lnTo>
                  <a:lnTo>
                    <a:pt x="707769" y="1537251"/>
                  </a:lnTo>
                  <a:lnTo>
                    <a:pt x="0" y="1537251"/>
                  </a:ln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nvGrpSpPr>
            <p:cNvPr id="33" name="组合 32"/>
            <p:cNvGrpSpPr/>
            <p:nvPr/>
          </p:nvGrpSpPr>
          <p:grpSpPr>
            <a:xfrm>
              <a:off x="7003872" y="1259048"/>
              <a:ext cx="1282050" cy="1042359"/>
              <a:chOff x="4984441" y="3312181"/>
              <a:chExt cx="1282050" cy="1042359"/>
            </a:xfrm>
            <a:grpFill/>
          </p:grpSpPr>
          <p:sp>
            <p:nvSpPr>
              <p:cNvPr id="34" name="文本框 33"/>
              <p:cNvSpPr txBox="1"/>
              <p:nvPr/>
            </p:nvSpPr>
            <p:spPr>
              <a:xfrm>
                <a:off x="4984441" y="3312181"/>
                <a:ext cx="1282050" cy="692491"/>
              </a:xfrm>
              <a:prstGeom prst="rect">
                <a:avLst/>
              </a:prstGeom>
              <a:noFill/>
            </p:spPr>
            <p:txBody>
              <a:bodyPr wrap="square" rtlCol="0">
                <a:spAutoFit/>
              </a:bodyPr>
              <a:lstStyle/>
              <a:p>
                <a:pPr algn="ctr"/>
                <a:r>
                  <a:rPr lang="en-US" altLang="zh-CN" sz="3600" dirty="0" smtClean="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35" name="直接连接符 34"/>
              <p:cNvCxnSpPr/>
              <p:nvPr/>
            </p:nvCxnSpPr>
            <p:spPr>
              <a:xfrm>
                <a:off x="5149911" y="401412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4984441" y="4024782"/>
                <a:ext cx="1282050" cy="329758"/>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1628809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1"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4413837 w 11014364"/>
              <a:gd name="connsiteY0" fmla="*/ 0 h 5171432"/>
              <a:gd name="connsiteX1" fmla="*/ 11014364 w 11014364"/>
              <a:gd name="connsiteY1" fmla="*/ 2536752 h 5171432"/>
              <a:gd name="connsiteX2" fmla="*/ 9383868 w 11014364"/>
              <a:gd name="connsiteY2" fmla="*/ 5171432 h 5171432"/>
              <a:gd name="connsiteX3" fmla="*/ 0 w 11014364"/>
              <a:gd name="connsiteY3" fmla="*/ 5171432 h 5171432"/>
              <a:gd name="connsiteX4" fmla="*/ 0 w 11014364"/>
              <a:gd name="connsiteY4" fmla="*/ 795209 h 5171432"/>
              <a:gd name="connsiteX5" fmla="*/ 4413837 w 11014364"/>
              <a:gd name="connsiteY5" fmla="*/ 0 h 5171432"/>
              <a:gd name="connsiteX0" fmla="*/ 4413837 w 9383868"/>
              <a:gd name="connsiteY0" fmla="*/ 0 h 5171432"/>
              <a:gd name="connsiteX1" fmla="*/ 7466933 w 9383868"/>
              <a:gd name="connsiteY1" fmla="*/ 2536752 h 5171432"/>
              <a:gd name="connsiteX2" fmla="*/ 9383868 w 9383868"/>
              <a:gd name="connsiteY2" fmla="*/ 5171432 h 5171432"/>
              <a:gd name="connsiteX3" fmla="*/ 0 w 9383868"/>
              <a:gd name="connsiteY3" fmla="*/ 5171432 h 5171432"/>
              <a:gd name="connsiteX4" fmla="*/ 0 w 9383868"/>
              <a:gd name="connsiteY4" fmla="*/ 795209 h 5171432"/>
              <a:gd name="connsiteX5" fmla="*/ 4413837 w 9383868"/>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0 w 7466933"/>
              <a:gd name="connsiteY4" fmla="*/ 795209 h 5171432"/>
              <a:gd name="connsiteX5" fmla="*/ 4413837 w 7466933"/>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11017 w 7466933"/>
              <a:gd name="connsiteY4" fmla="*/ 3064683 h 5171432"/>
              <a:gd name="connsiteX5" fmla="*/ 4413837 w 7466933"/>
              <a:gd name="connsiteY5" fmla="*/ 0 h 5171432"/>
              <a:gd name="connsiteX0" fmla="*/ 4402820 w 7466933"/>
              <a:gd name="connsiteY0" fmla="*/ 0 h 5667191"/>
              <a:gd name="connsiteX1" fmla="*/ 7466933 w 7466933"/>
              <a:gd name="connsiteY1" fmla="*/ 3032511 h 5667191"/>
              <a:gd name="connsiteX2" fmla="*/ 5263560 w 7466933"/>
              <a:gd name="connsiteY2" fmla="*/ 5667191 h 5667191"/>
              <a:gd name="connsiteX3" fmla="*/ 0 w 7466933"/>
              <a:gd name="connsiteY3" fmla="*/ 5667191 h 5667191"/>
              <a:gd name="connsiteX4" fmla="*/ 11017 w 7466933"/>
              <a:gd name="connsiteY4" fmla="*/ 3560442 h 5667191"/>
              <a:gd name="connsiteX5" fmla="*/ 4402820 w 7466933"/>
              <a:gd name="connsiteY5" fmla="*/ 0 h 5667191"/>
              <a:gd name="connsiteX0" fmla="*/ 4402820 w 7466933"/>
              <a:gd name="connsiteY0" fmla="*/ 0 h 5777360"/>
              <a:gd name="connsiteX1" fmla="*/ 7466933 w 7466933"/>
              <a:gd name="connsiteY1" fmla="*/ 3142680 h 5777360"/>
              <a:gd name="connsiteX2" fmla="*/ 5263560 w 7466933"/>
              <a:gd name="connsiteY2" fmla="*/ 5777360 h 5777360"/>
              <a:gd name="connsiteX3" fmla="*/ 0 w 7466933"/>
              <a:gd name="connsiteY3" fmla="*/ 5777360 h 5777360"/>
              <a:gd name="connsiteX4" fmla="*/ 11017 w 7466933"/>
              <a:gd name="connsiteY4" fmla="*/ 3670611 h 5777360"/>
              <a:gd name="connsiteX5" fmla="*/ 4402820 w 7466933"/>
              <a:gd name="connsiteY5" fmla="*/ 0 h 5777360"/>
              <a:gd name="connsiteX0" fmla="*/ 4402820 w 7466933"/>
              <a:gd name="connsiteY0" fmla="*/ 0 h 5791215"/>
              <a:gd name="connsiteX1" fmla="*/ 7466933 w 7466933"/>
              <a:gd name="connsiteY1" fmla="*/ 3142680 h 5791215"/>
              <a:gd name="connsiteX2" fmla="*/ 4473851 w 7466933"/>
              <a:gd name="connsiteY2" fmla="*/ 5791215 h 5791215"/>
              <a:gd name="connsiteX3" fmla="*/ 0 w 7466933"/>
              <a:gd name="connsiteY3" fmla="*/ 5777360 h 5791215"/>
              <a:gd name="connsiteX4" fmla="*/ 11017 w 7466933"/>
              <a:gd name="connsiteY4" fmla="*/ 3670611 h 5791215"/>
              <a:gd name="connsiteX5" fmla="*/ 4402820 w 7466933"/>
              <a:gd name="connsiteY5" fmla="*/ 0 h 5791215"/>
              <a:gd name="connsiteX0" fmla="*/ 4402820 w 7466933"/>
              <a:gd name="connsiteY0" fmla="*/ 0 h 5781978"/>
              <a:gd name="connsiteX1" fmla="*/ 7466933 w 7466933"/>
              <a:gd name="connsiteY1" fmla="*/ 3142680 h 5781978"/>
              <a:gd name="connsiteX2" fmla="*/ 4834069 w 7466933"/>
              <a:gd name="connsiteY2" fmla="*/ 5781978 h 5781978"/>
              <a:gd name="connsiteX3" fmla="*/ 0 w 7466933"/>
              <a:gd name="connsiteY3" fmla="*/ 5777360 h 5781978"/>
              <a:gd name="connsiteX4" fmla="*/ 11017 w 7466933"/>
              <a:gd name="connsiteY4" fmla="*/ 3670611 h 5781978"/>
              <a:gd name="connsiteX5" fmla="*/ 4402820 w 7466933"/>
              <a:gd name="connsiteY5" fmla="*/ 0 h 5781978"/>
              <a:gd name="connsiteX0" fmla="*/ 4402820 w 7466933"/>
              <a:gd name="connsiteY0" fmla="*/ 0 h 5778900"/>
              <a:gd name="connsiteX1" fmla="*/ 7466933 w 7466933"/>
              <a:gd name="connsiteY1" fmla="*/ 3142680 h 5778900"/>
              <a:gd name="connsiteX2" fmla="*/ 4834069 w 7466933"/>
              <a:gd name="connsiteY2" fmla="*/ 5778900 h 5778900"/>
              <a:gd name="connsiteX3" fmla="*/ 0 w 7466933"/>
              <a:gd name="connsiteY3" fmla="*/ 5777360 h 5778900"/>
              <a:gd name="connsiteX4" fmla="*/ 11017 w 7466933"/>
              <a:gd name="connsiteY4" fmla="*/ 3670611 h 5778900"/>
              <a:gd name="connsiteX5" fmla="*/ 4402820 w 7466933"/>
              <a:gd name="connsiteY5" fmla="*/ 0 h 5778900"/>
              <a:gd name="connsiteX0" fmla="*/ 4402820 w 7466933"/>
              <a:gd name="connsiteY0" fmla="*/ 0 h 5508444"/>
              <a:gd name="connsiteX1" fmla="*/ 7466933 w 7466933"/>
              <a:gd name="connsiteY1" fmla="*/ 2872224 h 5508444"/>
              <a:gd name="connsiteX2" fmla="*/ 4834069 w 7466933"/>
              <a:gd name="connsiteY2" fmla="*/ 5508444 h 5508444"/>
              <a:gd name="connsiteX3" fmla="*/ 0 w 7466933"/>
              <a:gd name="connsiteY3" fmla="*/ 5506904 h 5508444"/>
              <a:gd name="connsiteX4" fmla="*/ 11017 w 7466933"/>
              <a:gd name="connsiteY4" fmla="*/ 3400155 h 5508444"/>
              <a:gd name="connsiteX5" fmla="*/ 4402820 w 7466933"/>
              <a:gd name="connsiteY5" fmla="*/ 0 h 5508444"/>
              <a:gd name="connsiteX0" fmla="*/ 4402820 w 7763148"/>
              <a:gd name="connsiteY0" fmla="*/ 0 h 5508444"/>
              <a:gd name="connsiteX1" fmla="*/ 7763148 w 7763148"/>
              <a:gd name="connsiteY1" fmla="*/ 3335864 h 5508444"/>
              <a:gd name="connsiteX2" fmla="*/ 4834069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4211524 h 5508444"/>
              <a:gd name="connsiteX5" fmla="*/ 4402820 w 7763148"/>
              <a:gd name="connsiteY5" fmla="*/ 0 h 55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023960" y="4915544"/>
            <a:ext cx="4144083"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15" name="文本框 14"/>
          <p:cNvSpPr txBox="1"/>
          <p:nvPr/>
        </p:nvSpPr>
        <p:spPr>
          <a:xfrm>
            <a:off x="2585040"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grpSp>
        <p:nvGrpSpPr>
          <p:cNvPr id="16" name="组合 15"/>
          <p:cNvGrpSpPr/>
          <p:nvPr/>
        </p:nvGrpSpPr>
        <p:grpSpPr>
          <a:xfrm>
            <a:off x="4881562"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1"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 fmla="*/ 0 w 616447"/>
              <a:gd name="connsiteY0" fmla="*/ 615334 h 615334"/>
              <a:gd name="connsiteX1" fmla="*/ 224172 w 616447"/>
              <a:gd name="connsiteY1" fmla="*/ 0 h 615334"/>
              <a:gd name="connsiteX2" fmla="*/ 616447 w 616447"/>
              <a:gd name="connsiteY2" fmla="*/ 85970 h 615334"/>
              <a:gd name="connsiteX3" fmla="*/ 411813 w 616447"/>
              <a:gd name="connsiteY3" fmla="*/ 615334 h 615334"/>
              <a:gd name="connsiteX4" fmla="*/ 0 w 616447"/>
              <a:gd name="connsiteY4" fmla="*/ 615334 h 615334"/>
              <a:gd name="connsiteX0" fmla="*/ 0 w 616447"/>
              <a:gd name="connsiteY0" fmla="*/ 580801 h 580801"/>
              <a:gd name="connsiteX1" fmla="*/ 238972 w 616447"/>
              <a:gd name="connsiteY1" fmla="*/ 0 h 580801"/>
              <a:gd name="connsiteX2" fmla="*/ 616447 w 616447"/>
              <a:gd name="connsiteY2" fmla="*/ 51437 h 580801"/>
              <a:gd name="connsiteX3" fmla="*/ 411813 w 616447"/>
              <a:gd name="connsiteY3" fmla="*/ 580801 h 580801"/>
              <a:gd name="connsiteX4" fmla="*/ 0 w 616447"/>
              <a:gd name="connsiteY4" fmla="*/ 580801 h 580801"/>
              <a:gd name="connsiteX0" fmla="*/ 0 w 621380"/>
              <a:gd name="connsiteY0" fmla="*/ 580801 h 580801"/>
              <a:gd name="connsiteX1" fmla="*/ 238972 w 621380"/>
              <a:gd name="connsiteY1" fmla="*/ 0 h 580801"/>
              <a:gd name="connsiteX2" fmla="*/ 621380 w 621380"/>
              <a:gd name="connsiteY2" fmla="*/ 100768 h 580801"/>
              <a:gd name="connsiteX3" fmla="*/ 411813 w 621380"/>
              <a:gd name="connsiteY3" fmla="*/ 580801 h 580801"/>
              <a:gd name="connsiteX4" fmla="*/ 0 w 621380"/>
              <a:gd name="connsiteY4" fmla="*/ 580801 h 580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4" y="815034"/>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1</a:t>
              </a:r>
            </a:p>
          </p:txBody>
        </p:sp>
      </p:grpSp>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20005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等腰三角形 22"/>
          <p:cNvSpPr/>
          <p:nvPr/>
        </p:nvSpPr>
        <p:spPr>
          <a:xfrm>
            <a:off x="4190572" y="942576"/>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a:off x="4202807" y="942576"/>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平行四边形 10"/>
          <p:cNvSpPr/>
          <p:nvPr/>
        </p:nvSpPr>
        <p:spPr>
          <a:xfrm>
            <a:off x="5665613" y="902677"/>
            <a:ext cx="616447" cy="61533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 fmla="*/ 0 w 616447"/>
              <a:gd name="connsiteY0" fmla="*/ 615334 h 615334"/>
              <a:gd name="connsiteX1" fmla="*/ 224172 w 616447"/>
              <a:gd name="connsiteY1" fmla="*/ 0 h 615334"/>
              <a:gd name="connsiteX2" fmla="*/ 616447 w 616447"/>
              <a:gd name="connsiteY2" fmla="*/ 85970 h 615334"/>
              <a:gd name="connsiteX3" fmla="*/ 411813 w 616447"/>
              <a:gd name="connsiteY3" fmla="*/ 615334 h 615334"/>
              <a:gd name="connsiteX4" fmla="*/ 0 w 616447"/>
              <a:gd name="connsiteY4" fmla="*/ 615334 h 61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6447" h="615334">
                <a:moveTo>
                  <a:pt x="0" y="615334"/>
                </a:moveTo>
                <a:lnTo>
                  <a:pt x="224172" y="0"/>
                </a:lnTo>
                <a:lnTo>
                  <a:pt x="616447" y="85970"/>
                </a:lnTo>
                <a:lnTo>
                  <a:pt x="411813" y="615334"/>
                </a:lnTo>
                <a:lnTo>
                  <a:pt x="0" y="615334"/>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9"/>
          <p:cNvSpPr/>
          <p:nvPr/>
        </p:nvSpPr>
        <p:spPr>
          <a:xfrm>
            <a:off x="1" y="1577098"/>
            <a:ext cx="10602791" cy="5280905"/>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1607794 w 11014364"/>
              <a:gd name="connsiteY0" fmla="*/ 0 h 5284548"/>
              <a:gd name="connsiteX1" fmla="*/ 11014364 w 11014364"/>
              <a:gd name="connsiteY1" fmla="*/ 2649868 h 5284548"/>
              <a:gd name="connsiteX2" fmla="*/ 9383868 w 11014364"/>
              <a:gd name="connsiteY2" fmla="*/ 5284548 h 5284548"/>
              <a:gd name="connsiteX3" fmla="*/ 0 w 11014364"/>
              <a:gd name="connsiteY3" fmla="*/ 5284548 h 5284548"/>
              <a:gd name="connsiteX4" fmla="*/ 0 w 11014364"/>
              <a:gd name="connsiteY4" fmla="*/ 908325 h 5284548"/>
              <a:gd name="connsiteX5" fmla="*/ 1607794 w 11014364"/>
              <a:gd name="connsiteY5" fmla="*/ 0 h 5284548"/>
              <a:gd name="connsiteX0" fmla="*/ 1589579 w 11014364"/>
              <a:gd name="connsiteY0" fmla="*/ 0 h 5280905"/>
              <a:gd name="connsiteX1" fmla="*/ 11014364 w 11014364"/>
              <a:gd name="connsiteY1" fmla="*/ 2646225 h 5280905"/>
              <a:gd name="connsiteX2" fmla="*/ 9383868 w 11014364"/>
              <a:gd name="connsiteY2" fmla="*/ 5280905 h 5280905"/>
              <a:gd name="connsiteX3" fmla="*/ 0 w 11014364"/>
              <a:gd name="connsiteY3" fmla="*/ 5280905 h 5280905"/>
              <a:gd name="connsiteX4" fmla="*/ 0 w 11014364"/>
              <a:gd name="connsiteY4" fmla="*/ 904682 h 5280905"/>
              <a:gd name="connsiteX5" fmla="*/ 1589579 w 11014364"/>
              <a:gd name="connsiteY5" fmla="*/ 0 h 5280905"/>
              <a:gd name="connsiteX0" fmla="*/ 1589579 w 10595416"/>
              <a:gd name="connsiteY0" fmla="*/ 0 h 5280905"/>
              <a:gd name="connsiteX1" fmla="*/ 10595416 w 10595416"/>
              <a:gd name="connsiteY1" fmla="*/ 3320185 h 5280905"/>
              <a:gd name="connsiteX2" fmla="*/ 9383868 w 10595416"/>
              <a:gd name="connsiteY2" fmla="*/ 5280905 h 5280905"/>
              <a:gd name="connsiteX3" fmla="*/ 0 w 10595416"/>
              <a:gd name="connsiteY3" fmla="*/ 5280905 h 5280905"/>
              <a:gd name="connsiteX4" fmla="*/ 0 w 10595416"/>
              <a:gd name="connsiteY4" fmla="*/ 904682 h 5280905"/>
              <a:gd name="connsiteX5" fmla="*/ 1589579 w 10595416"/>
              <a:gd name="connsiteY5" fmla="*/ 0 h 5280905"/>
              <a:gd name="connsiteX0" fmla="*/ 1589579 w 10600332"/>
              <a:gd name="connsiteY0" fmla="*/ 0 h 5280905"/>
              <a:gd name="connsiteX1" fmla="*/ 10600332 w 10600332"/>
              <a:gd name="connsiteY1" fmla="*/ 3320185 h 5280905"/>
              <a:gd name="connsiteX2" fmla="*/ 9383868 w 10600332"/>
              <a:gd name="connsiteY2" fmla="*/ 5280905 h 5280905"/>
              <a:gd name="connsiteX3" fmla="*/ 0 w 10600332"/>
              <a:gd name="connsiteY3" fmla="*/ 5280905 h 5280905"/>
              <a:gd name="connsiteX4" fmla="*/ 0 w 10600332"/>
              <a:gd name="connsiteY4" fmla="*/ 904682 h 5280905"/>
              <a:gd name="connsiteX5" fmla="*/ 1589579 w 10600332"/>
              <a:gd name="connsiteY5" fmla="*/ 0 h 5280905"/>
              <a:gd name="connsiteX0" fmla="*/ 1589579 w 10602790"/>
              <a:gd name="connsiteY0" fmla="*/ 0 h 5280905"/>
              <a:gd name="connsiteX1" fmla="*/ 10602790 w 10602790"/>
              <a:gd name="connsiteY1" fmla="*/ 3315268 h 5280905"/>
              <a:gd name="connsiteX2" fmla="*/ 9383868 w 10602790"/>
              <a:gd name="connsiteY2" fmla="*/ 5280905 h 5280905"/>
              <a:gd name="connsiteX3" fmla="*/ 0 w 10602790"/>
              <a:gd name="connsiteY3" fmla="*/ 5280905 h 5280905"/>
              <a:gd name="connsiteX4" fmla="*/ 0 w 10602790"/>
              <a:gd name="connsiteY4" fmla="*/ 904682 h 5280905"/>
              <a:gd name="connsiteX5" fmla="*/ 1589579 w 10602790"/>
              <a:gd name="connsiteY5" fmla="*/ 0 h 5280905"/>
              <a:gd name="connsiteX0" fmla="*/ 1589579 w 10602790"/>
              <a:gd name="connsiteY0" fmla="*/ 0 h 5280905"/>
              <a:gd name="connsiteX1" fmla="*/ 10602790 w 10602790"/>
              <a:gd name="connsiteY1" fmla="*/ 3315268 h 5280905"/>
              <a:gd name="connsiteX2" fmla="*/ 9383868 w 10602790"/>
              <a:gd name="connsiteY2" fmla="*/ 5280905 h 5280905"/>
              <a:gd name="connsiteX3" fmla="*/ 0 w 10602790"/>
              <a:gd name="connsiteY3" fmla="*/ 5280905 h 5280905"/>
              <a:gd name="connsiteX4" fmla="*/ 0 w 10602790"/>
              <a:gd name="connsiteY4" fmla="*/ 2424389 h 5280905"/>
              <a:gd name="connsiteX5" fmla="*/ 1589579 w 10602790"/>
              <a:gd name="connsiteY5" fmla="*/ 0 h 5280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02790" h="5280905">
                <a:moveTo>
                  <a:pt x="1589579" y="0"/>
                </a:moveTo>
                <a:lnTo>
                  <a:pt x="10602790" y="3315268"/>
                </a:lnTo>
                <a:lnTo>
                  <a:pt x="9383868" y="5280905"/>
                </a:lnTo>
                <a:lnTo>
                  <a:pt x="0" y="5280905"/>
                </a:lnTo>
                <a:lnTo>
                  <a:pt x="0" y="2424389"/>
                </a:lnTo>
                <a:lnTo>
                  <a:pt x="1589579"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a:off x="1590262" y="1511190"/>
            <a:ext cx="9011479" cy="3377962"/>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8" name="圆角矩形 27"/>
          <p:cNvSpPr/>
          <p:nvPr/>
        </p:nvSpPr>
        <p:spPr>
          <a:xfrm>
            <a:off x="1769167" y="1695268"/>
            <a:ext cx="8653668" cy="3009811"/>
          </a:xfrm>
          <a:prstGeom prst="roundRect">
            <a:avLst>
              <a:gd name="adj" fmla="val 0"/>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Thanks For</a:t>
            </a:r>
          </a:p>
          <a:p>
            <a:pPr lvl="0" algn="ctr"/>
            <a:r>
              <a:rPr lang="en-US" altLang="zh-CN" sz="80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Watching</a:t>
            </a:r>
          </a:p>
        </p:txBody>
      </p:sp>
      <p:grpSp>
        <p:nvGrpSpPr>
          <p:cNvPr id="29" name="组合 28"/>
          <p:cNvGrpSpPr/>
          <p:nvPr/>
        </p:nvGrpSpPr>
        <p:grpSpPr>
          <a:xfrm>
            <a:off x="5890406" y="706456"/>
            <a:ext cx="411191" cy="411191"/>
            <a:chOff x="5890405" y="551849"/>
            <a:chExt cx="411191" cy="411191"/>
          </a:xfrm>
        </p:grpSpPr>
        <p:sp>
          <p:nvSpPr>
            <p:cNvPr id="30" name="椭圆 29"/>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15" name="矩形 14"/>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18" name="文本框 17"/>
          <p:cNvSpPr txBox="1"/>
          <p:nvPr/>
        </p:nvSpPr>
        <p:spPr>
          <a:xfrm>
            <a:off x="5086752" y="5258996"/>
            <a:ext cx="2018501" cy="584775"/>
          </a:xfrm>
          <a:prstGeom prst="rect">
            <a:avLst/>
          </a:prstGeom>
          <a:noFill/>
        </p:spPr>
        <p:txBody>
          <a:bodyPr wrap="none" rtlCol="0">
            <a:spAutoFit/>
          </a:bodyPr>
          <a:lstStyle/>
          <a:p>
            <a:pPr algn="ctr"/>
            <a:r>
              <a:rPr lang="en-US" altLang="zh-CN"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MarcoKing</a:t>
            </a:r>
            <a:endParaRPr lang="zh-CN" altLang="en-US" sz="32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9" name="文本框 18"/>
          <p:cNvSpPr txBox="1"/>
          <p:nvPr/>
        </p:nvSpPr>
        <p:spPr>
          <a:xfrm>
            <a:off x="5429793" y="5843771"/>
            <a:ext cx="1332416" cy="307777"/>
          </a:xfrm>
          <a:prstGeom prst="rect">
            <a:avLst/>
          </a:prstGeom>
          <a:noFill/>
        </p:spPr>
        <p:txBody>
          <a:bodyPr wrap="none" rtlCol="0">
            <a:spAutoFit/>
          </a:bodyPr>
          <a:lstStyle/>
          <a:p>
            <a:pPr algn="ctr"/>
            <a:r>
              <a:rPr lang="en-US" altLang="zh-CN"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Docer designer</a:t>
            </a:r>
            <a:endParaRPr lang="zh-CN" altLang="en-US" sz="14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endParaRPr>
          </a:p>
        </p:txBody>
      </p:sp>
    </p:spTree>
    <p:extLst>
      <p:ext uri="{BB962C8B-B14F-4D97-AF65-F5344CB8AC3E}">
        <p14:creationId xmlns:p14="http://schemas.microsoft.com/office/powerpoint/2010/main" val="5458387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90419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5" name="矩形 24"/>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26" name="矩形 25"/>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8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735323" y="3794160"/>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152413" y="1385007"/>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569502" y="3794160"/>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15" name="图片 1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318234" y="1385007"/>
            <a:ext cx="2304271" cy="2304271"/>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
        <p:nvSpPr>
          <p:cNvPr id="17" name="矩形 16"/>
          <p:cNvSpPr/>
          <p:nvPr/>
        </p:nvSpPr>
        <p:spPr>
          <a:xfrm>
            <a:off x="1318234" y="3794160"/>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3" name="组合 2"/>
          <p:cNvGrpSpPr/>
          <p:nvPr/>
        </p:nvGrpSpPr>
        <p:grpSpPr>
          <a:xfrm>
            <a:off x="1681341" y="4353844"/>
            <a:ext cx="1578051" cy="1184903"/>
            <a:chOff x="1681342" y="4280428"/>
            <a:chExt cx="1578050" cy="1184903"/>
          </a:xfrm>
        </p:grpSpPr>
        <p:sp>
          <p:nvSpPr>
            <p:cNvPr id="19" name="文本框 18"/>
            <p:cNvSpPr txBox="1"/>
            <p:nvPr/>
          </p:nvSpPr>
          <p:spPr>
            <a:xfrm>
              <a:off x="1681342" y="4280428"/>
              <a:ext cx="1578050" cy="646331"/>
            </a:xfrm>
            <a:prstGeom prst="rect">
              <a:avLst/>
            </a:prstGeom>
            <a:noFill/>
          </p:spPr>
          <p:txBody>
            <a:bodyPr wrap="square" rtlCol="0" anchor="ctr">
              <a:spAutoFit/>
            </a:bodyPr>
            <a:lstStyle/>
            <a:p>
              <a:pPr algn="ctr"/>
              <a:r>
                <a:rPr lang="en-US" altLang="zh-CN" sz="3600" dirty="0" smtClean="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20" name="直接连接符 19"/>
            <p:cNvCxnSpPr/>
            <p:nvPr/>
          </p:nvCxnSpPr>
          <p:spPr>
            <a:xfrm>
              <a:off x="1885016" y="5042156"/>
              <a:ext cx="117070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1681342" y="5157554"/>
              <a:ext cx="1578050" cy="307777"/>
            </a:xfrm>
            <a:prstGeom prst="rect">
              <a:avLst/>
            </a:prstGeom>
            <a:noFill/>
          </p:spPr>
          <p:txBody>
            <a:bodyPr wrap="square" rtlCol="0">
              <a:spAutoFit/>
            </a:bodyPr>
            <a:lstStyle/>
            <a:p>
              <a:pPr algn="ctr"/>
              <a:r>
                <a:rPr lang="en-US" altLang="zh-CN" sz="1400" b="1" dirty="0" smtClean="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8569502" y="1385007"/>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4" name="组合 3"/>
          <p:cNvGrpSpPr/>
          <p:nvPr/>
        </p:nvGrpSpPr>
        <p:grpSpPr>
          <a:xfrm>
            <a:off x="8932609" y="1944691"/>
            <a:ext cx="1578051" cy="1184903"/>
            <a:chOff x="8932610" y="1871274"/>
            <a:chExt cx="1578050" cy="1184903"/>
          </a:xfrm>
        </p:grpSpPr>
        <p:sp>
          <p:nvSpPr>
            <p:cNvPr id="30" name="文本框 29"/>
            <p:cNvSpPr txBox="1"/>
            <p:nvPr/>
          </p:nvSpPr>
          <p:spPr>
            <a:xfrm>
              <a:off x="8932610" y="1871274"/>
              <a:ext cx="1578050" cy="646331"/>
            </a:xfrm>
            <a:prstGeom prst="rect">
              <a:avLst/>
            </a:prstGeom>
            <a:noFill/>
          </p:spPr>
          <p:txBody>
            <a:bodyPr wrap="square" rtlCol="0">
              <a:spAutoFit/>
            </a:bodyPr>
            <a:lstStyle/>
            <a:p>
              <a:pPr algn="ctr"/>
              <a:r>
                <a:rPr lang="en-US" altLang="zh-CN" sz="3600" dirty="0" smtClean="0">
                  <a:solidFill>
                    <a:schemeClr val="bg1"/>
                  </a:solidFill>
                  <a:latin typeface="HelveticaNeueLT Pro 67 MdCn" panose="020B0606030502030204" pitchFamily="34" charset="0"/>
                </a:rPr>
                <a:t>59%</a:t>
              </a:r>
              <a:endParaRPr lang="zh-CN" altLang="en-US" sz="3600" dirty="0">
                <a:solidFill>
                  <a:schemeClr val="bg1"/>
                </a:solidFill>
                <a:latin typeface="HelveticaNeueLT Pro 67 MdCn" panose="020B0606030502030204" pitchFamily="34" charset="0"/>
              </a:endParaRPr>
            </a:p>
          </p:txBody>
        </p:sp>
        <p:cxnSp>
          <p:nvCxnSpPr>
            <p:cNvPr id="31" name="直接连接符 30"/>
            <p:cNvCxnSpPr/>
            <p:nvPr/>
          </p:nvCxnSpPr>
          <p:spPr>
            <a:xfrm>
              <a:off x="9136284" y="2633002"/>
              <a:ext cx="1170704"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8932610" y="2748400"/>
              <a:ext cx="1578050" cy="307777"/>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4" name="矩形 33"/>
          <p:cNvSpPr/>
          <p:nvPr/>
        </p:nvSpPr>
        <p:spPr>
          <a:xfrm>
            <a:off x="3735323" y="1385007"/>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35" name="组合 34"/>
          <p:cNvGrpSpPr/>
          <p:nvPr/>
        </p:nvGrpSpPr>
        <p:grpSpPr>
          <a:xfrm>
            <a:off x="3792165" y="1757472"/>
            <a:ext cx="2190587" cy="1731161"/>
            <a:chOff x="2700301" y="1332022"/>
            <a:chExt cx="1779691" cy="1406441"/>
          </a:xfrm>
        </p:grpSpPr>
        <p:sp>
          <p:nvSpPr>
            <p:cNvPr id="36" name="Freeform 63"/>
            <p:cNvSpPr>
              <a:spLocks noChangeAspect="1"/>
            </p:cNvSpPr>
            <p:nvPr/>
          </p:nvSpPr>
          <p:spPr bwMode="auto">
            <a:xfrm>
              <a:off x="3235952" y="1332022"/>
              <a:ext cx="708388" cy="68744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900"/>
            </a:p>
          </p:txBody>
        </p:sp>
        <p:sp>
          <p:nvSpPr>
            <p:cNvPr id="42" name="矩形 55"/>
            <p:cNvSpPr/>
            <p:nvPr/>
          </p:nvSpPr>
          <p:spPr>
            <a:xfrm>
              <a:off x="2700301" y="2063339"/>
              <a:ext cx="1779691" cy="675124"/>
            </a:xfrm>
            <a:prstGeom prst="rect">
              <a:avLst/>
            </a:prstGeom>
          </p:spPr>
          <p:txBody>
            <a:bodyPr wrap="square">
              <a:spAutoFit/>
            </a:bodyPr>
            <a:lstStyle/>
            <a:p>
              <a:pPr algn="ctr">
                <a:lnSpc>
                  <a:spcPct val="120000"/>
                </a:lnSpc>
              </a:pPr>
              <a:r>
                <a:rPr lang="zh-CN" altLang="zh-CN"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
        <p:nvSpPr>
          <p:cNvPr id="44" name="矩形 43"/>
          <p:cNvSpPr/>
          <p:nvPr/>
        </p:nvSpPr>
        <p:spPr>
          <a:xfrm>
            <a:off x="6152413" y="3794160"/>
            <a:ext cx="2304271" cy="230427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45" name="组合 44"/>
          <p:cNvGrpSpPr/>
          <p:nvPr/>
        </p:nvGrpSpPr>
        <p:grpSpPr>
          <a:xfrm>
            <a:off x="6209253" y="4170987"/>
            <a:ext cx="2190587" cy="1722436"/>
            <a:chOff x="4664008" y="3300636"/>
            <a:chExt cx="1779691" cy="1399353"/>
          </a:xfrm>
        </p:grpSpPr>
        <p:grpSp>
          <p:nvGrpSpPr>
            <p:cNvPr id="46" name="组合 45"/>
            <p:cNvGrpSpPr>
              <a:grpSpLocks noChangeAspect="1"/>
            </p:cNvGrpSpPr>
            <p:nvPr/>
          </p:nvGrpSpPr>
          <p:grpSpPr>
            <a:xfrm>
              <a:off x="5165110" y="3300636"/>
              <a:ext cx="777487" cy="687441"/>
              <a:chOff x="3676115" y="1160462"/>
              <a:chExt cx="5659574" cy="5004107"/>
            </a:xfrm>
            <a:solidFill>
              <a:schemeClr val="bg1"/>
            </a:solidFill>
          </p:grpSpPr>
          <p:sp>
            <p:nvSpPr>
              <p:cNvPr id="48" name="任意多边形 47"/>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49" name="圆角矩形 48"/>
              <p:cNvSpPr/>
              <p:nvPr/>
            </p:nvSpPr>
            <p:spPr>
              <a:xfrm rot="18000000">
                <a:off x="4361123" y="1903929"/>
                <a:ext cx="2151747" cy="66481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50" name="任意多边形 49"/>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sp>
            <p:nvSpPr>
              <p:cNvPr id="51" name="任意多边形 50"/>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p>
            </p:txBody>
          </p:sp>
        </p:grpSp>
        <p:sp>
          <p:nvSpPr>
            <p:cNvPr id="47" name="矩形 55"/>
            <p:cNvSpPr/>
            <p:nvPr/>
          </p:nvSpPr>
          <p:spPr>
            <a:xfrm>
              <a:off x="4664008" y="4024865"/>
              <a:ext cx="1779691" cy="675124"/>
            </a:xfrm>
            <a:prstGeom prst="rect">
              <a:avLst/>
            </a:prstGeom>
          </p:spPr>
          <p:txBody>
            <a:bodyPr wrap="square">
              <a:spAutoFit/>
            </a:bodyPr>
            <a:lstStyle/>
            <a:p>
              <a:pPr algn="ctr">
                <a:lnSpc>
                  <a:spcPct val="120000"/>
                </a:lnSpc>
              </a:pPr>
              <a:r>
                <a:rPr lang="zh-CN" altLang="zh-CN"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0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Tree>
    <p:extLst>
      <p:ext uri="{BB962C8B-B14F-4D97-AF65-F5344CB8AC3E}">
        <p14:creationId xmlns:p14="http://schemas.microsoft.com/office/powerpoint/2010/main" val="40888198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2" name="组合 1"/>
          <p:cNvGrpSpPr/>
          <p:nvPr/>
        </p:nvGrpSpPr>
        <p:grpSpPr>
          <a:xfrm>
            <a:off x="934172" y="1540716"/>
            <a:ext cx="10323661" cy="4445052"/>
            <a:chOff x="482940" y="1431113"/>
            <a:chExt cx="11226120" cy="4833624"/>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157634"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82940"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994982"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
          <p:nvSpPr>
            <p:cNvPr id="17" name="矩形 55"/>
            <p:cNvSpPr/>
            <p:nvPr/>
          </p:nvSpPr>
          <p:spPr>
            <a:xfrm>
              <a:off x="1002508" y="5682392"/>
              <a:ext cx="10186983" cy="582345"/>
            </a:xfrm>
            <a:prstGeom prst="rect">
              <a:avLst/>
            </a:prstGeom>
          </p:spPr>
          <p:txBody>
            <a:bodyPr wrap="square">
              <a:spAutoFit/>
            </a:bodyPr>
            <a:lstStyle/>
            <a:p>
              <a:pPr algn="ctr">
                <a:lnSpc>
                  <a:spcPct val="120000"/>
                </a:lnSpc>
              </a:pPr>
              <a:r>
                <a:rPr lang="zh-CN" altLang="zh-CN" sz="12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2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200" dirty="0">
                <a:latin typeface="华文细黑" panose="02010600040101010101" pitchFamily="2" charset="-122"/>
                <a:ea typeface="华文细黑" panose="02010600040101010101" pitchFamily="2" charset="-122"/>
                <a:cs typeface="Open Sans" panose="020B0606030504020204" pitchFamily="34" charset="0"/>
              </a:endParaRPr>
            </a:p>
          </p:txBody>
        </p:sp>
        <p:grpSp>
          <p:nvGrpSpPr>
            <p:cNvPr id="18" name="组合 17"/>
            <p:cNvGrpSpPr/>
            <p:nvPr/>
          </p:nvGrpSpPr>
          <p:grpSpPr>
            <a:xfrm>
              <a:off x="3320287" y="1431113"/>
              <a:ext cx="2714078" cy="3959115"/>
              <a:chOff x="3320287" y="1160656"/>
              <a:chExt cx="2714078" cy="3959115"/>
            </a:xfrm>
            <a:gradFill>
              <a:gsLst>
                <a:gs pos="0">
                  <a:srgbClr val="2A53C4"/>
                </a:gs>
                <a:gs pos="100000">
                  <a:srgbClr val="F72862">
                    <a:alpha val="70000"/>
                  </a:srgbClr>
                </a:gs>
              </a:gsLst>
              <a:lin ang="5400000" scaled="1"/>
            </a:gradFill>
          </p:grpSpPr>
          <p:sp>
            <p:nvSpPr>
              <p:cNvPr id="19" name="矩形 18"/>
              <p:cNvSpPr/>
              <p:nvPr/>
            </p:nvSpPr>
            <p:spPr>
              <a:xfrm>
                <a:off x="3320287" y="1160656"/>
                <a:ext cx="2714078" cy="395911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3799099" y="1519521"/>
                <a:ext cx="1756454" cy="836703"/>
              </a:xfrm>
              <a:prstGeom prst="rect">
                <a:avLst/>
              </a:prstGeom>
              <a:noFill/>
            </p:spPr>
            <p:txBody>
              <a:bodyPr wrap="square" rtlCol="0" anchor="ctr">
                <a:spAutoFit/>
              </a:bodyPr>
              <a:lstStyle/>
              <a:p>
                <a:pPr algn="ctr"/>
                <a:r>
                  <a:rPr lang="en-US" altLang="zh-CN" sz="4400" dirty="0" smtClean="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21" name="直接连接符 20"/>
              <p:cNvCxnSpPr/>
              <p:nvPr/>
            </p:nvCxnSpPr>
            <p:spPr>
              <a:xfrm>
                <a:off x="4025799" y="2475691"/>
                <a:ext cx="1303055"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3799101" y="2595157"/>
                <a:ext cx="1756454" cy="401618"/>
              </a:xfrm>
              <a:prstGeom prst="rect">
                <a:avLst/>
              </a:prstGeom>
              <a:noFill/>
            </p:spPr>
            <p:txBody>
              <a:bodyPr wrap="square" rtlCol="0" anchor="ctr">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3320288" y="3083557"/>
                <a:ext cx="2714077" cy="1646633"/>
              </a:xfrm>
              <a:prstGeom prst="rect">
                <a:avLst/>
              </a:prstGeom>
              <a:noFill/>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grpSp>
    </p:spTree>
    <p:extLst>
      <p:ext uri="{BB962C8B-B14F-4D97-AF65-F5344CB8AC3E}">
        <p14:creationId xmlns:p14="http://schemas.microsoft.com/office/powerpoint/2010/main" val="310731634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55"/>
          <p:cNvSpPr/>
          <p:nvPr/>
        </p:nvSpPr>
        <p:spPr>
          <a:xfrm>
            <a:off x="694922" y="4501986"/>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elit, sed do eiusmod tempor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15" name="直接连接符 14"/>
          <p:cNvCxnSpPr/>
          <p:nvPr/>
        </p:nvCxnSpPr>
        <p:spPr>
          <a:xfrm>
            <a:off x="994820" y="5347409"/>
            <a:ext cx="2555939"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847847" y="5541091"/>
            <a:ext cx="693399" cy="693398"/>
            <a:chOff x="1033538" y="3776927"/>
            <a:chExt cx="482721" cy="482721"/>
          </a:xfrm>
        </p:grpSpPr>
        <p:sp>
          <p:nvSpPr>
            <p:cNvPr id="17" name="Oval 59"/>
            <p:cNvSpPr/>
            <p:nvPr/>
          </p:nvSpPr>
          <p:spPr>
            <a:xfrm>
              <a:off x="1033538" y="3776927"/>
              <a:ext cx="482721" cy="482721"/>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60"/>
            <p:cNvGrpSpPr/>
            <p:nvPr/>
          </p:nvGrpSpPr>
          <p:grpSpPr>
            <a:xfrm>
              <a:off x="1101203" y="3848357"/>
              <a:ext cx="347391" cy="411291"/>
              <a:chOff x="1375885" y="1198807"/>
              <a:chExt cx="1009650" cy="1195367"/>
            </a:xfrm>
            <a:solidFill>
              <a:srgbClr val="FFC000"/>
            </a:solidFill>
          </p:grpSpPr>
          <p:grpSp>
            <p:nvGrpSpPr>
              <p:cNvPr id="19" name="Group 61"/>
              <p:cNvGrpSpPr/>
              <p:nvPr/>
            </p:nvGrpSpPr>
            <p:grpSpPr>
              <a:xfrm>
                <a:off x="1375885" y="1198807"/>
                <a:ext cx="1009650" cy="1139826"/>
                <a:chOff x="1368786" y="1195986"/>
                <a:chExt cx="1009650" cy="1139826"/>
              </a:xfrm>
              <a:grpFill/>
            </p:grpSpPr>
            <p:sp>
              <p:nvSpPr>
                <p:cNvPr id="21"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6" name="文本框 25"/>
          <p:cNvSpPr txBox="1"/>
          <p:nvPr/>
        </p:nvSpPr>
        <p:spPr>
          <a:xfrm>
            <a:off x="1579786" y="5595405"/>
            <a:ext cx="1841583" cy="584775"/>
          </a:xfrm>
          <a:prstGeom prst="rect">
            <a:avLst/>
          </a:prstGeom>
          <a:noFill/>
        </p:spPr>
        <p:txBody>
          <a:bodyPr wrap="square" rtlCol="0" anchor="ctr">
            <a:spAutoFit/>
          </a:bodyPr>
          <a:lstStyle/>
          <a:p>
            <a:r>
              <a:rPr lang="en-US" altLang="zh-CN" sz="3200" dirty="0" smtClean="0">
                <a:solidFill>
                  <a:srgbClr val="00B050"/>
                </a:solidFill>
                <a:latin typeface="华文细黑" panose="02010600040101010101" pitchFamily="2" charset="-122"/>
                <a:ea typeface="华文细黑" panose="02010600040101010101" pitchFamily="2" charset="-122"/>
              </a:rPr>
              <a:t>81,680</a:t>
            </a:r>
            <a:endParaRPr lang="zh-CN" altLang="en-US" sz="3200" dirty="0">
              <a:solidFill>
                <a:srgbClr val="00B050"/>
              </a:solidFill>
              <a:latin typeface="华文细黑" panose="02010600040101010101" pitchFamily="2" charset="-122"/>
              <a:ea typeface="华文细黑" panose="02010600040101010101" pitchFamily="2" charset="-122"/>
            </a:endParaRPr>
          </a:p>
        </p:txBody>
      </p:sp>
      <p:sp>
        <p:nvSpPr>
          <p:cNvPr id="28" name="矩形 55"/>
          <p:cNvSpPr/>
          <p:nvPr/>
        </p:nvSpPr>
        <p:spPr>
          <a:xfrm>
            <a:off x="4518134" y="4501986"/>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29" name="直接连接符 28"/>
          <p:cNvCxnSpPr/>
          <p:nvPr/>
        </p:nvCxnSpPr>
        <p:spPr>
          <a:xfrm>
            <a:off x="4818032" y="5347409"/>
            <a:ext cx="2555939"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30" name="矩形 55"/>
          <p:cNvSpPr/>
          <p:nvPr/>
        </p:nvSpPr>
        <p:spPr>
          <a:xfrm>
            <a:off x="8341347" y="4501986"/>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31" name="直接连接符 30"/>
          <p:cNvCxnSpPr/>
          <p:nvPr/>
        </p:nvCxnSpPr>
        <p:spPr>
          <a:xfrm>
            <a:off x="8641245" y="5347409"/>
            <a:ext cx="2555939"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32" name="矩形 39"/>
          <p:cNvSpPr/>
          <p:nvPr/>
        </p:nvSpPr>
        <p:spPr>
          <a:xfrm>
            <a:off x="847849" y="3610747"/>
            <a:ext cx="2849883"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847847" y="4094822"/>
            <a:ext cx="1951816"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4" name="矩形 39"/>
          <p:cNvSpPr/>
          <p:nvPr/>
        </p:nvSpPr>
        <p:spPr>
          <a:xfrm>
            <a:off x="4671061" y="3610747"/>
            <a:ext cx="2849883"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4671059" y="4094822"/>
            <a:ext cx="1951816"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矩形 39"/>
          <p:cNvSpPr/>
          <p:nvPr/>
        </p:nvSpPr>
        <p:spPr>
          <a:xfrm>
            <a:off x="8494274" y="3610747"/>
            <a:ext cx="2849883"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8494272" y="4094822"/>
            <a:ext cx="1951816" cy="307777"/>
          </a:xfrm>
          <a:prstGeom prst="rect">
            <a:avLst/>
          </a:prstGeom>
          <a:solidFill>
            <a:srgbClr val="00B050"/>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4671059" y="5541091"/>
            <a:ext cx="693399" cy="693398"/>
            <a:chOff x="1033538" y="3776927"/>
            <a:chExt cx="482721" cy="482721"/>
          </a:xfrm>
        </p:grpSpPr>
        <p:sp>
          <p:nvSpPr>
            <p:cNvPr id="44" name="Oval 59"/>
            <p:cNvSpPr/>
            <p:nvPr/>
          </p:nvSpPr>
          <p:spPr>
            <a:xfrm>
              <a:off x="1033538" y="3776927"/>
              <a:ext cx="482721" cy="482721"/>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Group 60"/>
            <p:cNvGrpSpPr/>
            <p:nvPr/>
          </p:nvGrpSpPr>
          <p:grpSpPr>
            <a:xfrm>
              <a:off x="1101203" y="3848357"/>
              <a:ext cx="347391" cy="411291"/>
              <a:chOff x="1375885" y="1198807"/>
              <a:chExt cx="1009650" cy="1195367"/>
            </a:xfrm>
            <a:solidFill>
              <a:srgbClr val="FFC000"/>
            </a:solidFill>
          </p:grpSpPr>
          <p:grpSp>
            <p:nvGrpSpPr>
              <p:cNvPr id="46" name="Group 61"/>
              <p:cNvGrpSpPr/>
              <p:nvPr/>
            </p:nvGrpSpPr>
            <p:grpSpPr>
              <a:xfrm>
                <a:off x="1375885" y="1198807"/>
                <a:ext cx="1009650" cy="1139826"/>
                <a:chOff x="1368786" y="1195986"/>
                <a:chExt cx="1009650" cy="1139826"/>
              </a:xfrm>
              <a:grpFill/>
            </p:grpSpPr>
            <p:sp>
              <p:nvSpPr>
                <p:cNvPr id="4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7"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1" name="文本框 50"/>
          <p:cNvSpPr txBox="1"/>
          <p:nvPr/>
        </p:nvSpPr>
        <p:spPr>
          <a:xfrm>
            <a:off x="5402998" y="5595405"/>
            <a:ext cx="1841583" cy="584775"/>
          </a:xfrm>
          <a:prstGeom prst="rect">
            <a:avLst/>
          </a:prstGeom>
          <a:noFill/>
        </p:spPr>
        <p:txBody>
          <a:bodyPr wrap="square" rtlCol="0" anchor="ctr">
            <a:spAutoFit/>
          </a:bodyPr>
          <a:lstStyle/>
          <a:p>
            <a:r>
              <a:rPr lang="en-US" altLang="zh-CN" sz="3200" dirty="0" smtClean="0">
                <a:solidFill>
                  <a:srgbClr val="00B050"/>
                </a:solidFill>
                <a:latin typeface="华文细黑" panose="02010600040101010101" pitchFamily="2" charset="-122"/>
                <a:ea typeface="华文细黑" panose="02010600040101010101" pitchFamily="2" charset="-122"/>
              </a:rPr>
              <a:t>81,680</a:t>
            </a:r>
            <a:endParaRPr lang="zh-CN" altLang="en-US" sz="3200" dirty="0">
              <a:solidFill>
                <a:srgbClr val="00B050"/>
              </a:solidFill>
              <a:latin typeface="华文细黑" panose="02010600040101010101" pitchFamily="2" charset="-122"/>
              <a:ea typeface="华文细黑" panose="02010600040101010101" pitchFamily="2" charset="-122"/>
            </a:endParaRPr>
          </a:p>
        </p:txBody>
      </p:sp>
      <p:grpSp>
        <p:nvGrpSpPr>
          <p:cNvPr id="52" name="组合 51"/>
          <p:cNvGrpSpPr/>
          <p:nvPr/>
        </p:nvGrpSpPr>
        <p:grpSpPr>
          <a:xfrm>
            <a:off x="8494273" y="5541091"/>
            <a:ext cx="693399" cy="693398"/>
            <a:chOff x="1033538" y="3776927"/>
            <a:chExt cx="482721" cy="482721"/>
          </a:xfrm>
        </p:grpSpPr>
        <p:sp>
          <p:nvSpPr>
            <p:cNvPr id="53" name="Oval 59"/>
            <p:cNvSpPr/>
            <p:nvPr/>
          </p:nvSpPr>
          <p:spPr>
            <a:xfrm>
              <a:off x="1033538" y="3776927"/>
              <a:ext cx="482721" cy="482721"/>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4" name="Group 60"/>
            <p:cNvGrpSpPr/>
            <p:nvPr/>
          </p:nvGrpSpPr>
          <p:grpSpPr>
            <a:xfrm>
              <a:off x="1101203" y="3848357"/>
              <a:ext cx="347391" cy="411291"/>
              <a:chOff x="1375885" y="1198807"/>
              <a:chExt cx="1009650" cy="1195367"/>
            </a:xfrm>
            <a:solidFill>
              <a:srgbClr val="FFC000"/>
            </a:solidFill>
          </p:grpSpPr>
          <p:grpSp>
            <p:nvGrpSpPr>
              <p:cNvPr id="55" name="Group 61"/>
              <p:cNvGrpSpPr/>
              <p:nvPr/>
            </p:nvGrpSpPr>
            <p:grpSpPr>
              <a:xfrm>
                <a:off x="1375885" y="1198807"/>
                <a:ext cx="1009650" cy="1139826"/>
                <a:chOff x="1368786" y="1195986"/>
                <a:chExt cx="1009650" cy="1139826"/>
              </a:xfrm>
              <a:grpFill/>
            </p:grpSpPr>
            <p:sp>
              <p:nvSpPr>
                <p:cNvPr id="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6"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0" name="文本框 59"/>
          <p:cNvSpPr txBox="1"/>
          <p:nvPr/>
        </p:nvSpPr>
        <p:spPr>
          <a:xfrm>
            <a:off x="9226211" y="5595405"/>
            <a:ext cx="1841583" cy="584775"/>
          </a:xfrm>
          <a:prstGeom prst="rect">
            <a:avLst/>
          </a:prstGeom>
          <a:noFill/>
        </p:spPr>
        <p:txBody>
          <a:bodyPr wrap="square" rtlCol="0" anchor="ctr">
            <a:spAutoFit/>
          </a:bodyPr>
          <a:lstStyle/>
          <a:p>
            <a:r>
              <a:rPr lang="en-US" altLang="zh-CN" sz="3200" dirty="0" smtClean="0">
                <a:solidFill>
                  <a:srgbClr val="00B050"/>
                </a:solidFill>
                <a:latin typeface="华文细黑" panose="02010600040101010101" pitchFamily="2" charset="-122"/>
                <a:ea typeface="华文细黑" panose="02010600040101010101" pitchFamily="2" charset="-122"/>
              </a:rPr>
              <a:t>81,680</a:t>
            </a:r>
            <a:endParaRPr lang="zh-CN" altLang="en-US" sz="3200" dirty="0">
              <a:solidFill>
                <a:srgbClr val="00B050"/>
              </a:solidFill>
              <a:latin typeface="华文细黑" panose="02010600040101010101" pitchFamily="2" charset="-122"/>
              <a:ea typeface="华文细黑" panose="02010600040101010101" pitchFamily="2" charset="-122"/>
            </a:endParaRPr>
          </a:p>
        </p:txBody>
      </p:sp>
      <p:pic>
        <p:nvPicPr>
          <p:cNvPr id="61" name="图片 6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10215" y="1596450"/>
            <a:ext cx="2725148" cy="1609483"/>
          </a:xfrm>
          <a:prstGeom prst="rect">
            <a:avLst/>
          </a:prstGeom>
        </p:spPr>
      </p:pic>
      <p:pic>
        <p:nvPicPr>
          <p:cNvPr id="62" name="图片 6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91937" y="1901276"/>
            <a:ext cx="2408129" cy="1304657"/>
          </a:xfrm>
          <a:prstGeom prst="rect">
            <a:avLst/>
          </a:prstGeom>
        </p:spPr>
      </p:pic>
      <p:pic>
        <p:nvPicPr>
          <p:cNvPr id="63" name="图片 6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742583" y="1248945"/>
            <a:ext cx="2353260" cy="1956986"/>
          </a:xfrm>
          <a:prstGeom prst="rect">
            <a:avLst/>
          </a:prstGeom>
        </p:spPr>
      </p:pic>
    </p:spTree>
    <p:extLst>
      <p:ext uri="{BB962C8B-B14F-4D97-AF65-F5344CB8AC3E}">
        <p14:creationId xmlns:p14="http://schemas.microsoft.com/office/powerpoint/2010/main" val="193542545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9"/>
          <p:cNvSpPr/>
          <p:nvPr/>
        </p:nvSpPr>
        <p:spPr>
          <a:xfrm>
            <a:off x="1" y="1351096"/>
            <a:ext cx="7763148" cy="5508444"/>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4413837 w 11014364"/>
              <a:gd name="connsiteY0" fmla="*/ 0 h 5171432"/>
              <a:gd name="connsiteX1" fmla="*/ 11014364 w 11014364"/>
              <a:gd name="connsiteY1" fmla="*/ 2536752 h 5171432"/>
              <a:gd name="connsiteX2" fmla="*/ 9383868 w 11014364"/>
              <a:gd name="connsiteY2" fmla="*/ 5171432 h 5171432"/>
              <a:gd name="connsiteX3" fmla="*/ 0 w 11014364"/>
              <a:gd name="connsiteY3" fmla="*/ 5171432 h 5171432"/>
              <a:gd name="connsiteX4" fmla="*/ 0 w 11014364"/>
              <a:gd name="connsiteY4" fmla="*/ 795209 h 5171432"/>
              <a:gd name="connsiteX5" fmla="*/ 4413837 w 11014364"/>
              <a:gd name="connsiteY5" fmla="*/ 0 h 5171432"/>
              <a:gd name="connsiteX0" fmla="*/ 4413837 w 9383868"/>
              <a:gd name="connsiteY0" fmla="*/ 0 h 5171432"/>
              <a:gd name="connsiteX1" fmla="*/ 7466933 w 9383868"/>
              <a:gd name="connsiteY1" fmla="*/ 2536752 h 5171432"/>
              <a:gd name="connsiteX2" fmla="*/ 9383868 w 9383868"/>
              <a:gd name="connsiteY2" fmla="*/ 5171432 h 5171432"/>
              <a:gd name="connsiteX3" fmla="*/ 0 w 9383868"/>
              <a:gd name="connsiteY3" fmla="*/ 5171432 h 5171432"/>
              <a:gd name="connsiteX4" fmla="*/ 0 w 9383868"/>
              <a:gd name="connsiteY4" fmla="*/ 795209 h 5171432"/>
              <a:gd name="connsiteX5" fmla="*/ 4413837 w 9383868"/>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0 w 7466933"/>
              <a:gd name="connsiteY4" fmla="*/ 795209 h 5171432"/>
              <a:gd name="connsiteX5" fmla="*/ 4413837 w 7466933"/>
              <a:gd name="connsiteY5" fmla="*/ 0 h 5171432"/>
              <a:gd name="connsiteX0" fmla="*/ 4413837 w 7466933"/>
              <a:gd name="connsiteY0" fmla="*/ 0 h 5171432"/>
              <a:gd name="connsiteX1" fmla="*/ 7466933 w 7466933"/>
              <a:gd name="connsiteY1" fmla="*/ 2536752 h 5171432"/>
              <a:gd name="connsiteX2" fmla="*/ 5263560 w 7466933"/>
              <a:gd name="connsiteY2" fmla="*/ 5171432 h 5171432"/>
              <a:gd name="connsiteX3" fmla="*/ 0 w 7466933"/>
              <a:gd name="connsiteY3" fmla="*/ 5171432 h 5171432"/>
              <a:gd name="connsiteX4" fmla="*/ 11017 w 7466933"/>
              <a:gd name="connsiteY4" fmla="*/ 3064683 h 5171432"/>
              <a:gd name="connsiteX5" fmla="*/ 4413837 w 7466933"/>
              <a:gd name="connsiteY5" fmla="*/ 0 h 5171432"/>
              <a:gd name="connsiteX0" fmla="*/ 4402820 w 7466933"/>
              <a:gd name="connsiteY0" fmla="*/ 0 h 5667191"/>
              <a:gd name="connsiteX1" fmla="*/ 7466933 w 7466933"/>
              <a:gd name="connsiteY1" fmla="*/ 3032511 h 5667191"/>
              <a:gd name="connsiteX2" fmla="*/ 5263560 w 7466933"/>
              <a:gd name="connsiteY2" fmla="*/ 5667191 h 5667191"/>
              <a:gd name="connsiteX3" fmla="*/ 0 w 7466933"/>
              <a:gd name="connsiteY3" fmla="*/ 5667191 h 5667191"/>
              <a:gd name="connsiteX4" fmla="*/ 11017 w 7466933"/>
              <a:gd name="connsiteY4" fmla="*/ 3560442 h 5667191"/>
              <a:gd name="connsiteX5" fmla="*/ 4402820 w 7466933"/>
              <a:gd name="connsiteY5" fmla="*/ 0 h 5667191"/>
              <a:gd name="connsiteX0" fmla="*/ 4402820 w 7466933"/>
              <a:gd name="connsiteY0" fmla="*/ 0 h 5777360"/>
              <a:gd name="connsiteX1" fmla="*/ 7466933 w 7466933"/>
              <a:gd name="connsiteY1" fmla="*/ 3142680 h 5777360"/>
              <a:gd name="connsiteX2" fmla="*/ 5263560 w 7466933"/>
              <a:gd name="connsiteY2" fmla="*/ 5777360 h 5777360"/>
              <a:gd name="connsiteX3" fmla="*/ 0 w 7466933"/>
              <a:gd name="connsiteY3" fmla="*/ 5777360 h 5777360"/>
              <a:gd name="connsiteX4" fmla="*/ 11017 w 7466933"/>
              <a:gd name="connsiteY4" fmla="*/ 3670611 h 5777360"/>
              <a:gd name="connsiteX5" fmla="*/ 4402820 w 7466933"/>
              <a:gd name="connsiteY5" fmla="*/ 0 h 5777360"/>
              <a:gd name="connsiteX0" fmla="*/ 4402820 w 7466933"/>
              <a:gd name="connsiteY0" fmla="*/ 0 h 5791215"/>
              <a:gd name="connsiteX1" fmla="*/ 7466933 w 7466933"/>
              <a:gd name="connsiteY1" fmla="*/ 3142680 h 5791215"/>
              <a:gd name="connsiteX2" fmla="*/ 4473851 w 7466933"/>
              <a:gd name="connsiteY2" fmla="*/ 5791215 h 5791215"/>
              <a:gd name="connsiteX3" fmla="*/ 0 w 7466933"/>
              <a:gd name="connsiteY3" fmla="*/ 5777360 h 5791215"/>
              <a:gd name="connsiteX4" fmla="*/ 11017 w 7466933"/>
              <a:gd name="connsiteY4" fmla="*/ 3670611 h 5791215"/>
              <a:gd name="connsiteX5" fmla="*/ 4402820 w 7466933"/>
              <a:gd name="connsiteY5" fmla="*/ 0 h 5791215"/>
              <a:gd name="connsiteX0" fmla="*/ 4402820 w 7466933"/>
              <a:gd name="connsiteY0" fmla="*/ 0 h 5781978"/>
              <a:gd name="connsiteX1" fmla="*/ 7466933 w 7466933"/>
              <a:gd name="connsiteY1" fmla="*/ 3142680 h 5781978"/>
              <a:gd name="connsiteX2" fmla="*/ 4834069 w 7466933"/>
              <a:gd name="connsiteY2" fmla="*/ 5781978 h 5781978"/>
              <a:gd name="connsiteX3" fmla="*/ 0 w 7466933"/>
              <a:gd name="connsiteY3" fmla="*/ 5777360 h 5781978"/>
              <a:gd name="connsiteX4" fmla="*/ 11017 w 7466933"/>
              <a:gd name="connsiteY4" fmla="*/ 3670611 h 5781978"/>
              <a:gd name="connsiteX5" fmla="*/ 4402820 w 7466933"/>
              <a:gd name="connsiteY5" fmla="*/ 0 h 5781978"/>
              <a:gd name="connsiteX0" fmla="*/ 4402820 w 7466933"/>
              <a:gd name="connsiteY0" fmla="*/ 0 h 5778900"/>
              <a:gd name="connsiteX1" fmla="*/ 7466933 w 7466933"/>
              <a:gd name="connsiteY1" fmla="*/ 3142680 h 5778900"/>
              <a:gd name="connsiteX2" fmla="*/ 4834069 w 7466933"/>
              <a:gd name="connsiteY2" fmla="*/ 5778900 h 5778900"/>
              <a:gd name="connsiteX3" fmla="*/ 0 w 7466933"/>
              <a:gd name="connsiteY3" fmla="*/ 5777360 h 5778900"/>
              <a:gd name="connsiteX4" fmla="*/ 11017 w 7466933"/>
              <a:gd name="connsiteY4" fmla="*/ 3670611 h 5778900"/>
              <a:gd name="connsiteX5" fmla="*/ 4402820 w 7466933"/>
              <a:gd name="connsiteY5" fmla="*/ 0 h 5778900"/>
              <a:gd name="connsiteX0" fmla="*/ 4402820 w 7466933"/>
              <a:gd name="connsiteY0" fmla="*/ 0 h 5508444"/>
              <a:gd name="connsiteX1" fmla="*/ 7466933 w 7466933"/>
              <a:gd name="connsiteY1" fmla="*/ 2872224 h 5508444"/>
              <a:gd name="connsiteX2" fmla="*/ 4834069 w 7466933"/>
              <a:gd name="connsiteY2" fmla="*/ 5508444 h 5508444"/>
              <a:gd name="connsiteX3" fmla="*/ 0 w 7466933"/>
              <a:gd name="connsiteY3" fmla="*/ 5506904 h 5508444"/>
              <a:gd name="connsiteX4" fmla="*/ 11017 w 7466933"/>
              <a:gd name="connsiteY4" fmla="*/ 3400155 h 5508444"/>
              <a:gd name="connsiteX5" fmla="*/ 4402820 w 7466933"/>
              <a:gd name="connsiteY5" fmla="*/ 0 h 5508444"/>
              <a:gd name="connsiteX0" fmla="*/ 4402820 w 7763148"/>
              <a:gd name="connsiteY0" fmla="*/ 0 h 5508444"/>
              <a:gd name="connsiteX1" fmla="*/ 7763148 w 7763148"/>
              <a:gd name="connsiteY1" fmla="*/ 3335864 h 5508444"/>
              <a:gd name="connsiteX2" fmla="*/ 4834069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3400155 h 5508444"/>
              <a:gd name="connsiteX5" fmla="*/ 4402820 w 7763148"/>
              <a:gd name="connsiteY5" fmla="*/ 0 h 5508444"/>
              <a:gd name="connsiteX0" fmla="*/ 4402820 w 7763148"/>
              <a:gd name="connsiteY0" fmla="*/ 0 h 5508444"/>
              <a:gd name="connsiteX1" fmla="*/ 7763148 w 7763148"/>
              <a:gd name="connsiteY1" fmla="*/ 3335864 h 5508444"/>
              <a:gd name="connsiteX2" fmla="*/ 5993168 w 7763148"/>
              <a:gd name="connsiteY2" fmla="*/ 5508444 h 5508444"/>
              <a:gd name="connsiteX3" fmla="*/ 0 w 7763148"/>
              <a:gd name="connsiteY3" fmla="*/ 5506904 h 5508444"/>
              <a:gd name="connsiteX4" fmla="*/ 11017 w 7763148"/>
              <a:gd name="connsiteY4" fmla="*/ 4211524 h 5508444"/>
              <a:gd name="connsiteX5" fmla="*/ 4402820 w 7763148"/>
              <a:gd name="connsiteY5" fmla="*/ 0 h 5508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63148" h="5508444">
                <a:moveTo>
                  <a:pt x="4402820" y="0"/>
                </a:moveTo>
                <a:lnTo>
                  <a:pt x="7763148" y="3335864"/>
                </a:lnTo>
                <a:lnTo>
                  <a:pt x="5993168" y="5508444"/>
                </a:lnTo>
                <a:lnTo>
                  <a:pt x="0" y="5506904"/>
                </a:lnTo>
                <a:cubicBezTo>
                  <a:pt x="3672" y="4804654"/>
                  <a:pt x="7345" y="4913774"/>
                  <a:pt x="11017" y="4211524"/>
                </a:cubicBezTo>
                <a:lnTo>
                  <a:pt x="4402820" y="0"/>
                </a:lnTo>
                <a:close/>
              </a:path>
            </a:pathLst>
          </a:custGeom>
          <a:gradFill flip="none" rotWithShape="0">
            <a:gsLst>
              <a:gs pos="0">
                <a:schemeClr val="tx1">
                  <a:alpha val="3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4881562" y="971256"/>
            <a:ext cx="2428879" cy="367940"/>
            <a:chOff x="4190571" y="942574"/>
            <a:chExt cx="3798624" cy="575437"/>
          </a:xfrm>
        </p:grpSpPr>
        <p:sp>
          <p:nvSpPr>
            <p:cNvPr id="17" name="等腰三角形 16"/>
            <p:cNvSpPr/>
            <p:nvPr/>
          </p:nvSpPr>
          <p:spPr>
            <a:xfrm>
              <a:off x="4190571" y="942574"/>
              <a:ext cx="3786389" cy="575437"/>
            </a:xfrm>
            <a:prstGeom prst="triangle">
              <a:avLst/>
            </a:pr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4202806" y="942574"/>
              <a:ext cx="3786389" cy="57543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平行四边形 10"/>
          <p:cNvSpPr/>
          <p:nvPr/>
        </p:nvSpPr>
        <p:spPr>
          <a:xfrm>
            <a:off x="5795463" y="937491"/>
            <a:ext cx="429771" cy="401704"/>
          </a:xfrm>
          <a:custGeom>
            <a:avLst/>
            <a:gdLst>
              <a:gd name="connsiteX0" fmla="*/ 0 w 635985"/>
              <a:gd name="connsiteY0" fmla="*/ 615334 h 615334"/>
              <a:gd name="connsiteX1" fmla="*/ 224172 w 635985"/>
              <a:gd name="connsiteY1" fmla="*/ 0 h 615334"/>
              <a:gd name="connsiteX2" fmla="*/ 635985 w 635985"/>
              <a:gd name="connsiteY2" fmla="*/ 0 h 615334"/>
              <a:gd name="connsiteX3" fmla="*/ 411813 w 635985"/>
              <a:gd name="connsiteY3" fmla="*/ 615334 h 615334"/>
              <a:gd name="connsiteX4" fmla="*/ 0 w 635985"/>
              <a:gd name="connsiteY4" fmla="*/ 615334 h 615334"/>
              <a:gd name="connsiteX0" fmla="*/ 0 w 616447"/>
              <a:gd name="connsiteY0" fmla="*/ 615334 h 615334"/>
              <a:gd name="connsiteX1" fmla="*/ 224172 w 616447"/>
              <a:gd name="connsiteY1" fmla="*/ 0 h 615334"/>
              <a:gd name="connsiteX2" fmla="*/ 616447 w 616447"/>
              <a:gd name="connsiteY2" fmla="*/ 85970 h 615334"/>
              <a:gd name="connsiteX3" fmla="*/ 411813 w 616447"/>
              <a:gd name="connsiteY3" fmla="*/ 615334 h 615334"/>
              <a:gd name="connsiteX4" fmla="*/ 0 w 616447"/>
              <a:gd name="connsiteY4" fmla="*/ 615334 h 615334"/>
              <a:gd name="connsiteX0" fmla="*/ 0 w 616447"/>
              <a:gd name="connsiteY0" fmla="*/ 580801 h 580801"/>
              <a:gd name="connsiteX1" fmla="*/ 238972 w 616447"/>
              <a:gd name="connsiteY1" fmla="*/ 0 h 580801"/>
              <a:gd name="connsiteX2" fmla="*/ 616447 w 616447"/>
              <a:gd name="connsiteY2" fmla="*/ 51437 h 580801"/>
              <a:gd name="connsiteX3" fmla="*/ 411813 w 616447"/>
              <a:gd name="connsiteY3" fmla="*/ 580801 h 580801"/>
              <a:gd name="connsiteX4" fmla="*/ 0 w 616447"/>
              <a:gd name="connsiteY4" fmla="*/ 580801 h 580801"/>
              <a:gd name="connsiteX0" fmla="*/ 0 w 621380"/>
              <a:gd name="connsiteY0" fmla="*/ 580801 h 580801"/>
              <a:gd name="connsiteX1" fmla="*/ 238972 w 621380"/>
              <a:gd name="connsiteY1" fmla="*/ 0 h 580801"/>
              <a:gd name="connsiteX2" fmla="*/ 621380 w 621380"/>
              <a:gd name="connsiteY2" fmla="*/ 100768 h 580801"/>
              <a:gd name="connsiteX3" fmla="*/ 411813 w 621380"/>
              <a:gd name="connsiteY3" fmla="*/ 580801 h 580801"/>
              <a:gd name="connsiteX4" fmla="*/ 0 w 621380"/>
              <a:gd name="connsiteY4" fmla="*/ 580801 h 580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380" h="580801">
                <a:moveTo>
                  <a:pt x="0" y="580801"/>
                </a:moveTo>
                <a:lnTo>
                  <a:pt x="238972" y="0"/>
                </a:lnTo>
                <a:lnTo>
                  <a:pt x="621380" y="100768"/>
                </a:lnTo>
                <a:lnTo>
                  <a:pt x="411813" y="580801"/>
                </a:lnTo>
                <a:lnTo>
                  <a:pt x="0" y="580801"/>
                </a:lnTo>
                <a:close/>
              </a:path>
            </a:pathLst>
          </a:custGeom>
          <a:gradFill flip="none" rotWithShape="0">
            <a:gsLst>
              <a:gs pos="0">
                <a:schemeClr val="tx1">
                  <a:alpha val="2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953804" y="815034"/>
            <a:ext cx="284395" cy="284395"/>
            <a:chOff x="5890405" y="551849"/>
            <a:chExt cx="411191" cy="411191"/>
          </a:xfrm>
        </p:grpSpPr>
        <p:sp>
          <p:nvSpPr>
            <p:cNvPr id="21" name="椭圆 20"/>
            <p:cNvSpPr/>
            <p:nvPr/>
          </p:nvSpPr>
          <p:spPr>
            <a:xfrm>
              <a:off x="5890405" y="551849"/>
              <a:ext cx="411191" cy="411191"/>
            </a:xfrm>
            <a:prstGeom prst="ellipse">
              <a:avLst/>
            </a:prstGeom>
            <a:gradFill flip="none" rotWithShape="1">
              <a:gsLst>
                <a:gs pos="0">
                  <a:schemeClr val="bg1"/>
                </a:gs>
                <a:gs pos="100000">
                  <a:schemeClr val="bg1">
                    <a:lumMod val="7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969694" y="631138"/>
              <a:ext cx="252614" cy="252614"/>
            </a:xfrm>
            <a:prstGeom prst="ellipse">
              <a:avLst/>
            </a:prstGeom>
            <a:gradFill flip="none" rotWithShape="1">
              <a:gsLst>
                <a:gs pos="0">
                  <a:schemeClr val="bg1"/>
                </a:gs>
                <a:gs pos="100000">
                  <a:schemeClr val="bg1">
                    <a:lumMod val="7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a:off x="4408984" y="1322569"/>
            <a:ext cx="3374032" cy="3374032"/>
            <a:chOff x="4252200" y="1511191"/>
            <a:chExt cx="3688718" cy="3688718"/>
          </a:xfrm>
        </p:grpSpPr>
        <p:sp>
          <p:nvSpPr>
            <p:cNvPr id="35" name="矩形 34"/>
            <p:cNvSpPr/>
            <p:nvPr/>
          </p:nvSpPr>
          <p:spPr>
            <a:xfrm>
              <a:off x="4252200" y="1511191"/>
              <a:ext cx="3688718" cy="3688718"/>
            </a:xfrm>
            <a:prstGeom prst="rect">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36" name="矩形 35"/>
            <p:cNvSpPr/>
            <p:nvPr/>
          </p:nvSpPr>
          <p:spPr>
            <a:xfrm>
              <a:off x="4490746" y="1749737"/>
              <a:ext cx="3211627" cy="3211627"/>
            </a:xfrm>
            <a:prstGeom prst="rect">
              <a:avLst/>
            </a:prstGeom>
            <a:gradFill flip="none" rotWithShape="1">
              <a:gsLst>
                <a:gs pos="100000">
                  <a:srgbClr val="D0D8CD"/>
                </a:gs>
                <a:gs pos="0">
                  <a:srgbClr val="FFFFFF"/>
                </a:gs>
                <a:gs pos="50000">
                  <a:srgbClr val="F4F4F4"/>
                </a:gs>
              </a:gsLst>
              <a:lin ang="16200000" scaled="1"/>
              <a:tileRect/>
            </a:gradFill>
            <a:ln w="57150">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9900" b="1" dirty="0" smtClean="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rPr>
                <a:t>2</a:t>
              </a:r>
              <a:endParaRPr lang="en-US" altLang="zh-CN" sz="19900" b="1" dirty="0">
                <a:solidFill>
                  <a:srgbClr val="5B9E47"/>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grpSp>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4023960" y="4915544"/>
            <a:ext cx="4144083" cy="769441"/>
          </a:xfrm>
          <a:prstGeom prst="rect">
            <a:avLst/>
          </a:prstGeom>
          <a:noFill/>
        </p:spPr>
        <p:txBody>
          <a:bodyPr wrap="none" rtlCol="0">
            <a:spAutoFit/>
          </a:bodyPr>
          <a:lstStyle/>
          <a:p>
            <a:pPr algn="ctr"/>
            <a:r>
              <a:rPr lang="en-US" altLang="zh-CN" sz="4400" dirty="0">
                <a:solidFill>
                  <a:schemeClr val="bg1"/>
                </a:solidFill>
                <a:effectLst>
                  <a:outerShdw blurRad="50800" dist="38100" dir="8100000" algn="tr" rotWithShape="0">
                    <a:prstClr val="black">
                      <a:alpha val="40000"/>
                    </a:prstClr>
                  </a:outerShdw>
                </a:effectLst>
                <a:latin typeface="华文细黑" panose="02010600040101010101" pitchFamily="2" charset="-122"/>
                <a:ea typeface="华文细黑" panose="02010600040101010101" pitchFamily="2" charset="-122"/>
                <a:cs typeface="Segoe UI Black" panose="020B0A02040204020203" pitchFamily="34" charset="0"/>
              </a:rPr>
              <a:t>Click to add title</a:t>
            </a:r>
          </a:p>
        </p:txBody>
      </p:sp>
      <p:sp>
        <p:nvSpPr>
          <p:cNvPr id="24" name="文本框 23"/>
          <p:cNvSpPr txBox="1"/>
          <p:nvPr/>
        </p:nvSpPr>
        <p:spPr>
          <a:xfrm>
            <a:off x="2585040" y="5679998"/>
            <a:ext cx="7021922" cy="400110"/>
          </a:xfrm>
          <a:prstGeom prst="rect">
            <a:avLst/>
          </a:prstGeom>
          <a:noFill/>
        </p:spPr>
        <p:txBody>
          <a:bodyPr wrap="none" rtlCol="0">
            <a:spAutoFit/>
          </a:bodyPr>
          <a:lstStyle/>
          <a:p>
            <a:pPr algn="ctr"/>
            <a:r>
              <a:rPr lang="en-US" altLang="zh-CN" sz="2000" dirty="0">
                <a:solidFill>
                  <a:schemeClr val="bg1"/>
                </a:solidFill>
                <a:effectLst>
                  <a:outerShdw blurRad="50800" dist="38100" dir="8100000" algn="tr" rotWithShape="0">
                    <a:prstClr val="black">
                      <a:alpha val="40000"/>
                    </a:prstClr>
                  </a:outerShdw>
                </a:effectLst>
                <a:latin typeface="Segoe UI Light" panose="020B0502040204020203" pitchFamily="34" charset="0"/>
                <a:ea typeface="华文细黑" panose="02010600040101010101" pitchFamily="2" charset="-122"/>
                <a:cs typeface="Segoe UI Light" panose="020B0502040204020203" pitchFamily="34" charset="0"/>
              </a:rPr>
              <a:t>Thought for customer service "is the sacred mission of hi design</a:t>
            </a:r>
          </a:p>
        </p:txBody>
      </p:sp>
    </p:spTree>
    <p:extLst>
      <p:ext uri="{BB962C8B-B14F-4D97-AF65-F5344CB8AC3E}">
        <p14:creationId xmlns:p14="http://schemas.microsoft.com/office/powerpoint/2010/main" val="123372837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64" name="椭圆 63"/>
          <p:cNvSpPr/>
          <p:nvPr/>
        </p:nvSpPr>
        <p:spPr>
          <a:xfrm>
            <a:off x="966970" y="2138707"/>
            <a:ext cx="2240823" cy="22408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p:cNvSpPr txBox="1"/>
          <p:nvPr/>
        </p:nvSpPr>
        <p:spPr>
          <a:xfrm>
            <a:off x="1121935" y="2784342"/>
            <a:ext cx="1930891"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solidFill>
                  <a:srgbClr val="00B050"/>
                </a:solidFill>
                <a:latin typeface="华文细黑" panose="02010600040101010101" pitchFamily="2" charset="-122"/>
                <a:ea typeface="华文细黑" panose="02010600040101010101" pitchFamily="2" charset="-122"/>
              </a:rPr>
              <a:t>9,300</a:t>
            </a:r>
            <a:endParaRPr lang="zh-CN" altLang="en-US" dirty="0">
              <a:solidFill>
                <a:srgbClr val="00B050"/>
              </a:solidFill>
              <a:latin typeface="华文细黑" panose="02010600040101010101" pitchFamily="2" charset="-122"/>
              <a:ea typeface="华文细黑" panose="02010600040101010101" pitchFamily="2" charset="-122"/>
            </a:endParaRPr>
          </a:p>
        </p:txBody>
      </p:sp>
      <p:sp>
        <p:nvSpPr>
          <p:cNvPr id="66" name="文本框 65"/>
          <p:cNvSpPr txBox="1"/>
          <p:nvPr/>
        </p:nvSpPr>
        <p:spPr>
          <a:xfrm>
            <a:off x="1526384" y="3511325"/>
            <a:ext cx="1121995" cy="400110"/>
          </a:xfrm>
          <a:prstGeom prst="rect">
            <a:avLst/>
          </a:prstGeom>
          <a:noFill/>
        </p:spPr>
        <p:txBody>
          <a:bodyPr wrap="square" rtlCol="0" anchor="ctr">
            <a:spAutoFit/>
          </a:bodyPr>
          <a:lstStyle/>
          <a:p>
            <a:pPr algn="ctr"/>
            <a:r>
              <a:rPr lang="en-US" altLang="zh-CN" sz="2000" dirty="0" smtClean="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67" name="椭圆 66"/>
          <p:cNvSpPr/>
          <p:nvPr/>
        </p:nvSpPr>
        <p:spPr>
          <a:xfrm>
            <a:off x="4975590" y="2138707"/>
            <a:ext cx="2240823" cy="22408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5130555" y="2784342"/>
            <a:ext cx="1930891" cy="646330"/>
          </a:xfrm>
          <a:prstGeom prst="rect">
            <a:avLst/>
          </a:prstGeom>
          <a:noFill/>
        </p:spPr>
        <p:txBody>
          <a:bodyPr wrap="square" rtlCol="0" anchor="ctr">
            <a:spAutoFit/>
          </a:bodyPr>
          <a:lstStyle/>
          <a:p>
            <a:pPr algn="ctr"/>
            <a:r>
              <a:rPr lang="en-US" altLang="zh-CN" sz="3600" dirty="0" smtClean="0">
                <a:solidFill>
                  <a:srgbClr val="00B050"/>
                </a:solidFill>
                <a:latin typeface="华文细黑" panose="02010600040101010101" pitchFamily="2" charset="-122"/>
                <a:ea typeface="华文细黑" panose="02010600040101010101" pitchFamily="2" charset="-122"/>
              </a:rPr>
              <a:t>3,500</a:t>
            </a:r>
            <a:endParaRPr lang="zh-CN" altLang="en-US" sz="3600" dirty="0">
              <a:solidFill>
                <a:srgbClr val="00B050"/>
              </a:solidFill>
              <a:latin typeface="华文细黑" panose="02010600040101010101" pitchFamily="2" charset="-122"/>
              <a:ea typeface="华文细黑" panose="02010600040101010101" pitchFamily="2" charset="-122"/>
            </a:endParaRPr>
          </a:p>
        </p:txBody>
      </p:sp>
      <p:sp>
        <p:nvSpPr>
          <p:cNvPr id="69" name="文本框 68"/>
          <p:cNvSpPr txBox="1"/>
          <p:nvPr/>
        </p:nvSpPr>
        <p:spPr>
          <a:xfrm>
            <a:off x="5535004" y="3511325"/>
            <a:ext cx="1121995" cy="400110"/>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solidFill>
                  <a:schemeClr val="tx1"/>
                </a:solidFill>
                <a:latin typeface="华文细黑" panose="02010600040101010101" pitchFamily="2" charset="-122"/>
                <a:ea typeface="华文细黑" panose="02010600040101010101" pitchFamily="2" charset="-122"/>
              </a:rPr>
              <a:t>Million</a:t>
            </a:r>
            <a:endParaRPr lang="zh-CN" altLang="en-US" sz="2000" dirty="0">
              <a:solidFill>
                <a:schemeClr val="tx1"/>
              </a:solidFill>
              <a:latin typeface="华文细黑" panose="02010600040101010101" pitchFamily="2" charset="-122"/>
              <a:ea typeface="华文细黑" panose="02010600040101010101" pitchFamily="2" charset="-122"/>
            </a:endParaRPr>
          </a:p>
        </p:txBody>
      </p:sp>
      <p:sp>
        <p:nvSpPr>
          <p:cNvPr id="70" name="椭圆 69"/>
          <p:cNvSpPr/>
          <p:nvPr/>
        </p:nvSpPr>
        <p:spPr>
          <a:xfrm>
            <a:off x="8984210" y="2138707"/>
            <a:ext cx="2240823" cy="2240824"/>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文本框 70"/>
          <p:cNvSpPr txBox="1"/>
          <p:nvPr/>
        </p:nvSpPr>
        <p:spPr>
          <a:xfrm>
            <a:off x="9139175" y="2784342"/>
            <a:ext cx="1930891"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solidFill>
                  <a:srgbClr val="00B050"/>
                </a:solidFill>
                <a:latin typeface="华文细黑" panose="02010600040101010101" pitchFamily="2" charset="-122"/>
                <a:ea typeface="华文细黑" panose="02010600040101010101" pitchFamily="2" charset="-122"/>
              </a:rPr>
              <a:t>2,400</a:t>
            </a:r>
            <a:endParaRPr lang="zh-CN" altLang="en-US" dirty="0">
              <a:solidFill>
                <a:srgbClr val="00B050"/>
              </a:solidFill>
              <a:latin typeface="华文细黑" panose="02010600040101010101" pitchFamily="2" charset="-122"/>
              <a:ea typeface="华文细黑" panose="02010600040101010101" pitchFamily="2" charset="-122"/>
            </a:endParaRPr>
          </a:p>
        </p:txBody>
      </p:sp>
      <p:sp>
        <p:nvSpPr>
          <p:cNvPr id="72" name="文本框 71"/>
          <p:cNvSpPr txBox="1"/>
          <p:nvPr/>
        </p:nvSpPr>
        <p:spPr>
          <a:xfrm>
            <a:off x="9543624" y="3511325"/>
            <a:ext cx="1121995" cy="400110"/>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solidFill>
                  <a:schemeClr val="tx1"/>
                </a:solidFill>
                <a:latin typeface="华文细黑" panose="02010600040101010101" pitchFamily="2" charset="-122"/>
                <a:ea typeface="华文细黑" panose="02010600040101010101" pitchFamily="2" charset="-122"/>
              </a:rPr>
              <a:t>Million</a:t>
            </a:r>
            <a:endParaRPr lang="zh-CN" altLang="en-US" sz="2000" dirty="0">
              <a:solidFill>
                <a:schemeClr val="tx1"/>
              </a:solidFill>
              <a:latin typeface="华文细黑" panose="02010600040101010101" pitchFamily="2" charset="-122"/>
              <a:ea typeface="华文细黑" panose="02010600040101010101" pitchFamily="2" charset="-122"/>
            </a:endParaRPr>
          </a:p>
        </p:txBody>
      </p:sp>
      <p:sp>
        <p:nvSpPr>
          <p:cNvPr id="73" name="矩形 55"/>
          <p:cNvSpPr/>
          <p:nvPr/>
        </p:nvSpPr>
        <p:spPr>
          <a:xfrm>
            <a:off x="747189" y="4523956"/>
            <a:ext cx="2680385" cy="701731"/>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74" name="矩形 55"/>
          <p:cNvSpPr/>
          <p:nvPr/>
        </p:nvSpPr>
        <p:spPr>
          <a:xfrm>
            <a:off x="4755809" y="4523956"/>
            <a:ext cx="2680385" cy="701731"/>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75" name="矩形 55"/>
          <p:cNvSpPr/>
          <p:nvPr/>
        </p:nvSpPr>
        <p:spPr>
          <a:xfrm>
            <a:off x="8764429" y="4523956"/>
            <a:ext cx="2680385" cy="701731"/>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Tree>
    <p:extLst>
      <p:ext uri="{BB962C8B-B14F-4D97-AF65-F5344CB8AC3E}">
        <p14:creationId xmlns:p14="http://schemas.microsoft.com/office/powerpoint/2010/main" val="24139772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grpSp>
        <p:nvGrpSpPr>
          <p:cNvPr id="14" name="组合 68"/>
          <p:cNvGrpSpPr/>
          <p:nvPr/>
        </p:nvGrpSpPr>
        <p:grpSpPr>
          <a:xfrm>
            <a:off x="7891323" y="2905728"/>
            <a:ext cx="1971347" cy="1875140"/>
            <a:chOff x="5929313" y="3817937"/>
            <a:chExt cx="1854201" cy="1763712"/>
          </a:xfrm>
          <a:solidFill>
            <a:srgbClr val="00B050"/>
          </a:solidFill>
        </p:grpSpPr>
        <p:sp>
          <p:nvSpPr>
            <p:cNvPr id="15" name="Freeform 30"/>
            <p:cNvSpPr>
              <a:spLocks/>
            </p:cNvSpPr>
            <p:nvPr/>
          </p:nvSpPr>
          <p:spPr bwMode="auto">
            <a:xfrm>
              <a:off x="6369051" y="3825874"/>
              <a:ext cx="395288" cy="187325"/>
            </a:xfrm>
            <a:custGeom>
              <a:avLst/>
              <a:gdLst>
                <a:gd name="T0" fmla="*/ 0 w 105"/>
                <a:gd name="T1" fmla="*/ 40 h 50"/>
                <a:gd name="T2" fmla="*/ 105 w 105"/>
                <a:gd name="T3" fmla="*/ 0 h 50"/>
                <a:gd name="T4" fmla="*/ 95 w 105"/>
                <a:gd name="T5" fmla="*/ 40 h 50"/>
                <a:gd name="T6" fmla="*/ 75 w 105"/>
                <a:gd name="T7" fmla="*/ 50 h 50"/>
                <a:gd name="T8" fmla="*/ 0 w 105"/>
                <a:gd name="T9" fmla="*/ 40 h 50"/>
              </a:gdLst>
              <a:ahLst/>
              <a:cxnLst>
                <a:cxn ang="0">
                  <a:pos x="T0" y="T1"/>
                </a:cxn>
                <a:cxn ang="0">
                  <a:pos x="T2" y="T3"/>
                </a:cxn>
                <a:cxn ang="0">
                  <a:pos x="T4" y="T5"/>
                </a:cxn>
                <a:cxn ang="0">
                  <a:pos x="T6" y="T7"/>
                </a:cxn>
                <a:cxn ang="0">
                  <a:pos x="T8" y="T9"/>
                </a:cxn>
              </a:cxnLst>
              <a:rect l="0" t="0" r="r" b="b"/>
              <a:pathLst>
                <a:path w="105" h="50">
                  <a:moveTo>
                    <a:pt x="0" y="40"/>
                  </a:moveTo>
                  <a:cubicBezTo>
                    <a:pt x="32" y="20"/>
                    <a:pt x="67" y="5"/>
                    <a:pt x="105" y="0"/>
                  </a:cubicBezTo>
                  <a:cubicBezTo>
                    <a:pt x="101" y="13"/>
                    <a:pt x="98" y="27"/>
                    <a:pt x="95" y="40"/>
                  </a:cubicBezTo>
                  <a:cubicBezTo>
                    <a:pt x="88" y="41"/>
                    <a:pt x="81" y="45"/>
                    <a:pt x="75" y="50"/>
                  </a:cubicBezTo>
                  <a:cubicBezTo>
                    <a:pt x="50" y="46"/>
                    <a:pt x="25" y="43"/>
                    <a:pt x="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1"/>
            <p:cNvSpPr>
              <a:spLocks/>
            </p:cNvSpPr>
            <p:nvPr/>
          </p:nvSpPr>
          <p:spPr bwMode="auto">
            <a:xfrm>
              <a:off x="6783388" y="3817937"/>
              <a:ext cx="288925" cy="176212"/>
            </a:xfrm>
            <a:custGeom>
              <a:avLst/>
              <a:gdLst>
                <a:gd name="T0" fmla="*/ 11 w 77"/>
                <a:gd name="T1" fmla="*/ 2 h 47"/>
                <a:gd name="T2" fmla="*/ 77 w 77"/>
                <a:gd name="T3" fmla="*/ 8 h 47"/>
                <a:gd name="T4" fmla="*/ 0 w 77"/>
                <a:gd name="T5" fmla="*/ 47 h 47"/>
                <a:gd name="T6" fmla="*/ 11 w 77"/>
                <a:gd name="T7" fmla="*/ 2 h 47"/>
              </a:gdLst>
              <a:ahLst/>
              <a:cxnLst>
                <a:cxn ang="0">
                  <a:pos x="T0" y="T1"/>
                </a:cxn>
                <a:cxn ang="0">
                  <a:pos x="T2" y="T3"/>
                </a:cxn>
                <a:cxn ang="0">
                  <a:pos x="T4" y="T5"/>
                </a:cxn>
                <a:cxn ang="0">
                  <a:pos x="T6" y="T7"/>
                </a:cxn>
              </a:cxnLst>
              <a:rect l="0" t="0" r="r" b="b"/>
              <a:pathLst>
                <a:path w="77" h="47">
                  <a:moveTo>
                    <a:pt x="11" y="2"/>
                  </a:moveTo>
                  <a:cubicBezTo>
                    <a:pt x="33" y="0"/>
                    <a:pt x="56" y="2"/>
                    <a:pt x="77" y="8"/>
                  </a:cubicBezTo>
                  <a:cubicBezTo>
                    <a:pt x="50" y="18"/>
                    <a:pt x="24" y="30"/>
                    <a:pt x="0" y="47"/>
                  </a:cubicBezTo>
                  <a:cubicBezTo>
                    <a:pt x="3" y="31"/>
                    <a:pt x="7" y="1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33"/>
            <p:cNvSpPr>
              <a:spLocks/>
            </p:cNvSpPr>
            <p:nvPr/>
          </p:nvSpPr>
          <p:spPr bwMode="auto">
            <a:xfrm>
              <a:off x="6802438" y="3878262"/>
              <a:ext cx="661988" cy="511175"/>
            </a:xfrm>
            <a:custGeom>
              <a:avLst/>
              <a:gdLst>
                <a:gd name="T0" fmla="*/ 0 w 176"/>
                <a:gd name="T1" fmla="*/ 45 h 136"/>
                <a:gd name="T2" fmla="*/ 100 w 176"/>
                <a:gd name="T3" fmla="*/ 0 h 136"/>
                <a:gd name="T4" fmla="*/ 172 w 176"/>
                <a:gd name="T5" fmla="*/ 44 h 136"/>
                <a:gd name="T6" fmla="*/ 170 w 176"/>
                <a:gd name="T7" fmla="*/ 136 h 136"/>
                <a:gd name="T8" fmla="*/ 147 w 176"/>
                <a:gd name="T9" fmla="*/ 117 h 136"/>
                <a:gd name="T10" fmla="*/ 0 w 176"/>
                <a:gd name="T11" fmla="*/ 45 h 136"/>
              </a:gdLst>
              <a:ahLst/>
              <a:cxnLst>
                <a:cxn ang="0">
                  <a:pos x="T0" y="T1"/>
                </a:cxn>
                <a:cxn ang="0">
                  <a:pos x="T2" y="T3"/>
                </a:cxn>
                <a:cxn ang="0">
                  <a:pos x="T4" y="T5"/>
                </a:cxn>
                <a:cxn ang="0">
                  <a:pos x="T6" y="T7"/>
                </a:cxn>
                <a:cxn ang="0">
                  <a:pos x="T8" y="T9"/>
                </a:cxn>
                <a:cxn ang="0">
                  <a:pos x="T10" y="T11"/>
                </a:cxn>
              </a:cxnLst>
              <a:rect l="0" t="0" r="r" b="b"/>
              <a:pathLst>
                <a:path w="176" h="136">
                  <a:moveTo>
                    <a:pt x="0" y="45"/>
                  </a:moveTo>
                  <a:cubicBezTo>
                    <a:pt x="30" y="24"/>
                    <a:pt x="64" y="9"/>
                    <a:pt x="100" y="0"/>
                  </a:cubicBezTo>
                  <a:cubicBezTo>
                    <a:pt x="127" y="9"/>
                    <a:pt x="151" y="25"/>
                    <a:pt x="172" y="44"/>
                  </a:cubicBezTo>
                  <a:cubicBezTo>
                    <a:pt x="172" y="75"/>
                    <a:pt x="176" y="106"/>
                    <a:pt x="170" y="136"/>
                  </a:cubicBezTo>
                  <a:cubicBezTo>
                    <a:pt x="161" y="131"/>
                    <a:pt x="155" y="123"/>
                    <a:pt x="147" y="117"/>
                  </a:cubicBezTo>
                  <a:cubicBezTo>
                    <a:pt x="105" y="82"/>
                    <a:pt x="53" y="60"/>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34"/>
            <p:cNvSpPr>
              <a:spLocks/>
            </p:cNvSpPr>
            <p:nvPr/>
          </p:nvSpPr>
          <p:spPr bwMode="auto">
            <a:xfrm>
              <a:off x="6113463" y="4032249"/>
              <a:ext cx="541338" cy="782637"/>
            </a:xfrm>
            <a:custGeom>
              <a:avLst/>
              <a:gdLst>
                <a:gd name="T0" fmla="*/ 0 w 144"/>
                <a:gd name="T1" fmla="*/ 62 h 208"/>
                <a:gd name="T2" fmla="*/ 48 w 144"/>
                <a:gd name="T3" fmla="*/ 2 h 208"/>
                <a:gd name="T4" fmla="*/ 140 w 144"/>
                <a:gd name="T5" fmla="*/ 10 h 208"/>
                <a:gd name="T6" fmla="*/ 128 w 144"/>
                <a:gd name="T7" fmla="*/ 34 h 208"/>
                <a:gd name="T8" fmla="*/ 46 w 144"/>
                <a:gd name="T9" fmla="*/ 208 h 208"/>
                <a:gd name="T10" fmla="*/ 0 w 144"/>
                <a:gd name="T11" fmla="*/ 62 h 208"/>
              </a:gdLst>
              <a:ahLst/>
              <a:cxnLst>
                <a:cxn ang="0">
                  <a:pos x="T0" y="T1"/>
                </a:cxn>
                <a:cxn ang="0">
                  <a:pos x="T2" y="T3"/>
                </a:cxn>
                <a:cxn ang="0">
                  <a:pos x="T4" y="T5"/>
                </a:cxn>
                <a:cxn ang="0">
                  <a:pos x="T6" y="T7"/>
                </a:cxn>
                <a:cxn ang="0">
                  <a:pos x="T8" y="T9"/>
                </a:cxn>
                <a:cxn ang="0">
                  <a:pos x="T10" y="T11"/>
                </a:cxn>
              </a:cxnLst>
              <a:rect l="0" t="0" r="r" b="b"/>
              <a:pathLst>
                <a:path w="144" h="208">
                  <a:moveTo>
                    <a:pt x="0" y="62"/>
                  </a:moveTo>
                  <a:cubicBezTo>
                    <a:pt x="12" y="39"/>
                    <a:pt x="29" y="19"/>
                    <a:pt x="48" y="2"/>
                  </a:cubicBezTo>
                  <a:cubicBezTo>
                    <a:pt x="79" y="0"/>
                    <a:pt x="110" y="5"/>
                    <a:pt x="140" y="10"/>
                  </a:cubicBezTo>
                  <a:cubicBezTo>
                    <a:pt x="144" y="21"/>
                    <a:pt x="134" y="27"/>
                    <a:pt x="128" y="34"/>
                  </a:cubicBezTo>
                  <a:cubicBezTo>
                    <a:pt x="84" y="82"/>
                    <a:pt x="60" y="145"/>
                    <a:pt x="46" y="208"/>
                  </a:cubicBezTo>
                  <a:cubicBezTo>
                    <a:pt x="16" y="166"/>
                    <a:pt x="2" y="113"/>
                    <a:pt x="0"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7"/>
            <p:cNvSpPr>
              <a:spLocks/>
            </p:cNvSpPr>
            <p:nvPr/>
          </p:nvSpPr>
          <p:spPr bwMode="auto">
            <a:xfrm>
              <a:off x="6750051" y="4108449"/>
              <a:ext cx="673100" cy="923925"/>
            </a:xfrm>
            <a:custGeom>
              <a:avLst/>
              <a:gdLst>
                <a:gd name="T0" fmla="*/ 6 w 179"/>
                <a:gd name="T1" fmla="*/ 42 h 246"/>
                <a:gd name="T2" fmla="*/ 14 w 179"/>
                <a:gd name="T3" fmla="*/ 0 h 246"/>
                <a:gd name="T4" fmla="*/ 170 w 179"/>
                <a:gd name="T5" fmla="*/ 84 h 246"/>
                <a:gd name="T6" fmla="*/ 179 w 179"/>
                <a:gd name="T7" fmla="*/ 116 h 246"/>
                <a:gd name="T8" fmla="*/ 132 w 179"/>
                <a:gd name="T9" fmla="*/ 246 h 246"/>
                <a:gd name="T10" fmla="*/ 114 w 179"/>
                <a:gd name="T11" fmla="*/ 246 h 246"/>
                <a:gd name="T12" fmla="*/ 6 w 179"/>
                <a:gd name="T13" fmla="*/ 42 h 246"/>
              </a:gdLst>
              <a:ahLst/>
              <a:cxnLst>
                <a:cxn ang="0">
                  <a:pos x="T0" y="T1"/>
                </a:cxn>
                <a:cxn ang="0">
                  <a:pos x="T2" y="T3"/>
                </a:cxn>
                <a:cxn ang="0">
                  <a:pos x="T4" y="T5"/>
                </a:cxn>
                <a:cxn ang="0">
                  <a:pos x="T6" y="T7"/>
                </a:cxn>
                <a:cxn ang="0">
                  <a:pos x="T8" y="T9"/>
                </a:cxn>
                <a:cxn ang="0">
                  <a:pos x="T10" y="T11"/>
                </a:cxn>
                <a:cxn ang="0">
                  <a:pos x="T12" y="T13"/>
                </a:cxn>
              </a:cxnLst>
              <a:rect l="0" t="0" r="r" b="b"/>
              <a:pathLst>
                <a:path w="179" h="246">
                  <a:moveTo>
                    <a:pt x="6" y="42"/>
                  </a:moveTo>
                  <a:cubicBezTo>
                    <a:pt x="6" y="28"/>
                    <a:pt x="0" y="10"/>
                    <a:pt x="14" y="0"/>
                  </a:cubicBezTo>
                  <a:cubicBezTo>
                    <a:pt x="71" y="16"/>
                    <a:pt x="127" y="42"/>
                    <a:pt x="170" y="84"/>
                  </a:cubicBezTo>
                  <a:cubicBezTo>
                    <a:pt x="168" y="96"/>
                    <a:pt x="170" y="108"/>
                    <a:pt x="179" y="116"/>
                  </a:cubicBezTo>
                  <a:cubicBezTo>
                    <a:pt x="171" y="161"/>
                    <a:pt x="156" y="206"/>
                    <a:pt x="132" y="246"/>
                  </a:cubicBezTo>
                  <a:cubicBezTo>
                    <a:pt x="126" y="246"/>
                    <a:pt x="120" y="246"/>
                    <a:pt x="114" y="246"/>
                  </a:cubicBezTo>
                  <a:cubicBezTo>
                    <a:pt x="57" y="192"/>
                    <a:pt x="13" y="121"/>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38"/>
            <p:cNvSpPr>
              <a:spLocks/>
            </p:cNvSpPr>
            <p:nvPr/>
          </p:nvSpPr>
          <p:spPr bwMode="auto">
            <a:xfrm>
              <a:off x="7505701" y="4103687"/>
              <a:ext cx="277813" cy="766762"/>
            </a:xfrm>
            <a:custGeom>
              <a:avLst/>
              <a:gdLst>
                <a:gd name="T0" fmla="*/ 2 w 74"/>
                <a:gd name="T1" fmla="*/ 0 h 204"/>
                <a:gd name="T2" fmla="*/ 57 w 74"/>
                <a:gd name="T3" fmla="*/ 204 h 204"/>
                <a:gd name="T4" fmla="*/ 11 w 74"/>
                <a:gd name="T5" fmla="*/ 110 h 204"/>
                <a:gd name="T6" fmla="*/ 0 w 74"/>
                <a:gd name="T7" fmla="*/ 74 h 204"/>
                <a:gd name="T8" fmla="*/ 2 w 74"/>
                <a:gd name="T9" fmla="*/ 0 h 204"/>
              </a:gdLst>
              <a:ahLst/>
              <a:cxnLst>
                <a:cxn ang="0">
                  <a:pos x="T0" y="T1"/>
                </a:cxn>
                <a:cxn ang="0">
                  <a:pos x="T2" y="T3"/>
                </a:cxn>
                <a:cxn ang="0">
                  <a:pos x="T4" y="T5"/>
                </a:cxn>
                <a:cxn ang="0">
                  <a:pos x="T6" y="T7"/>
                </a:cxn>
                <a:cxn ang="0">
                  <a:pos x="T8" y="T9"/>
                </a:cxn>
              </a:cxnLst>
              <a:rect l="0" t="0" r="r" b="b"/>
              <a:pathLst>
                <a:path w="74" h="204">
                  <a:moveTo>
                    <a:pt x="2" y="0"/>
                  </a:moveTo>
                  <a:cubicBezTo>
                    <a:pt x="51" y="54"/>
                    <a:pt x="74" y="132"/>
                    <a:pt x="57" y="204"/>
                  </a:cubicBezTo>
                  <a:cubicBezTo>
                    <a:pt x="47" y="170"/>
                    <a:pt x="31" y="138"/>
                    <a:pt x="11" y="110"/>
                  </a:cubicBezTo>
                  <a:cubicBezTo>
                    <a:pt x="18" y="97"/>
                    <a:pt x="12" y="81"/>
                    <a:pt x="0" y="74"/>
                  </a:cubicBezTo>
                  <a:cubicBezTo>
                    <a:pt x="2" y="49"/>
                    <a:pt x="2" y="25"/>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1"/>
            <p:cNvSpPr>
              <a:spLocks/>
            </p:cNvSpPr>
            <p:nvPr/>
          </p:nvSpPr>
          <p:spPr bwMode="auto">
            <a:xfrm>
              <a:off x="6351588" y="4141787"/>
              <a:ext cx="796925" cy="1157287"/>
            </a:xfrm>
            <a:custGeom>
              <a:avLst/>
              <a:gdLst>
                <a:gd name="T0" fmla="*/ 83 w 212"/>
                <a:gd name="T1" fmla="*/ 7 h 308"/>
                <a:gd name="T2" fmla="*/ 96 w 212"/>
                <a:gd name="T3" fmla="*/ 0 h 308"/>
                <a:gd name="T4" fmla="*/ 158 w 212"/>
                <a:gd name="T5" fmla="*/ 189 h 308"/>
                <a:gd name="T6" fmla="*/ 208 w 212"/>
                <a:gd name="T7" fmla="*/ 247 h 308"/>
                <a:gd name="T8" fmla="*/ 212 w 212"/>
                <a:gd name="T9" fmla="*/ 273 h 308"/>
                <a:gd name="T10" fmla="*/ 180 w 212"/>
                <a:gd name="T11" fmla="*/ 304 h 308"/>
                <a:gd name="T12" fmla="*/ 151 w 212"/>
                <a:gd name="T13" fmla="*/ 308 h 308"/>
                <a:gd name="T14" fmla="*/ 8 w 212"/>
                <a:gd name="T15" fmla="*/ 211 h 308"/>
                <a:gd name="T16" fmla="*/ 0 w 212"/>
                <a:gd name="T17" fmla="*/ 178 h 308"/>
                <a:gd name="T18" fmla="*/ 83 w 212"/>
                <a:gd name="T19"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308">
                  <a:moveTo>
                    <a:pt x="83" y="7"/>
                  </a:moveTo>
                  <a:cubicBezTo>
                    <a:pt x="86" y="3"/>
                    <a:pt x="91" y="1"/>
                    <a:pt x="96" y="0"/>
                  </a:cubicBezTo>
                  <a:cubicBezTo>
                    <a:pt x="95" y="68"/>
                    <a:pt x="118" y="135"/>
                    <a:pt x="158" y="189"/>
                  </a:cubicBezTo>
                  <a:cubicBezTo>
                    <a:pt x="172" y="210"/>
                    <a:pt x="190" y="229"/>
                    <a:pt x="208" y="247"/>
                  </a:cubicBezTo>
                  <a:cubicBezTo>
                    <a:pt x="210" y="256"/>
                    <a:pt x="209" y="264"/>
                    <a:pt x="212" y="273"/>
                  </a:cubicBezTo>
                  <a:cubicBezTo>
                    <a:pt x="202" y="284"/>
                    <a:pt x="192" y="295"/>
                    <a:pt x="180" y="304"/>
                  </a:cubicBezTo>
                  <a:cubicBezTo>
                    <a:pt x="170" y="301"/>
                    <a:pt x="160" y="302"/>
                    <a:pt x="151" y="308"/>
                  </a:cubicBezTo>
                  <a:cubicBezTo>
                    <a:pt x="97" y="286"/>
                    <a:pt x="46" y="255"/>
                    <a:pt x="8" y="211"/>
                  </a:cubicBezTo>
                  <a:cubicBezTo>
                    <a:pt x="12" y="199"/>
                    <a:pt x="9" y="187"/>
                    <a:pt x="0" y="178"/>
                  </a:cubicBezTo>
                  <a:cubicBezTo>
                    <a:pt x="12" y="115"/>
                    <a:pt x="38" y="53"/>
                    <a:pt x="8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4"/>
            <p:cNvSpPr>
              <a:spLocks/>
            </p:cNvSpPr>
            <p:nvPr/>
          </p:nvSpPr>
          <p:spPr bwMode="auto">
            <a:xfrm>
              <a:off x="5929313" y="4364037"/>
              <a:ext cx="334963" cy="942975"/>
            </a:xfrm>
            <a:custGeom>
              <a:avLst/>
              <a:gdLst>
                <a:gd name="T0" fmla="*/ 88 w 89"/>
                <a:gd name="T1" fmla="*/ 251 h 251"/>
                <a:gd name="T2" fmla="*/ 36 w 89"/>
                <a:gd name="T3" fmla="*/ 0 h 251"/>
                <a:gd name="T4" fmla="*/ 79 w 89"/>
                <a:gd name="T5" fmla="*/ 124 h 251"/>
                <a:gd name="T6" fmla="*/ 89 w 89"/>
                <a:gd name="T7" fmla="*/ 162 h 251"/>
                <a:gd name="T8" fmla="*/ 88 w 89"/>
                <a:gd name="T9" fmla="*/ 251 h 251"/>
              </a:gdLst>
              <a:ahLst/>
              <a:cxnLst>
                <a:cxn ang="0">
                  <a:pos x="T0" y="T1"/>
                </a:cxn>
                <a:cxn ang="0">
                  <a:pos x="T2" y="T3"/>
                </a:cxn>
                <a:cxn ang="0">
                  <a:pos x="T4" y="T5"/>
                </a:cxn>
                <a:cxn ang="0">
                  <a:pos x="T6" y="T7"/>
                </a:cxn>
                <a:cxn ang="0">
                  <a:pos x="T8" y="T9"/>
                </a:cxn>
              </a:cxnLst>
              <a:rect l="0" t="0" r="r" b="b"/>
              <a:pathLst>
                <a:path w="89" h="251">
                  <a:moveTo>
                    <a:pt x="88" y="251"/>
                  </a:moveTo>
                  <a:cubicBezTo>
                    <a:pt x="21" y="188"/>
                    <a:pt x="0" y="84"/>
                    <a:pt x="36" y="0"/>
                  </a:cubicBezTo>
                  <a:cubicBezTo>
                    <a:pt x="41" y="44"/>
                    <a:pt x="56" y="86"/>
                    <a:pt x="79" y="124"/>
                  </a:cubicBezTo>
                  <a:cubicBezTo>
                    <a:pt x="74" y="138"/>
                    <a:pt x="75" y="154"/>
                    <a:pt x="89" y="162"/>
                  </a:cubicBezTo>
                  <a:cubicBezTo>
                    <a:pt x="88" y="192"/>
                    <a:pt x="85" y="221"/>
                    <a:pt x="88" y="2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7"/>
            <p:cNvSpPr>
              <a:spLocks/>
            </p:cNvSpPr>
            <p:nvPr/>
          </p:nvSpPr>
          <p:spPr bwMode="auto">
            <a:xfrm>
              <a:off x="7294563" y="4532312"/>
              <a:ext cx="390525" cy="755650"/>
            </a:xfrm>
            <a:custGeom>
              <a:avLst/>
              <a:gdLst>
                <a:gd name="T0" fmla="*/ 48 w 104"/>
                <a:gd name="T1" fmla="*/ 13 h 201"/>
                <a:gd name="T2" fmla="*/ 56 w 104"/>
                <a:gd name="T3" fmla="*/ 7 h 201"/>
                <a:gd name="T4" fmla="*/ 104 w 104"/>
                <a:gd name="T5" fmla="*/ 120 h 201"/>
                <a:gd name="T6" fmla="*/ 56 w 104"/>
                <a:gd name="T7" fmla="*/ 201 h 201"/>
                <a:gd name="T8" fmla="*/ 3 w 104"/>
                <a:gd name="T9" fmla="*/ 164 h 201"/>
                <a:gd name="T10" fmla="*/ 0 w 104"/>
                <a:gd name="T11" fmla="*/ 140 h 201"/>
                <a:gd name="T12" fmla="*/ 48 w 104"/>
                <a:gd name="T13" fmla="*/ 13 h 201"/>
              </a:gdLst>
              <a:ahLst/>
              <a:cxnLst>
                <a:cxn ang="0">
                  <a:pos x="T0" y="T1"/>
                </a:cxn>
                <a:cxn ang="0">
                  <a:pos x="T2" y="T3"/>
                </a:cxn>
                <a:cxn ang="0">
                  <a:pos x="T4" y="T5"/>
                </a:cxn>
                <a:cxn ang="0">
                  <a:pos x="T6" y="T7"/>
                </a:cxn>
                <a:cxn ang="0">
                  <a:pos x="T8" y="T9"/>
                </a:cxn>
                <a:cxn ang="0">
                  <a:pos x="T10" y="T11"/>
                </a:cxn>
                <a:cxn ang="0">
                  <a:pos x="T12" y="T13"/>
                </a:cxn>
              </a:cxnLst>
              <a:rect l="0" t="0" r="r" b="b"/>
              <a:pathLst>
                <a:path w="104" h="201">
                  <a:moveTo>
                    <a:pt x="48" y="13"/>
                  </a:moveTo>
                  <a:cubicBezTo>
                    <a:pt x="48" y="8"/>
                    <a:pt x="51" y="0"/>
                    <a:pt x="56" y="7"/>
                  </a:cubicBezTo>
                  <a:cubicBezTo>
                    <a:pt x="80" y="41"/>
                    <a:pt x="97" y="80"/>
                    <a:pt x="104" y="120"/>
                  </a:cubicBezTo>
                  <a:cubicBezTo>
                    <a:pt x="95" y="150"/>
                    <a:pt x="76" y="177"/>
                    <a:pt x="56" y="201"/>
                  </a:cubicBezTo>
                  <a:cubicBezTo>
                    <a:pt x="37" y="190"/>
                    <a:pt x="20" y="177"/>
                    <a:pt x="3" y="164"/>
                  </a:cubicBezTo>
                  <a:cubicBezTo>
                    <a:pt x="3" y="156"/>
                    <a:pt x="2" y="148"/>
                    <a:pt x="0" y="140"/>
                  </a:cubicBezTo>
                  <a:cubicBezTo>
                    <a:pt x="23" y="101"/>
                    <a:pt x="39" y="58"/>
                    <a:pt x="4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2"/>
            <p:cNvSpPr>
              <a:spLocks/>
            </p:cNvSpPr>
            <p:nvPr/>
          </p:nvSpPr>
          <p:spPr bwMode="auto">
            <a:xfrm>
              <a:off x="6308726" y="4964112"/>
              <a:ext cx="587375" cy="546100"/>
            </a:xfrm>
            <a:custGeom>
              <a:avLst/>
              <a:gdLst>
                <a:gd name="T0" fmla="*/ 4 w 156"/>
                <a:gd name="T1" fmla="*/ 0 h 145"/>
                <a:gd name="T2" fmla="*/ 155 w 156"/>
                <a:gd name="T3" fmla="*/ 103 h 145"/>
                <a:gd name="T4" fmla="*/ 156 w 156"/>
                <a:gd name="T5" fmla="*/ 110 h 145"/>
                <a:gd name="T6" fmla="*/ 71 w 156"/>
                <a:gd name="T7" fmla="*/ 145 h 145"/>
                <a:gd name="T8" fmla="*/ 4 w 156"/>
                <a:gd name="T9" fmla="*/ 106 h 145"/>
                <a:gd name="T10" fmla="*/ 4 w 156"/>
                <a:gd name="T11" fmla="*/ 0 h 145"/>
              </a:gdLst>
              <a:ahLst/>
              <a:cxnLst>
                <a:cxn ang="0">
                  <a:pos x="T0" y="T1"/>
                </a:cxn>
                <a:cxn ang="0">
                  <a:pos x="T2" y="T3"/>
                </a:cxn>
                <a:cxn ang="0">
                  <a:pos x="T4" y="T5"/>
                </a:cxn>
                <a:cxn ang="0">
                  <a:pos x="T6" y="T7"/>
                </a:cxn>
                <a:cxn ang="0">
                  <a:pos x="T8" y="T9"/>
                </a:cxn>
                <a:cxn ang="0">
                  <a:pos x="T10" y="T11"/>
                </a:cxn>
              </a:cxnLst>
              <a:rect l="0" t="0" r="r" b="b"/>
              <a:pathLst>
                <a:path w="156" h="145">
                  <a:moveTo>
                    <a:pt x="4" y="0"/>
                  </a:moveTo>
                  <a:cubicBezTo>
                    <a:pt x="46" y="46"/>
                    <a:pt x="99" y="79"/>
                    <a:pt x="155" y="103"/>
                  </a:cubicBezTo>
                  <a:cubicBezTo>
                    <a:pt x="155" y="105"/>
                    <a:pt x="156" y="108"/>
                    <a:pt x="156" y="110"/>
                  </a:cubicBezTo>
                  <a:cubicBezTo>
                    <a:pt x="130" y="126"/>
                    <a:pt x="101" y="137"/>
                    <a:pt x="71" y="145"/>
                  </a:cubicBezTo>
                  <a:cubicBezTo>
                    <a:pt x="47" y="135"/>
                    <a:pt x="23" y="124"/>
                    <a:pt x="4" y="106"/>
                  </a:cubicBezTo>
                  <a:cubicBezTo>
                    <a:pt x="0" y="90"/>
                    <a:pt x="3" y="17"/>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7"/>
            <p:cNvSpPr>
              <a:spLocks/>
            </p:cNvSpPr>
            <p:nvPr/>
          </p:nvSpPr>
          <p:spPr bwMode="auto">
            <a:xfrm>
              <a:off x="7053263" y="5191124"/>
              <a:ext cx="406400" cy="250825"/>
            </a:xfrm>
            <a:custGeom>
              <a:avLst/>
              <a:gdLst>
                <a:gd name="T0" fmla="*/ 36 w 108"/>
                <a:gd name="T1" fmla="*/ 4 h 67"/>
                <a:gd name="T2" fmla="*/ 57 w 108"/>
                <a:gd name="T3" fmla="*/ 0 h 67"/>
                <a:gd name="T4" fmla="*/ 108 w 108"/>
                <a:gd name="T5" fmla="*/ 36 h 67"/>
                <a:gd name="T6" fmla="*/ 62 w 108"/>
                <a:gd name="T7" fmla="*/ 59 h 67"/>
                <a:gd name="T8" fmla="*/ 0 w 108"/>
                <a:gd name="T9" fmla="*/ 39 h 67"/>
                <a:gd name="T10" fmla="*/ 36 w 108"/>
                <a:gd name="T11" fmla="*/ 4 h 67"/>
              </a:gdLst>
              <a:ahLst/>
              <a:cxnLst>
                <a:cxn ang="0">
                  <a:pos x="T0" y="T1"/>
                </a:cxn>
                <a:cxn ang="0">
                  <a:pos x="T2" y="T3"/>
                </a:cxn>
                <a:cxn ang="0">
                  <a:pos x="T4" y="T5"/>
                </a:cxn>
                <a:cxn ang="0">
                  <a:pos x="T6" y="T7"/>
                </a:cxn>
                <a:cxn ang="0">
                  <a:pos x="T8" y="T9"/>
                </a:cxn>
                <a:cxn ang="0">
                  <a:pos x="T10" y="T11"/>
                </a:cxn>
              </a:cxnLst>
              <a:rect l="0" t="0" r="r" b="b"/>
              <a:pathLst>
                <a:path w="108" h="67">
                  <a:moveTo>
                    <a:pt x="36" y="4"/>
                  </a:moveTo>
                  <a:cubicBezTo>
                    <a:pt x="43" y="2"/>
                    <a:pt x="50" y="2"/>
                    <a:pt x="57" y="0"/>
                  </a:cubicBezTo>
                  <a:cubicBezTo>
                    <a:pt x="74" y="13"/>
                    <a:pt x="90" y="25"/>
                    <a:pt x="108" y="36"/>
                  </a:cubicBezTo>
                  <a:cubicBezTo>
                    <a:pt x="94" y="47"/>
                    <a:pt x="81" y="67"/>
                    <a:pt x="62" y="59"/>
                  </a:cubicBezTo>
                  <a:cubicBezTo>
                    <a:pt x="41" y="53"/>
                    <a:pt x="18" y="52"/>
                    <a:pt x="0" y="39"/>
                  </a:cubicBezTo>
                  <a:cubicBezTo>
                    <a:pt x="13" y="28"/>
                    <a:pt x="24" y="16"/>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8"/>
            <p:cNvSpPr>
              <a:spLocks/>
            </p:cNvSpPr>
            <p:nvPr/>
          </p:nvSpPr>
          <p:spPr bwMode="auto">
            <a:xfrm>
              <a:off x="6681788" y="5411787"/>
              <a:ext cx="574675" cy="169862"/>
            </a:xfrm>
            <a:custGeom>
              <a:avLst/>
              <a:gdLst>
                <a:gd name="T0" fmla="*/ 100 w 153"/>
                <a:gd name="T1" fmla="*/ 0 h 45"/>
                <a:gd name="T2" fmla="*/ 153 w 153"/>
                <a:gd name="T3" fmla="*/ 14 h 45"/>
                <a:gd name="T4" fmla="*/ 0 w 153"/>
                <a:gd name="T5" fmla="*/ 33 h 45"/>
                <a:gd name="T6" fmla="*/ 63 w 153"/>
                <a:gd name="T7" fmla="*/ 5 h 45"/>
                <a:gd name="T8" fmla="*/ 100 w 153"/>
                <a:gd name="T9" fmla="*/ 0 h 45"/>
              </a:gdLst>
              <a:ahLst/>
              <a:cxnLst>
                <a:cxn ang="0">
                  <a:pos x="T0" y="T1"/>
                </a:cxn>
                <a:cxn ang="0">
                  <a:pos x="T2" y="T3"/>
                </a:cxn>
                <a:cxn ang="0">
                  <a:pos x="T4" y="T5"/>
                </a:cxn>
                <a:cxn ang="0">
                  <a:pos x="T6" y="T7"/>
                </a:cxn>
                <a:cxn ang="0">
                  <a:pos x="T8" y="T9"/>
                </a:cxn>
              </a:cxnLst>
              <a:rect l="0" t="0" r="r" b="b"/>
              <a:pathLst>
                <a:path w="153" h="45">
                  <a:moveTo>
                    <a:pt x="100" y="0"/>
                  </a:moveTo>
                  <a:cubicBezTo>
                    <a:pt x="117" y="5"/>
                    <a:pt x="135" y="10"/>
                    <a:pt x="153" y="14"/>
                  </a:cubicBezTo>
                  <a:cubicBezTo>
                    <a:pt x="107" y="38"/>
                    <a:pt x="51" y="45"/>
                    <a:pt x="0" y="33"/>
                  </a:cubicBezTo>
                  <a:cubicBezTo>
                    <a:pt x="22" y="26"/>
                    <a:pt x="43" y="17"/>
                    <a:pt x="63" y="5"/>
                  </a:cubicBezTo>
                  <a:cubicBezTo>
                    <a:pt x="75" y="13"/>
                    <a:pt x="91" y="12"/>
                    <a:pt x="1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30" name="Straight Arrow Connector 75"/>
          <p:cNvCxnSpPr/>
          <p:nvPr/>
        </p:nvCxnSpPr>
        <p:spPr>
          <a:xfrm flipH="1" flipV="1">
            <a:off x="6812762" y="3513336"/>
            <a:ext cx="1174631" cy="179643"/>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75"/>
          <p:cNvCxnSpPr/>
          <p:nvPr/>
        </p:nvCxnSpPr>
        <p:spPr>
          <a:xfrm flipV="1">
            <a:off x="8886535" y="1736585"/>
            <a:ext cx="14159" cy="1167050"/>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75"/>
          <p:cNvCxnSpPr/>
          <p:nvPr/>
        </p:nvCxnSpPr>
        <p:spPr>
          <a:xfrm flipH="1">
            <a:off x="7765009" y="4603292"/>
            <a:ext cx="653072" cy="1011082"/>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75"/>
          <p:cNvCxnSpPr/>
          <p:nvPr/>
        </p:nvCxnSpPr>
        <p:spPr>
          <a:xfrm>
            <a:off x="9655464" y="4347500"/>
            <a:ext cx="958019" cy="684969"/>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34" name="Group 50"/>
          <p:cNvGrpSpPr/>
          <p:nvPr/>
        </p:nvGrpSpPr>
        <p:grpSpPr>
          <a:xfrm>
            <a:off x="6323383" y="3226382"/>
            <a:ext cx="453749" cy="453749"/>
            <a:chOff x="1179225" y="991203"/>
            <a:chExt cx="1402970" cy="1402971"/>
          </a:xfrm>
        </p:grpSpPr>
        <p:sp>
          <p:nvSpPr>
            <p:cNvPr id="35" name="Oval 51"/>
            <p:cNvSpPr/>
            <p:nvPr/>
          </p:nvSpPr>
          <p:spPr>
            <a:xfrm>
              <a:off x="1179225" y="991203"/>
              <a:ext cx="1402970" cy="1402970"/>
            </a:xfrm>
            <a:prstGeom prst="ellipse">
              <a:avLst/>
            </a:prstGeom>
            <a:solidFill>
              <a:srgbClr val="F0F1F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Group 52"/>
            <p:cNvGrpSpPr/>
            <p:nvPr/>
          </p:nvGrpSpPr>
          <p:grpSpPr>
            <a:xfrm>
              <a:off x="1375885" y="1198807"/>
              <a:ext cx="1009650" cy="1195367"/>
              <a:chOff x="1375885" y="1198807"/>
              <a:chExt cx="1009650" cy="1195367"/>
            </a:xfrm>
            <a:solidFill>
              <a:srgbClr val="037EB5"/>
            </a:solidFill>
          </p:grpSpPr>
          <p:grpSp>
            <p:nvGrpSpPr>
              <p:cNvPr id="42" name="Group 53"/>
              <p:cNvGrpSpPr/>
              <p:nvPr/>
            </p:nvGrpSpPr>
            <p:grpSpPr>
              <a:xfrm>
                <a:off x="1375885" y="1198807"/>
                <a:ext cx="1009650" cy="1139826"/>
                <a:chOff x="1368786" y="1195986"/>
                <a:chExt cx="1009650" cy="1139826"/>
              </a:xfrm>
              <a:grpFill/>
            </p:grpSpPr>
            <p:sp>
              <p:nvSpPr>
                <p:cNvPr id="4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7" name="Group 50"/>
          <p:cNvGrpSpPr/>
          <p:nvPr/>
        </p:nvGrpSpPr>
        <p:grpSpPr>
          <a:xfrm>
            <a:off x="8675087" y="1230123"/>
            <a:ext cx="453749" cy="453749"/>
            <a:chOff x="1179225" y="991203"/>
            <a:chExt cx="1402970" cy="1402971"/>
          </a:xfrm>
        </p:grpSpPr>
        <p:sp>
          <p:nvSpPr>
            <p:cNvPr id="48" name="Oval 51"/>
            <p:cNvSpPr/>
            <p:nvPr/>
          </p:nvSpPr>
          <p:spPr>
            <a:xfrm>
              <a:off x="1179225" y="991203"/>
              <a:ext cx="1402970" cy="1402970"/>
            </a:xfrm>
            <a:prstGeom prst="ellipse">
              <a:avLst/>
            </a:prstGeom>
            <a:solidFill>
              <a:srgbClr val="D5DCD2"/>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Group 52"/>
            <p:cNvGrpSpPr/>
            <p:nvPr/>
          </p:nvGrpSpPr>
          <p:grpSpPr>
            <a:xfrm>
              <a:off x="1375885" y="1198807"/>
              <a:ext cx="1009650" cy="1195367"/>
              <a:chOff x="1375885" y="1198807"/>
              <a:chExt cx="1009650" cy="1195367"/>
            </a:xfrm>
            <a:solidFill>
              <a:srgbClr val="037EB5"/>
            </a:solidFill>
          </p:grpSpPr>
          <p:grpSp>
            <p:nvGrpSpPr>
              <p:cNvPr id="50" name="Group 53"/>
              <p:cNvGrpSpPr/>
              <p:nvPr/>
            </p:nvGrpSpPr>
            <p:grpSpPr>
              <a:xfrm>
                <a:off x="1375885" y="1198807"/>
                <a:ext cx="1009650" cy="1139826"/>
                <a:chOff x="1368786" y="1195986"/>
                <a:chExt cx="1009650" cy="1139826"/>
              </a:xfrm>
              <a:grpFill/>
            </p:grpSpPr>
            <p:sp>
              <p:nvSpPr>
                <p:cNvPr id="5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5" name="Group 50"/>
          <p:cNvGrpSpPr/>
          <p:nvPr/>
        </p:nvGrpSpPr>
        <p:grpSpPr>
          <a:xfrm>
            <a:off x="7375568" y="5602842"/>
            <a:ext cx="453749" cy="453749"/>
            <a:chOff x="1179225" y="991203"/>
            <a:chExt cx="1402970" cy="1402971"/>
          </a:xfrm>
        </p:grpSpPr>
        <p:sp>
          <p:nvSpPr>
            <p:cNvPr id="56" name="Oval 51"/>
            <p:cNvSpPr/>
            <p:nvPr/>
          </p:nvSpPr>
          <p:spPr>
            <a:xfrm>
              <a:off x="1179225" y="991203"/>
              <a:ext cx="1402970" cy="1402970"/>
            </a:xfrm>
            <a:prstGeom prst="ellipse">
              <a:avLst/>
            </a:prstGeom>
            <a:solidFill>
              <a:srgbClr val="FCFCFC"/>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Group 52"/>
            <p:cNvGrpSpPr/>
            <p:nvPr/>
          </p:nvGrpSpPr>
          <p:grpSpPr>
            <a:xfrm>
              <a:off x="1375885" y="1198807"/>
              <a:ext cx="1009650" cy="1195367"/>
              <a:chOff x="1375885" y="1198807"/>
              <a:chExt cx="1009650" cy="1195367"/>
            </a:xfrm>
            <a:solidFill>
              <a:srgbClr val="037EB5"/>
            </a:solidFill>
          </p:grpSpPr>
          <p:grpSp>
            <p:nvGrpSpPr>
              <p:cNvPr id="58" name="Group 53"/>
              <p:cNvGrpSpPr/>
              <p:nvPr/>
            </p:nvGrpSpPr>
            <p:grpSpPr>
              <a:xfrm>
                <a:off x="1375885" y="1198807"/>
                <a:ext cx="1009650" cy="1139826"/>
                <a:chOff x="1368786" y="1195986"/>
                <a:chExt cx="1009650" cy="1139826"/>
              </a:xfrm>
              <a:grpFill/>
            </p:grpSpPr>
            <p:sp>
              <p:nvSpPr>
                <p:cNvPr id="6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3" name="Group 50"/>
          <p:cNvGrpSpPr/>
          <p:nvPr/>
        </p:nvGrpSpPr>
        <p:grpSpPr>
          <a:xfrm>
            <a:off x="10633876" y="4955273"/>
            <a:ext cx="453749" cy="453749"/>
            <a:chOff x="1179225" y="991203"/>
            <a:chExt cx="1402970" cy="1402971"/>
          </a:xfrm>
        </p:grpSpPr>
        <p:sp>
          <p:nvSpPr>
            <p:cNvPr id="64" name="Oval 51"/>
            <p:cNvSpPr/>
            <p:nvPr/>
          </p:nvSpPr>
          <p:spPr>
            <a:xfrm>
              <a:off x="1179225" y="991203"/>
              <a:ext cx="1402970" cy="1402970"/>
            </a:xfrm>
            <a:prstGeom prst="ellipse">
              <a:avLst/>
            </a:prstGeom>
            <a:solidFill>
              <a:srgbClr val="FAFAFA"/>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Group 52"/>
            <p:cNvGrpSpPr/>
            <p:nvPr/>
          </p:nvGrpSpPr>
          <p:grpSpPr>
            <a:xfrm>
              <a:off x="1375885" y="1198807"/>
              <a:ext cx="1009650" cy="1195367"/>
              <a:chOff x="1375885" y="1198807"/>
              <a:chExt cx="1009650" cy="1195367"/>
            </a:xfrm>
            <a:solidFill>
              <a:srgbClr val="037EB5"/>
            </a:solidFill>
          </p:grpSpPr>
          <p:grpSp>
            <p:nvGrpSpPr>
              <p:cNvPr id="66" name="Group 53"/>
              <p:cNvGrpSpPr/>
              <p:nvPr/>
            </p:nvGrpSpPr>
            <p:grpSpPr>
              <a:xfrm>
                <a:off x="1375885" y="1198807"/>
                <a:ext cx="1009650" cy="1139826"/>
                <a:chOff x="1368786" y="1195986"/>
                <a:chExt cx="1009650" cy="1139826"/>
              </a:xfrm>
              <a:grpFill/>
            </p:grpSpPr>
            <p:sp>
              <p:nvSpPr>
                <p:cNvPr id="6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71" name="Straight Arrow Connector 75"/>
          <p:cNvCxnSpPr/>
          <p:nvPr/>
        </p:nvCxnSpPr>
        <p:spPr>
          <a:xfrm flipH="1" flipV="1">
            <a:off x="7341062" y="2906737"/>
            <a:ext cx="120071" cy="761512"/>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5"/>
          <p:cNvCxnSpPr/>
          <p:nvPr/>
        </p:nvCxnSpPr>
        <p:spPr>
          <a:xfrm flipH="1">
            <a:off x="7456449" y="5032470"/>
            <a:ext cx="513627" cy="24285"/>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5"/>
          <p:cNvCxnSpPr/>
          <p:nvPr/>
        </p:nvCxnSpPr>
        <p:spPr>
          <a:xfrm flipH="1">
            <a:off x="7013653" y="3631603"/>
            <a:ext cx="433980" cy="537831"/>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74" name="Group 50"/>
          <p:cNvGrpSpPr/>
          <p:nvPr/>
        </p:nvGrpSpPr>
        <p:grpSpPr>
          <a:xfrm>
            <a:off x="7100399" y="3269271"/>
            <a:ext cx="664339" cy="664338"/>
            <a:chOff x="1179225" y="991203"/>
            <a:chExt cx="1402970" cy="1402971"/>
          </a:xfrm>
        </p:grpSpPr>
        <p:sp>
          <p:nvSpPr>
            <p:cNvPr id="75" name="Oval 51"/>
            <p:cNvSpPr/>
            <p:nvPr/>
          </p:nvSpPr>
          <p:spPr>
            <a:xfrm>
              <a:off x="1179225" y="991203"/>
              <a:ext cx="1402970" cy="1402970"/>
            </a:xfrm>
            <a:prstGeom prst="ellipse">
              <a:avLst/>
            </a:prstGeom>
            <a:solidFill>
              <a:srgbClr val="F0F1F0"/>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6" name="Group 52"/>
            <p:cNvGrpSpPr/>
            <p:nvPr/>
          </p:nvGrpSpPr>
          <p:grpSpPr>
            <a:xfrm>
              <a:off x="1375885" y="1198807"/>
              <a:ext cx="1009650" cy="1195367"/>
              <a:chOff x="1375885" y="1198807"/>
              <a:chExt cx="1009650" cy="1195367"/>
            </a:xfrm>
            <a:solidFill>
              <a:srgbClr val="037EB5"/>
            </a:solidFill>
          </p:grpSpPr>
          <p:grpSp>
            <p:nvGrpSpPr>
              <p:cNvPr id="77" name="Group 53"/>
              <p:cNvGrpSpPr/>
              <p:nvPr/>
            </p:nvGrpSpPr>
            <p:grpSpPr>
              <a:xfrm>
                <a:off x="1375885" y="1198807"/>
                <a:ext cx="1009650" cy="1139826"/>
                <a:chOff x="1368786" y="1195986"/>
                <a:chExt cx="1009650" cy="1139826"/>
              </a:xfrm>
              <a:grpFill/>
            </p:grpSpPr>
            <p:sp>
              <p:nvSpPr>
                <p:cNvPr id="7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8"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82" name="Group 50"/>
          <p:cNvGrpSpPr/>
          <p:nvPr/>
        </p:nvGrpSpPr>
        <p:grpSpPr>
          <a:xfrm>
            <a:off x="7074244" y="2382511"/>
            <a:ext cx="453749" cy="453749"/>
            <a:chOff x="1179223" y="991203"/>
            <a:chExt cx="1402969" cy="1402971"/>
          </a:xfrm>
        </p:grpSpPr>
        <p:sp>
          <p:nvSpPr>
            <p:cNvPr id="83" name="Oval 51"/>
            <p:cNvSpPr/>
            <p:nvPr/>
          </p:nvSpPr>
          <p:spPr>
            <a:xfrm>
              <a:off x="1179223" y="991203"/>
              <a:ext cx="1402969" cy="1402971"/>
            </a:xfrm>
            <a:prstGeom prst="ellipse">
              <a:avLst/>
            </a:prstGeom>
            <a:solidFill>
              <a:srgbClr val="E6E9E4"/>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Group 52"/>
            <p:cNvGrpSpPr/>
            <p:nvPr/>
          </p:nvGrpSpPr>
          <p:grpSpPr>
            <a:xfrm>
              <a:off x="1375885" y="1198807"/>
              <a:ext cx="1009650" cy="1195367"/>
              <a:chOff x="1375885" y="1198807"/>
              <a:chExt cx="1009650" cy="1195367"/>
            </a:xfrm>
            <a:solidFill>
              <a:srgbClr val="037EB5"/>
            </a:solidFill>
          </p:grpSpPr>
          <p:grpSp>
            <p:nvGrpSpPr>
              <p:cNvPr id="85" name="Group 53"/>
              <p:cNvGrpSpPr/>
              <p:nvPr/>
            </p:nvGrpSpPr>
            <p:grpSpPr>
              <a:xfrm>
                <a:off x="1375885" y="1198807"/>
                <a:ext cx="1009650" cy="1139826"/>
                <a:chOff x="1368786" y="1195986"/>
                <a:chExt cx="1009650" cy="1139826"/>
              </a:xfrm>
              <a:grpFill/>
            </p:grpSpPr>
            <p:sp>
              <p:nvSpPr>
                <p:cNvPr id="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0" name="Group 50"/>
          <p:cNvGrpSpPr/>
          <p:nvPr/>
        </p:nvGrpSpPr>
        <p:grpSpPr>
          <a:xfrm>
            <a:off x="6614890" y="4176523"/>
            <a:ext cx="453749" cy="453749"/>
            <a:chOff x="1179223" y="991203"/>
            <a:chExt cx="1402969" cy="1402971"/>
          </a:xfrm>
        </p:grpSpPr>
        <p:sp>
          <p:nvSpPr>
            <p:cNvPr id="91" name="Oval 51"/>
            <p:cNvSpPr/>
            <p:nvPr/>
          </p:nvSpPr>
          <p:spPr>
            <a:xfrm>
              <a:off x="1179223" y="991203"/>
              <a:ext cx="1402969" cy="1402971"/>
            </a:xfrm>
            <a:prstGeom prst="ellipse">
              <a:avLst/>
            </a:prstGeom>
            <a:solidFill>
              <a:srgbClr val="F7F7F7"/>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Group 52"/>
            <p:cNvGrpSpPr/>
            <p:nvPr/>
          </p:nvGrpSpPr>
          <p:grpSpPr>
            <a:xfrm>
              <a:off x="1375885" y="1198807"/>
              <a:ext cx="1009650" cy="1195367"/>
              <a:chOff x="1375885" y="1198807"/>
              <a:chExt cx="1009650" cy="1195367"/>
            </a:xfrm>
            <a:solidFill>
              <a:srgbClr val="037EB5"/>
            </a:solidFill>
          </p:grpSpPr>
          <p:grpSp>
            <p:nvGrpSpPr>
              <p:cNvPr id="93" name="Group 53"/>
              <p:cNvGrpSpPr/>
              <p:nvPr/>
            </p:nvGrpSpPr>
            <p:grpSpPr>
              <a:xfrm>
                <a:off x="1375885" y="1198807"/>
                <a:ext cx="1009650" cy="1139826"/>
                <a:chOff x="1368786" y="1195986"/>
                <a:chExt cx="1009650" cy="1139826"/>
              </a:xfrm>
              <a:grpFill/>
            </p:grpSpPr>
            <p:sp>
              <p:nvSpPr>
                <p:cNvPr id="95"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4"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98" name="Straight Arrow Connector 75"/>
          <p:cNvCxnSpPr/>
          <p:nvPr/>
        </p:nvCxnSpPr>
        <p:spPr>
          <a:xfrm>
            <a:off x="8274311" y="5180257"/>
            <a:ext cx="306629" cy="518075"/>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99" name="Group 58"/>
          <p:cNvGrpSpPr/>
          <p:nvPr/>
        </p:nvGrpSpPr>
        <p:grpSpPr>
          <a:xfrm>
            <a:off x="7787332" y="4746531"/>
            <a:ext cx="664339" cy="664338"/>
            <a:chOff x="1179225" y="991203"/>
            <a:chExt cx="1402970" cy="1402971"/>
          </a:xfrm>
        </p:grpSpPr>
        <p:sp>
          <p:nvSpPr>
            <p:cNvPr id="100" name="Oval 59"/>
            <p:cNvSpPr/>
            <p:nvPr/>
          </p:nvSpPr>
          <p:spPr>
            <a:xfrm>
              <a:off x="1179225" y="991203"/>
              <a:ext cx="1402970" cy="1402970"/>
            </a:xfrm>
            <a:prstGeom prst="ellipse">
              <a:avLst/>
            </a:prstGeom>
            <a:solidFill>
              <a:srgbClr val="F9F9F9"/>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 name="Group 60"/>
            <p:cNvGrpSpPr/>
            <p:nvPr/>
          </p:nvGrpSpPr>
          <p:grpSpPr>
            <a:xfrm>
              <a:off x="1375885" y="1198807"/>
              <a:ext cx="1009650" cy="1195367"/>
              <a:chOff x="1375885" y="1198807"/>
              <a:chExt cx="1009650" cy="1195367"/>
            </a:xfrm>
            <a:solidFill>
              <a:srgbClr val="037EB5"/>
            </a:solidFill>
          </p:grpSpPr>
          <p:grpSp>
            <p:nvGrpSpPr>
              <p:cNvPr id="102" name="Group 61"/>
              <p:cNvGrpSpPr/>
              <p:nvPr/>
            </p:nvGrpSpPr>
            <p:grpSpPr>
              <a:xfrm>
                <a:off x="1375885" y="1198807"/>
                <a:ext cx="1009650" cy="1139826"/>
                <a:chOff x="1368786" y="1195986"/>
                <a:chExt cx="1009650" cy="1139826"/>
              </a:xfrm>
              <a:grpFill/>
            </p:grpSpPr>
            <p:sp>
              <p:nvSpPr>
                <p:cNvPr id="10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3"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7" name="Group 50"/>
          <p:cNvGrpSpPr/>
          <p:nvPr/>
        </p:nvGrpSpPr>
        <p:grpSpPr>
          <a:xfrm>
            <a:off x="6936203" y="4830063"/>
            <a:ext cx="453749" cy="453749"/>
            <a:chOff x="1179223" y="991203"/>
            <a:chExt cx="1402969" cy="1402971"/>
          </a:xfrm>
        </p:grpSpPr>
        <p:sp>
          <p:nvSpPr>
            <p:cNvPr id="108" name="Oval 51"/>
            <p:cNvSpPr/>
            <p:nvPr/>
          </p:nvSpPr>
          <p:spPr>
            <a:xfrm>
              <a:off x="1179223" y="991203"/>
              <a:ext cx="1402969" cy="1402971"/>
            </a:xfrm>
            <a:prstGeom prst="ellipse">
              <a:avLst/>
            </a:prstGeom>
            <a:solidFill>
              <a:srgbClr val="F9F9F9"/>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9" name="Group 52"/>
            <p:cNvGrpSpPr/>
            <p:nvPr/>
          </p:nvGrpSpPr>
          <p:grpSpPr>
            <a:xfrm>
              <a:off x="1375885" y="1198807"/>
              <a:ext cx="1009650" cy="1195367"/>
              <a:chOff x="1375885" y="1198807"/>
              <a:chExt cx="1009650" cy="1195367"/>
            </a:xfrm>
            <a:solidFill>
              <a:srgbClr val="037EB5"/>
            </a:solidFill>
          </p:grpSpPr>
          <p:grpSp>
            <p:nvGrpSpPr>
              <p:cNvPr id="110" name="Group 53"/>
              <p:cNvGrpSpPr/>
              <p:nvPr/>
            </p:nvGrpSpPr>
            <p:grpSpPr>
              <a:xfrm>
                <a:off x="1375885" y="1198807"/>
                <a:ext cx="1009650" cy="1139826"/>
                <a:chOff x="1368786" y="1195986"/>
                <a:chExt cx="1009650" cy="1139826"/>
              </a:xfrm>
              <a:grpFill/>
            </p:grpSpPr>
            <p:sp>
              <p:nvSpPr>
                <p:cNvPr id="11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5" name="Group 50"/>
          <p:cNvGrpSpPr/>
          <p:nvPr/>
        </p:nvGrpSpPr>
        <p:grpSpPr>
          <a:xfrm>
            <a:off x="8511816" y="5729110"/>
            <a:ext cx="453749" cy="453749"/>
            <a:chOff x="1179223" y="991203"/>
            <a:chExt cx="1402969" cy="1402971"/>
          </a:xfrm>
        </p:grpSpPr>
        <p:sp>
          <p:nvSpPr>
            <p:cNvPr id="116" name="Oval 51"/>
            <p:cNvSpPr/>
            <p:nvPr/>
          </p:nvSpPr>
          <p:spPr>
            <a:xfrm>
              <a:off x="1179223" y="991203"/>
              <a:ext cx="1402969" cy="1402971"/>
            </a:xfrm>
            <a:prstGeom prst="ellipse">
              <a:avLst/>
            </a:prstGeom>
            <a:solidFill>
              <a:srgbClr val="FDFDFD"/>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7" name="Group 52"/>
            <p:cNvGrpSpPr/>
            <p:nvPr/>
          </p:nvGrpSpPr>
          <p:grpSpPr>
            <a:xfrm>
              <a:off x="1375885" y="1198807"/>
              <a:ext cx="1009650" cy="1195367"/>
              <a:chOff x="1375885" y="1198807"/>
              <a:chExt cx="1009650" cy="1195367"/>
            </a:xfrm>
            <a:solidFill>
              <a:srgbClr val="037EB5"/>
            </a:solidFill>
          </p:grpSpPr>
          <p:grpSp>
            <p:nvGrpSpPr>
              <p:cNvPr id="118" name="Group 53"/>
              <p:cNvGrpSpPr/>
              <p:nvPr/>
            </p:nvGrpSpPr>
            <p:grpSpPr>
              <a:xfrm>
                <a:off x="1375885" y="1198807"/>
                <a:ext cx="1009650" cy="1139826"/>
                <a:chOff x="1368786" y="1195986"/>
                <a:chExt cx="1009650" cy="1139826"/>
              </a:xfrm>
              <a:grpFill/>
            </p:grpSpPr>
            <p:sp>
              <p:nvSpPr>
                <p:cNvPr id="12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23" name="Straight Arrow Connector 75"/>
          <p:cNvCxnSpPr/>
          <p:nvPr/>
        </p:nvCxnSpPr>
        <p:spPr>
          <a:xfrm flipH="1">
            <a:off x="9496937" y="4619188"/>
            <a:ext cx="545663" cy="443587"/>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75"/>
          <p:cNvCxnSpPr/>
          <p:nvPr/>
        </p:nvCxnSpPr>
        <p:spPr>
          <a:xfrm>
            <a:off x="10076528" y="4716108"/>
            <a:ext cx="18579" cy="719008"/>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25" name="Group 66"/>
          <p:cNvGrpSpPr/>
          <p:nvPr/>
        </p:nvGrpSpPr>
        <p:grpSpPr>
          <a:xfrm>
            <a:off x="9748073" y="4300172"/>
            <a:ext cx="664339" cy="664338"/>
            <a:chOff x="1179225" y="991203"/>
            <a:chExt cx="1402970" cy="1402971"/>
          </a:xfrm>
        </p:grpSpPr>
        <p:sp>
          <p:nvSpPr>
            <p:cNvPr id="126" name="Oval 67"/>
            <p:cNvSpPr/>
            <p:nvPr/>
          </p:nvSpPr>
          <p:spPr>
            <a:xfrm>
              <a:off x="1179225" y="991203"/>
              <a:ext cx="1402970" cy="1402970"/>
            </a:xfrm>
            <a:prstGeom prst="ellipse">
              <a:avLst/>
            </a:prstGeom>
            <a:solidFill>
              <a:srgbClr val="F7F7F7"/>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7" name="Group 68"/>
            <p:cNvGrpSpPr/>
            <p:nvPr/>
          </p:nvGrpSpPr>
          <p:grpSpPr>
            <a:xfrm>
              <a:off x="1375885" y="1198807"/>
              <a:ext cx="1009650" cy="1195367"/>
              <a:chOff x="1375885" y="1198807"/>
              <a:chExt cx="1009650" cy="1195367"/>
            </a:xfrm>
            <a:solidFill>
              <a:srgbClr val="037EB5"/>
            </a:solidFill>
          </p:grpSpPr>
          <p:grpSp>
            <p:nvGrpSpPr>
              <p:cNvPr id="128" name="Group 69"/>
              <p:cNvGrpSpPr/>
              <p:nvPr/>
            </p:nvGrpSpPr>
            <p:grpSpPr>
              <a:xfrm>
                <a:off x="1375885" y="1198807"/>
                <a:ext cx="1009650" cy="1139826"/>
                <a:chOff x="1368786" y="1195986"/>
                <a:chExt cx="1009650" cy="1139826"/>
              </a:xfrm>
              <a:grpFill/>
            </p:grpSpPr>
            <p:sp>
              <p:nvSpPr>
                <p:cNvPr id="13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9" name="Freeform 70"/>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3" name="Group 50"/>
          <p:cNvGrpSpPr/>
          <p:nvPr/>
        </p:nvGrpSpPr>
        <p:grpSpPr>
          <a:xfrm>
            <a:off x="9030863" y="5023151"/>
            <a:ext cx="453749" cy="453749"/>
            <a:chOff x="1179225" y="991203"/>
            <a:chExt cx="1402970" cy="1402971"/>
          </a:xfrm>
        </p:grpSpPr>
        <p:sp>
          <p:nvSpPr>
            <p:cNvPr id="134" name="Oval 51"/>
            <p:cNvSpPr/>
            <p:nvPr/>
          </p:nvSpPr>
          <p:spPr>
            <a:xfrm>
              <a:off x="1179225" y="991203"/>
              <a:ext cx="1402970" cy="1402970"/>
            </a:xfrm>
            <a:prstGeom prst="ellipse">
              <a:avLst/>
            </a:prstGeom>
            <a:solidFill>
              <a:srgbClr val="FAFAFA"/>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5" name="Group 52"/>
            <p:cNvGrpSpPr/>
            <p:nvPr/>
          </p:nvGrpSpPr>
          <p:grpSpPr>
            <a:xfrm>
              <a:off x="1375885" y="1198807"/>
              <a:ext cx="1009650" cy="1195367"/>
              <a:chOff x="1375885" y="1198807"/>
              <a:chExt cx="1009650" cy="1195367"/>
            </a:xfrm>
            <a:solidFill>
              <a:srgbClr val="037EB5"/>
            </a:solidFill>
          </p:grpSpPr>
          <p:grpSp>
            <p:nvGrpSpPr>
              <p:cNvPr id="136" name="Group 53"/>
              <p:cNvGrpSpPr/>
              <p:nvPr/>
            </p:nvGrpSpPr>
            <p:grpSpPr>
              <a:xfrm>
                <a:off x="1375885" y="1198807"/>
                <a:ext cx="1009650" cy="1139826"/>
                <a:chOff x="1368786" y="1195986"/>
                <a:chExt cx="1009650" cy="1139826"/>
              </a:xfrm>
              <a:grpFill/>
            </p:grpSpPr>
            <p:sp>
              <p:nvSpPr>
                <p:cNvPr id="13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7"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1" name="Group 50"/>
          <p:cNvGrpSpPr/>
          <p:nvPr/>
        </p:nvGrpSpPr>
        <p:grpSpPr>
          <a:xfrm>
            <a:off x="9872906" y="5502235"/>
            <a:ext cx="453749" cy="453749"/>
            <a:chOff x="1179225" y="991203"/>
            <a:chExt cx="1402970" cy="1402971"/>
          </a:xfrm>
        </p:grpSpPr>
        <p:sp>
          <p:nvSpPr>
            <p:cNvPr id="142" name="Oval 51"/>
            <p:cNvSpPr/>
            <p:nvPr/>
          </p:nvSpPr>
          <p:spPr>
            <a:xfrm>
              <a:off x="1179225" y="991203"/>
              <a:ext cx="1402970" cy="1402970"/>
            </a:xfrm>
            <a:prstGeom prst="ellipse">
              <a:avLst/>
            </a:prstGeom>
            <a:solidFill>
              <a:srgbClr val="FCFCFC"/>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3" name="Group 52"/>
            <p:cNvGrpSpPr/>
            <p:nvPr/>
          </p:nvGrpSpPr>
          <p:grpSpPr>
            <a:xfrm>
              <a:off x="1375885" y="1198807"/>
              <a:ext cx="1009650" cy="1195367"/>
              <a:chOff x="1375885" y="1198807"/>
              <a:chExt cx="1009650" cy="1195367"/>
            </a:xfrm>
            <a:solidFill>
              <a:srgbClr val="037EB5"/>
            </a:solidFill>
          </p:grpSpPr>
          <p:grpSp>
            <p:nvGrpSpPr>
              <p:cNvPr id="144" name="Group 53"/>
              <p:cNvGrpSpPr/>
              <p:nvPr/>
            </p:nvGrpSpPr>
            <p:grpSpPr>
              <a:xfrm>
                <a:off x="1375885" y="1198807"/>
                <a:ext cx="1009650" cy="1139826"/>
                <a:chOff x="1368786" y="1195986"/>
                <a:chExt cx="1009650" cy="1139826"/>
              </a:xfrm>
              <a:grpFill/>
            </p:grpSpPr>
            <p:sp>
              <p:nvSpPr>
                <p:cNvPr id="14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49" name="Straight Arrow Connector 75"/>
          <p:cNvCxnSpPr/>
          <p:nvPr/>
        </p:nvCxnSpPr>
        <p:spPr>
          <a:xfrm flipV="1">
            <a:off x="9025617" y="2235828"/>
            <a:ext cx="541689" cy="145917"/>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75"/>
          <p:cNvCxnSpPr/>
          <p:nvPr/>
        </p:nvCxnSpPr>
        <p:spPr>
          <a:xfrm flipH="1" flipV="1">
            <a:off x="8271851" y="2166221"/>
            <a:ext cx="452891" cy="204667"/>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51" name="Group 36"/>
          <p:cNvGrpSpPr/>
          <p:nvPr/>
        </p:nvGrpSpPr>
        <p:grpSpPr>
          <a:xfrm>
            <a:off x="8554365" y="2050340"/>
            <a:ext cx="664339" cy="664338"/>
            <a:chOff x="1179225" y="991203"/>
            <a:chExt cx="1402970" cy="1402971"/>
          </a:xfrm>
        </p:grpSpPr>
        <p:sp>
          <p:nvSpPr>
            <p:cNvPr id="152" name="Oval 23"/>
            <p:cNvSpPr/>
            <p:nvPr/>
          </p:nvSpPr>
          <p:spPr>
            <a:xfrm>
              <a:off x="1179225" y="991203"/>
              <a:ext cx="1402970" cy="1402970"/>
            </a:xfrm>
            <a:prstGeom prst="ellipse">
              <a:avLst/>
            </a:prstGeom>
            <a:solidFill>
              <a:srgbClr val="DFE4DD"/>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3" name="Group 35"/>
            <p:cNvGrpSpPr/>
            <p:nvPr/>
          </p:nvGrpSpPr>
          <p:grpSpPr>
            <a:xfrm>
              <a:off x="1375885" y="1198807"/>
              <a:ext cx="1009650" cy="1195367"/>
              <a:chOff x="1375885" y="1198807"/>
              <a:chExt cx="1009650" cy="1195367"/>
            </a:xfrm>
            <a:solidFill>
              <a:srgbClr val="037EB5"/>
            </a:solidFill>
          </p:grpSpPr>
          <p:grpSp>
            <p:nvGrpSpPr>
              <p:cNvPr id="154" name="Group 24"/>
              <p:cNvGrpSpPr/>
              <p:nvPr/>
            </p:nvGrpSpPr>
            <p:grpSpPr>
              <a:xfrm>
                <a:off x="1375885" y="1198807"/>
                <a:ext cx="1009650" cy="1139826"/>
                <a:chOff x="1368786" y="1195986"/>
                <a:chExt cx="1009650" cy="1139826"/>
              </a:xfrm>
              <a:grpFill/>
            </p:grpSpPr>
            <p:sp>
              <p:nvSpPr>
                <p:cNvPr id="15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5" name="Freeform 3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9" name="Group 50"/>
          <p:cNvGrpSpPr/>
          <p:nvPr/>
        </p:nvGrpSpPr>
        <p:grpSpPr>
          <a:xfrm>
            <a:off x="7753079" y="1855036"/>
            <a:ext cx="453749" cy="453749"/>
            <a:chOff x="1179223" y="991203"/>
            <a:chExt cx="1402969" cy="1402971"/>
          </a:xfrm>
        </p:grpSpPr>
        <p:sp>
          <p:nvSpPr>
            <p:cNvPr id="160" name="Oval 51"/>
            <p:cNvSpPr/>
            <p:nvPr/>
          </p:nvSpPr>
          <p:spPr>
            <a:xfrm>
              <a:off x="1179223" y="991203"/>
              <a:ext cx="1402969" cy="1402971"/>
            </a:xfrm>
            <a:prstGeom prst="ellipse">
              <a:avLst/>
            </a:prstGeom>
            <a:solidFill>
              <a:srgbClr val="DDE2DB"/>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1" name="Group 52"/>
            <p:cNvGrpSpPr/>
            <p:nvPr/>
          </p:nvGrpSpPr>
          <p:grpSpPr>
            <a:xfrm>
              <a:off x="1375885" y="1198807"/>
              <a:ext cx="1009650" cy="1195367"/>
              <a:chOff x="1375885" y="1198807"/>
              <a:chExt cx="1009650" cy="1195367"/>
            </a:xfrm>
            <a:solidFill>
              <a:srgbClr val="037EB5"/>
            </a:solidFill>
          </p:grpSpPr>
          <p:grpSp>
            <p:nvGrpSpPr>
              <p:cNvPr id="162" name="Group 53"/>
              <p:cNvGrpSpPr/>
              <p:nvPr/>
            </p:nvGrpSpPr>
            <p:grpSpPr>
              <a:xfrm>
                <a:off x="1375885" y="1198807"/>
                <a:ext cx="1009650" cy="1139826"/>
                <a:chOff x="1368786" y="1195986"/>
                <a:chExt cx="1009650" cy="1139826"/>
              </a:xfrm>
              <a:grpFill/>
            </p:grpSpPr>
            <p:sp>
              <p:nvSpPr>
                <p:cNvPr id="16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7" name="Group 50"/>
          <p:cNvGrpSpPr/>
          <p:nvPr/>
        </p:nvGrpSpPr>
        <p:grpSpPr>
          <a:xfrm>
            <a:off x="9632231" y="1967844"/>
            <a:ext cx="453749" cy="453749"/>
            <a:chOff x="1179223" y="991203"/>
            <a:chExt cx="1402969" cy="1402971"/>
          </a:xfrm>
        </p:grpSpPr>
        <p:sp>
          <p:nvSpPr>
            <p:cNvPr id="168" name="Oval 51"/>
            <p:cNvSpPr/>
            <p:nvPr/>
          </p:nvSpPr>
          <p:spPr>
            <a:xfrm>
              <a:off x="1179223" y="991203"/>
              <a:ext cx="1402969" cy="1402971"/>
            </a:xfrm>
            <a:prstGeom prst="ellipse">
              <a:avLst/>
            </a:prstGeom>
            <a:solidFill>
              <a:srgbClr val="DEE3DD"/>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9" name="Group 52"/>
            <p:cNvGrpSpPr/>
            <p:nvPr/>
          </p:nvGrpSpPr>
          <p:grpSpPr>
            <a:xfrm>
              <a:off x="1375885" y="1198807"/>
              <a:ext cx="1009650" cy="1195367"/>
              <a:chOff x="1375885" y="1198807"/>
              <a:chExt cx="1009650" cy="1195367"/>
            </a:xfrm>
            <a:solidFill>
              <a:srgbClr val="037EB5"/>
            </a:solidFill>
          </p:grpSpPr>
          <p:grpSp>
            <p:nvGrpSpPr>
              <p:cNvPr id="170" name="Group 53"/>
              <p:cNvGrpSpPr/>
              <p:nvPr/>
            </p:nvGrpSpPr>
            <p:grpSpPr>
              <a:xfrm>
                <a:off x="1375885" y="1198807"/>
                <a:ext cx="1009650" cy="1139826"/>
                <a:chOff x="1368786" y="1195986"/>
                <a:chExt cx="1009650" cy="1139826"/>
              </a:xfrm>
              <a:grpFill/>
            </p:grpSpPr>
            <p:sp>
              <p:nvSpPr>
                <p:cNvPr id="17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75" name="组合 174"/>
          <p:cNvGrpSpPr/>
          <p:nvPr/>
        </p:nvGrpSpPr>
        <p:grpSpPr>
          <a:xfrm>
            <a:off x="1104376" y="2258421"/>
            <a:ext cx="4435538" cy="3158756"/>
            <a:chOff x="1689401" y="2437541"/>
            <a:chExt cx="3264015" cy="2324459"/>
          </a:xfrm>
        </p:grpSpPr>
        <p:sp>
          <p:nvSpPr>
            <p:cNvPr id="176" name="矩形 55"/>
            <p:cNvSpPr/>
            <p:nvPr/>
          </p:nvSpPr>
          <p:spPr>
            <a:xfrm>
              <a:off x="1689401" y="3987418"/>
              <a:ext cx="3264015" cy="774582"/>
            </a:xfrm>
            <a:prstGeom prst="rect">
              <a:avLst/>
            </a:prstGeom>
          </p:spPr>
          <p:txBody>
            <a:bodyPr wrap="square" anchor="ctr">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amet, consectetur adipisicing elit, sed do eiusmod tempor incididunt ut labore et dolore magna consectetur adipisicing elit, sed do eiusmod tempor incididunt </a:t>
              </a:r>
              <a:r>
                <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a:p>
              <a:pPr>
                <a:lnSpc>
                  <a:spcPct val="120000"/>
                </a:lnSpc>
              </a:pPr>
              <a:endParaRPr lang="zh-CN" altLang="en-US" sz="800" dirty="0">
                <a:latin typeface="Franklin Gothic Medium Cond" panose="020B0606030402020204" pitchFamily="34" charset="0"/>
                <a:ea typeface="Hiragino Sans GB W3" panose="020B0300000000000000" pitchFamily="34" charset="-122"/>
                <a:cs typeface="Open Sans" panose="020B0606030504020204" pitchFamily="34" charset="0"/>
              </a:endParaRPr>
            </a:p>
          </p:txBody>
        </p:sp>
        <p:sp>
          <p:nvSpPr>
            <p:cNvPr id="177" name="矩形 39"/>
            <p:cNvSpPr/>
            <p:nvPr/>
          </p:nvSpPr>
          <p:spPr>
            <a:xfrm>
              <a:off x="1689401" y="3037841"/>
              <a:ext cx="2943799" cy="294432"/>
            </a:xfrm>
            <a:prstGeom prst="rect">
              <a:avLst/>
            </a:prstGeom>
            <a:solidFill>
              <a:srgbClr val="00B050"/>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178" name="矩形 177"/>
            <p:cNvSpPr/>
            <p:nvPr/>
          </p:nvSpPr>
          <p:spPr>
            <a:xfrm>
              <a:off x="1689401" y="3485472"/>
              <a:ext cx="1996286" cy="294432"/>
            </a:xfrm>
            <a:prstGeom prst="rect">
              <a:avLst/>
            </a:prstGeom>
            <a:solidFill>
              <a:srgbClr val="00B050"/>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179" name="文本框 178"/>
            <p:cNvSpPr txBox="1"/>
            <p:nvPr/>
          </p:nvSpPr>
          <p:spPr>
            <a:xfrm>
              <a:off x="1689401" y="2437541"/>
              <a:ext cx="1282050" cy="475621"/>
            </a:xfrm>
            <a:prstGeom prst="rect">
              <a:avLst/>
            </a:prstGeom>
            <a:noFill/>
          </p:spPr>
          <p:txBody>
            <a:bodyPr wrap="square" rtlCol="0" anchor="ctr">
              <a:spAutoFit/>
            </a:bodyPr>
            <a:lstStyle/>
            <a:p>
              <a:r>
                <a:rPr lang="en-US" altLang="zh-CN" sz="3600" dirty="0">
                  <a:solidFill>
                    <a:srgbClr val="00B050"/>
                  </a:solidFill>
                  <a:latin typeface="华文细黑" panose="02010600040101010101" pitchFamily="2" charset="-122"/>
                  <a:ea typeface="华文细黑" panose="02010600040101010101" pitchFamily="2" charset="-122"/>
                </a:rPr>
                <a:t>9,300</a:t>
              </a:r>
              <a:endParaRPr lang="zh-CN" altLang="en-US" sz="3600" dirty="0">
                <a:solidFill>
                  <a:srgbClr val="00B050"/>
                </a:solidFill>
                <a:latin typeface="华文细黑" panose="02010600040101010101" pitchFamily="2" charset="-122"/>
                <a:ea typeface="华文细黑" panose="02010600040101010101" pitchFamily="2" charset="-122"/>
              </a:endParaRPr>
            </a:p>
          </p:txBody>
        </p:sp>
        <p:sp>
          <p:nvSpPr>
            <p:cNvPr id="180" name="文本框 179"/>
            <p:cNvSpPr txBox="1"/>
            <p:nvPr/>
          </p:nvSpPr>
          <p:spPr>
            <a:xfrm>
              <a:off x="2715776" y="2528135"/>
              <a:ext cx="744969" cy="294432"/>
            </a:xfrm>
            <a:prstGeom prst="rect">
              <a:avLst/>
            </a:prstGeom>
            <a:noFill/>
          </p:spPr>
          <p:txBody>
            <a:bodyPr wrap="square" rtlCol="0" anchor="ctr">
              <a:spAutoFit/>
            </a:bodyPr>
            <a:lstStyle/>
            <a:p>
              <a:pPr algn="ctr"/>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02015090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12547393" y="1511190"/>
            <a:ext cx="407763" cy="407762"/>
          </a:xfrm>
          <a:prstGeom prst="rect">
            <a:avLst/>
          </a:prstGeom>
          <a:solidFill>
            <a:srgbClr val="5B9E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2479405" y="1185704"/>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文字</a:t>
            </a:r>
            <a:endParaRPr lang="zh-CN" altLang="en-US" sz="1400" dirty="0">
              <a:latin typeface="微软雅黑" panose="020B0503020204020204" pitchFamily="34" charset="-122"/>
              <a:ea typeface="微软雅黑" panose="020B0503020204020204" pitchFamily="34" charset="-122"/>
            </a:endParaRPr>
          </a:p>
        </p:txBody>
      </p:sp>
      <p:sp>
        <p:nvSpPr>
          <p:cNvPr id="39" name="矩形 38"/>
          <p:cNvSpPr/>
          <p:nvPr/>
        </p:nvSpPr>
        <p:spPr>
          <a:xfrm>
            <a:off x="12547393" y="1970554"/>
            <a:ext cx="407763" cy="407762"/>
          </a:xfrm>
          <a:prstGeom prst="rect">
            <a:avLst/>
          </a:prstGeom>
          <a:solidFill>
            <a:srgbClr val="2A42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2547393" y="3939752"/>
            <a:ext cx="407763" cy="407762"/>
          </a:xfrm>
          <a:prstGeom prst="rect">
            <a:avLst/>
          </a:prstGeom>
          <a:solidFill>
            <a:srgbClr val="397B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2479405" y="3614266"/>
            <a:ext cx="543739" cy="307777"/>
          </a:xfrm>
          <a:prstGeom prst="rect">
            <a:avLst/>
          </a:prstGeom>
          <a:noFill/>
        </p:spPr>
        <p:txBody>
          <a:bodyPr wrap="none" rtlCol="0">
            <a:spAutoFit/>
          </a:bodyPr>
          <a:lstStyle/>
          <a:p>
            <a:pPr algn="ctr"/>
            <a:r>
              <a:rPr lang="zh-CN" altLang="en-US" sz="1400" dirty="0" smtClean="0">
                <a:latin typeface="微软雅黑" panose="020B0503020204020204" pitchFamily="34" charset="-122"/>
                <a:ea typeface="微软雅黑" panose="020B0503020204020204" pitchFamily="34" charset="-122"/>
              </a:rPr>
              <a:t>边框</a:t>
            </a:r>
            <a:endParaRPr lang="zh-CN" altLang="en-US" sz="1400" dirty="0">
              <a:latin typeface="微软雅黑" panose="020B0503020204020204" pitchFamily="34" charset="-122"/>
              <a:ea typeface="微软雅黑" panose="020B0503020204020204" pitchFamily="34" charset="-122"/>
            </a:endParaRPr>
          </a:p>
        </p:txBody>
      </p:sp>
      <p:sp>
        <p:nvSpPr>
          <p:cNvPr id="23" name="矩形 9"/>
          <p:cNvSpPr/>
          <p:nvPr/>
        </p:nvSpPr>
        <p:spPr>
          <a:xfrm>
            <a:off x="-1538" y="1257430"/>
            <a:ext cx="11509567" cy="5600570"/>
          </a:xfrm>
          <a:custGeom>
            <a:avLst/>
            <a:gdLst>
              <a:gd name="connsiteX0" fmla="*/ 0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0 w 11014364"/>
              <a:gd name="connsiteY4" fmla="*/ 0 h 5653155"/>
              <a:gd name="connsiteX0" fmla="*/ 859316 w 11014364"/>
              <a:gd name="connsiteY0" fmla="*/ 0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59316 w 11014364"/>
              <a:gd name="connsiteY4" fmla="*/ 0 h 5653155"/>
              <a:gd name="connsiteX0" fmla="*/ 881349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81349 w 11014364"/>
              <a:gd name="connsiteY4" fmla="*/ 11016 h 5653155"/>
              <a:gd name="connsiteX0" fmla="*/ 893420 w 11014364"/>
              <a:gd name="connsiteY0" fmla="*/ 11016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11016 h 5653155"/>
              <a:gd name="connsiteX0" fmla="*/ 893420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3420 w 11014364"/>
              <a:gd name="connsiteY4" fmla="*/ 7998 h 5653155"/>
              <a:gd name="connsiteX0" fmla="*/ 899456 w 11014364"/>
              <a:gd name="connsiteY0" fmla="*/ 7998 h 5653155"/>
              <a:gd name="connsiteX1" fmla="*/ 11014364 w 11014364"/>
              <a:gd name="connsiteY1" fmla="*/ 0 h 5653155"/>
              <a:gd name="connsiteX2" fmla="*/ 11014364 w 11014364"/>
              <a:gd name="connsiteY2" fmla="*/ 5653155 h 5653155"/>
              <a:gd name="connsiteX3" fmla="*/ 0 w 11014364"/>
              <a:gd name="connsiteY3" fmla="*/ 5653155 h 5653155"/>
              <a:gd name="connsiteX4" fmla="*/ 899456 w 11014364"/>
              <a:gd name="connsiteY4" fmla="*/ 7998 h 5653155"/>
              <a:gd name="connsiteX0" fmla="*/ 899456 w 11014364"/>
              <a:gd name="connsiteY0" fmla="*/ 0 h 5645157"/>
              <a:gd name="connsiteX1" fmla="*/ 11014364 w 11014364"/>
              <a:gd name="connsiteY1" fmla="*/ 3096538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899456 w 11014364"/>
              <a:gd name="connsiteY4"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693868 w 11014364"/>
              <a:gd name="connsiteY4" fmla="*/ 1299068 h 5645157"/>
              <a:gd name="connsiteX5" fmla="*/ 899456 w 11014364"/>
              <a:gd name="connsiteY5" fmla="*/ 0 h 5645157"/>
              <a:gd name="connsiteX0" fmla="*/ 899456 w 11014364"/>
              <a:gd name="connsiteY0" fmla="*/ 0 h 5645157"/>
              <a:gd name="connsiteX1" fmla="*/ 11014364 w 11014364"/>
              <a:gd name="connsiteY1" fmla="*/ 3010477 h 5645157"/>
              <a:gd name="connsiteX2" fmla="*/ 11014364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949445 h 5645157"/>
              <a:gd name="connsiteX5" fmla="*/ 899456 w 11014364"/>
              <a:gd name="connsiteY5" fmla="*/ 0 h 5645157"/>
              <a:gd name="connsiteX0" fmla="*/ 899456 w 11014364"/>
              <a:gd name="connsiteY0" fmla="*/ 0 h 5645157"/>
              <a:gd name="connsiteX1" fmla="*/ 11014364 w 11014364"/>
              <a:gd name="connsiteY1" fmla="*/ 3010477 h 5645157"/>
              <a:gd name="connsiteX2" fmla="*/ 9383868 w 11014364"/>
              <a:gd name="connsiteY2" fmla="*/ 5645157 h 5645157"/>
              <a:gd name="connsiteX3" fmla="*/ 0 w 11014364"/>
              <a:gd name="connsiteY3" fmla="*/ 5645157 h 5645157"/>
              <a:gd name="connsiteX4" fmla="*/ 0 w 11014364"/>
              <a:gd name="connsiteY4" fmla="*/ 1268934 h 5645157"/>
              <a:gd name="connsiteX5" fmla="*/ 899456 w 11014364"/>
              <a:gd name="connsiteY5" fmla="*/ 0 h 5645157"/>
              <a:gd name="connsiteX0" fmla="*/ 337596 w 11014364"/>
              <a:gd name="connsiteY0" fmla="*/ 0 h 6383288"/>
              <a:gd name="connsiteX1" fmla="*/ 11014364 w 11014364"/>
              <a:gd name="connsiteY1" fmla="*/ 3748608 h 6383288"/>
              <a:gd name="connsiteX2" fmla="*/ 9383868 w 11014364"/>
              <a:gd name="connsiteY2" fmla="*/ 6383288 h 6383288"/>
              <a:gd name="connsiteX3" fmla="*/ 0 w 11014364"/>
              <a:gd name="connsiteY3" fmla="*/ 6383288 h 6383288"/>
              <a:gd name="connsiteX4" fmla="*/ 0 w 11014364"/>
              <a:gd name="connsiteY4" fmla="*/ 2007065 h 6383288"/>
              <a:gd name="connsiteX5" fmla="*/ 337596 w 11014364"/>
              <a:gd name="connsiteY5" fmla="*/ 0 h 6383288"/>
              <a:gd name="connsiteX0" fmla="*/ 337596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37596 w 11532157"/>
              <a:gd name="connsiteY5" fmla="*/ 0 h 6383288"/>
              <a:gd name="connsiteX0" fmla="*/ 349628 w 11532157"/>
              <a:gd name="connsiteY0" fmla="*/ 0 h 6383288"/>
              <a:gd name="connsiteX1" fmla="*/ 11532157 w 11532157"/>
              <a:gd name="connsiteY1" fmla="*/ 6161302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49628 w 11532157"/>
              <a:gd name="connsiteY0" fmla="*/ 0 h 6383288"/>
              <a:gd name="connsiteX1" fmla="*/ 11532157 w 11532157"/>
              <a:gd name="connsiteY1" fmla="*/ 6181354 h 6383288"/>
              <a:gd name="connsiteX2" fmla="*/ 9383868 w 11532157"/>
              <a:gd name="connsiteY2" fmla="*/ 6383288 h 6383288"/>
              <a:gd name="connsiteX3" fmla="*/ 0 w 11532157"/>
              <a:gd name="connsiteY3" fmla="*/ 6383288 h 6383288"/>
              <a:gd name="connsiteX4" fmla="*/ 0 w 11532157"/>
              <a:gd name="connsiteY4" fmla="*/ 2007065 h 6383288"/>
              <a:gd name="connsiteX5" fmla="*/ 349628 w 11532157"/>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63482 w 11546011"/>
              <a:gd name="connsiteY0" fmla="*/ 0 h 6383288"/>
              <a:gd name="connsiteX1" fmla="*/ 11546011 w 11546011"/>
              <a:gd name="connsiteY1" fmla="*/ 6181354 h 6383288"/>
              <a:gd name="connsiteX2" fmla="*/ 9397722 w 11546011"/>
              <a:gd name="connsiteY2" fmla="*/ 6383288 h 6383288"/>
              <a:gd name="connsiteX3" fmla="*/ 13854 w 11546011"/>
              <a:gd name="connsiteY3" fmla="*/ 6383288 h 6383288"/>
              <a:gd name="connsiteX4" fmla="*/ 0 w 11546011"/>
              <a:gd name="connsiteY4" fmla="*/ 677029 h 6383288"/>
              <a:gd name="connsiteX5" fmla="*/ 363482 w 11546011"/>
              <a:gd name="connsiteY5" fmla="*/ 0 h 6383288"/>
              <a:gd name="connsiteX0" fmla="*/ 351167 w 11533696"/>
              <a:gd name="connsiteY0" fmla="*/ 0 h 6383288"/>
              <a:gd name="connsiteX1" fmla="*/ 11533696 w 11533696"/>
              <a:gd name="connsiteY1" fmla="*/ 6181354 h 6383288"/>
              <a:gd name="connsiteX2" fmla="*/ 9385407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0955589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33696"/>
              <a:gd name="connsiteY0" fmla="*/ 0 h 6383288"/>
              <a:gd name="connsiteX1" fmla="*/ 11533696 w 11533696"/>
              <a:gd name="connsiteY1" fmla="*/ 6181354 h 6383288"/>
              <a:gd name="connsiteX2" fmla="*/ 11315663 w 11533696"/>
              <a:gd name="connsiteY2" fmla="*/ 6383288 h 6383288"/>
              <a:gd name="connsiteX3" fmla="*/ 1539 w 11533696"/>
              <a:gd name="connsiteY3" fmla="*/ 6383288 h 6383288"/>
              <a:gd name="connsiteX4" fmla="*/ 0 w 11533696"/>
              <a:gd name="connsiteY4" fmla="*/ 673951 h 6383288"/>
              <a:gd name="connsiteX5" fmla="*/ 351167 w 11533696"/>
              <a:gd name="connsiteY5" fmla="*/ 0 h 6383288"/>
              <a:gd name="connsiteX0" fmla="*/ 351167 w 11547077"/>
              <a:gd name="connsiteY0" fmla="*/ 0 h 6383288"/>
              <a:gd name="connsiteX1" fmla="*/ 11547077 w 11547077"/>
              <a:gd name="connsiteY1" fmla="*/ 6085343 h 6383288"/>
              <a:gd name="connsiteX2" fmla="*/ 11315663 w 11547077"/>
              <a:gd name="connsiteY2" fmla="*/ 6383288 h 6383288"/>
              <a:gd name="connsiteX3" fmla="*/ 1539 w 11547077"/>
              <a:gd name="connsiteY3" fmla="*/ 6383288 h 6383288"/>
              <a:gd name="connsiteX4" fmla="*/ 0 w 11547077"/>
              <a:gd name="connsiteY4" fmla="*/ 673951 h 6383288"/>
              <a:gd name="connsiteX5" fmla="*/ 351167 w 11547077"/>
              <a:gd name="connsiteY5" fmla="*/ 0 h 6383288"/>
              <a:gd name="connsiteX0" fmla="*/ 351167 w 11542617"/>
              <a:gd name="connsiteY0" fmla="*/ 0 h 6383288"/>
              <a:gd name="connsiteX1" fmla="*/ 11542617 w 11542617"/>
              <a:gd name="connsiteY1" fmla="*/ 6070942 h 6383288"/>
              <a:gd name="connsiteX2" fmla="*/ 11315663 w 11542617"/>
              <a:gd name="connsiteY2" fmla="*/ 6383288 h 6383288"/>
              <a:gd name="connsiteX3" fmla="*/ 1539 w 11542617"/>
              <a:gd name="connsiteY3" fmla="*/ 6383288 h 6383288"/>
              <a:gd name="connsiteX4" fmla="*/ 0 w 11542617"/>
              <a:gd name="connsiteY4" fmla="*/ 673951 h 6383288"/>
              <a:gd name="connsiteX5" fmla="*/ 351167 w 11542617"/>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51167 w 11509566"/>
              <a:gd name="connsiteY0" fmla="*/ 0 h 6383288"/>
              <a:gd name="connsiteX1" fmla="*/ 11509566 w 11509566"/>
              <a:gd name="connsiteY1" fmla="*/ 5774521 h 6383288"/>
              <a:gd name="connsiteX2" fmla="*/ 11315663 w 11509566"/>
              <a:gd name="connsiteY2" fmla="*/ 6383288 h 6383288"/>
              <a:gd name="connsiteX3" fmla="*/ 1539 w 11509566"/>
              <a:gd name="connsiteY3" fmla="*/ 6383288 h 6383288"/>
              <a:gd name="connsiteX4" fmla="*/ 0 w 11509566"/>
              <a:gd name="connsiteY4" fmla="*/ 673951 h 6383288"/>
              <a:gd name="connsiteX5" fmla="*/ 351167 w 11509566"/>
              <a:gd name="connsiteY5" fmla="*/ 0 h 6383288"/>
              <a:gd name="connsiteX0" fmla="*/ 362184 w 11509566"/>
              <a:gd name="connsiteY0" fmla="*/ 0 h 6027583"/>
              <a:gd name="connsiteX1" fmla="*/ 11509566 w 11509566"/>
              <a:gd name="connsiteY1" fmla="*/ 5418816 h 6027583"/>
              <a:gd name="connsiteX2" fmla="*/ 11315663 w 11509566"/>
              <a:gd name="connsiteY2" fmla="*/ 6027583 h 6027583"/>
              <a:gd name="connsiteX3" fmla="*/ 1539 w 11509566"/>
              <a:gd name="connsiteY3" fmla="*/ 6027583 h 6027583"/>
              <a:gd name="connsiteX4" fmla="*/ 0 w 11509566"/>
              <a:gd name="connsiteY4" fmla="*/ 318246 h 6027583"/>
              <a:gd name="connsiteX5" fmla="*/ 362184 w 11509566"/>
              <a:gd name="connsiteY5" fmla="*/ 0 h 6027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09566" h="6027583">
                <a:moveTo>
                  <a:pt x="362184" y="0"/>
                </a:moveTo>
                <a:lnTo>
                  <a:pt x="11509566" y="5418816"/>
                </a:lnTo>
                <a:lnTo>
                  <a:pt x="11315663" y="6027583"/>
                </a:lnTo>
                <a:lnTo>
                  <a:pt x="1539" y="6027583"/>
                </a:lnTo>
                <a:lnTo>
                  <a:pt x="0" y="318246"/>
                </a:lnTo>
                <a:lnTo>
                  <a:pt x="362184" y="0"/>
                </a:lnTo>
                <a:close/>
              </a:path>
            </a:pathLst>
          </a:custGeom>
          <a:gradFill flip="none" rotWithShape="0">
            <a:gsLst>
              <a:gs pos="0">
                <a:schemeClr val="tx1">
                  <a:alpha val="50000"/>
                </a:schemeClr>
              </a:gs>
              <a:gs pos="100000">
                <a:schemeClr val="tx1">
                  <a:alpha val="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356239" y="926924"/>
            <a:ext cx="11479527" cy="5629586"/>
          </a:xfrm>
          <a:prstGeom prst="roundRect">
            <a:avLst>
              <a:gd name="adj" fmla="val 0"/>
            </a:avLst>
          </a:prstGeom>
          <a:gradFill flip="none" rotWithShape="1">
            <a:gsLst>
              <a:gs pos="100000">
                <a:srgbClr val="D0D8CD"/>
              </a:gs>
              <a:gs pos="0">
                <a:srgbClr val="FFFFFF"/>
              </a:gs>
              <a:gs pos="50000">
                <a:srgbClr val="F4F4F4"/>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rgbClr val="1A94A2"/>
              </a:solidFill>
              <a:latin typeface="华文细黑" panose="02010600040101010101" pitchFamily="2" charset="-122"/>
              <a:ea typeface="华文细黑" panose="02010600040101010101" pitchFamily="2" charset="-122"/>
              <a:cs typeface="Times New Roman" panose="02020603050405020304" pitchFamily="18" charset="0"/>
            </a:endParaRPr>
          </a:p>
        </p:txBody>
      </p:sp>
      <p:sp>
        <p:nvSpPr>
          <p:cNvPr id="27" name="圆角矩形 26"/>
          <p:cNvSpPr/>
          <p:nvPr/>
        </p:nvSpPr>
        <p:spPr>
          <a:xfrm>
            <a:off x="468389" y="1033428"/>
            <a:ext cx="11255227" cy="5416578"/>
          </a:xfrm>
          <a:prstGeom prst="roundRect">
            <a:avLst>
              <a:gd name="adj" fmla="val 0"/>
            </a:avLst>
          </a:prstGeom>
          <a:gradFill flip="none" rotWithShape="1">
            <a:gsLst>
              <a:gs pos="100000">
                <a:srgbClr val="D0D8CD"/>
              </a:gs>
              <a:gs pos="0">
                <a:srgbClr val="FFFFFF"/>
              </a:gs>
              <a:gs pos="50000">
                <a:srgbClr val="F4F4F4"/>
              </a:gs>
            </a:gsLst>
            <a:lin ang="16200000" scaled="1"/>
            <a:tileRect/>
          </a:gradFill>
          <a:ln w="28575">
            <a:solidFill>
              <a:srgbClr val="397B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00" b="1" dirty="0">
              <a:solidFill>
                <a:srgbClr val="6298BF"/>
              </a:solidFill>
              <a:effectLst>
                <a:innerShdw blurRad="63500" dist="50800" dir="16200000">
                  <a:prstClr val="black">
                    <a:alpha val="50000"/>
                  </a:prstClr>
                </a:innerShdw>
              </a:effectLst>
              <a:latin typeface="Trajan Pro" panose="02020502050506020301" pitchFamily="18" charset="0"/>
              <a:ea typeface="Adobe Gothic Std B" panose="020B0800000000000000" pitchFamily="34" charset="-128"/>
            </a:endParaRPr>
          </a:p>
        </p:txBody>
      </p:sp>
      <p:sp>
        <p:nvSpPr>
          <p:cNvPr id="12" name="矩形 11"/>
          <p:cNvSpPr/>
          <p:nvPr/>
        </p:nvSpPr>
        <p:spPr>
          <a:xfrm>
            <a:off x="3645659" y="46024"/>
            <a:ext cx="4900701" cy="646331"/>
          </a:xfrm>
          <a:prstGeom prst="rect">
            <a:avLst/>
          </a:prstGeom>
        </p:spPr>
        <p:txBody>
          <a:bodyPr wrap="none">
            <a:spAutoFit/>
          </a:bodyPr>
          <a:lstStyle/>
          <a:p>
            <a:pPr algn="ctr"/>
            <a:r>
              <a:rPr lang="en-US" altLang="zh-CN" sz="3600" dirty="0" smtClean="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rPr>
              <a:t>Add Your Headline Here</a:t>
            </a:r>
            <a:endParaRPr lang="en-US" altLang="zh-CN" sz="3600" dirty="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cs typeface="Segoe UI Black" panose="020B0A02040204020203" pitchFamily="34" charset="0"/>
            </a:endParaRPr>
          </a:p>
        </p:txBody>
      </p:sp>
      <p:sp>
        <p:nvSpPr>
          <p:cNvPr id="13" name="矩形 12"/>
          <p:cNvSpPr/>
          <p:nvPr/>
        </p:nvSpPr>
        <p:spPr>
          <a:xfrm>
            <a:off x="4362035" y="592146"/>
            <a:ext cx="3467937" cy="295466"/>
          </a:xfrm>
          <a:prstGeom prst="rect">
            <a:avLst/>
          </a:prstGeom>
        </p:spPr>
        <p:txBody>
          <a:bodyPr wrap="none">
            <a:spAutoFit/>
          </a:bodyPr>
          <a:lstStyle/>
          <a:p>
            <a:pPr lvl="0" algn="ctr">
              <a:lnSpc>
                <a:spcPct val="110000"/>
              </a:lnSpc>
            </a:pPr>
            <a:r>
              <a:rPr lang="en-US" altLang="zh-CN" sz="1200" dirty="0">
                <a:solidFill>
                  <a:schemeClr val="bg1"/>
                </a:solidFill>
                <a:latin typeface="Segoe UI Light" panose="020B0502040204020203" pitchFamily="34" charset="0"/>
                <a:ea typeface="华文细黑" panose="02010600040101010101" pitchFamily="2" charset="-122"/>
                <a:cs typeface="Segoe UI Light" panose="020B0502040204020203" pitchFamily="34" charset="0"/>
                <a:sym typeface="+mn-lt"/>
              </a:rPr>
              <a:t>What we hope to achieve in the short and long run</a:t>
            </a:r>
          </a:p>
        </p:txBody>
      </p:sp>
      <p:sp>
        <p:nvSpPr>
          <p:cNvPr id="14" name="矩形 13"/>
          <p:cNvSpPr/>
          <p:nvPr/>
        </p:nvSpPr>
        <p:spPr>
          <a:xfrm>
            <a:off x="4942376" y="243447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grpSp>
        <p:nvGrpSpPr>
          <p:cNvPr id="15" name="组合 14"/>
          <p:cNvGrpSpPr/>
          <p:nvPr/>
        </p:nvGrpSpPr>
        <p:grpSpPr>
          <a:xfrm>
            <a:off x="4987230" y="1802003"/>
            <a:ext cx="2464391" cy="561182"/>
            <a:chOff x="5435732" y="1578011"/>
            <a:chExt cx="1854752" cy="422357"/>
          </a:xfrm>
        </p:grpSpPr>
        <p:grpSp>
          <p:nvGrpSpPr>
            <p:cNvPr id="16" name="组合 15"/>
            <p:cNvGrpSpPr/>
            <p:nvPr/>
          </p:nvGrpSpPr>
          <p:grpSpPr>
            <a:xfrm>
              <a:off x="5435732" y="1578011"/>
              <a:ext cx="422357" cy="422357"/>
              <a:chOff x="503238" y="1734936"/>
              <a:chExt cx="612620" cy="612620"/>
            </a:xfrm>
          </p:grpSpPr>
          <p:sp>
            <p:nvSpPr>
              <p:cNvPr id="18" name="椭圆 17"/>
              <p:cNvSpPr/>
              <p:nvPr/>
            </p:nvSpPr>
            <p:spPr>
              <a:xfrm>
                <a:off x="503238" y="1734936"/>
                <a:ext cx="612620" cy="61262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p:nvPr/>
            </p:nvGrpSpPr>
            <p:grpSpPr>
              <a:xfrm>
                <a:off x="650052" y="1881750"/>
                <a:ext cx="318993" cy="318993"/>
                <a:chOff x="13405333" y="-598488"/>
                <a:chExt cx="479425" cy="479425"/>
              </a:xfrm>
              <a:solidFill>
                <a:schemeClr val="bg1"/>
              </a:solidFill>
            </p:grpSpPr>
            <p:sp>
              <p:nvSpPr>
                <p:cNvPr id="20" name="Freeform 7"/>
                <p:cNvSpPr>
                  <a:spLocks/>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8"/>
                <p:cNvSpPr>
                  <a:spLocks/>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
                <p:cNvSpPr>
                  <a:spLocks/>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7" name="矩形 16"/>
            <p:cNvSpPr/>
            <p:nvPr/>
          </p:nvSpPr>
          <p:spPr>
            <a:xfrm>
              <a:off x="5862633" y="1665595"/>
              <a:ext cx="1427851" cy="277967"/>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sp>
        <p:nvSpPr>
          <p:cNvPr id="29" name="矩形 28"/>
          <p:cNvSpPr/>
          <p:nvPr/>
        </p:nvSpPr>
        <p:spPr>
          <a:xfrm>
            <a:off x="8335955" y="243447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30" name="矩形 29"/>
          <p:cNvSpPr/>
          <p:nvPr/>
        </p:nvSpPr>
        <p:spPr>
          <a:xfrm>
            <a:off x="8948028" y="1918375"/>
            <a:ext cx="1897171" cy="369332"/>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nvGrpSpPr>
          <p:cNvPr id="31" name="组合 30"/>
          <p:cNvGrpSpPr/>
          <p:nvPr/>
        </p:nvGrpSpPr>
        <p:grpSpPr>
          <a:xfrm>
            <a:off x="8380809" y="1802002"/>
            <a:ext cx="561183" cy="561182"/>
            <a:chOff x="8469135" y="1590622"/>
            <a:chExt cx="561182" cy="561182"/>
          </a:xfrm>
        </p:grpSpPr>
        <p:sp>
          <p:nvSpPr>
            <p:cNvPr id="32" name="椭圆 31"/>
            <p:cNvSpPr/>
            <p:nvPr/>
          </p:nvSpPr>
          <p:spPr>
            <a:xfrm>
              <a:off x="8469135" y="1590622"/>
              <a:ext cx="561182" cy="56118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8603619" y="1779293"/>
              <a:ext cx="292209" cy="201257"/>
              <a:chOff x="9641770" y="1952307"/>
              <a:chExt cx="219923" cy="151470"/>
            </a:xfrm>
          </p:grpSpPr>
          <p:sp>
            <p:nvSpPr>
              <p:cNvPr id="34"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36"/>
              <p:cNvSpPr>
                <a:spLocks/>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9" name="矩形 48"/>
          <p:cNvSpPr/>
          <p:nvPr/>
        </p:nvSpPr>
        <p:spPr>
          <a:xfrm>
            <a:off x="4942376" y="480971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50" name="矩形 49"/>
          <p:cNvSpPr/>
          <p:nvPr/>
        </p:nvSpPr>
        <p:spPr>
          <a:xfrm>
            <a:off x="5554449" y="4293615"/>
            <a:ext cx="1897171" cy="369332"/>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nvGrpSpPr>
          <p:cNvPr id="51" name="组合 50"/>
          <p:cNvGrpSpPr/>
          <p:nvPr/>
        </p:nvGrpSpPr>
        <p:grpSpPr>
          <a:xfrm>
            <a:off x="4987230" y="4177242"/>
            <a:ext cx="561183" cy="561182"/>
            <a:chOff x="5075556" y="3735768"/>
            <a:chExt cx="561182" cy="561182"/>
          </a:xfrm>
        </p:grpSpPr>
        <p:sp>
          <p:nvSpPr>
            <p:cNvPr id="52" name="椭圆 51"/>
            <p:cNvSpPr/>
            <p:nvPr/>
          </p:nvSpPr>
          <p:spPr>
            <a:xfrm>
              <a:off x="5075556" y="3735768"/>
              <a:ext cx="561182" cy="56118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5210977" y="3873554"/>
              <a:ext cx="290337" cy="285609"/>
              <a:chOff x="14627708" y="5551488"/>
              <a:chExt cx="487362" cy="479425"/>
            </a:xfrm>
            <a:solidFill>
              <a:schemeClr val="bg1"/>
            </a:solidFill>
          </p:grpSpPr>
          <p:sp>
            <p:nvSpPr>
              <p:cNvPr id="54"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8"/>
              <p:cNvSpPr>
                <a:spLocks/>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9"/>
              <p:cNvSpPr>
                <a:spLocks/>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0"/>
              <p:cNvSpPr>
                <a:spLocks/>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1"/>
              <p:cNvSpPr>
                <a:spLocks/>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2"/>
              <p:cNvSpPr>
                <a:spLocks/>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3"/>
              <p:cNvSpPr>
                <a:spLocks/>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4"/>
              <p:cNvSpPr>
                <a:spLocks/>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2" name="矩形 61"/>
          <p:cNvSpPr/>
          <p:nvPr/>
        </p:nvSpPr>
        <p:spPr>
          <a:xfrm>
            <a:off x="8335955" y="4809712"/>
            <a:ext cx="3133739" cy="600164"/>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63" name="矩形 62"/>
          <p:cNvSpPr/>
          <p:nvPr/>
        </p:nvSpPr>
        <p:spPr>
          <a:xfrm>
            <a:off x="8948028" y="4293615"/>
            <a:ext cx="1897171" cy="369332"/>
          </a:xfrm>
          <a:prstGeom prst="rect">
            <a:avLst/>
          </a:prstGeom>
        </p:spPr>
        <p:txBody>
          <a:bodyPr wrap="square" anchor="ctr">
            <a:spAutoFit/>
          </a:bodyPr>
          <a:lstStyle/>
          <a:p>
            <a:r>
              <a:rPr lang="en-US" altLang="zh-CN" b="1" dirty="0">
                <a:solidFill>
                  <a:srgbClr val="00B050"/>
                </a:solidFill>
                <a:latin typeface="微软雅黑" panose="020B0503020204020204" pitchFamily="34" charset="-122"/>
                <a:ea typeface="微软雅黑" panose="020B0503020204020204" pitchFamily="34" charset="-122"/>
              </a:rPr>
              <a:t>Add The Title</a:t>
            </a:r>
          </a:p>
        </p:txBody>
      </p:sp>
      <p:grpSp>
        <p:nvGrpSpPr>
          <p:cNvPr id="64" name="组合 63"/>
          <p:cNvGrpSpPr/>
          <p:nvPr/>
        </p:nvGrpSpPr>
        <p:grpSpPr>
          <a:xfrm>
            <a:off x="8380809" y="4177242"/>
            <a:ext cx="561183" cy="561182"/>
            <a:chOff x="8469135" y="3735768"/>
            <a:chExt cx="561182" cy="561182"/>
          </a:xfrm>
        </p:grpSpPr>
        <p:sp>
          <p:nvSpPr>
            <p:cNvPr id="65" name="椭圆 64"/>
            <p:cNvSpPr/>
            <p:nvPr/>
          </p:nvSpPr>
          <p:spPr>
            <a:xfrm>
              <a:off x="8469135" y="3735768"/>
              <a:ext cx="561182" cy="56118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8621844" y="3874607"/>
              <a:ext cx="282534" cy="283503"/>
              <a:chOff x="13416445" y="3094038"/>
              <a:chExt cx="463550" cy="465138"/>
            </a:xfrm>
            <a:solidFill>
              <a:schemeClr val="bg1"/>
            </a:solidFill>
          </p:grpSpPr>
          <p:sp>
            <p:nvSpPr>
              <p:cNvPr id="67"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71" name="图片 7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722309" y="1431113"/>
            <a:ext cx="3699716" cy="4518926"/>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Tree>
    <p:extLst>
      <p:ext uri="{BB962C8B-B14F-4D97-AF65-F5344CB8AC3E}">
        <p14:creationId xmlns:p14="http://schemas.microsoft.com/office/powerpoint/2010/main" val="8848431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1709</Words>
  <Application>Microsoft Office PowerPoint</Application>
  <PresentationFormat>自定义</PresentationFormat>
  <Paragraphs>245</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绿色阴影</dc:title>
  <dc:creator>第一PPT</dc:creator>
  <cp:keywords>www.1ppt.com</cp:keywords>
  <cp:lastModifiedBy>Windows User</cp:lastModifiedBy>
  <cp:revision>31</cp:revision>
  <dcterms:created xsi:type="dcterms:W3CDTF">2015-04-17T07:21:45Z</dcterms:created>
  <dcterms:modified xsi:type="dcterms:W3CDTF">2018-06-25T00:26:17Z</dcterms:modified>
</cp:coreProperties>
</file>