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64" r:id="rId2"/>
  </p:sldMasterIdLst>
  <p:notesMasterIdLst>
    <p:notesMasterId r:id="rId29"/>
  </p:notesMasterIdLst>
  <p:handoutMasterIdLst>
    <p:handoutMasterId r:id="rId30"/>
  </p:handoutMasterIdLst>
  <p:sldIdLst>
    <p:sldId id="256" r:id="rId3"/>
    <p:sldId id="257" r:id="rId4"/>
    <p:sldId id="266" r:id="rId5"/>
    <p:sldId id="282" r:id="rId6"/>
    <p:sldId id="283" r:id="rId7"/>
    <p:sldId id="281" r:id="rId8"/>
    <p:sldId id="267" r:id="rId9"/>
    <p:sldId id="289" r:id="rId10"/>
    <p:sldId id="287" r:id="rId11"/>
    <p:sldId id="288" r:id="rId12"/>
    <p:sldId id="262" r:id="rId13"/>
    <p:sldId id="284" r:id="rId14"/>
    <p:sldId id="297" r:id="rId15"/>
    <p:sldId id="290" r:id="rId16"/>
    <p:sldId id="291" r:id="rId17"/>
    <p:sldId id="292" r:id="rId18"/>
    <p:sldId id="263" r:id="rId19"/>
    <p:sldId id="285" r:id="rId20"/>
    <p:sldId id="293" r:id="rId21"/>
    <p:sldId id="294" r:id="rId22"/>
    <p:sldId id="295" r:id="rId23"/>
    <p:sldId id="264" r:id="rId24"/>
    <p:sldId id="286" r:id="rId25"/>
    <p:sldId id="298" r:id="rId26"/>
    <p:sldId id="275" r:id="rId27"/>
    <p:sldId id="299" r:id="rId28"/>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9pPr>
  </p:defaultTextStyle>
  <p:extLst>
    <p:ext uri="{EFAFB233-063F-42B5-8137-9DF3F51BA10A}">
      <p15:sldGuideLst xmlns="" xmlns:p15="http://schemas.microsoft.com/office/powerpoint/2012/main">
        <p15:guide id="1" orient="horz" pos="2160">
          <p15:clr>
            <a:srgbClr val="A4A3A4"/>
          </p15:clr>
        </p15:guide>
        <p15:guide id="2" pos="385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autoAdjust="0"/>
  </p:normalViewPr>
  <p:slideViewPr>
    <p:cSldViewPr snapToGrid="0">
      <p:cViewPr varScale="1">
        <p:scale>
          <a:sx n="58" d="100"/>
          <a:sy n="58" d="100"/>
        </p:scale>
        <p:origin x="-84" y="-1428"/>
      </p:cViewPr>
      <p:guideLst>
        <p:guide orient="horz" pos="2160"/>
        <p:guide pos="3855"/>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buFont typeface="Arial" panose="020B0604020202020204" pitchFamily="34" charset="0"/>
              <a:buNone/>
              <a:defRPr sz="1200" noProof="1"/>
            </a:lvl1pPr>
          </a:lstStyle>
          <a:p>
            <a:pPr>
              <a:defRPr/>
            </a:pPr>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hangingPunct="1">
              <a:buFont typeface="Arial" panose="020B0604020202020204" pitchFamily="34" charset="0"/>
              <a:buNone/>
              <a:defRPr sz="1200" noProof="1">
                <a:latin typeface="Arial" charset="0"/>
                <a:ea typeface="宋体" pitchFamily="2" charset="-122"/>
                <a:cs typeface="+mn-ea"/>
              </a:defRPr>
            </a:lvl1pPr>
          </a:lstStyle>
          <a:p>
            <a:pPr>
              <a:defRPr/>
            </a:pPr>
            <a:fld id="{6EFC041B-FE84-4BC1-81D4-A3C684137EE3}" type="datetimeFigureOut">
              <a:rPr lang="zh-CN" altLang="en-US"/>
              <a:pPr>
                <a:defRPr/>
              </a:pPr>
              <a:t>2018/6/20</a:t>
            </a:fld>
            <a:endParaRPr lang="zh-CN" altLang="en-US">
              <a:latin typeface="Calibri" pitchFamily="34" charset="0"/>
              <a:ea typeface="微软雅黑" pitchFamily="34" charset="-122"/>
              <a:cs typeface="+mn-cs"/>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hangingPunct="1">
              <a:buFont typeface="Arial" panose="020B0604020202020204" pitchFamily="34" charset="0"/>
              <a:buNone/>
              <a:defRPr sz="1200" noProof="1"/>
            </a:lvl1pPr>
          </a:lstStyle>
          <a:p>
            <a:pPr>
              <a:defRPr/>
            </a:pPr>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buFont typeface="Arial" panose="020B0604020202020204" pitchFamily="34" charset="0"/>
              <a:buNone/>
              <a:defRPr sz="1200" smtClean="0">
                <a:latin typeface="Arial" panose="020B0604020202020204" pitchFamily="34" charset="0"/>
                <a:ea typeface="宋体" panose="02010600030101010101" pitchFamily="2" charset="-122"/>
              </a:defRPr>
            </a:lvl1pPr>
          </a:lstStyle>
          <a:p>
            <a:pPr>
              <a:defRPr/>
            </a:pPr>
            <a:fld id="{3F67056C-93C7-4C72-A807-54B357C7A4C6}" type="slidenum">
              <a:rPr lang="zh-CN" altLang="en-US"/>
              <a:pPr>
                <a:defRPr/>
              </a:pPr>
              <a:t>‹#›</a:t>
            </a:fld>
            <a:endParaRPr lang="zh-CN" altLang="en-US"/>
          </a:p>
        </p:txBody>
      </p:sp>
    </p:spTree>
    <p:extLst>
      <p:ext uri="{BB962C8B-B14F-4D97-AF65-F5344CB8AC3E}">
        <p14:creationId xmlns:p14="http://schemas.microsoft.com/office/powerpoint/2010/main" val="21996293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buFont typeface="Arial" panose="020B0604020202020204" pitchFamily="34" charset="0"/>
              <a:buNone/>
              <a:defRPr sz="1200" noProof="1"/>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hangingPunct="1">
              <a:buFont typeface="Arial" panose="020B0604020202020204" pitchFamily="34" charset="0"/>
              <a:buNone/>
              <a:defRPr sz="1200" noProof="1">
                <a:latin typeface="Arial" charset="0"/>
                <a:ea typeface="宋体" pitchFamily="2" charset="-122"/>
                <a:cs typeface="+mn-ea"/>
              </a:defRPr>
            </a:lvl1pPr>
          </a:lstStyle>
          <a:p>
            <a:pPr>
              <a:defRPr/>
            </a:pPr>
            <a:fld id="{87D59D14-88EA-4FFF-BD03-FC395E7E3AB2}" type="datetimeFigureOut">
              <a:rPr lang="zh-CN" altLang="en-US"/>
              <a:pPr>
                <a:defRPr/>
              </a:pPr>
              <a:t>2018/6/20</a:t>
            </a:fld>
            <a:endParaRPr lang="zh-CN" altLang="en-US">
              <a:latin typeface="Calibri" pitchFamily="34" charset="0"/>
              <a:ea typeface="微软雅黑" pitchFamily="34" charset="-122"/>
              <a:cs typeface="+mn-cs"/>
            </a:endParaRPr>
          </a:p>
        </p:txBody>
      </p:sp>
      <p:sp>
        <p:nvSpPr>
          <p:cNvPr id="14340" name="幻灯片图像占位符 3"/>
          <p:cNvSpPr>
            <a:spLocks noGrp="1" noRot="1" noChangeAspect="1" noChangeArrowheads="1"/>
          </p:cNvSpPr>
          <p:nvPr>
            <p:ph type="sldImg" idx="4294967295"/>
          </p:nvPr>
        </p:nvSpPr>
        <p:spPr bwMode="auto">
          <a:xfrm>
            <a:off x="685800" y="1143000"/>
            <a:ext cx="5486400" cy="3086100"/>
          </a:xfrm>
          <a:prstGeom prst="rect">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3077" name="备注占位符 4"/>
          <p:cNvSpPr>
            <a:spLocks noGrp="1" noChangeArrowheads="1"/>
          </p:cNvSpPr>
          <p:nvPr>
            <p:ph type="body" sz="quarter" idx="4294967295"/>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hangingPunct="1">
              <a:buFont typeface="Arial" panose="020B0604020202020204" pitchFamily="34" charset="0"/>
              <a:buNone/>
              <a:defRPr sz="1200" noProof="1"/>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buFont typeface="Arial" panose="020B0604020202020204" pitchFamily="34" charset="0"/>
              <a:buNone/>
              <a:defRPr sz="1200" smtClean="0">
                <a:latin typeface="Arial" panose="020B0604020202020204" pitchFamily="34" charset="0"/>
                <a:ea typeface="宋体" panose="02010600030101010101" pitchFamily="2" charset="-122"/>
              </a:defRPr>
            </a:lvl1pPr>
          </a:lstStyle>
          <a:p>
            <a:pPr>
              <a:defRPr/>
            </a:pPr>
            <a:fld id="{0A594122-1369-4688-84CA-2E84E464DCD9}" type="slidenum">
              <a:rPr lang="zh-CN" altLang="en-US"/>
              <a:pPr>
                <a:defRPr/>
              </a:pPr>
              <a:t>‹#›</a:t>
            </a:fld>
            <a:endParaRPr lang="zh-CN" altLang="en-US"/>
          </a:p>
        </p:txBody>
      </p:sp>
    </p:spTree>
    <p:extLst>
      <p:ext uri="{BB962C8B-B14F-4D97-AF65-F5344CB8AC3E}">
        <p14:creationId xmlns:p14="http://schemas.microsoft.com/office/powerpoint/2010/main" val="3525961221"/>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微软雅黑" pitchFamily="34" charset="-122"/>
        <a:cs typeface="+mn-cs"/>
      </a:defRPr>
    </a:lvl1pPr>
    <a:lvl2pPr marL="457200" algn="l" rtl="0" eaLnBrk="0" fontAlgn="base" hangingPunct="0">
      <a:spcBef>
        <a:spcPct val="0"/>
      </a:spcBef>
      <a:spcAft>
        <a:spcPct val="0"/>
      </a:spcAft>
      <a:defRPr sz="1200" kern="1200">
        <a:solidFill>
          <a:schemeClr val="tx1"/>
        </a:solidFill>
        <a:latin typeface="+mn-lt"/>
        <a:ea typeface="微软雅黑" pitchFamily="34" charset="-122"/>
        <a:cs typeface="+mn-cs"/>
      </a:defRPr>
    </a:lvl2pPr>
    <a:lvl3pPr marL="914400" algn="l" rtl="0" eaLnBrk="0" fontAlgn="base" hangingPunct="0">
      <a:spcBef>
        <a:spcPct val="0"/>
      </a:spcBef>
      <a:spcAft>
        <a:spcPct val="0"/>
      </a:spcAft>
      <a:defRPr sz="1200" kern="1200">
        <a:solidFill>
          <a:schemeClr val="tx1"/>
        </a:solidFill>
        <a:latin typeface="+mn-lt"/>
        <a:ea typeface="微软雅黑" pitchFamily="34" charset="-122"/>
        <a:cs typeface="+mn-cs"/>
      </a:defRPr>
    </a:lvl3pPr>
    <a:lvl4pPr marL="1371600" algn="l" rtl="0" eaLnBrk="0" fontAlgn="base" hangingPunct="0">
      <a:spcBef>
        <a:spcPct val="0"/>
      </a:spcBef>
      <a:spcAft>
        <a:spcPct val="0"/>
      </a:spcAft>
      <a:defRPr sz="1200" kern="1200">
        <a:solidFill>
          <a:schemeClr val="tx1"/>
        </a:solidFill>
        <a:latin typeface="+mn-lt"/>
        <a:ea typeface="微软雅黑" pitchFamily="34" charset="-122"/>
        <a:cs typeface="+mn-cs"/>
      </a:defRPr>
    </a:lvl4pPr>
    <a:lvl5pPr marL="1828800" algn="l" rtl="0" eaLnBrk="0" fontAlgn="base" hangingPunct="0">
      <a:spcBef>
        <a:spcPct val="0"/>
      </a:spcBef>
      <a:spcAft>
        <a:spcPct val="0"/>
      </a:spcAft>
      <a:defRPr sz="1200" kern="1200">
        <a:solidFill>
          <a:schemeClr val="tx1"/>
        </a:solidFill>
        <a:latin typeface="+mn-lt"/>
        <a:ea typeface="微软雅黑"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7"/>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fld id="{B4382AA8-5B20-449A-BB63-C65447163CC4}" type="datetime1">
              <a:rPr lang="zh-CN" altLang="en-US"/>
              <a:pPr>
                <a:defRPr/>
              </a:pPr>
              <a:t>2018/6/20</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E312D9DB-73D6-4C1F-9EC6-EFB343573E8D}" type="slidenum">
              <a:rPr lang="zh-CN" altLang="en-US"/>
              <a:pPr>
                <a:defRPr/>
              </a:pPr>
              <a:t>‹#›</a:t>
            </a:fld>
            <a:endParaRPr lang="zh-CN" altLang="en-US"/>
          </a:p>
        </p:txBody>
      </p:sp>
    </p:spTree>
    <p:extLst>
      <p:ext uri="{BB962C8B-B14F-4D97-AF65-F5344CB8AC3E}">
        <p14:creationId xmlns:p14="http://schemas.microsoft.com/office/powerpoint/2010/main" val="4113014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fld id="{8FFF54EA-2623-4DEE-B4AD-9BC1DCF6039F}" type="datetime1">
              <a:rPr lang="zh-CN" altLang="en-US"/>
              <a:pPr>
                <a:defRPr/>
              </a:pPr>
              <a:t>2018/6/20</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177A5E22-9CDE-440A-A9C5-1A628C02BBC7}" type="slidenum">
              <a:rPr lang="zh-CN" altLang="en-US"/>
              <a:pPr>
                <a:defRPr/>
              </a:pPr>
              <a:t>‹#›</a:t>
            </a:fld>
            <a:endParaRPr lang="zh-CN" altLang="en-US"/>
          </a:p>
        </p:txBody>
      </p:sp>
    </p:spTree>
    <p:extLst>
      <p:ext uri="{BB962C8B-B14F-4D97-AF65-F5344CB8AC3E}">
        <p14:creationId xmlns:p14="http://schemas.microsoft.com/office/powerpoint/2010/main" val="686519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fld id="{9CFF6DA3-9127-4A13-A0DE-9CC92DB1FC15}" type="datetime1">
              <a:rPr lang="zh-CN" altLang="en-US"/>
              <a:pPr>
                <a:defRPr/>
              </a:pPr>
              <a:t>2018/6/20</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BDD8EC16-FEB7-443B-8870-0A8739C72982}" type="slidenum">
              <a:rPr lang="zh-CN" altLang="en-US"/>
              <a:pPr>
                <a:defRPr/>
              </a:pPr>
              <a:t>‹#›</a:t>
            </a:fld>
            <a:endParaRPr lang="zh-CN" altLang="en-US"/>
          </a:p>
        </p:txBody>
      </p:sp>
    </p:spTree>
    <p:extLst>
      <p:ext uri="{BB962C8B-B14F-4D97-AF65-F5344CB8AC3E}">
        <p14:creationId xmlns:p14="http://schemas.microsoft.com/office/powerpoint/2010/main" val="24652007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7"/>
            <a:ext cx="10515600" cy="1325563"/>
          </a:xfrm>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fld id="{21BB7078-92D7-4892-9572-426AEF933A0D}" type="datetime1">
              <a:rPr lang="zh-CN" altLang="en-US"/>
              <a:pPr>
                <a:defRPr/>
              </a:pPr>
              <a:t>2018/6/20</a:t>
            </a:fld>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a:ln/>
        </p:spPr>
        <p:txBody>
          <a:bodyPr/>
          <a:lstStyle>
            <a:lvl1pPr>
              <a:defRPr/>
            </a:lvl1pPr>
          </a:lstStyle>
          <a:p>
            <a:pPr>
              <a:defRPr/>
            </a:pPr>
            <a:fld id="{12B8DB0C-BD85-43AB-A948-45574413D281}" type="slidenum">
              <a:rPr lang="zh-CN" altLang="en-US"/>
              <a:pPr>
                <a:defRPr/>
              </a:pPr>
              <a:t>‹#›</a:t>
            </a:fld>
            <a:endParaRPr lang="zh-CN" altLang="en-US"/>
          </a:p>
        </p:txBody>
      </p:sp>
    </p:spTree>
    <p:extLst>
      <p:ext uri="{BB962C8B-B14F-4D97-AF65-F5344CB8AC3E}">
        <p14:creationId xmlns:p14="http://schemas.microsoft.com/office/powerpoint/2010/main" val="29606833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79606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6390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72777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01339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5454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09640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7964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fld id="{FEB97F83-515C-478B-8F6E-C044001E393A}" type="datetime1">
              <a:rPr lang="zh-CN" altLang="en-US"/>
              <a:pPr>
                <a:defRPr/>
              </a:pPr>
              <a:t>2018/6/20</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E2BDF7E8-96DB-4E90-BA7C-11050AA28E36}" type="slidenum">
              <a:rPr lang="zh-CN" altLang="en-US"/>
              <a:pPr>
                <a:defRPr/>
              </a:pPr>
              <a:t>‹#›</a:t>
            </a:fld>
            <a:endParaRPr lang="zh-CN" altLang="en-US"/>
          </a:p>
        </p:txBody>
      </p:sp>
    </p:spTree>
    <p:extLst>
      <p:ext uri="{BB962C8B-B14F-4D97-AF65-F5344CB8AC3E}">
        <p14:creationId xmlns:p14="http://schemas.microsoft.com/office/powerpoint/2010/main" val="9420755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38708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95846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74933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68833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2"/>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78FA8E06-60C0-4338-BF02-353E835ACA80}" type="datetime1">
              <a:rPr lang="zh-CN" altLang="en-US"/>
              <a:pPr>
                <a:defRPr/>
              </a:pPr>
              <a:t>2018/6/20</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7127B76B-6A1C-4C60-8471-09D68A00095F}" type="slidenum">
              <a:rPr lang="zh-CN" altLang="en-US"/>
              <a:pPr>
                <a:defRPr/>
              </a:pPr>
              <a:t>‹#›</a:t>
            </a:fld>
            <a:endParaRPr lang="zh-CN" altLang="en-US"/>
          </a:p>
        </p:txBody>
      </p:sp>
    </p:spTree>
    <p:extLst>
      <p:ext uri="{BB962C8B-B14F-4D97-AF65-F5344CB8AC3E}">
        <p14:creationId xmlns:p14="http://schemas.microsoft.com/office/powerpoint/2010/main" val="3053637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fld id="{1BADB223-C25C-4AA6-83CD-AC88F149039E}" type="datetime1">
              <a:rPr lang="zh-CN" altLang="en-US"/>
              <a:pPr>
                <a:defRPr/>
              </a:pPr>
              <a:t>2018/6/20</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40FF4263-7E05-43BB-8859-E574A0FDF2D0}" type="slidenum">
              <a:rPr lang="zh-CN" altLang="en-US"/>
              <a:pPr>
                <a:defRPr/>
              </a:pPr>
              <a:t>‹#›</a:t>
            </a:fld>
            <a:endParaRPr lang="zh-CN" altLang="en-US"/>
          </a:p>
        </p:txBody>
      </p:sp>
    </p:spTree>
    <p:extLst>
      <p:ext uri="{BB962C8B-B14F-4D97-AF65-F5344CB8AC3E}">
        <p14:creationId xmlns:p14="http://schemas.microsoft.com/office/powerpoint/2010/main" val="33526124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1"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1"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7"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7"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fld id="{73A9508F-28D1-45E7-8184-4C2E03E44920}" type="datetime1">
              <a:rPr lang="zh-CN" altLang="en-US"/>
              <a:pPr>
                <a:defRPr/>
              </a:pPr>
              <a:t>2018/6/20</a:t>
            </a:fld>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9" name="灯片编号占位符 5"/>
          <p:cNvSpPr>
            <a:spLocks noGrp="1" noChangeArrowheads="1"/>
          </p:cNvSpPr>
          <p:nvPr>
            <p:ph type="sldNum" sz="quarter" idx="12"/>
          </p:nvPr>
        </p:nvSpPr>
        <p:spPr>
          <a:ln/>
        </p:spPr>
        <p:txBody>
          <a:bodyPr/>
          <a:lstStyle>
            <a:lvl1pPr>
              <a:defRPr/>
            </a:lvl1pPr>
          </a:lstStyle>
          <a:p>
            <a:pPr>
              <a:defRPr/>
            </a:pPr>
            <a:fld id="{21A58B24-D3D7-427D-926E-962144548391}" type="slidenum">
              <a:rPr lang="zh-CN" altLang="en-US"/>
              <a:pPr>
                <a:defRPr/>
              </a:pPr>
              <a:t>‹#›</a:t>
            </a:fld>
            <a:endParaRPr lang="zh-CN" altLang="en-US"/>
          </a:p>
        </p:txBody>
      </p:sp>
    </p:spTree>
    <p:extLst>
      <p:ext uri="{BB962C8B-B14F-4D97-AF65-F5344CB8AC3E}">
        <p14:creationId xmlns:p14="http://schemas.microsoft.com/office/powerpoint/2010/main" val="7998005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fld id="{5FCBED3B-1431-4100-92F7-B2E720BE6647}" type="datetime1">
              <a:rPr lang="zh-CN" altLang="en-US"/>
              <a:pPr>
                <a:defRPr/>
              </a:pPr>
              <a:t>2018/6/20</a:t>
            </a:fld>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a:ln/>
        </p:spPr>
        <p:txBody>
          <a:bodyPr/>
          <a:lstStyle>
            <a:lvl1pPr>
              <a:defRPr/>
            </a:lvl1pPr>
          </a:lstStyle>
          <a:p>
            <a:pPr>
              <a:defRPr/>
            </a:pPr>
            <a:fld id="{FE0A7D8F-0B91-4600-B192-8251218E83AA}" type="slidenum">
              <a:rPr lang="zh-CN" altLang="en-US"/>
              <a:pPr>
                <a:defRPr/>
              </a:pPr>
              <a:t>‹#›</a:t>
            </a:fld>
            <a:endParaRPr lang="zh-CN" altLang="en-US"/>
          </a:p>
        </p:txBody>
      </p:sp>
    </p:spTree>
    <p:extLst>
      <p:ext uri="{BB962C8B-B14F-4D97-AF65-F5344CB8AC3E}">
        <p14:creationId xmlns:p14="http://schemas.microsoft.com/office/powerpoint/2010/main" val="1961947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2571C582-63EB-48B6-AFB6-22F917A0B1F6}" type="datetime1">
              <a:rPr lang="zh-CN" altLang="en-US"/>
              <a:pPr>
                <a:defRPr/>
              </a:pPr>
              <a:t>2018/6/20</a:t>
            </a:fld>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4" name="灯片编号占位符 5"/>
          <p:cNvSpPr>
            <a:spLocks noGrp="1" noChangeArrowheads="1"/>
          </p:cNvSpPr>
          <p:nvPr>
            <p:ph type="sldNum" sz="quarter" idx="12"/>
          </p:nvPr>
        </p:nvSpPr>
        <p:spPr>
          <a:ln/>
        </p:spPr>
        <p:txBody>
          <a:bodyPr/>
          <a:lstStyle>
            <a:lvl1pPr>
              <a:defRPr/>
            </a:lvl1pPr>
          </a:lstStyle>
          <a:p>
            <a:pPr>
              <a:defRPr/>
            </a:pPr>
            <a:fld id="{63379C7C-AB43-41C4-97FB-3A1F3C10B799}" type="slidenum">
              <a:rPr lang="zh-CN" altLang="en-US"/>
              <a:pPr>
                <a:defRPr/>
              </a:pPr>
              <a:t>‹#›</a:t>
            </a:fld>
            <a:endParaRPr lang="zh-CN" altLang="en-US"/>
          </a:p>
        </p:txBody>
      </p:sp>
    </p:spTree>
    <p:extLst>
      <p:ext uri="{BB962C8B-B14F-4D97-AF65-F5344CB8AC3E}">
        <p14:creationId xmlns:p14="http://schemas.microsoft.com/office/powerpoint/2010/main" val="23870511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5" y="273052"/>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2"/>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779142F6-992E-463F-9188-6D4440C7F618}" type="datetime1">
              <a:rPr lang="zh-CN" altLang="en-US"/>
              <a:pPr>
                <a:defRPr/>
              </a:pPr>
              <a:t>2018/6/20</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5EC00148-897C-4BC0-A310-2C0D9A416522}" type="slidenum">
              <a:rPr lang="zh-CN" altLang="en-US"/>
              <a:pPr>
                <a:defRPr/>
              </a:pPr>
              <a:t>‹#›</a:t>
            </a:fld>
            <a:endParaRPr lang="zh-CN" altLang="en-US"/>
          </a:p>
        </p:txBody>
      </p:sp>
    </p:spTree>
    <p:extLst>
      <p:ext uri="{BB962C8B-B14F-4D97-AF65-F5344CB8AC3E}">
        <p14:creationId xmlns:p14="http://schemas.microsoft.com/office/powerpoint/2010/main" val="1006503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327A62C6-B5AA-4528-B095-D54BA7A85988}" type="datetime1">
              <a:rPr lang="zh-CN" altLang="en-US"/>
              <a:pPr>
                <a:defRPr/>
              </a:pPr>
              <a:t>2018/6/20</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587BD4FE-47B1-490C-80FB-BEA80B1B2505}" type="slidenum">
              <a:rPr lang="zh-CN" altLang="en-US"/>
              <a:pPr>
                <a:defRPr/>
              </a:pPr>
              <a:t>‹#›</a:t>
            </a:fld>
            <a:endParaRPr lang="zh-CN" altLang="en-US"/>
          </a:p>
        </p:txBody>
      </p:sp>
    </p:spTree>
    <p:extLst>
      <p:ext uri="{BB962C8B-B14F-4D97-AF65-F5344CB8AC3E}">
        <p14:creationId xmlns:p14="http://schemas.microsoft.com/office/powerpoint/2010/main" val="2321706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7"/>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sym typeface="Calibri" panose="020F0502020204030204" pitchFamily="34" charset="0"/>
              </a:rPr>
              <a:t>单击此处编辑母版标题样式</a:t>
            </a:r>
          </a:p>
        </p:txBody>
      </p:sp>
      <p:sp>
        <p:nvSpPr>
          <p:cNvPr id="1027"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sym typeface="Calibri" panose="020F0502020204030204" pitchFamily="34" charset="0"/>
              </a:rPr>
              <a:t>单击此处编辑母版文本样式</a:t>
            </a:r>
          </a:p>
          <a:p>
            <a:pPr lvl="1"/>
            <a:r>
              <a:rPr lang="zh-CN" altLang="en-US" smtClean="0">
                <a:sym typeface="Calibri" panose="020F0502020204030204" pitchFamily="34" charset="0"/>
              </a:rPr>
              <a:t>第二级</a:t>
            </a:r>
          </a:p>
          <a:p>
            <a:pPr lvl="2"/>
            <a:r>
              <a:rPr lang="zh-CN" altLang="en-US" smtClean="0">
                <a:sym typeface="Calibri" panose="020F0502020204030204" pitchFamily="34" charset="0"/>
              </a:rPr>
              <a:t>第三级</a:t>
            </a:r>
          </a:p>
          <a:p>
            <a:pPr lvl="3"/>
            <a:r>
              <a:rPr lang="zh-CN" altLang="en-US" smtClean="0">
                <a:sym typeface="Calibri" panose="020F0502020204030204" pitchFamily="34" charset="0"/>
              </a:rPr>
              <a:t>第四级</a:t>
            </a:r>
          </a:p>
          <a:p>
            <a:pPr lvl="4"/>
            <a:r>
              <a:rPr lang="zh-CN" altLang="en-US" smtClean="0">
                <a:sym typeface="Calibri" panose="020F0502020204030204" pitchFamily="34" charset="0"/>
              </a:rPr>
              <a:t>第五级</a:t>
            </a:r>
          </a:p>
        </p:txBody>
      </p:sp>
      <p:sp>
        <p:nvSpPr>
          <p:cNvPr id="1028" name="日期占位符 3"/>
          <p:cNvSpPr>
            <a:spLocks noGrp="1" noChangeArrowheads="1"/>
          </p:cNvSpPr>
          <p:nvPr>
            <p:ph type="dt" sz="half" idx="2"/>
          </p:nvPr>
        </p:nvSpPr>
        <p:spPr bwMode="auto">
          <a:xfrm>
            <a:off x="838200" y="6356352"/>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buFont typeface="Arial" pitchFamily="34" charset="0"/>
              <a:buNone/>
              <a:defRPr sz="1200">
                <a:solidFill>
                  <a:srgbClr val="898989"/>
                </a:solidFill>
                <a:latin typeface="Arial" pitchFamily="34" charset="0"/>
                <a:ea typeface="宋体" pitchFamily="2" charset="-122"/>
              </a:defRPr>
            </a:lvl1pPr>
          </a:lstStyle>
          <a:p>
            <a:pPr>
              <a:defRPr/>
            </a:pPr>
            <a:fld id="{3CB6D245-CCD0-4904-B13E-6A5BC3ABA23C}" type="datetime1">
              <a:rPr lang="zh-CN" altLang="en-US"/>
              <a:pPr>
                <a:defRPr/>
              </a:pPr>
              <a:t>2018/6/20</a:t>
            </a:fld>
            <a:endParaRPr lang="zh-CN" altLang="en-US"/>
          </a:p>
        </p:txBody>
      </p:sp>
      <p:sp>
        <p:nvSpPr>
          <p:cNvPr id="1029" name="页脚占位符 4"/>
          <p:cNvSpPr>
            <a:spLocks noGrp="1" noChangeArrowheads="1"/>
          </p:cNvSpPr>
          <p:nvPr>
            <p:ph type="ftr" sz="quarter" idx="3"/>
          </p:nvPr>
        </p:nvSpPr>
        <p:spPr bwMode="auto">
          <a:xfrm>
            <a:off x="4038600" y="6356352"/>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buFont typeface="Arial" pitchFamily="34" charset="0"/>
              <a:buNone/>
              <a:defRPr sz="1200">
                <a:solidFill>
                  <a:srgbClr val="898989"/>
                </a:solidFill>
                <a:latin typeface="Arial" pitchFamily="34" charset="0"/>
                <a:ea typeface="宋体" pitchFamily="2" charset="-122"/>
              </a:defRPr>
            </a:lvl1pPr>
          </a:lstStyle>
          <a:p>
            <a:pPr>
              <a:defRPr/>
            </a:pPr>
            <a:endParaRPr lang="zh-CN" altLang="zh-CN"/>
          </a:p>
        </p:txBody>
      </p:sp>
      <p:sp>
        <p:nvSpPr>
          <p:cNvPr id="1030" name="灯片编号占位符 5"/>
          <p:cNvSpPr>
            <a:spLocks noGrp="1" noChangeArrowheads="1"/>
          </p:cNvSpPr>
          <p:nvPr>
            <p:ph type="sldNum" sz="quarter" idx="4"/>
          </p:nvPr>
        </p:nvSpPr>
        <p:spPr bwMode="auto">
          <a:xfrm>
            <a:off x="8610600" y="6356352"/>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1200" smtClean="0">
                <a:solidFill>
                  <a:srgbClr val="898989"/>
                </a:solidFill>
                <a:latin typeface="Arial" panose="020B0604020202020204" pitchFamily="34" charset="0"/>
                <a:ea typeface="宋体" panose="02010600030101010101" pitchFamily="2" charset="-122"/>
              </a:defRPr>
            </a:lvl1pPr>
          </a:lstStyle>
          <a:p>
            <a:pPr>
              <a:defRPr/>
            </a:pPr>
            <a:fld id="{EBEF5366-9368-47EB-9C28-87A9B1A84B6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Lst>
  <p:txStyles>
    <p:title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panose="020F05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pitchFamily="34" charset="0"/>
          <a:ea typeface="微软雅黑" pitchFamily="34" charset="-122"/>
          <a:sym typeface="Calibri" panose="020F05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pitchFamily="34" charset="0"/>
          <a:ea typeface="微软雅黑" pitchFamily="34" charset="-122"/>
          <a:sym typeface="Calibri" panose="020F05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pitchFamily="34" charset="0"/>
          <a:ea typeface="微软雅黑" pitchFamily="34" charset="-122"/>
          <a:sym typeface="Calibri" panose="020F05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pitchFamily="34" charset="0"/>
          <a:ea typeface="微软雅黑" pitchFamily="34" charset="-122"/>
          <a:sym typeface="Calibri" panose="020F05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pitchFamily="34" charset="0"/>
          <a:ea typeface="微软雅黑" pitchFamily="34" charset="-122"/>
          <a:sym typeface="Calibri" pitchFamily="34" charset="0"/>
        </a:defRPr>
      </a:lvl6pPr>
      <a:lvl7pPr marL="1828800" indent="-914400" algn="l" rtl="0" fontAlgn="base">
        <a:lnSpc>
          <a:spcPct val="90000"/>
        </a:lnSpc>
        <a:spcBef>
          <a:spcPct val="0"/>
        </a:spcBef>
        <a:spcAft>
          <a:spcPct val="0"/>
        </a:spcAft>
        <a:defRPr sz="4400">
          <a:solidFill>
            <a:schemeClr val="tx1"/>
          </a:solidFill>
          <a:latin typeface="Calibri" pitchFamily="34" charset="0"/>
          <a:ea typeface="微软雅黑" pitchFamily="34" charset="-122"/>
          <a:sym typeface="Calibri" pitchFamily="34" charset="0"/>
        </a:defRPr>
      </a:lvl7pPr>
      <a:lvl8pPr marL="2286000" indent="-914400" algn="l" rtl="0" fontAlgn="base">
        <a:lnSpc>
          <a:spcPct val="90000"/>
        </a:lnSpc>
        <a:spcBef>
          <a:spcPct val="0"/>
        </a:spcBef>
        <a:spcAft>
          <a:spcPct val="0"/>
        </a:spcAft>
        <a:defRPr sz="4400">
          <a:solidFill>
            <a:schemeClr val="tx1"/>
          </a:solidFill>
          <a:latin typeface="Calibri" pitchFamily="34" charset="0"/>
          <a:ea typeface="微软雅黑" pitchFamily="34" charset="-122"/>
          <a:sym typeface="Calibri" pitchFamily="34" charset="0"/>
        </a:defRPr>
      </a:lvl8pPr>
      <a:lvl9pPr marL="2743200" indent="-914400" algn="l" rtl="0" fontAlgn="base">
        <a:lnSpc>
          <a:spcPct val="90000"/>
        </a:lnSpc>
        <a:spcBef>
          <a:spcPct val="0"/>
        </a:spcBef>
        <a:spcAft>
          <a:spcPct val="0"/>
        </a:spcAft>
        <a:defRPr sz="4400">
          <a:solidFill>
            <a:schemeClr val="tx1"/>
          </a:solidFill>
          <a:latin typeface="Calibri" pitchFamily="34" charset="0"/>
          <a:ea typeface="微软雅黑" pitchFamily="34" charset="-122"/>
          <a:sym typeface="Calibri"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pPr>
              <a:t>2018/6/20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989669829"/>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12.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jpeg"/><Relationship Id="rId1" Type="http://schemas.openxmlformats.org/officeDocument/2006/relationships/slideLayout" Target="../slideLayouts/slideLayout1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jpeg"/><Relationship Id="rId1" Type="http://schemas.openxmlformats.org/officeDocument/2006/relationships/slideLayout" Target="../slideLayouts/slideLayout12.xml"/><Relationship Id="rId4" Type="http://schemas.openxmlformats.org/officeDocument/2006/relationships/image" Target="../media/image22.jpe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1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1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矩形 6"/>
          <p:cNvSpPr>
            <a:spLocks noChangeArrowheads="1"/>
          </p:cNvSpPr>
          <p:nvPr/>
        </p:nvSpPr>
        <p:spPr bwMode="auto">
          <a:xfrm>
            <a:off x="0" y="5211765"/>
            <a:ext cx="12192000" cy="1646237"/>
          </a:xfrm>
          <a:prstGeom prst="rect">
            <a:avLst/>
          </a:prstGeom>
          <a:gradFill rotWithShape="1">
            <a:gsLst>
              <a:gs pos="0">
                <a:srgbClr val="4F4C3F"/>
              </a:gs>
              <a:gs pos="18999">
                <a:srgbClr val="5E5B4E"/>
              </a:gs>
              <a:gs pos="45000">
                <a:srgbClr val="6D695C"/>
              </a:gs>
              <a:gs pos="100000">
                <a:srgbClr val="6D695C"/>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pic>
        <p:nvPicPr>
          <p:cNvPr id="16387" name="图片 7"/>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06825" y="1865313"/>
            <a:ext cx="76200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8" name="图片 1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219700" y="2220913"/>
            <a:ext cx="4757739" cy="300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9" name="标题 10"/>
          <p:cNvSpPr>
            <a:spLocks noGrp="1" noChangeArrowheads="1"/>
          </p:cNvSpPr>
          <p:nvPr>
            <p:ph type="ctrTitle"/>
          </p:nvPr>
        </p:nvSpPr>
        <p:spPr>
          <a:xfrm>
            <a:off x="839789" y="1504950"/>
            <a:ext cx="3878263" cy="2387600"/>
          </a:xfrm>
        </p:spPr>
        <p:txBody>
          <a:bodyPr anchor="b"/>
          <a:lstStyle/>
          <a:p>
            <a:pPr marL="0" indent="0" algn="ctr" eaLnBrk="1" hangingPunct="1"/>
            <a:r>
              <a:rPr lang="en-US" altLang="zh-CN" sz="4000" b="1" smtClean="0">
                <a:solidFill>
                  <a:srgbClr val="FD7400"/>
                </a:solidFill>
              </a:rPr>
              <a:t>WEB UI</a:t>
            </a:r>
            <a:r>
              <a:rPr lang="zh-CN" altLang="en-US" sz="4000" b="1" smtClean="0">
                <a:solidFill>
                  <a:srgbClr val="FD7400"/>
                </a:solidFill>
              </a:rPr>
              <a:t>主题风格通用商务</a:t>
            </a:r>
            <a:r>
              <a:rPr lang="en-US" altLang="zh-CN" sz="4000" b="1" smtClean="0">
                <a:solidFill>
                  <a:srgbClr val="FD7400"/>
                </a:solidFill>
              </a:rPr>
              <a:t>PPT</a:t>
            </a:r>
            <a:endParaRPr lang="zh-CN" altLang="en-US" sz="4000" b="1" smtClean="0">
              <a:solidFill>
                <a:srgbClr val="FD7400"/>
              </a:solidFill>
            </a:endParaRPr>
          </a:p>
        </p:txBody>
      </p:sp>
      <p:sp>
        <p:nvSpPr>
          <p:cNvPr id="16390" name="副标题 11"/>
          <p:cNvSpPr>
            <a:spLocks noGrp="1" noChangeArrowheads="1"/>
          </p:cNvSpPr>
          <p:nvPr>
            <p:ph type="subTitle" idx="4294967295"/>
          </p:nvPr>
        </p:nvSpPr>
        <p:spPr>
          <a:xfrm>
            <a:off x="839789" y="3930652"/>
            <a:ext cx="3878263" cy="1654175"/>
          </a:xfrm>
        </p:spPr>
        <p:txBody>
          <a:bodyPr/>
          <a:lstStyle/>
          <a:p>
            <a:pPr marL="0" indent="0" algn="ctr" eaLnBrk="1" hangingPunct="1">
              <a:buFont typeface="Arial" panose="020B0604020202020204" pitchFamily="34" charset="0"/>
              <a:buNone/>
            </a:pPr>
            <a:r>
              <a:rPr lang="zh-CN" altLang="zh-CN" sz="1400" smtClean="0">
                <a:solidFill>
                  <a:schemeClr val="bg1"/>
                </a:solidFill>
              </a:rPr>
              <a:t>Vestibulum ante ipsum primis in faucibus orci luctus et ultrices posuere cubilia Curae; Donec velit neque, auctor sit amet aliquam vel, ullamcorper sit amet ligula. Nulla quis lorem ut libero malesuada feugiat.</a:t>
            </a:r>
            <a:endParaRPr lang="zh-CN" altLang="zh-CN" sz="1400" smtClean="0">
              <a:solidFill>
                <a:schemeClr val="bg1"/>
              </a:solidFill>
              <a:latin typeface="Khmer UI" panose="020B0502040204020203" pitchFamily="34" charset="0"/>
              <a:sym typeface="Khmer UI" panose="020B0502040204020203" pitchFamily="34" charset="0"/>
            </a:endParaRPr>
          </a:p>
          <a:p>
            <a:pPr marL="0" indent="0" algn="ctr" eaLnBrk="1" hangingPunct="1">
              <a:buFont typeface="Arial" panose="020B0604020202020204" pitchFamily="34" charset="0"/>
              <a:buNone/>
            </a:pPr>
            <a:endParaRPr lang="zh-CN" altLang="zh-CN" sz="1400" smtClean="0">
              <a:solidFill>
                <a:schemeClr val="bg1"/>
              </a:solidFill>
            </a:endParaRPr>
          </a:p>
        </p:txBody>
      </p:sp>
      <p:sp>
        <p:nvSpPr>
          <p:cNvPr id="16391" name="文本占位符 17"/>
          <p:cNvSpPr>
            <a:spLocks noGrp="1" noChangeArrowheads="1"/>
          </p:cNvSpPr>
          <p:nvPr>
            <p:ph sz="quarter" idx="4294967295"/>
          </p:nvPr>
        </p:nvSpPr>
        <p:spPr>
          <a:xfrm>
            <a:off x="66865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Home</a:t>
            </a:r>
            <a:endParaRPr lang="zh-CN" altLang="en-US" sz="1200" b="1" smtClean="0">
              <a:solidFill>
                <a:schemeClr val="bg1"/>
              </a:solidFill>
            </a:endParaRPr>
          </a:p>
        </p:txBody>
      </p:sp>
      <p:sp>
        <p:nvSpPr>
          <p:cNvPr id="16392" name="文本占位符 18"/>
          <p:cNvSpPr>
            <a:spLocks noGrp="1" noChangeArrowheads="1"/>
          </p:cNvSpPr>
          <p:nvPr>
            <p:ph sz="quarter" idx="4294967295"/>
          </p:nvPr>
        </p:nvSpPr>
        <p:spPr>
          <a:xfrm>
            <a:off x="7427913" y="1163638"/>
            <a:ext cx="781051"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About us</a:t>
            </a:r>
            <a:endParaRPr lang="zh-CN" altLang="en-US" sz="1200" b="1" smtClean="0">
              <a:solidFill>
                <a:schemeClr val="bg1"/>
              </a:solidFill>
            </a:endParaRPr>
          </a:p>
        </p:txBody>
      </p:sp>
      <p:sp>
        <p:nvSpPr>
          <p:cNvPr id="16393" name="文本占位符 19"/>
          <p:cNvSpPr>
            <a:spLocks noGrp="1" noChangeArrowheads="1"/>
          </p:cNvSpPr>
          <p:nvPr>
            <p:ph sz="quarter" idx="4294967295"/>
          </p:nvPr>
        </p:nvSpPr>
        <p:spPr>
          <a:xfrm>
            <a:off x="82486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Team</a:t>
            </a:r>
            <a:endParaRPr lang="zh-CN" altLang="en-US" sz="1200" b="1" smtClean="0">
              <a:solidFill>
                <a:schemeClr val="bg1"/>
              </a:solidFill>
            </a:endParaRPr>
          </a:p>
        </p:txBody>
      </p:sp>
      <p:sp>
        <p:nvSpPr>
          <p:cNvPr id="16394" name="文本占位符 20"/>
          <p:cNvSpPr>
            <a:spLocks noGrp="1" noChangeArrowheads="1"/>
          </p:cNvSpPr>
          <p:nvPr>
            <p:ph sz="quarter" idx="4294967295"/>
          </p:nvPr>
        </p:nvSpPr>
        <p:spPr>
          <a:xfrm>
            <a:off x="9031288"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Work</a:t>
            </a:r>
            <a:endParaRPr lang="zh-CN" altLang="en-US" sz="1200" b="1" smtClean="0">
              <a:solidFill>
                <a:schemeClr val="bg1"/>
              </a:solidFill>
            </a:endParaRPr>
          </a:p>
        </p:txBody>
      </p:sp>
      <p:sp>
        <p:nvSpPr>
          <p:cNvPr id="16395" name="文本占位符 21"/>
          <p:cNvSpPr>
            <a:spLocks noGrp="1" noChangeArrowheads="1"/>
          </p:cNvSpPr>
          <p:nvPr>
            <p:ph sz="quarter" idx="4294967295"/>
          </p:nvPr>
        </p:nvSpPr>
        <p:spPr>
          <a:xfrm>
            <a:off x="9812337"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Data</a:t>
            </a:r>
            <a:endParaRPr lang="zh-CN" altLang="en-US" sz="1200" b="1" smtClean="0">
              <a:solidFill>
                <a:schemeClr val="bg1"/>
              </a:solidFill>
            </a:endParaRPr>
          </a:p>
        </p:txBody>
      </p:sp>
      <p:sp>
        <p:nvSpPr>
          <p:cNvPr id="16396" name="文本占位符 47"/>
          <p:cNvSpPr>
            <a:spLocks noGrp="1" noChangeArrowheads="1"/>
          </p:cNvSpPr>
          <p:nvPr>
            <p:ph sz="quarter" idx="4294967295"/>
          </p:nvPr>
        </p:nvSpPr>
        <p:spPr>
          <a:xfrm>
            <a:off x="10583863" y="1162052"/>
            <a:ext cx="741363" cy="347663"/>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Others</a:t>
            </a:r>
            <a:endParaRPr lang="zh-CN" altLang="en-US" sz="1200" b="1" smtClean="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5602" name="矩形 5"/>
          <p:cNvSpPr>
            <a:spLocks noChangeArrowheads="1"/>
          </p:cNvSpPr>
          <p:nvPr/>
        </p:nvSpPr>
        <p:spPr bwMode="auto">
          <a:xfrm>
            <a:off x="0" y="6200777"/>
            <a:ext cx="12192000" cy="657225"/>
          </a:xfrm>
          <a:prstGeom prst="rect">
            <a:avLst/>
          </a:prstGeom>
          <a:gradFill rotWithShape="1">
            <a:gsLst>
              <a:gs pos="0">
                <a:srgbClr val="4F4C3F"/>
              </a:gs>
              <a:gs pos="53999">
                <a:srgbClr val="6D695C"/>
              </a:gs>
              <a:gs pos="100000">
                <a:srgbClr val="6D695C"/>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grpSp>
        <p:nvGrpSpPr>
          <p:cNvPr id="25603" name="Group 3"/>
          <p:cNvGrpSpPr>
            <a:grpSpLocks/>
          </p:cNvGrpSpPr>
          <p:nvPr/>
        </p:nvGrpSpPr>
        <p:grpSpPr bwMode="auto">
          <a:xfrm>
            <a:off x="6611939" y="2413002"/>
            <a:ext cx="4468812" cy="2505075"/>
            <a:chOff x="0" y="0"/>
            <a:chExt cx="5256213" cy="2505074"/>
          </a:xfrm>
        </p:grpSpPr>
        <p:sp>
          <p:nvSpPr>
            <p:cNvPr id="25626" name="矩形 13"/>
            <p:cNvSpPr>
              <a:spLocks noChangeArrowheads="1"/>
            </p:cNvSpPr>
            <p:nvPr/>
          </p:nvSpPr>
          <p:spPr bwMode="auto">
            <a:xfrm>
              <a:off x="0" y="0"/>
              <a:ext cx="5256213" cy="357187"/>
            </a:xfrm>
            <a:prstGeom prst="rect">
              <a:avLst/>
            </a:prstGeom>
            <a:solidFill>
              <a:srgbClr val="F2F2F2"/>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5627" name="矩形 15"/>
            <p:cNvSpPr>
              <a:spLocks noChangeArrowheads="1"/>
            </p:cNvSpPr>
            <p:nvPr/>
          </p:nvSpPr>
          <p:spPr bwMode="auto">
            <a:xfrm>
              <a:off x="0" y="520699"/>
              <a:ext cx="5256213" cy="357187"/>
            </a:xfrm>
            <a:prstGeom prst="rect">
              <a:avLst/>
            </a:prstGeom>
            <a:solidFill>
              <a:srgbClr val="F2F2F2"/>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5628" name="矩形 17"/>
            <p:cNvSpPr>
              <a:spLocks noChangeArrowheads="1"/>
            </p:cNvSpPr>
            <p:nvPr/>
          </p:nvSpPr>
          <p:spPr bwMode="auto">
            <a:xfrm>
              <a:off x="0" y="1063624"/>
              <a:ext cx="5256213" cy="357187"/>
            </a:xfrm>
            <a:prstGeom prst="rect">
              <a:avLst/>
            </a:prstGeom>
            <a:solidFill>
              <a:srgbClr val="F2F2F2"/>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5629" name="矩形 19"/>
            <p:cNvSpPr>
              <a:spLocks noChangeArrowheads="1"/>
            </p:cNvSpPr>
            <p:nvPr/>
          </p:nvSpPr>
          <p:spPr bwMode="auto">
            <a:xfrm>
              <a:off x="0" y="1631949"/>
              <a:ext cx="5256213" cy="357187"/>
            </a:xfrm>
            <a:prstGeom prst="rect">
              <a:avLst/>
            </a:prstGeom>
            <a:solidFill>
              <a:srgbClr val="F2F2F2"/>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5630" name="矩形 21"/>
            <p:cNvSpPr>
              <a:spLocks noChangeArrowheads="1"/>
            </p:cNvSpPr>
            <p:nvPr/>
          </p:nvSpPr>
          <p:spPr bwMode="auto">
            <a:xfrm>
              <a:off x="0" y="2147887"/>
              <a:ext cx="5256213" cy="357187"/>
            </a:xfrm>
            <a:prstGeom prst="rect">
              <a:avLst/>
            </a:prstGeom>
            <a:solidFill>
              <a:srgbClr val="F2F2F2"/>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grpSp>
      <p:sp>
        <p:nvSpPr>
          <p:cNvPr id="25604" name="标题 3"/>
          <p:cNvSpPr>
            <a:spLocks noGrp="1" noChangeArrowheads="1"/>
          </p:cNvSpPr>
          <p:nvPr>
            <p:ph type="title"/>
          </p:nvPr>
        </p:nvSpPr>
        <p:spPr>
          <a:xfrm>
            <a:off x="838201" y="365127"/>
            <a:ext cx="5467351" cy="1325563"/>
          </a:xfrm>
        </p:spPr>
        <p:txBody>
          <a:bodyPr anchor="b"/>
          <a:lstStyle/>
          <a:p>
            <a:pPr eaLnBrk="1" hangingPunct="1"/>
            <a:r>
              <a:rPr lang="en-US" altLang="zh-CN" sz="3200" b="1" dirty="0" smtClean="0">
                <a:solidFill>
                  <a:srgbClr val="FD7400"/>
                </a:solidFill>
              </a:rPr>
              <a:t>Team</a:t>
            </a:r>
            <a:r>
              <a:rPr lang="zh-CN" altLang="en-US" sz="3200" dirty="0" smtClean="0"/>
              <a:t/>
            </a:r>
            <a:br>
              <a:rPr lang="zh-CN" altLang="en-US" sz="3200" dirty="0" smtClean="0"/>
            </a:br>
            <a:endParaRPr lang="zh-CN" altLang="en-US" sz="1400" b="1" dirty="0" smtClean="0">
              <a:solidFill>
                <a:schemeClr val="bg1"/>
              </a:solidFill>
            </a:endParaRPr>
          </a:p>
        </p:txBody>
      </p:sp>
      <p:sp>
        <p:nvSpPr>
          <p:cNvPr id="25605" name="文本占位符 4"/>
          <p:cNvSpPr>
            <a:spLocks noGrp="1" noChangeArrowheads="1"/>
          </p:cNvSpPr>
          <p:nvPr>
            <p:ph sz="quarter" idx="4294967295"/>
          </p:nvPr>
        </p:nvSpPr>
        <p:spPr>
          <a:xfrm>
            <a:off x="66865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Home</a:t>
            </a:r>
            <a:endParaRPr lang="zh-CN" altLang="en-US" sz="1200" b="1" smtClean="0">
              <a:solidFill>
                <a:schemeClr val="bg1"/>
              </a:solidFill>
            </a:endParaRPr>
          </a:p>
        </p:txBody>
      </p:sp>
      <p:sp>
        <p:nvSpPr>
          <p:cNvPr id="25606" name="文本占位符 5"/>
          <p:cNvSpPr>
            <a:spLocks noGrp="1" noChangeArrowheads="1"/>
          </p:cNvSpPr>
          <p:nvPr>
            <p:ph sz="quarter" idx="4294967295"/>
          </p:nvPr>
        </p:nvSpPr>
        <p:spPr>
          <a:xfrm>
            <a:off x="7427913" y="1163638"/>
            <a:ext cx="781051"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About us</a:t>
            </a:r>
            <a:endParaRPr lang="zh-CN" altLang="en-US" sz="1200" b="1" smtClean="0">
              <a:solidFill>
                <a:schemeClr val="bg1"/>
              </a:solidFill>
            </a:endParaRPr>
          </a:p>
        </p:txBody>
      </p:sp>
      <p:sp>
        <p:nvSpPr>
          <p:cNvPr id="25607" name="文本占位符 6"/>
          <p:cNvSpPr>
            <a:spLocks noGrp="1" noChangeArrowheads="1"/>
          </p:cNvSpPr>
          <p:nvPr>
            <p:ph sz="quarter" idx="4294967295"/>
          </p:nvPr>
        </p:nvSpPr>
        <p:spPr>
          <a:xfrm>
            <a:off x="82486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rgbClr val="FD7400"/>
                </a:solidFill>
              </a:rPr>
              <a:t>Team</a:t>
            </a:r>
            <a:endParaRPr lang="zh-CN" altLang="en-US" sz="1200" b="1" smtClean="0">
              <a:solidFill>
                <a:srgbClr val="FD7400"/>
              </a:solidFill>
            </a:endParaRPr>
          </a:p>
        </p:txBody>
      </p:sp>
      <p:sp>
        <p:nvSpPr>
          <p:cNvPr id="25608" name="文本占位符 7"/>
          <p:cNvSpPr>
            <a:spLocks noGrp="1" noChangeArrowheads="1"/>
          </p:cNvSpPr>
          <p:nvPr>
            <p:ph sz="quarter" idx="4294967295"/>
          </p:nvPr>
        </p:nvSpPr>
        <p:spPr>
          <a:xfrm>
            <a:off x="9031288"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Work</a:t>
            </a:r>
            <a:endParaRPr lang="zh-CN" altLang="en-US" sz="1200" b="1" smtClean="0">
              <a:solidFill>
                <a:schemeClr val="bg1"/>
              </a:solidFill>
            </a:endParaRPr>
          </a:p>
        </p:txBody>
      </p:sp>
      <p:sp>
        <p:nvSpPr>
          <p:cNvPr id="25609" name="文本占位符 8"/>
          <p:cNvSpPr>
            <a:spLocks noGrp="1" noChangeArrowheads="1"/>
          </p:cNvSpPr>
          <p:nvPr>
            <p:ph sz="quarter" idx="4294967295"/>
          </p:nvPr>
        </p:nvSpPr>
        <p:spPr>
          <a:xfrm>
            <a:off x="9812337"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Data</a:t>
            </a:r>
            <a:endParaRPr lang="zh-CN" altLang="en-US" sz="1200" b="1" smtClean="0">
              <a:solidFill>
                <a:schemeClr val="bg1"/>
              </a:solidFill>
            </a:endParaRPr>
          </a:p>
        </p:txBody>
      </p:sp>
      <p:sp>
        <p:nvSpPr>
          <p:cNvPr id="25610" name="文本占位符 1"/>
          <p:cNvSpPr>
            <a:spLocks noGrp="1" noChangeArrowheads="1"/>
          </p:cNvSpPr>
          <p:nvPr>
            <p:ph sz="quarter" idx="4294967295"/>
          </p:nvPr>
        </p:nvSpPr>
        <p:spPr>
          <a:xfrm>
            <a:off x="10583863" y="1162052"/>
            <a:ext cx="741363" cy="347663"/>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Others</a:t>
            </a:r>
            <a:endParaRPr lang="zh-CN" altLang="en-US" sz="1200" b="1" smtClean="0">
              <a:solidFill>
                <a:schemeClr val="bg1"/>
              </a:solidFill>
            </a:endParaRPr>
          </a:p>
        </p:txBody>
      </p:sp>
      <p:pic>
        <p:nvPicPr>
          <p:cNvPr id="25611" name="图片 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276475" y="2022477"/>
            <a:ext cx="3024188" cy="269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12" name="矩形 12"/>
          <p:cNvSpPr>
            <a:spLocks noChangeArrowheads="1"/>
          </p:cNvSpPr>
          <p:nvPr/>
        </p:nvSpPr>
        <p:spPr bwMode="auto">
          <a:xfrm>
            <a:off x="839788" y="5245102"/>
            <a:ext cx="1024096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a:solidFill>
                  <a:schemeClr val="bg1"/>
                </a:solidFill>
              </a:rPr>
              <a:t>Vestibulum ante ipsum primis in faucibus orci luctus et ultrices posuere cubilia Curae; Donec velit neque, auctor sit amet aliquam vel, ullamcorper sit amet ligula. Nulla quis lorem ut libero malesuada feugiat. Vestibulum ac diam sit amet quam vehicula elementum sed sit amet dui. Quisque velit nisi, pretium ut lacinia in</a:t>
            </a:r>
          </a:p>
        </p:txBody>
      </p:sp>
      <p:grpSp>
        <p:nvGrpSpPr>
          <p:cNvPr id="25613" name="Group 18"/>
          <p:cNvGrpSpPr>
            <a:grpSpLocks/>
          </p:cNvGrpSpPr>
          <p:nvPr/>
        </p:nvGrpSpPr>
        <p:grpSpPr bwMode="auto">
          <a:xfrm>
            <a:off x="6611939" y="2413002"/>
            <a:ext cx="2789237" cy="2505075"/>
            <a:chOff x="0" y="0"/>
            <a:chExt cx="3732873" cy="2505074"/>
          </a:xfrm>
        </p:grpSpPr>
        <p:sp>
          <p:nvSpPr>
            <p:cNvPr id="25621" name="矩形 14"/>
            <p:cNvSpPr>
              <a:spLocks noChangeArrowheads="1"/>
            </p:cNvSpPr>
            <p:nvPr/>
          </p:nvSpPr>
          <p:spPr bwMode="auto">
            <a:xfrm>
              <a:off x="0" y="0"/>
              <a:ext cx="2056474" cy="357187"/>
            </a:xfrm>
            <a:prstGeom prst="rect">
              <a:avLst/>
            </a:prstGeom>
            <a:solidFill>
              <a:srgbClr val="FD740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5622" name="矩形 16"/>
            <p:cNvSpPr>
              <a:spLocks noChangeArrowheads="1"/>
            </p:cNvSpPr>
            <p:nvPr/>
          </p:nvSpPr>
          <p:spPr bwMode="auto">
            <a:xfrm>
              <a:off x="0" y="520699"/>
              <a:ext cx="3340100" cy="357187"/>
            </a:xfrm>
            <a:prstGeom prst="rect">
              <a:avLst/>
            </a:prstGeom>
            <a:solidFill>
              <a:srgbClr val="FD740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5623" name="矩形 18"/>
            <p:cNvSpPr>
              <a:spLocks noChangeArrowheads="1"/>
            </p:cNvSpPr>
            <p:nvPr/>
          </p:nvSpPr>
          <p:spPr bwMode="auto">
            <a:xfrm>
              <a:off x="0" y="1063624"/>
              <a:ext cx="2907373" cy="357187"/>
            </a:xfrm>
            <a:prstGeom prst="rect">
              <a:avLst/>
            </a:prstGeom>
            <a:solidFill>
              <a:srgbClr val="FD740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5624" name="矩形 20"/>
            <p:cNvSpPr>
              <a:spLocks noChangeArrowheads="1"/>
            </p:cNvSpPr>
            <p:nvPr/>
          </p:nvSpPr>
          <p:spPr bwMode="auto">
            <a:xfrm>
              <a:off x="0" y="1631949"/>
              <a:ext cx="1675473" cy="357187"/>
            </a:xfrm>
            <a:prstGeom prst="rect">
              <a:avLst/>
            </a:prstGeom>
            <a:solidFill>
              <a:srgbClr val="FD740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5625" name="矩形 22"/>
            <p:cNvSpPr>
              <a:spLocks noChangeArrowheads="1"/>
            </p:cNvSpPr>
            <p:nvPr/>
          </p:nvSpPr>
          <p:spPr bwMode="auto">
            <a:xfrm>
              <a:off x="0" y="2147887"/>
              <a:ext cx="3732873" cy="357187"/>
            </a:xfrm>
            <a:prstGeom prst="rect">
              <a:avLst/>
            </a:prstGeom>
            <a:solidFill>
              <a:srgbClr val="FD740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grpSp>
      <p:sp>
        <p:nvSpPr>
          <p:cNvPr id="25614" name="矩形 23"/>
          <p:cNvSpPr>
            <a:spLocks noChangeArrowheads="1"/>
          </p:cNvSpPr>
          <p:nvPr/>
        </p:nvSpPr>
        <p:spPr bwMode="auto">
          <a:xfrm>
            <a:off x="3082926" y="4770440"/>
            <a:ext cx="902811" cy="307777"/>
          </a:xfrm>
          <a:prstGeom prst="rect">
            <a:avLst/>
          </a:prstGeom>
          <a:solidFill>
            <a:srgbClr val="FD74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b="1">
                <a:solidFill>
                  <a:srgbClr val="000000"/>
                </a:solidFill>
              </a:rPr>
              <a:t>队员名字</a:t>
            </a:r>
          </a:p>
        </p:txBody>
      </p:sp>
      <p:sp>
        <p:nvSpPr>
          <p:cNvPr id="25615" name="矩形 24"/>
          <p:cNvSpPr>
            <a:spLocks noChangeArrowheads="1"/>
          </p:cNvSpPr>
          <p:nvPr/>
        </p:nvSpPr>
        <p:spPr bwMode="auto">
          <a:xfrm>
            <a:off x="6635751" y="2019300"/>
            <a:ext cx="12105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b="1">
                <a:solidFill>
                  <a:schemeClr val="bg1"/>
                </a:solidFill>
              </a:rPr>
              <a:t>技能分析表</a:t>
            </a:r>
          </a:p>
        </p:txBody>
      </p:sp>
      <p:sp>
        <p:nvSpPr>
          <p:cNvPr id="25616" name="矩形 25"/>
          <p:cNvSpPr>
            <a:spLocks noChangeArrowheads="1"/>
          </p:cNvSpPr>
          <p:nvPr/>
        </p:nvSpPr>
        <p:spPr bwMode="auto">
          <a:xfrm>
            <a:off x="6611859" y="2444752"/>
            <a:ext cx="96853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400">
                <a:solidFill>
                  <a:srgbClr val="000000"/>
                </a:solidFill>
              </a:rPr>
              <a:t>TEXT HERE</a:t>
            </a:r>
            <a:endParaRPr lang="zh-CN" altLang="en-US" sz="1400">
              <a:solidFill>
                <a:srgbClr val="000000"/>
              </a:solidFill>
            </a:endParaRPr>
          </a:p>
        </p:txBody>
      </p:sp>
      <p:sp>
        <p:nvSpPr>
          <p:cNvPr id="25617" name="矩形 26"/>
          <p:cNvSpPr>
            <a:spLocks noChangeArrowheads="1"/>
          </p:cNvSpPr>
          <p:nvPr/>
        </p:nvSpPr>
        <p:spPr bwMode="auto">
          <a:xfrm>
            <a:off x="6611859" y="2952752"/>
            <a:ext cx="96853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400">
                <a:solidFill>
                  <a:srgbClr val="000000"/>
                </a:solidFill>
              </a:rPr>
              <a:t>TEXT HERE</a:t>
            </a:r>
            <a:endParaRPr lang="zh-CN" altLang="en-US" sz="1400">
              <a:solidFill>
                <a:srgbClr val="000000"/>
              </a:solidFill>
            </a:endParaRPr>
          </a:p>
        </p:txBody>
      </p:sp>
      <p:sp>
        <p:nvSpPr>
          <p:cNvPr id="25618" name="矩形 27"/>
          <p:cNvSpPr>
            <a:spLocks noChangeArrowheads="1"/>
          </p:cNvSpPr>
          <p:nvPr/>
        </p:nvSpPr>
        <p:spPr bwMode="auto">
          <a:xfrm>
            <a:off x="6611859" y="3511552"/>
            <a:ext cx="96853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400">
                <a:solidFill>
                  <a:srgbClr val="000000"/>
                </a:solidFill>
              </a:rPr>
              <a:t>TEXT HERE</a:t>
            </a:r>
            <a:endParaRPr lang="zh-CN" altLang="en-US" sz="1400">
              <a:solidFill>
                <a:srgbClr val="000000"/>
              </a:solidFill>
            </a:endParaRPr>
          </a:p>
        </p:txBody>
      </p:sp>
      <p:sp>
        <p:nvSpPr>
          <p:cNvPr id="25619" name="矩形 28"/>
          <p:cNvSpPr>
            <a:spLocks noChangeArrowheads="1"/>
          </p:cNvSpPr>
          <p:nvPr/>
        </p:nvSpPr>
        <p:spPr bwMode="auto">
          <a:xfrm>
            <a:off x="6611859" y="4060827"/>
            <a:ext cx="96853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400">
                <a:solidFill>
                  <a:srgbClr val="000000"/>
                </a:solidFill>
              </a:rPr>
              <a:t>TEXT HERE</a:t>
            </a:r>
            <a:endParaRPr lang="zh-CN" altLang="en-US" sz="1400">
              <a:solidFill>
                <a:srgbClr val="000000"/>
              </a:solidFill>
            </a:endParaRPr>
          </a:p>
        </p:txBody>
      </p:sp>
      <p:sp>
        <p:nvSpPr>
          <p:cNvPr id="25620" name="矩形 29"/>
          <p:cNvSpPr>
            <a:spLocks noChangeArrowheads="1"/>
          </p:cNvSpPr>
          <p:nvPr/>
        </p:nvSpPr>
        <p:spPr bwMode="auto">
          <a:xfrm>
            <a:off x="6611859" y="4600577"/>
            <a:ext cx="96853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400">
                <a:solidFill>
                  <a:srgbClr val="000000"/>
                </a:solidFill>
              </a:rPr>
              <a:t>TEXT HERE</a:t>
            </a:r>
            <a:endParaRPr lang="zh-CN" altLang="en-US" sz="1400">
              <a:solidFill>
                <a:srgbClr val="0000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图片 6"/>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矩形 7"/>
          <p:cNvSpPr>
            <a:spLocks noChangeArrowheads="1"/>
          </p:cNvSpPr>
          <p:nvPr/>
        </p:nvSpPr>
        <p:spPr bwMode="auto">
          <a:xfrm>
            <a:off x="0" y="0"/>
            <a:ext cx="12192000" cy="6858000"/>
          </a:xfrm>
          <a:prstGeom prst="rect">
            <a:avLst/>
          </a:prstGeom>
          <a:solidFill>
            <a:srgbClr val="000000">
              <a:alpha val="79999"/>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6628" name="矩形 26"/>
          <p:cNvSpPr>
            <a:spLocks noChangeArrowheads="1"/>
          </p:cNvSpPr>
          <p:nvPr/>
        </p:nvSpPr>
        <p:spPr bwMode="auto">
          <a:xfrm>
            <a:off x="0" y="1808163"/>
            <a:ext cx="12192000" cy="4127500"/>
          </a:xfrm>
          <a:prstGeom prst="rect">
            <a:avLst/>
          </a:prstGeom>
          <a:solidFill>
            <a:srgbClr val="FFFFFF">
              <a:alpha val="29803"/>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6629" name="Freeform 13"/>
          <p:cNvSpPr>
            <a:spLocks noEditPoints="1" noChangeArrowheads="1"/>
          </p:cNvSpPr>
          <p:nvPr/>
        </p:nvSpPr>
        <p:spPr bwMode="auto">
          <a:xfrm>
            <a:off x="5718176" y="3811590"/>
            <a:ext cx="1355725" cy="2124075"/>
          </a:xfrm>
          <a:custGeom>
            <a:avLst/>
            <a:gdLst>
              <a:gd name="T0" fmla="*/ 2147483646 w 203"/>
              <a:gd name="T1" fmla="*/ 2147483646 h 320"/>
              <a:gd name="T2" fmla="*/ 2147483646 w 203"/>
              <a:gd name="T3" fmla="*/ 2147483646 h 320"/>
              <a:gd name="T4" fmla="*/ 2147483646 w 203"/>
              <a:gd name="T5" fmla="*/ 2147483646 h 320"/>
              <a:gd name="T6" fmla="*/ 2147483646 w 203"/>
              <a:gd name="T7" fmla="*/ 2147483646 h 320"/>
              <a:gd name="T8" fmla="*/ 2147483646 w 203"/>
              <a:gd name="T9" fmla="*/ 2147483646 h 320"/>
              <a:gd name="T10" fmla="*/ 2147483646 w 203"/>
              <a:gd name="T11" fmla="*/ 2147483646 h 320"/>
              <a:gd name="T12" fmla="*/ 2147483646 w 203"/>
              <a:gd name="T13" fmla="*/ 2147483646 h 320"/>
              <a:gd name="T14" fmla="*/ 2147483646 w 203"/>
              <a:gd name="T15" fmla="*/ 2147483646 h 320"/>
              <a:gd name="T16" fmla="*/ 2147483646 w 203"/>
              <a:gd name="T17" fmla="*/ 2147483646 h 320"/>
              <a:gd name="T18" fmla="*/ 2147483646 w 203"/>
              <a:gd name="T19" fmla="*/ 2147483646 h 320"/>
              <a:gd name="T20" fmla="*/ 2147483646 w 203"/>
              <a:gd name="T21" fmla="*/ 2147483646 h 320"/>
              <a:gd name="T22" fmla="*/ 2147483646 w 203"/>
              <a:gd name="T23" fmla="*/ 2147483646 h 320"/>
              <a:gd name="T24" fmla="*/ 0 w 203"/>
              <a:gd name="T25" fmla="*/ 2147483646 h 320"/>
              <a:gd name="T26" fmla="*/ 2147483646 w 203"/>
              <a:gd name="T27" fmla="*/ 2147483646 h 320"/>
              <a:gd name="T28" fmla="*/ 2147483646 w 203"/>
              <a:gd name="T29" fmla="*/ 2147483646 h 320"/>
              <a:gd name="T30" fmla="*/ 2147483646 w 203"/>
              <a:gd name="T31" fmla="*/ 2147483646 h 320"/>
              <a:gd name="T32" fmla="*/ 2147483646 w 203"/>
              <a:gd name="T33" fmla="*/ 2147483646 h 320"/>
              <a:gd name="T34" fmla="*/ 2147483646 w 203"/>
              <a:gd name="T35" fmla="*/ 2147483646 h 320"/>
              <a:gd name="T36" fmla="*/ 2147483646 w 203"/>
              <a:gd name="T37" fmla="*/ 2147483646 h 320"/>
              <a:gd name="T38" fmla="*/ 2147483646 w 203"/>
              <a:gd name="T39" fmla="*/ 2147483646 h 320"/>
              <a:gd name="T40" fmla="*/ 2147483646 w 203"/>
              <a:gd name="T41" fmla="*/ 2147483646 h 320"/>
              <a:gd name="T42" fmla="*/ 2147483646 w 203"/>
              <a:gd name="T43" fmla="*/ 2147483646 h 320"/>
              <a:gd name="T44" fmla="*/ 2147483646 w 203"/>
              <a:gd name="T45" fmla="*/ 2147483646 h 320"/>
              <a:gd name="T46" fmla="*/ 2147483646 w 203"/>
              <a:gd name="T47" fmla="*/ 2147483646 h 320"/>
              <a:gd name="T48" fmla="*/ 2147483646 w 203"/>
              <a:gd name="T49" fmla="*/ 2147483646 h 320"/>
              <a:gd name="T50" fmla="*/ 2147483646 w 203"/>
              <a:gd name="T51" fmla="*/ 2147483646 h 320"/>
              <a:gd name="T52" fmla="*/ 2147483646 w 203"/>
              <a:gd name="T53" fmla="*/ 2147483646 h 320"/>
              <a:gd name="T54" fmla="*/ 2147483646 w 203"/>
              <a:gd name="T55" fmla="*/ 2147483646 h 320"/>
              <a:gd name="T56" fmla="*/ 2147483646 w 203"/>
              <a:gd name="T57" fmla="*/ 2147483646 h 320"/>
              <a:gd name="T58" fmla="*/ 2147483646 w 203"/>
              <a:gd name="T59" fmla="*/ 2147483646 h 320"/>
              <a:gd name="T60" fmla="*/ 2147483646 w 203"/>
              <a:gd name="T61" fmla="*/ 2147483646 h 320"/>
              <a:gd name="T62" fmla="*/ 2147483646 w 203"/>
              <a:gd name="T63" fmla="*/ 2147483646 h 320"/>
              <a:gd name="T64" fmla="*/ 2147483646 w 203"/>
              <a:gd name="T65" fmla="*/ 2147483646 h 320"/>
              <a:gd name="T66" fmla="*/ 2147483646 w 203"/>
              <a:gd name="T67" fmla="*/ 2147483646 h 320"/>
              <a:gd name="T68" fmla="*/ 2147483646 w 203"/>
              <a:gd name="T69" fmla="*/ 2147483646 h 320"/>
              <a:gd name="T70" fmla="*/ 2147483646 w 203"/>
              <a:gd name="T71" fmla="*/ 2147483646 h 320"/>
              <a:gd name="T72" fmla="*/ 2147483646 w 203"/>
              <a:gd name="T73" fmla="*/ 2147483646 h 320"/>
              <a:gd name="T74" fmla="*/ 2147483646 w 203"/>
              <a:gd name="T75" fmla="*/ 2147483646 h 320"/>
              <a:gd name="T76" fmla="*/ 2147483646 w 203"/>
              <a:gd name="T77" fmla="*/ 2147483646 h 320"/>
              <a:gd name="T78" fmla="*/ 2147483646 w 203"/>
              <a:gd name="T79" fmla="*/ 2147483646 h 320"/>
              <a:gd name="T80" fmla="*/ 2147483646 w 203"/>
              <a:gd name="T81" fmla="*/ 2147483646 h 320"/>
              <a:gd name="T82" fmla="*/ 2147483646 w 203"/>
              <a:gd name="T83" fmla="*/ 2147483646 h 320"/>
              <a:gd name="T84" fmla="*/ 2147483646 w 203"/>
              <a:gd name="T85" fmla="*/ 2147483646 h 320"/>
              <a:gd name="T86" fmla="*/ 2147483646 w 203"/>
              <a:gd name="T87" fmla="*/ 2147483646 h 320"/>
              <a:gd name="T88" fmla="*/ 2147483646 w 203"/>
              <a:gd name="T89" fmla="*/ 2147483646 h 320"/>
              <a:gd name="T90" fmla="*/ 2147483646 w 203"/>
              <a:gd name="T91" fmla="*/ 2147483646 h 320"/>
              <a:gd name="T92" fmla="*/ 2147483646 w 203"/>
              <a:gd name="T93" fmla="*/ 2147483646 h 320"/>
              <a:gd name="T94" fmla="*/ 2147483646 w 203"/>
              <a:gd name="T95" fmla="*/ 2147483646 h 320"/>
              <a:gd name="T96" fmla="*/ 2147483646 w 203"/>
              <a:gd name="T97" fmla="*/ 2147483646 h 320"/>
              <a:gd name="T98" fmla="*/ 2147483646 w 203"/>
              <a:gd name="T99" fmla="*/ 2147483646 h 320"/>
              <a:gd name="T100" fmla="*/ 2147483646 w 203"/>
              <a:gd name="T101" fmla="*/ 2147483646 h 32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03" h="320">
                <a:moveTo>
                  <a:pt x="117" y="115"/>
                </a:moveTo>
                <a:cubicBezTo>
                  <a:pt x="125" y="107"/>
                  <a:pt x="129" y="96"/>
                  <a:pt x="129" y="84"/>
                </a:cubicBezTo>
                <a:cubicBezTo>
                  <a:pt x="129" y="60"/>
                  <a:pt x="109" y="40"/>
                  <a:pt x="84" y="40"/>
                </a:cubicBezTo>
                <a:cubicBezTo>
                  <a:pt x="60" y="40"/>
                  <a:pt x="40" y="60"/>
                  <a:pt x="40" y="84"/>
                </a:cubicBezTo>
                <a:cubicBezTo>
                  <a:pt x="40" y="96"/>
                  <a:pt x="44" y="107"/>
                  <a:pt x="52" y="115"/>
                </a:cubicBezTo>
                <a:cubicBezTo>
                  <a:pt x="54" y="117"/>
                  <a:pt x="53" y="119"/>
                  <a:pt x="52" y="121"/>
                </a:cubicBezTo>
                <a:cubicBezTo>
                  <a:pt x="51" y="121"/>
                  <a:pt x="50" y="122"/>
                  <a:pt x="49" y="122"/>
                </a:cubicBezTo>
                <a:cubicBezTo>
                  <a:pt x="48" y="122"/>
                  <a:pt x="47" y="121"/>
                  <a:pt x="47" y="121"/>
                </a:cubicBezTo>
                <a:cubicBezTo>
                  <a:pt x="37" y="111"/>
                  <a:pt x="32" y="98"/>
                  <a:pt x="32" y="84"/>
                </a:cubicBezTo>
                <a:cubicBezTo>
                  <a:pt x="32" y="56"/>
                  <a:pt x="56" y="32"/>
                  <a:pt x="84" y="32"/>
                </a:cubicBezTo>
                <a:cubicBezTo>
                  <a:pt x="113" y="32"/>
                  <a:pt x="137" y="56"/>
                  <a:pt x="137" y="84"/>
                </a:cubicBezTo>
                <a:cubicBezTo>
                  <a:pt x="137" y="98"/>
                  <a:pt x="131" y="111"/>
                  <a:pt x="122" y="121"/>
                </a:cubicBezTo>
                <a:cubicBezTo>
                  <a:pt x="121" y="122"/>
                  <a:pt x="118" y="122"/>
                  <a:pt x="117" y="121"/>
                </a:cubicBezTo>
                <a:cubicBezTo>
                  <a:pt x="115" y="119"/>
                  <a:pt x="115" y="117"/>
                  <a:pt x="117" y="115"/>
                </a:cubicBezTo>
                <a:close/>
                <a:moveTo>
                  <a:pt x="29" y="144"/>
                </a:moveTo>
                <a:cubicBezTo>
                  <a:pt x="31" y="142"/>
                  <a:pt x="31" y="140"/>
                  <a:pt x="29" y="138"/>
                </a:cubicBezTo>
                <a:cubicBezTo>
                  <a:pt x="15" y="124"/>
                  <a:pt x="7" y="105"/>
                  <a:pt x="7" y="84"/>
                </a:cubicBezTo>
                <a:cubicBezTo>
                  <a:pt x="7" y="42"/>
                  <a:pt x="42" y="7"/>
                  <a:pt x="84" y="7"/>
                </a:cubicBezTo>
                <a:cubicBezTo>
                  <a:pt x="127" y="7"/>
                  <a:pt x="161" y="42"/>
                  <a:pt x="161" y="84"/>
                </a:cubicBezTo>
                <a:cubicBezTo>
                  <a:pt x="161" y="105"/>
                  <a:pt x="154" y="124"/>
                  <a:pt x="139" y="138"/>
                </a:cubicBezTo>
                <a:cubicBezTo>
                  <a:pt x="138" y="140"/>
                  <a:pt x="138" y="142"/>
                  <a:pt x="140" y="144"/>
                </a:cubicBezTo>
                <a:cubicBezTo>
                  <a:pt x="140" y="144"/>
                  <a:pt x="141" y="145"/>
                  <a:pt x="142" y="145"/>
                </a:cubicBezTo>
                <a:cubicBezTo>
                  <a:pt x="143" y="145"/>
                  <a:pt x="144" y="144"/>
                  <a:pt x="145" y="144"/>
                </a:cubicBezTo>
                <a:cubicBezTo>
                  <a:pt x="160" y="128"/>
                  <a:pt x="169" y="107"/>
                  <a:pt x="169" y="84"/>
                </a:cubicBezTo>
                <a:cubicBezTo>
                  <a:pt x="169" y="38"/>
                  <a:pt x="131" y="0"/>
                  <a:pt x="84" y="0"/>
                </a:cubicBezTo>
                <a:cubicBezTo>
                  <a:pt x="38" y="0"/>
                  <a:pt x="0" y="38"/>
                  <a:pt x="0" y="84"/>
                </a:cubicBezTo>
                <a:cubicBezTo>
                  <a:pt x="0" y="107"/>
                  <a:pt x="8" y="128"/>
                  <a:pt x="24" y="144"/>
                </a:cubicBezTo>
                <a:cubicBezTo>
                  <a:pt x="25" y="145"/>
                  <a:pt x="28" y="145"/>
                  <a:pt x="29" y="144"/>
                </a:cubicBezTo>
                <a:close/>
                <a:moveTo>
                  <a:pt x="185" y="304"/>
                </a:moveTo>
                <a:cubicBezTo>
                  <a:pt x="181" y="318"/>
                  <a:pt x="181" y="318"/>
                  <a:pt x="181" y="318"/>
                </a:cubicBezTo>
                <a:cubicBezTo>
                  <a:pt x="180" y="319"/>
                  <a:pt x="179" y="320"/>
                  <a:pt x="177" y="320"/>
                </a:cubicBezTo>
                <a:cubicBezTo>
                  <a:pt x="177" y="320"/>
                  <a:pt x="177" y="320"/>
                  <a:pt x="177" y="320"/>
                </a:cubicBezTo>
                <a:cubicBezTo>
                  <a:pt x="97" y="320"/>
                  <a:pt x="97" y="320"/>
                  <a:pt x="97" y="320"/>
                </a:cubicBezTo>
                <a:cubicBezTo>
                  <a:pt x="96" y="320"/>
                  <a:pt x="94" y="319"/>
                  <a:pt x="94" y="318"/>
                </a:cubicBezTo>
                <a:cubicBezTo>
                  <a:pt x="93" y="316"/>
                  <a:pt x="94" y="315"/>
                  <a:pt x="95" y="313"/>
                </a:cubicBezTo>
                <a:cubicBezTo>
                  <a:pt x="95" y="313"/>
                  <a:pt x="95" y="313"/>
                  <a:pt x="95" y="311"/>
                </a:cubicBezTo>
                <a:cubicBezTo>
                  <a:pt x="95" y="310"/>
                  <a:pt x="95" y="308"/>
                  <a:pt x="90" y="304"/>
                </a:cubicBezTo>
                <a:cubicBezTo>
                  <a:pt x="88" y="302"/>
                  <a:pt x="57" y="272"/>
                  <a:pt x="44" y="249"/>
                </a:cubicBezTo>
                <a:cubicBezTo>
                  <a:pt x="40" y="244"/>
                  <a:pt x="13" y="205"/>
                  <a:pt x="19" y="188"/>
                </a:cubicBezTo>
                <a:cubicBezTo>
                  <a:pt x="21" y="183"/>
                  <a:pt x="24" y="181"/>
                  <a:pt x="29" y="180"/>
                </a:cubicBezTo>
                <a:cubicBezTo>
                  <a:pt x="31" y="179"/>
                  <a:pt x="33" y="179"/>
                  <a:pt x="35" y="179"/>
                </a:cubicBezTo>
                <a:cubicBezTo>
                  <a:pt x="47" y="179"/>
                  <a:pt x="56" y="190"/>
                  <a:pt x="62" y="199"/>
                </a:cubicBezTo>
                <a:cubicBezTo>
                  <a:pt x="64" y="201"/>
                  <a:pt x="65" y="203"/>
                  <a:pt x="67" y="205"/>
                </a:cubicBezTo>
                <a:cubicBezTo>
                  <a:pt x="67" y="202"/>
                  <a:pt x="68" y="196"/>
                  <a:pt x="68" y="183"/>
                </a:cubicBezTo>
                <a:cubicBezTo>
                  <a:pt x="68" y="183"/>
                  <a:pt x="68" y="183"/>
                  <a:pt x="68" y="183"/>
                </a:cubicBezTo>
                <a:cubicBezTo>
                  <a:pt x="68" y="182"/>
                  <a:pt x="70" y="163"/>
                  <a:pt x="70" y="100"/>
                </a:cubicBezTo>
                <a:cubicBezTo>
                  <a:pt x="69" y="100"/>
                  <a:pt x="69" y="99"/>
                  <a:pt x="68" y="99"/>
                </a:cubicBezTo>
                <a:cubicBezTo>
                  <a:pt x="65" y="95"/>
                  <a:pt x="63" y="90"/>
                  <a:pt x="63" y="84"/>
                </a:cubicBezTo>
                <a:cubicBezTo>
                  <a:pt x="63" y="72"/>
                  <a:pt x="72" y="63"/>
                  <a:pt x="84" y="63"/>
                </a:cubicBezTo>
                <a:cubicBezTo>
                  <a:pt x="96" y="63"/>
                  <a:pt x="106" y="72"/>
                  <a:pt x="106" y="84"/>
                </a:cubicBezTo>
                <a:cubicBezTo>
                  <a:pt x="106" y="89"/>
                  <a:pt x="104" y="94"/>
                  <a:pt x="102" y="97"/>
                </a:cubicBezTo>
                <a:cubicBezTo>
                  <a:pt x="102" y="98"/>
                  <a:pt x="102" y="99"/>
                  <a:pt x="102" y="100"/>
                </a:cubicBezTo>
                <a:cubicBezTo>
                  <a:pt x="103" y="107"/>
                  <a:pt x="103" y="117"/>
                  <a:pt x="104" y="127"/>
                </a:cubicBezTo>
                <a:cubicBezTo>
                  <a:pt x="105" y="140"/>
                  <a:pt x="107" y="157"/>
                  <a:pt x="108" y="165"/>
                </a:cubicBezTo>
                <a:cubicBezTo>
                  <a:pt x="111" y="163"/>
                  <a:pt x="116" y="161"/>
                  <a:pt x="121" y="161"/>
                </a:cubicBezTo>
                <a:cubicBezTo>
                  <a:pt x="126" y="161"/>
                  <a:pt x="134" y="164"/>
                  <a:pt x="139" y="173"/>
                </a:cubicBezTo>
                <a:cubicBezTo>
                  <a:pt x="142" y="172"/>
                  <a:pt x="146" y="171"/>
                  <a:pt x="150" y="171"/>
                </a:cubicBezTo>
                <a:cubicBezTo>
                  <a:pt x="156" y="171"/>
                  <a:pt x="165" y="174"/>
                  <a:pt x="170" y="186"/>
                </a:cubicBezTo>
                <a:cubicBezTo>
                  <a:pt x="175" y="187"/>
                  <a:pt x="185" y="190"/>
                  <a:pt x="191" y="198"/>
                </a:cubicBezTo>
                <a:cubicBezTo>
                  <a:pt x="196" y="203"/>
                  <a:pt x="198" y="210"/>
                  <a:pt x="197" y="218"/>
                </a:cubicBezTo>
                <a:cubicBezTo>
                  <a:pt x="198" y="223"/>
                  <a:pt x="203" y="270"/>
                  <a:pt x="185" y="304"/>
                </a:cubicBezTo>
                <a:close/>
                <a:moveTo>
                  <a:pt x="70" y="84"/>
                </a:moveTo>
                <a:cubicBezTo>
                  <a:pt x="70" y="86"/>
                  <a:pt x="70" y="87"/>
                  <a:pt x="71" y="89"/>
                </a:cubicBezTo>
                <a:cubicBezTo>
                  <a:pt x="73" y="75"/>
                  <a:pt x="79" y="72"/>
                  <a:pt x="84" y="72"/>
                </a:cubicBezTo>
                <a:cubicBezTo>
                  <a:pt x="90" y="72"/>
                  <a:pt x="96" y="78"/>
                  <a:pt x="99" y="84"/>
                </a:cubicBezTo>
                <a:cubicBezTo>
                  <a:pt x="98" y="76"/>
                  <a:pt x="92" y="70"/>
                  <a:pt x="84" y="70"/>
                </a:cubicBezTo>
                <a:cubicBezTo>
                  <a:pt x="76" y="70"/>
                  <a:pt x="70" y="77"/>
                  <a:pt x="70" y="84"/>
                </a:cubicBezTo>
                <a:close/>
                <a:moveTo>
                  <a:pt x="190" y="219"/>
                </a:moveTo>
                <a:cubicBezTo>
                  <a:pt x="190" y="219"/>
                  <a:pt x="190" y="218"/>
                  <a:pt x="190" y="218"/>
                </a:cubicBezTo>
                <a:cubicBezTo>
                  <a:pt x="190" y="212"/>
                  <a:pt x="189" y="206"/>
                  <a:pt x="186" y="202"/>
                </a:cubicBezTo>
                <a:cubicBezTo>
                  <a:pt x="179" y="195"/>
                  <a:pt x="167" y="193"/>
                  <a:pt x="167" y="193"/>
                </a:cubicBezTo>
                <a:cubicBezTo>
                  <a:pt x="165" y="193"/>
                  <a:pt x="164" y="192"/>
                  <a:pt x="164" y="191"/>
                </a:cubicBezTo>
                <a:cubicBezTo>
                  <a:pt x="161" y="183"/>
                  <a:pt x="156" y="179"/>
                  <a:pt x="150" y="179"/>
                </a:cubicBezTo>
                <a:cubicBezTo>
                  <a:pt x="144" y="179"/>
                  <a:pt x="139" y="181"/>
                  <a:pt x="139" y="181"/>
                </a:cubicBezTo>
                <a:cubicBezTo>
                  <a:pt x="139" y="182"/>
                  <a:pt x="137" y="182"/>
                  <a:pt x="136" y="182"/>
                </a:cubicBezTo>
                <a:cubicBezTo>
                  <a:pt x="135" y="181"/>
                  <a:pt x="135" y="181"/>
                  <a:pt x="134" y="180"/>
                </a:cubicBezTo>
                <a:cubicBezTo>
                  <a:pt x="131" y="172"/>
                  <a:pt x="127" y="169"/>
                  <a:pt x="121" y="169"/>
                </a:cubicBezTo>
                <a:cubicBezTo>
                  <a:pt x="114" y="169"/>
                  <a:pt x="108" y="174"/>
                  <a:pt x="108" y="174"/>
                </a:cubicBezTo>
                <a:cubicBezTo>
                  <a:pt x="107" y="174"/>
                  <a:pt x="106" y="175"/>
                  <a:pt x="104" y="174"/>
                </a:cubicBezTo>
                <a:cubicBezTo>
                  <a:pt x="101" y="173"/>
                  <a:pt x="101" y="173"/>
                  <a:pt x="97" y="127"/>
                </a:cubicBezTo>
                <a:cubicBezTo>
                  <a:pt x="96" y="117"/>
                  <a:pt x="95" y="105"/>
                  <a:pt x="94" y="97"/>
                </a:cubicBezTo>
                <a:cubicBezTo>
                  <a:pt x="94" y="97"/>
                  <a:pt x="94" y="97"/>
                  <a:pt x="94" y="96"/>
                </a:cubicBezTo>
                <a:cubicBezTo>
                  <a:pt x="94" y="93"/>
                  <a:pt x="93" y="91"/>
                  <a:pt x="93" y="90"/>
                </a:cubicBezTo>
                <a:cubicBezTo>
                  <a:pt x="93" y="90"/>
                  <a:pt x="93" y="89"/>
                  <a:pt x="93" y="89"/>
                </a:cubicBezTo>
                <a:cubicBezTo>
                  <a:pt x="92" y="85"/>
                  <a:pt x="87" y="80"/>
                  <a:pt x="84" y="80"/>
                </a:cubicBezTo>
                <a:cubicBezTo>
                  <a:pt x="81" y="80"/>
                  <a:pt x="79" y="84"/>
                  <a:pt x="78" y="94"/>
                </a:cubicBezTo>
                <a:cubicBezTo>
                  <a:pt x="78" y="159"/>
                  <a:pt x="76" y="181"/>
                  <a:pt x="75" y="183"/>
                </a:cubicBezTo>
                <a:cubicBezTo>
                  <a:pt x="76" y="204"/>
                  <a:pt x="74" y="209"/>
                  <a:pt x="72" y="212"/>
                </a:cubicBezTo>
                <a:cubicBezTo>
                  <a:pt x="70" y="213"/>
                  <a:pt x="69" y="213"/>
                  <a:pt x="68" y="213"/>
                </a:cubicBezTo>
                <a:cubicBezTo>
                  <a:pt x="64" y="213"/>
                  <a:pt x="61" y="209"/>
                  <a:pt x="56" y="203"/>
                </a:cubicBezTo>
                <a:cubicBezTo>
                  <a:pt x="51" y="196"/>
                  <a:pt x="43" y="186"/>
                  <a:pt x="35" y="186"/>
                </a:cubicBezTo>
                <a:cubicBezTo>
                  <a:pt x="34" y="186"/>
                  <a:pt x="32" y="186"/>
                  <a:pt x="31" y="187"/>
                </a:cubicBezTo>
                <a:cubicBezTo>
                  <a:pt x="31" y="187"/>
                  <a:pt x="31" y="187"/>
                  <a:pt x="31" y="187"/>
                </a:cubicBezTo>
                <a:cubicBezTo>
                  <a:pt x="28" y="188"/>
                  <a:pt x="27" y="189"/>
                  <a:pt x="26" y="190"/>
                </a:cubicBezTo>
                <a:cubicBezTo>
                  <a:pt x="22" y="201"/>
                  <a:pt x="39" y="229"/>
                  <a:pt x="50" y="245"/>
                </a:cubicBezTo>
                <a:cubicBezTo>
                  <a:pt x="50" y="245"/>
                  <a:pt x="50" y="245"/>
                  <a:pt x="50" y="245"/>
                </a:cubicBezTo>
                <a:cubicBezTo>
                  <a:pt x="63" y="268"/>
                  <a:pt x="95" y="298"/>
                  <a:pt x="95" y="298"/>
                </a:cubicBezTo>
                <a:cubicBezTo>
                  <a:pt x="100" y="302"/>
                  <a:pt x="103" y="307"/>
                  <a:pt x="103" y="312"/>
                </a:cubicBezTo>
                <a:cubicBezTo>
                  <a:pt x="103" y="312"/>
                  <a:pt x="103" y="312"/>
                  <a:pt x="103" y="313"/>
                </a:cubicBezTo>
                <a:cubicBezTo>
                  <a:pt x="174" y="313"/>
                  <a:pt x="174" y="313"/>
                  <a:pt x="174" y="313"/>
                </a:cubicBezTo>
                <a:cubicBezTo>
                  <a:pt x="178" y="301"/>
                  <a:pt x="178" y="301"/>
                  <a:pt x="178" y="301"/>
                </a:cubicBezTo>
                <a:cubicBezTo>
                  <a:pt x="178" y="301"/>
                  <a:pt x="178" y="301"/>
                  <a:pt x="178" y="301"/>
                </a:cubicBezTo>
                <a:cubicBezTo>
                  <a:pt x="195" y="267"/>
                  <a:pt x="190" y="219"/>
                  <a:pt x="190" y="219"/>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30" name="标题 3"/>
          <p:cNvSpPr>
            <a:spLocks noGrp="1" noChangeArrowheads="1"/>
          </p:cNvSpPr>
          <p:nvPr>
            <p:ph type="title"/>
          </p:nvPr>
        </p:nvSpPr>
        <p:spPr>
          <a:xfrm>
            <a:off x="839788" y="2589215"/>
            <a:ext cx="10520363" cy="814387"/>
          </a:xfrm>
        </p:spPr>
        <p:txBody>
          <a:bodyPr anchor="b"/>
          <a:lstStyle/>
          <a:p>
            <a:pPr algn="ctr" eaLnBrk="1" hangingPunct="1"/>
            <a:r>
              <a:rPr lang="en-US" altLang="zh-CN" sz="3600" b="1" smtClean="0">
                <a:solidFill>
                  <a:srgbClr val="FD7400"/>
                </a:solidFill>
              </a:rPr>
              <a:t>WORK</a:t>
            </a:r>
            <a:endParaRPr lang="zh-CN" altLang="en-US" sz="3600" b="1" smtClean="0">
              <a:solidFill>
                <a:srgbClr val="FD7400"/>
              </a:solidFill>
            </a:endParaRPr>
          </a:p>
        </p:txBody>
      </p:sp>
      <p:sp>
        <p:nvSpPr>
          <p:cNvPr id="26631" name="文本占位符 4"/>
          <p:cNvSpPr>
            <a:spLocks noGrp="1" noChangeArrowheads="1"/>
          </p:cNvSpPr>
          <p:nvPr>
            <p:ph type="body" idx="4294967295"/>
          </p:nvPr>
        </p:nvSpPr>
        <p:spPr>
          <a:xfrm>
            <a:off x="831852" y="3403600"/>
            <a:ext cx="10512425" cy="1500188"/>
          </a:xfrm>
        </p:spPr>
        <p:txBody>
          <a:bodyPr/>
          <a:lstStyle/>
          <a:p>
            <a:pPr marL="0" indent="0" algn="ctr" eaLnBrk="1" hangingPunct="1">
              <a:buFont typeface="Arial" panose="020B0604020202020204" pitchFamily="34" charset="0"/>
              <a:buNone/>
            </a:pPr>
            <a:r>
              <a:rPr lang="zh-CN" altLang="en-US" sz="1400" smtClean="0">
                <a:solidFill>
                  <a:schemeClr val="bg1"/>
                </a:solidFill>
              </a:rPr>
              <a:t>在这里添加你的副标题 （此章节用于自我介绍或公司情况介绍）</a:t>
            </a:r>
          </a:p>
          <a:p>
            <a:pPr marL="0" indent="0" algn="ctr" eaLnBrk="1" hangingPunct="1">
              <a:buFont typeface="Arial" panose="020B0604020202020204" pitchFamily="34" charset="0"/>
              <a:buNone/>
            </a:pPr>
            <a:endParaRPr lang="zh-CN" altLang="zh-CN" sz="1400" smtClean="0">
              <a:solidFill>
                <a:schemeClr val="bg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7650" name="矩形 5"/>
          <p:cNvSpPr>
            <a:spLocks noChangeArrowheads="1"/>
          </p:cNvSpPr>
          <p:nvPr/>
        </p:nvSpPr>
        <p:spPr bwMode="auto">
          <a:xfrm>
            <a:off x="0" y="6200777"/>
            <a:ext cx="12192000" cy="657225"/>
          </a:xfrm>
          <a:prstGeom prst="rect">
            <a:avLst/>
          </a:prstGeom>
          <a:gradFill rotWithShape="1">
            <a:gsLst>
              <a:gs pos="0">
                <a:srgbClr val="4F4C3F"/>
              </a:gs>
              <a:gs pos="53999">
                <a:srgbClr val="6D695C"/>
              </a:gs>
              <a:gs pos="100000">
                <a:srgbClr val="6D695C"/>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7651" name="标题 3"/>
          <p:cNvSpPr>
            <a:spLocks noGrp="1" noChangeArrowheads="1"/>
          </p:cNvSpPr>
          <p:nvPr>
            <p:ph type="title"/>
          </p:nvPr>
        </p:nvSpPr>
        <p:spPr>
          <a:xfrm>
            <a:off x="838201" y="365127"/>
            <a:ext cx="5467351" cy="1325563"/>
          </a:xfrm>
        </p:spPr>
        <p:txBody>
          <a:bodyPr anchor="b"/>
          <a:lstStyle/>
          <a:p>
            <a:pPr eaLnBrk="1" hangingPunct="1"/>
            <a:r>
              <a:rPr lang="en-US" altLang="zh-CN" sz="3200" b="1" dirty="0" smtClean="0">
                <a:solidFill>
                  <a:srgbClr val="FD7400"/>
                </a:solidFill>
              </a:rPr>
              <a:t>Work</a:t>
            </a:r>
            <a:r>
              <a:rPr lang="zh-CN" altLang="en-US" sz="3200" dirty="0" smtClean="0"/>
              <a:t/>
            </a:r>
            <a:br>
              <a:rPr lang="zh-CN" altLang="en-US" sz="3200" dirty="0" smtClean="0"/>
            </a:br>
            <a:endParaRPr lang="zh-CN" altLang="en-US" sz="1400" b="1" dirty="0" smtClean="0">
              <a:solidFill>
                <a:schemeClr val="bg1"/>
              </a:solidFill>
            </a:endParaRPr>
          </a:p>
        </p:txBody>
      </p:sp>
      <p:sp>
        <p:nvSpPr>
          <p:cNvPr id="27652" name="文本占位符 4"/>
          <p:cNvSpPr>
            <a:spLocks noGrp="1" noChangeArrowheads="1"/>
          </p:cNvSpPr>
          <p:nvPr>
            <p:ph sz="quarter" idx="4294967295"/>
          </p:nvPr>
        </p:nvSpPr>
        <p:spPr>
          <a:xfrm>
            <a:off x="66865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Home</a:t>
            </a:r>
            <a:endParaRPr lang="zh-CN" altLang="en-US" sz="1200" b="1" smtClean="0">
              <a:solidFill>
                <a:schemeClr val="bg1"/>
              </a:solidFill>
            </a:endParaRPr>
          </a:p>
        </p:txBody>
      </p:sp>
      <p:sp>
        <p:nvSpPr>
          <p:cNvPr id="27653" name="文本占位符 5"/>
          <p:cNvSpPr>
            <a:spLocks noGrp="1" noChangeArrowheads="1"/>
          </p:cNvSpPr>
          <p:nvPr>
            <p:ph sz="quarter" idx="4294967295"/>
          </p:nvPr>
        </p:nvSpPr>
        <p:spPr>
          <a:xfrm>
            <a:off x="7427913" y="1163638"/>
            <a:ext cx="781051"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About us</a:t>
            </a:r>
            <a:endParaRPr lang="zh-CN" altLang="en-US" sz="1200" b="1" smtClean="0">
              <a:solidFill>
                <a:schemeClr val="bg1"/>
              </a:solidFill>
            </a:endParaRPr>
          </a:p>
        </p:txBody>
      </p:sp>
      <p:sp>
        <p:nvSpPr>
          <p:cNvPr id="27654" name="文本占位符 6"/>
          <p:cNvSpPr>
            <a:spLocks noGrp="1" noChangeArrowheads="1"/>
          </p:cNvSpPr>
          <p:nvPr>
            <p:ph sz="quarter" idx="4294967295"/>
          </p:nvPr>
        </p:nvSpPr>
        <p:spPr>
          <a:xfrm>
            <a:off x="82486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Team</a:t>
            </a:r>
            <a:endParaRPr lang="zh-CN" altLang="en-US" sz="1200" b="1" smtClean="0">
              <a:solidFill>
                <a:schemeClr val="bg1"/>
              </a:solidFill>
            </a:endParaRPr>
          </a:p>
        </p:txBody>
      </p:sp>
      <p:sp>
        <p:nvSpPr>
          <p:cNvPr id="27655" name="文本占位符 7"/>
          <p:cNvSpPr>
            <a:spLocks noGrp="1" noChangeArrowheads="1"/>
          </p:cNvSpPr>
          <p:nvPr>
            <p:ph sz="quarter" idx="4294967295"/>
          </p:nvPr>
        </p:nvSpPr>
        <p:spPr>
          <a:xfrm>
            <a:off x="9031288"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rgbClr val="FD7400"/>
                </a:solidFill>
              </a:rPr>
              <a:t>Work</a:t>
            </a:r>
            <a:endParaRPr lang="zh-CN" altLang="en-US" sz="1200" b="1" smtClean="0">
              <a:solidFill>
                <a:srgbClr val="FD7400"/>
              </a:solidFill>
            </a:endParaRPr>
          </a:p>
        </p:txBody>
      </p:sp>
      <p:sp>
        <p:nvSpPr>
          <p:cNvPr id="27656" name="文本占位符 8"/>
          <p:cNvSpPr>
            <a:spLocks noGrp="1" noChangeArrowheads="1"/>
          </p:cNvSpPr>
          <p:nvPr>
            <p:ph sz="quarter" idx="4294967295"/>
          </p:nvPr>
        </p:nvSpPr>
        <p:spPr>
          <a:xfrm>
            <a:off x="9812337"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Data</a:t>
            </a:r>
            <a:endParaRPr lang="zh-CN" altLang="en-US" sz="1200" b="1" smtClean="0">
              <a:solidFill>
                <a:schemeClr val="bg1"/>
              </a:solidFill>
            </a:endParaRPr>
          </a:p>
        </p:txBody>
      </p:sp>
      <p:sp>
        <p:nvSpPr>
          <p:cNvPr id="27657" name="文本占位符 1"/>
          <p:cNvSpPr>
            <a:spLocks noGrp="1" noChangeArrowheads="1"/>
          </p:cNvSpPr>
          <p:nvPr>
            <p:ph sz="quarter" idx="4294967295"/>
          </p:nvPr>
        </p:nvSpPr>
        <p:spPr>
          <a:xfrm>
            <a:off x="10583863" y="1162052"/>
            <a:ext cx="741363" cy="347663"/>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Others</a:t>
            </a:r>
            <a:endParaRPr lang="zh-CN" altLang="en-US" sz="1200" b="1" smtClean="0">
              <a:solidFill>
                <a:schemeClr val="bg1"/>
              </a:solidFill>
            </a:endParaRPr>
          </a:p>
        </p:txBody>
      </p:sp>
      <p:grpSp>
        <p:nvGrpSpPr>
          <p:cNvPr id="27658" name="Group 10"/>
          <p:cNvGrpSpPr>
            <a:grpSpLocks/>
          </p:cNvGrpSpPr>
          <p:nvPr/>
        </p:nvGrpSpPr>
        <p:grpSpPr bwMode="auto">
          <a:xfrm>
            <a:off x="2428876" y="2690815"/>
            <a:ext cx="1908175" cy="1724025"/>
            <a:chOff x="0" y="0"/>
            <a:chExt cx="4240083" cy="3827233"/>
          </a:xfrm>
        </p:grpSpPr>
        <p:sp>
          <p:nvSpPr>
            <p:cNvPr id="27666" name="Freeform 366"/>
            <p:cNvSpPr>
              <a:spLocks noChangeArrowheads="1"/>
            </p:cNvSpPr>
            <p:nvPr/>
          </p:nvSpPr>
          <p:spPr bwMode="auto">
            <a:xfrm>
              <a:off x="0" y="0"/>
              <a:ext cx="4240083" cy="3141011"/>
            </a:xfrm>
            <a:custGeom>
              <a:avLst/>
              <a:gdLst>
                <a:gd name="T0" fmla="*/ 2147483646 w 643"/>
                <a:gd name="T1" fmla="*/ 2147483646 h 476"/>
                <a:gd name="T2" fmla="*/ 2147483646 w 643"/>
                <a:gd name="T3" fmla="*/ 2147483646 h 476"/>
                <a:gd name="T4" fmla="*/ 2147483646 w 643"/>
                <a:gd name="T5" fmla="*/ 2147483646 h 476"/>
                <a:gd name="T6" fmla="*/ 0 w 643"/>
                <a:gd name="T7" fmla="*/ 2147483646 h 476"/>
                <a:gd name="T8" fmla="*/ 0 w 643"/>
                <a:gd name="T9" fmla="*/ 2147483646 h 476"/>
                <a:gd name="T10" fmla="*/ 2147483646 w 643"/>
                <a:gd name="T11" fmla="*/ 0 h 476"/>
                <a:gd name="T12" fmla="*/ 2147483646 w 643"/>
                <a:gd name="T13" fmla="*/ 0 h 476"/>
                <a:gd name="T14" fmla="*/ 2147483646 w 643"/>
                <a:gd name="T15" fmla="*/ 2147483646 h 476"/>
                <a:gd name="T16" fmla="*/ 2147483646 w 643"/>
                <a:gd name="T17" fmla="*/ 2147483646 h 4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3" h="476">
                  <a:moveTo>
                    <a:pt x="643" y="423"/>
                  </a:moveTo>
                  <a:cubicBezTo>
                    <a:pt x="643" y="452"/>
                    <a:pt x="619" y="476"/>
                    <a:pt x="590" y="476"/>
                  </a:cubicBezTo>
                  <a:cubicBezTo>
                    <a:pt x="53" y="476"/>
                    <a:pt x="53" y="476"/>
                    <a:pt x="53" y="476"/>
                  </a:cubicBezTo>
                  <a:cubicBezTo>
                    <a:pt x="24" y="476"/>
                    <a:pt x="0" y="452"/>
                    <a:pt x="0" y="423"/>
                  </a:cubicBezTo>
                  <a:cubicBezTo>
                    <a:pt x="0" y="54"/>
                    <a:pt x="0" y="54"/>
                    <a:pt x="0" y="54"/>
                  </a:cubicBezTo>
                  <a:cubicBezTo>
                    <a:pt x="0" y="24"/>
                    <a:pt x="24" y="0"/>
                    <a:pt x="53" y="0"/>
                  </a:cubicBezTo>
                  <a:cubicBezTo>
                    <a:pt x="590" y="0"/>
                    <a:pt x="590" y="0"/>
                    <a:pt x="590" y="0"/>
                  </a:cubicBezTo>
                  <a:cubicBezTo>
                    <a:pt x="619" y="0"/>
                    <a:pt x="643" y="24"/>
                    <a:pt x="643" y="54"/>
                  </a:cubicBezTo>
                  <a:lnTo>
                    <a:pt x="643" y="42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67" name="Rectangle 367"/>
            <p:cNvSpPr>
              <a:spLocks noChangeArrowheads="1"/>
            </p:cNvSpPr>
            <p:nvPr/>
          </p:nvSpPr>
          <p:spPr bwMode="auto">
            <a:xfrm>
              <a:off x="418427" y="3704494"/>
              <a:ext cx="3297224" cy="122739"/>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endParaRPr>
            </a:p>
          </p:txBody>
        </p:sp>
        <p:sp>
          <p:nvSpPr>
            <p:cNvPr id="27668" name="Rectangle 368"/>
            <p:cNvSpPr>
              <a:spLocks noChangeArrowheads="1"/>
            </p:cNvSpPr>
            <p:nvPr/>
          </p:nvSpPr>
          <p:spPr bwMode="auto">
            <a:xfrm>
              <a:off x="1790875" y="2828584"/>
              <a:ext cx="552328" cy="920546"/>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endParaRPr>
            </a:p>
          </p:txBody>
        </p:sp>
        <p:sp>
          <p:nvSpPr>
            <p:cNvPr id="27669" name="Rectangle 369"/>
            <p:cNvSpPr>
              <a:spLocks noChangeArrowheads="1"/>
            </p:cNvSpPr>
            <p:nvPr/>
          </p:nvSpPr>
          <p:spPr bwMode="auto">
            <a:xfrm>
              <a:off x="189688" y="357060"/>
              <a:ext cx="3860707" cy="222046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endParaRPr>
            </a:p>
          </p:txBody>
        </p:sp>
        <p:sp>
          <p:nvSpPr>
            <p:cNvPr id="27670" name="Oval 370"/>
            <p:cNvSpPr>
              <a:spLocks noChangeArrowheads="1"/>
            </p:cNvSpPr>
            <p:nvPr/>
          </p:nvSpPr>
          <p:spPr bwMode="auto">
            <a:xfrm>
              <a:off x="1908037" y="2700264"/>
              <a:ext cx="323585" cy="32358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endParaRPr>
            </a:p>
          </p:txBody>
        </p:sp>
      </p:grpSp>
      <p:sp>
        <p:nvSpPr>
          <p:cNvPr id="27659" name="矩形 15"/>
          <p:cNvSpPr>
            <a:spLocks noChangeArrowheads="1"/>
          </p:cNvSpPr>
          <p:nvPr/>
        </p:nvSpPr>
        <p:spPr bwMode="auto">
          <a:xfrm>
            <a:off x="444500" y="4448176"/>
            <a:ext cx="586105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2400" b="1">
                <a:solidFill>
                  <a:srgbClr val="000000"/>
                </a:solidFill>
              </a:rPr>
              <a:t>VESTIBULUM ANTE IPSUM PRIMIS IN </a:t>
            </a:r>
            <a:r>
              <a:rPr lang="zh-CN" altLang="en-US" sz="2400">
                <a:solidFill>
                  <a:srgbClr val="000000"/>
                </a:solidFill>
              </a:rPr>
              <a:t>FAUCIBUS ORCI LUCTUS ET ULTRICES</a:t>
            </a:r>
          </a:p>
        </p:txBody>
      </p:sp>
      <p:sp>
        <p:nvSpPr>
          <p:cNvPr id="27660" name="矩形 16"/>
          <p:cNvSpPr>
            <a:spLocks noChangeArrowheads="1"/>
          </p:cNvSpPr>
          <p:nvPr/>
        </p:nvSpPr>
        <p:spPr bwMode="auto">
          <a:xfrm>
            <a:off x="6332537" y="3375027"/>
            <a:ext cx="47799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a:solidFill>
                  <a:srgbClr val="000000"/>
                </a:solidFill>
              </a:rPr>
              <a:t>VESTIBULUM ANTE IPSUM PRIMIS IN </a:t>
            </a:r>
          </a:p>
          <a:p>
            <a:pPr eaLnBrk="1" hangingPunct="1">
              <a:lnSpc>
                <a:spcPct val="100000"/>
              </a:lnSpc>
              <a:spcBef>
                <a:spcPct val="0"/>
              </a:spcBef>
              <a:buFont typeface="Arial" panose="020B0604020202020204" pitchFamily="34" charset="0"/>
              <a:buNone/>
            </a:pPr>
            <a:r>
              <a:rPr lang="en-US" altLang="zh-CN" sz="1400">
                <a:solidFill>
                  <a:schemeClr val="bg1"/>
                </a:solidFill>
              </a:rPr>
              <a:t>Donec sollicitudin molestie</a:t>
            </a:r>
            <a:endParaRPr lang="zh-CN" altLang="en-US" sz="1400">
              <a:solidFill>
                <a:schemeClr val="bg1"/>
              </a:solidFill>
            </a:endParaRPr>
          </a:p>
        </p:txBody>
      </p:sp>
      <p:sp>
        <p:nvSpPr>
          <p:cNvPr id="27661" name="矩形 17"/>
          <p:cNvSpPr>
            <a:spLocks noChangeArrowheads="1"/>
          </p:cNvSpPr>
          <p:nvPr/>
        </p:nvSpPr>
        <p:spPr bwMode="auto">
          <a:xfrm>
            <a:off x="6332537" y="5054602"/>
            <a:ext cx="47799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a:solidFill>
                  <a:srgbClr val="000000"/>
                </a:solidFill>
              </a:rPr>
              <a:t>VESTIBULUM ANTE IPSUM PRIMIS IN </a:t>
            </a:r>
          </a:p>
          <a:p>
            <a:pPr eaLnBrk="1" hangingPunct="1">
              <a:lnSpc>
                <a:spcPct val="100000"/>
              </a:lnSpc>
              <a:spcBef>
                <a:spcPct val="0"/>
              </a:spcBef>
              <a:buFont typeface="Arial" panose="020B0604020202020204" pitchFamily="34" charset="0"/>
              <a:buNone/>
            </a:pPr>
            <a:r>
              <a:rPr lang="en-US" altLang="zh-CN" sz="1400">
                <a:solidFill>
                  <a:schemeClr val="bg1"/>
                </a:solidFill>
              </a:rPr>
              <a:t>Donec sollicitudin molestie.</a:t>
            </a:r>
            <a:endParaRPr lang="zh-CN" altLang="en-US" sz="1400">
              <a:solidFill>
                <a:schemeClr val="bg1"/>
              </a:solidFill>
            </a:endParaRPr>
          </a:p>
        </p:txBody>
      </p:sp>
      <p:sp>
        <p:nvSpPr>
          <p:cNvPr id="27662" name="矩形 18"/>
          <p:cNvSpPr>
            <a:spLocks noChangeArrowheads="1"/>
          </p:cNvSpPr>
          <p:nvPr/>
        </p:nvSpPr>
        <p:spPr bwMode="auto">
          <a:xfrm>
            <a:off x="6272214" y="3006725"/>
            <a:ext cx="1326645" cy="338554"/>
          </a:xfrm>
          <a:prstGeom prst="rect">
            <a:avLst/>
          </a:prstGeom>
          <a:solidFill>
            <a:srgbClr val="FD74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00" b="1">
                <a:solidFill>
                  <a:srgbClr val="000000"/>
                </a:solidFill>
              </a:rPr>
              <a:t>DESCRIPTION</a:t>
            </a:r>
            <a:endParaRPr lang="zh-CN" altLang="en-US" sz="1600" b="1">
              <a:solidFill>
                <a:srgbClr val="000000"/>
              </a:solidFill>
            </a:endParaRPr>
          </a:p>
        </p:txBody>
      </p:sp>
      <p:sp>
        <p:nvSpPr>
          <p:cNvPr id="27663" name="矩形 19"/>
          <p:cNvSpPr>
            <a:spLocks noChangeArrowheads="1"/>
          </p:cNvSpPr>
          <p:nvPr/>
        </p:nvSpPr>
        <p:spPr bwMode="auto">
          <a:xfrm>
            <a:off x="6272214" y="4695825"/>
            <a:ext cx="1326645" cy="338554"/>
          </a:xfrm>
          <a:prstGeom prst="rect">
            <a:avLst/>
          </a:prstGeom>
          <a:solidFill>
            <a:srgbClr val="FD74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00" b="1">
                <a:solidFill>
                  <a:srgbClr val="000000"/>
                </a:solidFill>
              </a:rPr>
              <a:t>DESCRIPTION</a:t>
            </a:r>
            <a:endParaRPr lang="zh-CN" altLang="en-US" sz="1600" b="1">
              <a:solidFill>
                <a:srgbClr val="000000"/>
              </a:solidFill>
            </a:endParaRPr>
          </a:p>
        </p:txBody>
      </p:sp>
      <p:sp>
        <p:nvSpPr>
          <p:cNvPr id="27664" name="椭圆 2"/>
          <p:cNvSpPr>
            <a:spLocks noChangeArrowheads="1"/>
          </p:cNvSpPr>
          <p:nvPr/>
        </p:nvSpPr>
        <p:spPr bwMode="auto">
          <a:xfrm>
            <a:off x="2824165" y="2935290"/>
            <a:ext cx="820737" cy="820737"/>
          </a:xfrm>
          <a:prstGeom prst="ellipse">
            <a:avLst/>
          </a:prstGeom>
          <a:solidFill>
            <a:srgbClr val="BEDB39"/>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7665" name="等腰三角形 20"/>
          <p:cNvSpPr>
            <a:spLocks noChangeArrowheads="1"/>
          </p:cNvSpPr>
          <p:nvPr/>
        </p:nvSpPr>
        <p:spPr bwMode="auto">
          <a:xfrm rot="-3750194">
            <a:off x="3425826" y="3319464"/>
            <a:ext cx="439738" cy="379412"/>
          </a:xfrm>
          <a:prstGeom prst="triangle">
            <a:avLst>
              <a:gd name="adj" fmla="val 50000"/>
            </a:avLst>
          </a:prstGeom>
          <a:solidFill>
            <a:srgbClr val="FD7400"/>
          </a:solidFill>
          <a:ln w="38100">
            <a:solidFill>
              <a:schemeClr val="bg2"/>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8674" name="矩形 5"/>
          <p:cNvSpPr>
            <a:spLocks noChangeArrowheads="1"/>
          </p:cNvSpPr>
          <p:nvPr/>
        </p:nvSpPr>
        <p:spPr bwMode="auto">
          <a:xfrm>
            <a:off x="0" y="6200777"/>
            <a:ext cx="12192000" cy="657225"/>
          </a:xfrm>
          <a:prstGeom prst="rect">
            <a:avLst/>
          </a:prstGeom>
          <a:gradFill rotWithShape="1">
            <a:gsLst>
              <a:gs pos="0">
                <a:srgbClr val="4F4C3F"/>
              </a:gs>
              <a:gs pos="53999">
                <a:srgbClr val="6D695C"/>
              </a:gs>
              <a:gs pos="100000">
                <a:srgbClr val="6D695C"/>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8675" name="标题 3"/>
          <p:cNvSpPr>
            <a:spLocks noGrp="1" noChangeArrowheads="1"/>
          </p:cNvSpPr>
          <p:nvPr>
            <p:ph type="title"/>
          </p:nvPr>
        </p:nvSpPr>
        <p:spPr>
          <a:xfrm>
            <a:off x="838201" y="365127"/>
            <a:ext cx="5467351" cy="1325563"/>
          </a:xfrm>
        </p:spPr>
        <p:txBody>
          <a:bodyPr anchor="b"/>
          <a:lstStyle/>
          <a:p>
            <a:pPr eaLnBrk="1" hangingPunct="1"/>
            <a:r>
              <a:rPr lang="en-US" altLang="zh-CN" sz="3200" b="1" dirty="0" smtClean="0">
                <a:solidFill>
                  <a:srgbClr val="FD7400"/>
                </a:solidFill>
              </a:rPr>
              <a:t>Work</a:t>
            </a:r>
            <a:r>
              <a:rPr lang="zh-CN" altLang="en-US" sz="3200" dirty="0" smtClean="0"/>
              <a:t/>
            </a:r>
            <a:br>
              <a:rPr lang="zh-CN" altLang="en-US" sz="3200" dirty="0" smtClean="0"/>
            </a:br>
            <a:endParaRPr lang="zh-CN" altLang="en-US" sz="1400" b="1" dirty="0" smtClean="0">
              <a:solidFill>
                <a:schemeClr val="bg1"/>
              </a:solidFill>
            </a:endParaRPr>
          </a:p>
        </p:txBody>
      </p:sp>
      <p:sp>
        <p:nvSpPr>
          <p:cNvPr id="28676" name="文本占位符 4"/>
          <p:cNvSpPr>
            <a:spLocks noGrp="1" noChangeArrowheads="1"/>
          </p:cNvSpPr>
          <p:nvPr>
            <p:ph sz="quarter" idx="4294967295"/>
          </p:nvPr>
        </p:nvSpPr>
        <p:spPr>
          <a:xfrm>
            <a:off x="66865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Home</a:t>
            </a:r>
            <a:endParaRPr lang="zh-CN" altLang="en-US" sz="1200" b="1" smtClean="0">
              <a:solidFill>
                <a:schemeClr val="bg1"/>
              </a:solidFill>
            </a:endParaRPr>
          </a:p>
        </p:txBody>
      </p:sp>
      <p:sp>
        <p:nvSpPr>
          <p:cNvPr id="28677" name="文本占位符 5"/>
          <p:cNvSpPr>
            <a:spLocks noGrp="1" noChangeArrowheads="1"/>
          </p:cNvSpPr>
          <p:nvPr>
            <p:ph sz="quarter" idx="4294967295"/>
          </p:nvPr>
        </p:nvSpPr>
        <p:spPr>
          <a:xfrm>
            <a:off x="7427913" y="1163638"/>
            <a:ext cx="781051"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About us</a:t>
            </a:r>
            <a:endParaRPr lang="zh-CN" altLang="en-US" sz="1200" b="1" smtClean="0">
              <a:solidFill>
                <a:schemeClr val="bg1"/>
              </a:solidFill>
            </a:endParaRPr>
          </a:p>
        </p:txBody>
      </p:sp>
      <p:sp>
        <p:nvSpPr>
          <p:cNvPr id="28678" name="文本占位符 6"/>
          <p:cNvSpPr>
            <a:spLocks noGrp="1" noChangeArrowheads="1"/>
          </p:cNvSpPr>
          <p:nvPr>
            <p:ph sz="quarter" idx="4294967295"/>
          </p:nvPr>
        </p:nvSpPr>
        <p:spPr>
          <a:xfrm>
            <a:off x="82486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Team</a:t>
            </a:r>
            <a:endParaRPr lang="zh-CN" altLang="en-US" sz="1200" b="1" smtClean="0">
              <a:solidFill>
                <a:schemeClr val="bg1"/>
              </a:solidFill>
            </a:endParaRPr>
          </a:p>
        </p:txBody>
      </p:sp>
      <p:sp>
        <p:nvSpPr>
          <p:cNvPr id="28679" name="文本占位符 7"/>
          <p:cNvSpPr>
            <a:spLocks noGrp="1" noChangeArrowheads="1"/>
          </p:cNvSpPr>
          <p:nvPr>
            <p:ph sz="quarter" idx="4294967295"/>
          </p:nvPr>
        </p:nvSpPr>
        <p:spPr>
          <a:xfrm>
            <a:off x="9031288"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rgbClr val="FD7400"/>
                </a:solidFill>
              </a:rPr>
              <a:t>Work</a:t>
            </a:r>
            <a:endParaRPr lang="zh-CN" altLang="en-US" sz="1200" b="1" smtClean="0">
              <a:solidFill>
                <a:srgbClr val="FD7400"/>
              </a:solidFill>
            </a:endParaRPr>
          </a:p>
        </p:txBody>
      </p:sp>
      <p:sp>
        <p:nvSpPr>
          <p:cNvPr id="28680" name="文本占位符 8"/>
          <p:cNvSpPr>
            <a:spLocks noGrp="1" noChangeArrowheads="1"/>
          </p:cNvSpPr>
          <p:nvPr>
            <p:ph sz="quarter" idx="4294967295"/>
          </p:nvPr>
        </p:nvSpPr>
        <p:spPr>
          <a:xfrm>
            <a:off x="9812337"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Data</a:t>
            </a:r>
            <a:endParaRPr lang="zh-CN" altLang="en-US" sz="1200" b="1" smtClean="0">
              <a:solidFill>
                <a:schemeClr val="bg1"/>
              </a:solidFill>
            </a:endParaRPr>
          </a:p>
        </p:txBody>
      </p:sp>
      <p:sp>
        <p:nvSpPr>
          <p:cNvPr id="28681" name="文本占位符 1"/>
          <p:cNvSpPr>
            <a:spLocks noGrp="1" noChangeArrowheads="1"/>
          </p:cNvSpPr>
          <p:nvPr>
            <p:ph sz="quarter" idx="4294967295"/>
          </p:nvPr>
        </p:nvSpPr>
        <p:spPr>
          <a:xfrm>
            <a:off x="10583863" y="1162052"/>
            <a:ext cx="741363" cy="347663"/>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Others</a:t>
            </a:r>
            <a:endParaRPr lang="zh-CN" altLang="en-US" sz="1200" b="1" smtClean="0">
              <a:solidFill>
                <a:schemeClr val="bg1"/>
              </a:solidFill>
            </a:endParaRPr>
          </a:p>
        </p:txBody>
      </p:sp>
      <p:sp>
        <p:nvSpPr>
          <p:cNvPr id="28682" name="矩形 13"/>
          <p:cNvSpPr>
            <a:spLocks noChangeArrowheads="1"/>
          </p:cNvSpPr>
          <p:nvPr/>
        </p:nvSpPr>
        <p:spPr bwMode="auto">
          <a:xfrm>
            <a:off x="1854200" y="5387976"/>
            <a:ext cx="639445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a:solidFill>
                  <a:schemeClr val="bg1"/>
                </a:solidFill>
              </a:rPr>
              <a:t>Vestibulum ante ipsum primis in faucibus orci luctus et ultrices posuere cubilia Curae; Donec velit neque, auctor sit amet aliquam vel, ullamcorper sit amet ligula. </a:t>
            </a:r>
            <a:endParaRPr lang="zh-CN" altLang="en-US" sz="1800">
              <a:latin typeface="Arial" panose="020B0604020202020204" pitchFamily="34" charset="0"/>
              <a:ea typeface="宋体" panose="02010600030101010101" pitchFamily="2" charset="-122"/>
            </a:endParaRPr>
          </a:p>
        </p:txBody>
      </p:sp>
      <p:sp>
        <p:nvSpPr>
          <p:cNvPr id="28683" name="矩形 14"/>
          <p:cNvSpPr>
            <a:spLocks noChangeArrowheads="1"/>
          </p:cNvSpPr>
          <p:nvPr/>
        </p:nvSpPr>
        <p:spPr bwMode="auto">
          <a:xfrm>
            <a:off x="6096002" y="3616326"/>
            <a:ext cx="36353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a:solidFill>
                  <a:srgbClr val="000000"/>
                </a:solidFill>
              </a:rPr>
              <a:t>VESTIBULUM ANTE IPSUM PRIMIS IN </a:t>
            </a:r>
          </a:p>
          <a:p>
            <a:pPr eaLnBrk="1" hangingPunct="1">
              <a:lnSpc>
                <a:spcPct val="100000"/>
              </a:lnSpc>
              <a:spcBef>
                <a:spcPct val="0"/>
              </a:spcBef>
              <a:buFont typeface="Arial" panose="020B0604020202020204" pitchFamily="34" charset="0"/>
              <a:buNone/>
            </a:pPr>
            <a:r>
              <a:rPr lang="en-US" altLang="zh-CN" sz="1400">
                <a:solidFill>
                  <a:srgbClr val="000000"/>
                </a:solidFill>
              </a:rPr>
              <a:t>VESTIBULUM ANTE IPSUM PRIMIS IN </a:t>
            </a:r>
          </a:p>
          <a:p>
            <a:pPr eaLnBrk="1" hangingPunct="1">
              <a:lnSpc>
                <a:spcPct val="100000"/>
              </a:lnSpc>
              <a:spcBef>
                <a:spcPct val="0"/>
              </a:spcBef>
              <a:buFont typeface="Arial" panose="020B0604020202020204" pitchFamily="34" charset="0"/>
              <a:buNone/>
            </a:pPr>
            <a:endParaRPr lang="zh-CN" altLang="en-US" sz="1400">
              <a:solidFill>
                <a:schemeClr val="bg1"/>
              </a:solidFill>
            </a:endParaRPr>
          </a:p>
        </p:txBody>
      </p:sp>
      <p:sp>
        <p:nvSpPr>
          <p:cNvPr id="28684" name="同心圆 9"/>
          <p:cNvSpPr>
            <a:spLocks noChangeArrowheads="1"/>
          </p:cNvSpPr>
          <p:nvPr/>
        </p:nvSpPr>
        <p:spPr bwMode="auto">
          <a:xfrm>
            <a:off x="2163763" y="2265365"/>
            <a:ext cx="2393951" cy="2395537"/>
          </a:xfrm>
          <a:custGeom>
            <a:avLst/>
            <a:gdLst>
              <a:gd name="T0" fmla="*/ 0 w 21600"/>
              <a:gd name="T1" fmla="*/ 2147483646 h 21600"/>
              <a:gd name="T2" fmla="*/ 2147483646 w 21600"/>
              <a:gd name="T3" fmla="*/ 0 h 21600"/>
              <a:gd name="T4" fmla="*/ 2147483646 w 21600"/>
              <a:gd name="T5" fmla="*/ 2147483646 h 21600"/>
              <a:gd name="T6" fmla="*/ 2147483646 w 21600"/>
              <a:gd name="T7" fmla="*/ 2147483646 h 21600"/>
              <a:gd name="T8" fmla="*/ 0 w 21600"/>
              <a:gd name="T9" fmla="*/ 2147483646 h 21600"/>
              <a:gd name="T10" fmla="*/ 2147483646 w 21600"/>
              <a:gd name="T11" fmla="*/ 2147483646 h 21600"/>
              <a:gd name="T12" fmla="*/ 2147483646 w 21600"/>
              <a:gd name="T13" fmla="*/ 2147483646 h 21600"/>
              <a:gd name="T14" fmla="*/ 2147483646 w 21600"/>
              <a:gd name="T15" fmla="*/ 2147483646 h 21600"/>
              <a:gd name="T16" fmla="*/ 2147483646 w 21600"/>
              <a:gd name="T17" fmla="*/ 2147483646 h 21600"/>
              <a:gd name="T18" fmla="*/ 2147483646 w 21600"/>
              <a:gd name="T19" fmla="*/ 2147483646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449" y="10800"/>
                </a:moveTo>
                <a:cubicBezTo>
                  <a:pt x="2449" y="15412"/>
                  <a:pt x="6188" y="19151"/>
                  <a:pt x="10800" y="19151"/>
                </a:cubicBezTo>
                <a:cubicBezTo>
                  <a:pt x="15412" y="19151"/>
                  <a:pt x="19151" y="15412"/>
                  <a:pt x="19151" y="10800"/>
                </a:cubicBezTo>
                <a:cubicBezTo>
                  <a:pt x="19151" y="6188"/>
                  <a:pt x="15412" y="2449"/>
                  <a:pt x="10800" y="2449"/>
                </a:cubicBezTo>
                <a:cubicBezTo>
                  <a:pt x="6188" y="2449"/>
                  <a:pt x="2449" y="6188"/>
                  <a:pt x="2449" y="10800"/>
                </a:cubicBezTo>
                <a:close/>
              </a:path>
            </a:pathLst>
          </a:custGeom>
          <a:solidFill>
            <a:srgbClr val="FD7400"/>
          </a:solidFill>
          <a:ln>
            <a:noFill/>
          </a:ln>
          <a:extLst>
            <a:ext uri="{91240B29-F687-4F45-9708-019B960494DF}">
              <a14:hiddenLine xmlns:a14="http://schemas.microsoft.com/office/drawing/2010/main" w="12700">
                <a:solidFill>
                  <a:srgbClr val="000000"/>
                </a:solidFill>
                <a:round/>
                <a:headEnd/>
                <a:tailEnd/>
              </a14:hiddenLine>
            </a:ext>
          </a:extLst>
        </p:spPr>
        <p:txBody>
          <a:bodyPr/>
          <a:lstStyle/>
          <a:p>
            <a:endParaRPr lang="zh-CN" altLang="en-US"/>
          </a:p>
        </p:txBody>
      </p:sp>
      <p:sp>
        <p:nvSpPr>
          <p:cNvPr id="28685" name="同心圆 10"/>
          <p:cNvSpPr>
            <a:spLocks noChangeArrowheads="1"/>
          </p:cNvSpPr>
          <p:nvPr/>
        </p:nvSpPr>
        <p:spPr bwMode="auto">
          <a:xfrm>
            <a:off x="2816225" y="2914652"/>
            <a:ext cx="1096963" cy="1096963"/>
          </a:xfrm>
          <a:custGeom>
            <a:avLst/>
            <a:gdLst>
              <a:gd name="T0" fmla="*/ 0 w 21600"/>
              <a:gd name="T1" fmla="*/ 1414616873 h 21600"/>
              <a:gd name="T2" fmla="*/ 1414616873 w 21600"/>
              <a:gd name="T3" fmla="*/ 0 h 21600"/>
              <a:gd name="T4" fmla="*/ 2147483646 w 21600"/>
              <a:gd name="T5" fmla="*/ 1414616873 h 21600"/>
              <a:gd name="T6" fmla="*/ 1414616873 w 21600"/>
              <a:gd name="T7" fmla="*/ 2147483646 h 21600"/>
              <a:gd name="T8" fmla="*/ 0 w 21600"/>
              <a:gd name="T9" fmla="*/ 1414616873 h 21600"/>
              <a:gd name="T10" fmla="*/ 641292543 w 21600"/>
              <a:gd name="T11" fmla="*/ 1414616873 h 21600"/>
              <a:gd name="T12" fmla="*/ 1414616873 w 21600"/>
              <a:gd name="T13" fmla="*/ 2147483646 h 21600"/>
              <a:gd name="T14" fmla="*/ 2147483646 w 21600"/>
              <a:gd name="T15" fmla="*/ 1414616873 h 21600"/>
              <a:gd name="T16" fmla="*/ 1414616873 w 21600"/>
              <a:gd name="T17" fmla="*/ 641292543 h 21600"/>
              <a:gd name="T18" fmla="*/ 641292543 w 21600"/>
              <a:gd name="T19" fmla="*/ 141461687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896" y="10800"/>
                </a:moveTo>
                <a:cubicBezTo>
                  <a:pt x="4896" y="14061"/>
                  <a:pt x="7539" y="16704"/>
                  <a:pt x="10800" y="16704"/>
                </a:cubicBezTo>
                <a:cubicBezTo>
                  <a:pt x="14061" y="16704"/>
                  <a:pt x="16704" y="14061"/>
                  <a:pt x="16704" y="10800"/>
                </a:cubicBezTo>
                <a:cubicBezTo>
                  <a:pt x="16704" y="7539"/>
                  <a:pt x="14061" y="4896"/>
                  <a:pt x="10800" y="4896"/>
                </a:cubicBezTo>
                <a:cubicBezTo>
                  <a:pt x="7539" y="4896"/>
                  <a:pt x="4896" y="7539"/>
                  <a:pt x="4896" y="10800"/>
                </a:cubicBezTo>
                <a:close/>
              </a:path>
            </a:pathLst>
          </a:custGeom>
          <a:solidFill>
            <a:srgbClr val="BEDB39"/>
          </a:solidFill>
          <a:ln>
            <a:noFill/>
          </a:ln>
          <a:extLst>
            <a:ext uri="{91240B29-F687-4F45-9708-019B960494DF}">
              <a14:hiddenLine xmlns:a14="http://schemas.microsoft.com/office/drawing/2010/main" w="12700">
                <a:solidFill>
                  <a:srgbClr val="000000"/>
                </a:solidFill>
                <a:round/>
                <a:headEnd/>
                <a:tailEnd/>
              </a14:hiddenLine>
            </a:ext>
          </a:extLst>
        </p:spPr>
        <p:txBody>
          <a:bodyPr/>
          <a:lstStyle/>
          <a:p>
            <a:endParaRPr lang="zh-CN" altLang="en-US"/>
          </a:p>
        </p:txBody>
      </p:sp>
      <p:sp>
        <p:nvSpPr>
          <p:cNvPr id="28686" name="流程图: 摘录 11"/>
          <p:cNvSpPr>
            <a:spLocks noChangeArrowheads="1"/>
          </p:cNvSpPr>
          <p:nvPr/>
        </p:nvSpPr>
        <p:spPr bwMode="auto">
          <a:xfrm>
            <a:off x="2805114" y="3798888"/>
            <a:ext cx="1090612" cy="1090612"/>
          </a:xfrm>
          <a:prstGeom prst="flowChartExtract">
            <a:avLst/>
          </a:prstGeom>
          <a:solidFill>
            <a:srgbClr val="BEDB3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8687" name="流程图: 摘录 12"/>
          <p:cNvSpPr>
            <a:spLocks noChangeArrowheads="1"/>
          </p:cNvSpPr>
          <p:nvPr/>
        </p:nvSpPr>
        <p:spPr bwMode="auto">
          <a:xfrm rot="-5400000">
            <a:off x="4056065" y="3354390"/>
            <a:ext cx="1089025" cy="657225"/>
          </a:xfrm>
          <a:prstGeom prst="flowChartExtract">
            <a:avLst/>
          </a:prstGeom>
          <a:solidFill>
            <a:srgbClr val="FD740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8688" name="椭圆 15"/>
          <p:cNvSpPr>
            <a:spLocks noChangeArrowheads="1"/>
          </p:cNvSpPr>
          <p:nvPr/>
        </p:nvSpPr>
        <p:spPr bwMode="auto">
          <a:xfrm>
            <a:off x="4665663" y="3351213"/>
            <a:ext cx="665163" cy="665162"/>
          </a:xfrm>
          <a:prstGeom prst="ellipse">
            <a:avLst/>
          </a:prstGeom>
          <a:solidFill>
            <a:srgbClr val="FD7400"/>
          </a:solidFill>
          <a:ln w="28575">
            <a:solidFill>
              <a:srgbClr val="686554"/>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8689" name="椭圆 16"/>
          <p:cNvSpPr>
            <a:spLocks noChangeArrowheads="1"/>
          </p:cNvSpPr>
          <p:nvPr/>
        </p:nvSpPr>
        <p:spPr bwMode="auto">
          <a:xfrm>
            <a:off x="3017837" y="4554538"/>
            <a:ext cx="665163" cy="665162"/>
          </a:xfrm>
          <a:prstGeom prst="ellipse">
            <a:avLst/>
          </a:prstGeom>
          <a:solidFill>
            <a:srgbClr val="BEDB39"/>
          </a:solidFill>
          <a:ln w="28575">
            <a:solidFill>
              <a:srgbClr val="686554"/>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8690" name="任意多边形 17"/>
          <p:cNvSpPr>
            <a:spLocks noChangeAspect="1" noChangeArrowheads="1"/>
          </p:cNvSpPr>
          <p:nvPr/>
        </p:nvSpPr>
        <p:spPr bwMode="auto">
          <a:xfrm>
            <a:off x="3219449" y="4772025"/>
            <a:ext cx="261939" cy="228600"/>
          </a:xfrm>
          <a:custGeom>
            <a:avLst/>
            <a:gdLst>
              <a:gd name="T0" fmla="*/ 270075 w 241301"/>
              <a:gd name="T1" fmla="*/ 76565 h 211138"/>
              <a:gd name="T2" fmla="*/ 289367 w 241301"/>
              <a:gd name="T3" fmla="*/ 76565 h 211138"/>
              <a:gd name="T4" fmla="*/ 308658 w 241301"/>
              <a:gd name="T5" fmla="*/ 95705 h 211138"/>
              <a:gd name="T6" fmla="*/ 308658 w 241301"/>
              <a:gd name="T7" fmla="*/ 248836 h 211138"/>
              <a:gd name="T8" fmla="*/ 289367 w 241301"/>
              <a:gd name="T9" fmla="*/ 267976 h 211138"/>
              <a:gd name="T10" fmla="*/ 270075 w 241301"/>
              <a:gd name="T11" fmla="*/ 267976 h 211138"/>
              <a:gd name="T12" fmla="*/ 270075 w 241301"/>
              <a:gd name="T13" fmla="*/ 76565 h 211138"/>
              <a:gd name="T14" fmla="*/ 58889 w 241301"/>
              <a:gd name="T15" fmla="*/ 76565 h 211138"/>
              <a:gd name="T16" fmla="*/ 249769 w 241301"/>
              <a:gd name="T17" fmla="*/ 76565 h 211138"/>
              <a:gd name="T18" fmla="*/ 249769 w 241301"/>
              <a:gd name="T19" fmla="*/ 267976 h 211138"/>
              <a:gd name="T20" fmla="*/ 58889 w 241301"/>
              <a:gd name="T21" fmla="*/ 267976 h 211138"/>
              <a:gd name="T22" fmla="*/ 58889 w 241301"/>
              <a:gd name="T23" fmla="*/ 76565 h 211138"/>
              <a:gd name="T24" fmla="*/ 19291 w 241301"/>
              <a:gd name="T25" fmla="*/ 76565 h 211138"/>
              <a:gd name="T26" fmla="*/ 38583 w 241301"/>
              <a:gd name="T27" fmla="*/ 76565 h 211138"/>
              <a:gd name="T28" fmla="*/ 38583 w 241301"/>
              <a:gd name="T29" fmla="*/ 267976 h 211138"/>
              <a:gd name="T30" fmla="*/ 19291 w 241301"/>
              <a:gd name="T31" fmla="*/ 267976 h 211138"/>
              <a:gd name="T32" fmla="*/ 0 w 241301"/>
              <a:gd name="T33" fmla="*/ 248836 h 211138"/>
              <a:gd name="T34" fmla="*/ 0 w 241301"/>
              <a:gd name="T35" fmla="*/ 95705 h 211138"/>
              <a:gd name="T36" fmla="*/ 19291 w 241301"/>
              <a:gd name="T37" fmla="*/ 76565 h 211138"/>
              <a:gd name="T38" fmla="*/ 116424 w 241301"/>
              <a:gd name="T39" fmla="*/ 0 h 211138"/>
              <a:gd name="T40" fmla="*/ 192233 w 241301"/>
              <a:gd name="T41" fmla="*/ 0 h 211138"/>
              <a:gd name="T42" fmla="*/ 211187 w 241301"/>
              <a:gd name="T43" fmla="*/ 18805 h 211138"/>
              <a:gd name="T44" fmla="*/ 211187 w 241301"/>
              <a:gd name="T45" fmla="*/ 56415 h 211138"/>
              <a:gd name="T46" fmla="*/ 192233 w 241301"/>
              <a:gd name="T47" fmla="*/ 56415 h 211138"/>
              <a:gd name="T48" fmla="*/ 192233 w 241301"/>
              <a:gd name="T49" fmla="*/ 28208 h 211138"/>
              <a:gd name="T50" fmla="*/ 182757 w 241301"/>
              <a:gd name="T51" fmla="*/ 18805 h 211138"/>
              <a:gd name="T52" fmla="*/ 125900 w 241301"/>
              <a:gd name="T53" fmla="*/ 18805 h 211138"/>
              <a:gd name="T54" fmla="*/ 116424 w 241301"/>
              <a:gd name="T55" fmla="*/ 28208 h 211138"/>
              <a:gd name="T56" fmla="*/ 116424 w 241301"/>
              <a:gd name="T57" fmla="*/ 56415 h 211138"/>
              <a:gd name="T58" fmla="*/ 97470 w 241301"/>
              <a:gd name="T59" fmla="*/ 56415 h 211138"/>
              <a:gd name="T60" fmla="*/ 97470 w 241301"/>
              <a:gd name="T61" fmla="*/ 18805 h 211138"/>
              <a:gd name="T62" fmla="*/ 116424 w 241301"/>
              <a:gd name="T63" fmla="*/ 0 h 21113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41301" h="211138">
                <a:moveTo>
                  <a:pt x="211138" y="60325"/>
                </a:moveTo>
                <a:cubicBezTo>
                  <a:pt x="211138" y="60325"/>
                  <a:pt x="211138" y="60325"/>
                  <a:pt x="226220" y="60325"/>
                </a:cubicBezTo>
                <a:cubicBezTo>
                  <a:pt x="233760" y="60325"/>
                  <a:pt x="241301" y="67866"/>
                  <a:pt x="241301" y="75406"/>
                </a:cubicBezTo>
                <a:cubicBezTo>
                  <a:pt x="241301" y="75406"/>
                  <a:pt x="241301" y="75406"/>
                  <a:pt x="241301" y="196057"/>
                </a:cubicBezTo>
                <a:cubicBezTo>
                  <a:pt x="241301" y="203597"/>
                  <a:pt x="233760" y="211138"/>
                  <a:pt x="226220" y="211138"/>
                </a:cubicBezTo>
                <a:cubicBezTo>
                  <a:pt x="226220" y="211138"/>
                  <a:pt x="226220" y="211138"/>
                  <a:pt x="211138" y="211138"/>
                </a:cubicBezTo>
                <a:cubicBezTo>
                  <a:pt x="211138" y="211138"/>
                  <a:pt x="211138" y="211138"/>
                  <a:pt x="211138" y="60325"/>
                </a:cubicBezTo>
                <a:close/>
                <a:moveTo>
                  <a:pt x="46038" y="60325"/>
                </a:moveTo>
                <a:lnTo>
                  <a:pt x="195263" y="60325"/>
                </a:lnTo>
                <a:lnTo>
                  <a:pt x="195263" y="211138"/>
                </a:lnTo>
                <a:lnTo>
                  <a:pt x="46038" y="211138"/>
                </a:lnTo>
                <a:lnTo>
                  <a:pt x="46038" y="60325"/>
                </a:lnTo>
                <a:close/>
                <a:moveTo>
                  <a:pt x="15081" y="60325"/>
                </a:moveTo>
                <a:cubicBezTo>
                  <a:pt x="15081" y="60325"/>
                  <a:pt x="15081" y="60325"/>
                  <a:pt x="30163" y="60325"/>
                </a:cubicBezTo>
                <a:lnTo>
                  <a:pt x="30163" y="211138"/>
                </a:lnTo>
                <a:cubicBezTo>
                  <a:pt x="30163" y="211138"/>
                  <a:pt x="30163" y="211138"/>
                  <a:pt x="15081" y="211138"/>
                </a:cubicBezTo>
                <a:cubicBezTo>
                  <a:pt x="7541" y="211138"/>
                  <a:pt x="0" y="203597"/>
                  <a:pt x="0" y="196057"/>
                </a:cubicBezTo>
                <a:cubicBezTo>
                  <a:pt x="0" y="196057"/>
                  <a:pt x="0" y="196057"/>
                  <a:pt x="0" y="75406"/>
                </a:cubicBezTo>
                <a:cubicBezTo>
                  <a:pt x="0" y="67866"/>
                  <a:pt x="7541" y="60325"/>
                  <a:pt x="15081" y="60325"/>
                </a:cubicBezTo>
                <a:close/>
                <a:moveTo>
                  <a:pt x="91017" y="0"/>
                </a:moveTo>
                <a:cubicBezTo>
                  <a:pt x="91017" y="0"/>
                  <a:pt x="91017" y="0"/>
                  <a:pt x="150283" y="0"/>
                </a:cubicBezTo>
                <a:cubicBezTo>
                  <a:pt x="157692" y="0"/>
                  <a:pt x="165100" y="7408"/>
                  <a:pt x="165100" y="14817"/>
                </a:cubicBezTo>
                <a:cubicBezTo>
                  <a:pt x="165100" y="14817"/>
                  <a:pt x="165100" y="14817"/>
                  <a:pt x="165100" y="44450"/>
                </a:cubicBezTo>
                <a:cubicBezTo>
                  <a:pt x="165100" y="44450"/>
                  <a:pt x="165100" y="44450"/>
                  <a:pt x="150283" y="44450"/>
                </a:cubicBezTo>
                <a:cubicBezTo>
                  <a:pt x="150283" y="44450"/>
                  <a:pt x="150283" y="44450"/>
                  <a:pt x="150283" y="22225"/>
                </a:cubicBezTo>
                <a:cubicBezTo>
                  <a:pt x="150283" y="18521"/>
                  <a:pt x="146579" y="14817"/>
                  <a:pt x="142875" y="14817"/>
                </a:cubicBezTo>
                <a:cubicBezTo>
                  <a:pt x="142875" y="14817"/>
                  <a:pt x="142875" y="14817"/>
                  <a:pt x="98425" y="14817"/>
                </a:cubicBezTo>
                <a:cubicBezTo>
                  <a:pt x="94721" y="14817"/>
                  <a:pt x="91017" y="18521"/>
                  <a:pt x="91017" y="22225"/>
                </a:cubicBezTo>
                <a:cubicBezTo>
                  <a:pt x="91017" y="22225"/>
                  <a:pt x="91017" y="22225"/>
                  <a:pt x="91017" y="44450"/>
                </a:cubicBezTo>
                <a:cubicBezTo>
                  <a:pt x="91017" y="44450"/>
                  <a:pt x="91017" y="44450"/>
                  <a:pt x="76200" y="44450"/>
                </a:cubicBezTo>
                <a:cubicBezTo>
                  <a:pt x="76200" y="44450"/>
                  <a:pt x="76200" y="44450"/>
                  <a:pt x="76200" y="14817"/>
                </a:cubicBezTo>
                <a:cubicBezTo>
                  <a:pt x="76200" y="7408"/>
                  <a:pt x="83608" y="0"/>
                  <a:pt x="91017"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691" name="Freeform 75"/>
          <p:cNvSpPr>
            <a:spLocks noChangeAspect="1" noEditPoints="1" noChangeArrowheads="1"/>
          </p:cNvSpPr>
          <p:nvPr/>
        </p:nvSpPr>
        <p:spPr bwMode="auto">
          <a:xfrm>
            <a:off x="4867276" y="3552827"/>
            <a:ext cx="263525" cy="263525"/>
          </a:xfrm>
          <a:custGeom>
            <a:avLst/>
            <a:gdLst>
              <a:gd name="T0" fmla="*/ 2147483646 w 56"/>
              <a:gd name="T1" fmla="*/ 0 h 56"/>
              <a:gd name="T2" fmla="*/ 2147483646 w 56"/>
              <a:gd name="T3" fmla="*/ 0 h 56"/>
              <a:gd name="T4" fmla="*/ 0 w 56"/>
              <a:gd name="T5" fmla="*/ 2147483646 h 56"/>
              <a:gd name="T6" fmla="*/ 0 w 56"/>
              <a:gd name="T7" fmla="*/ 2147483646 h 56"/>
              <a:gd name="T8" fmla="*/ 2147483646 w 56"/>
              <a:gd name="T9" fmla="*/ 2147483646 h 56"/>
              <a:gd name="T10" fmla="*/ 2147483646 w 56"/>
              <a:gd name="T11" fmla="*/ 2147483646 h 56"/>
              <a:gd name="T12" fmla="*/ 2147483646 w 56"/>
              <a:gd name="T13" fmla="*/ 2147483646 h 56"/>
              <a:gd name="T14" fmla="*/ 2147483646 w 56"/>
              <a:gd name="T15" fmla="*/ 2147483646 h 56"/>
              <a:gd name="T16" fmla="*/ 2147483646 w 56"/>
              <a:gd name="T17" fmla="*/ 2147483646 h 56"/>
              <a:gd name="T18" fmla="*/ 2147483646 w 56"/>
              <a:gd name="T19" fmla="*/ 2147483646 h 56"/>
              <a:gd name="T20" fmla="*/ 2147483646 w 56"/>
              <a:gd name="T21" fmla="*/ 2147483646 h 56"/>
              <a:gd name="T22" fmla="*/ 2147483646 w 56"/>
              <a:gd name="T23" fmla="*/ 0 h 56"/>
              <a:gd name="T24" fmla="*/ 2147483646 w 56"/>
              <a:gd name="T25" fmla="*/ 2147483646 h 56"/>
              <a:gd name="T26" fmla="*/ 2147483646 w 56"/>
              <a:gd name="T27" fmla="*/ 2147483646 h 56"/>
              <a:gd name="T28" fmla="*/ 2147483646 w 56"/>
              <a:gd name="T29" fmla="*/ 2147483646 h 56"/>
              <a:gd name="T30" fmla="*/ 2147483646 w 56"/>
              <a:gd name="T31" fmla="*/ 2147483646 h 56"/>
              <a:gd name="T32" fmla="*/ 2147483646 w 56"/>
              <a:gd name="T33" fmla="*/ 2147483646 h 56"/>
              <a:gd name="T34" fmla="*/ 2147483646 w 56"/>
              <a:gd name="T35" fmla="*/ 2147483646 h 56"/>
              <a:gd name="T36" fmla="*/ 2147483646 w 56"/>
              <a:gd name="T37" fmla="*/ 2147483646 h 56"/>
              <a:gd name="T38" fmla="*/ 2147483646 w 56"/>
              <a:gd name="T39" fmla="*/ 2147483646 h 56"/>
              <a:gd name="T40" fmla="*/ 2147483646 w 56"/>
              <a:gd name="T41" fmla="*/ 2147483646 h 56"/>
              <a:gd name="T42" fmla="*/ 2147483646 w 56"/>
              <a:gd name="T43" fmla="*/ 2147483646 h 56"/>
              <a:gd name="T44" fmla="*/ 2147483646 w 56"/>
              <a:gd name="T45" fmla="*/ 2147483646 h 56"/>
              <a:gd name="T46" fmla="*/ 2147483646 w 56"/>
              <a:gd name="T47" fmla="*/ 2147483646 h 56"/>
              <a:gd name="T48" fmla="*/ 2147483646 w 56"/>
              <a:gd name="T49" fmla="*/ 2147483646 h 56"/>
              <a:gd name="T50" fmla="*/ 2147483646 w 56"/>
              <a:gd name="T51" fmla="*/ 2147483646 h 56"/>
              <a:gd name="T52" fmla="*/ 2147483646 w 56"/>
              <a:gd name="T53" fmla="*/ 2147483646 h 5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56" h="56">
                <a:moveTo>
                  <a:pt x="51" y="0"/>
                </a:moveTo>
                <a:cubicBezTo>
                  <a:pt x="5" y="0"/>
                  <a:pt x="5" y="0"/>
                  <a:pt x="5" y="0"/>
                </a:cubicBezTo>
                <a:cubicBezTo>
                  <a:pt x="2" y="0"/>
                  <a:pt x="0" y="2"/>
                  <a:pt x="0" y="5"/>
                </a:cubicBezTo>
                <a:cubicBezTo>
                  <a:pt x="0" y="35"/>
                  <a:pt x="0" y="35"/>
                  <a:pt x="0" y="35"/>
                </a:cubicBezTo>
                <a:cubicBezTo>
                  <a:pt x="0" y="38"/>
                  <a:pt x="2" y="40"/>
                  <a:pt x="5" y="40"/>
                </a:cubicBezTo>
                <a:cubicBezTo>
                  <a:pt x="8" y="40"/>
                  <a:pt x="8" y="40"/>
                  <a:pt x="8" y="40"/>
                </a:cubicBezTo>
                <a:cubicBezTo>
                  <a:pt x="8" y="56"/>
                  <a:pt x="8" y="56"/>
                  <a:pt x="8" y="56"/>
                </a:cubicBezTo>
                <a:cubicBezTo>
                  <a:pt x="17" y="40"/>
                  <a:pt x="17" y="40"/>
                  <a:pt x="17" y="40"/>
                </a:cubicBezTo>
                <a:cubicBezTo>
                  <a:pt x="51" y="40"/>
                  <a:pt x="51" y="40"/>
                  <a:pt x="51" y="40"/>
                </a:cubicBezTo>
                <a:cubicBezTo>
                  <a:pt x="54" y="40"/>
                  <a:pt x="56" y="38"/>
                  <a:pt x="56" y="35"/>
                </a:cubicBezTo>
                <a:cubicBezTo>
                  <a:pt x="56" y="5"/>
                  <a:pt x="56" y="5"/>
                  <a:pt x="56" y="5"/>
                </a:cubicBezTo>
                <a:cubicBezTo>
                  <a:pt x="56" y="2"/>
                  <a:pt x="54" y="0"/>
                  <a:pt x="51" y="0"/>
                </a:cubicBezTo>
                <a:close/>
                <a:moveTo>
                  <a:pt x="48" y="32"/>
                </a:moveTo>
                <a:cubicBezTo>
                  <a:pt x="24" y="32"/>
                  <a:pt x="24" y="32"/>
                  <a:pt x="24" y="32"/>
                </a:cubicBezTo>
                <a:cubicBezTo>
                  <a:pt x="24" y="28"/>
                  <a:pt x="24" y="28"/>
                  <a:pt x="24" y="28"/>
                </a:cubicBezTo>
                <a:cubicBezTo>
                  <a:pt x="48" y="28"/>
                  <a:pt x="48" y="28"/>
                  <a:pt x="48" y="28"/>
                </a:cubicBezTo>
                <a:lnTo>
                  <a:pt x="48" y="32"/>
                </a:lnTo>
                <a:close/>
                <a:moveTo>
                  <a:pt x="48" y="20"/>
                </a:moveTo>
                <a:cubicBezTo>
                  <a:pt x="8" y="20"/>
                  <a:pt x="8" y="20"/>
                  <a:pt x="8" y="20"/>
                </a:cubicBezTo>
                <a:cubicBezTo>
                  <a:pt x="8" y="16"/>
                  <a:pt x="8" y="16"/>
                  <a:pt x="8" y="16"/>
                </a:cubicBezTo>
                <a:cubicBezTo>
                  <a:pt x="48" y="16"/>
                  <a:pt x="48" y="16"/>
                  <a:pt x="48" y="16"/>
                </a:cubicBezTo>
                <a:lnTo>
                  <a:pt x="48" y="20"/>
                </a:lnTo>
                <a:close/>
                <a:moveTo>
                  <a:pt x="48" y="12"/>
                </a:moveTo>
                <a:cubicBezTo>
                  <a:pt x="8" y="12"/>
                  <a:pt x="8" y="12"/>
                  <a:pt x="8" y="12"/>
                </a:cubicBezTo>
                <a:cubicBezTo>
                  <a:pt x="8" y="8"/>
                  <a:pt x="8" y="8"/>
                  <a:pt x="8" y="8"/>
                </a:cubicBezTo>
                <a:cubicBezTo>
                  <a:pt x="48" y="8"/>
                  <a:pt x="48" y="8"/>
                  <a:pt x="48" y="8"/>
                </a:cubicBezTo>
                <a:lnTo>
                  <a:pt x="48" y="1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692" name="矩形 19"/>
          <p:cNvSpPr>
            <a:spLocks noChangeArrowheads="1"/>
          </p:cNvSpPr>
          <p:nvPr/>
        </p:nvSpPr>
        <p:spPr bwMode="auto">
          <a:xfrm>
            <a:off x="5997575" y="2820989"/>
            <a:ext cx="450373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D7400"/>
                </a:solidFill>
              </a:rPr>
              <a:t>VESTIBULUM ANTE IPSUM PRIMIS </a:t>
            </a:r>
            <a:r>
              <a:rPr lang="zh-CN" altLang="en-US" sz="2400">
                <a:solidFill>
                  <a:srgbClr val="FD7400"/>
                </a:solidFill>
              </a:rPr>
              <a:t>FAUCIBUS ORCI LUCTUS ET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矩形 5"/>
          <p:cNvSpPr>
            <a:spLocks noChangeArrowheads="1"/>
          </p:cNvSpPr>
          <p:nvPr/>
        </p:nvSpPr>
        <p:spPr bwMode="auto">
          <a:xfrm>
            <a:off x="0" y="6200777"/>
            <a:ext cx="12192000" cy="657225"/>
          </a:xfrm>
          <a:prstGeom prst="rect">
            <a:avLst/>
          </a:prstGeom>
          <a:gradFill rotWithShape="1">
            <a:gsLst>
              <a:gs pos="0">
                <a:srgbClr val="4F4C3F"/>
              </a:gs>
              <a:gs pos="53999">
                <a:srgbClr val="6D695C"/>
              </a:gs>
              <a:gs pos="100000">
                <a:srgbClr val="6D695C"/>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9699" name="标题 3"/>
          <p:cNvSpPr>
            <a:spLocks noGrp="1" noChangeArrowheads="1"/>
          </p:cNvSpPr>
          <p:nvPr>
            <p:ph type="title"/>
          </p:nvPr>
        </p:nvSpPr>
        <p:spPr>
          <a:xfrm>
            <a:off x="838201" y="365127"/>
            <a:ext cx="5467351" cy="1325563"/>
          </a:xfrm>
        </p:spPr>
        <p:txBody>
          <a:bodyPr anchor="b"/>
          <a:lstStyle/>
          <a:p>
            <a:pPr eaLnBrk="1" hangingPunct="1"/>
            <a:r>
              <a:rPr lang="en-US" altLang="zh-CN" sz="3200" b="1" dirty="0" smtClean="0">
                <a:solidFill>
                  <a:srgbClr val="FD7400"/>
                </a:solidFill>
              </a:rPr>
              <a:t>Work</a:t>
            </a:r>
            <a:r>
              <a:rPr lang="zh-CN" altLang="en-US" sz="3200" dirty="0" smtClean="0"/>
              <a:t/>
            </a:r>
            <a:br>
              <a:rPr lang="zh-CN" altLang="en-US" sz="3200" dirty="0" smtClean="0"/>
            </a:br>
            <a:endParaRPr lang="zh-CN" altLang="en-US" sz="1400" b="1" dirty="0" smtClean="0">
              <a:solidFill>
                <a:schemeClr val="bg1"/>
              </a:solidFill>
            </a:endParaRPr>
          </a:p>
        </p:txBody>
      </p:sp>
      <p:sp>
        <p:nvSpPr>
          <p:cNvPr id="29700" name="文本占位符 4"/>
          <p:cNvSpPr>
            <a:spLocks noGrp="1" noChangeArrowheads="1"/>
          </p:cNvSpPr>
          <p:nvPr>
            <p:ph sz="quarter" idx="4294967295"/>
          </p:nvPr>
        </p:nvSpPr>
        <p:spPr>
          <a:xfrm>
            <a:off x="66865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Home</a:t>
            </a:r>
            <a:endParaRPr lang="zh-CN" altLang="en-US" sz="1200" b="1" smtClean="0">
              <a:solidFill>
                <a:schemeClr val="bg1"/>
              </a:solidFill>
            </a:endParaRPr>
          </a:p>
        </p:txBody>
      </p:sp>
      <p:sp>
        <p:nvSpPr>
          <p:cNvPr id="29701" name="文本占位符 5"/>
          <p:cNvSpPr>
            <a:spLocks noGrp="1" noChangeArrowheads="1"/>
          </p:cNvSpPr>
          <p:nvPr>
            <p:ph sz="quarter" idx="4294967295"/>
          </p:nvPr>
        </p:nvSpPr>
        <p:spPr>
          <a:xfrm>
            <a:off x="7427913" y="1163638"/>
            <a:ext cx="781051"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About us</a:t>
            </a:r>
            <a:endParaRPr lang="zh-CN" altLang="en-US" sz="1200" b="1" smtClean="0">
              <a:solidFill>
                <a:schemeClr val="bg1"/>
              </a:solidFill>
            </a:endParaRPr>
          </a:p>
        </p:txBody>
      </p:sp>
      <p:sp>
        <p:nvSpPr>
          <p:cNvPr id="29702" name="文本占位符 6"/>
          <p:cNvSpPr>
            <a:spLocks noGrp="1" noChangeArrowheads="1"/>
          </p:cNvSpPr>
          <p:nvPr>
            <p:ph sz="quarter" idx="4294967295"/>
          </p:nvPr>
        </p:nvSpPr>
        <p:spPr>
          <a:xfrm>
            <a:off x="82486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Team</a:t>
            </a:r>
            <a:endParaRPr lang="zh-CN" altLang="en-US" sz="1200" b="1" smtClean="0">
              <a:solidFill>
                <a:schemeClr val="bg1"/>
              </a:solidFill>
            </a:endParaRPr>
          </a:p>
        </p:txBody>
      </p:sp>
      <p:sp>
        <p:nvSpPr>
          <p:cNvPr id="29703" name="文本占位符 7"/>
          <p:cNvSpPr>
            <a:spLocks noGrp="1" noChangeArrowheads="1"/>
          </p:cNvSpPr>
          <p:nvPr>
            <p:ph sz="quarter" idx="4294967295"/>
          </p:nvPr>
        </p:nvSpPr>
        <p:spPr>
          <a:xfrm>
            <a:off x="9031288"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rgbClr val="FD7400"/>
                </a:solidFill>
              </a:rPr>
              <a:t>Work</a:t>
            </a:r>
            <a:endParaRPr lang="zh-CN" altLang="en-US" sz="1200" b="1" smtClean="0">
              <a:solidFill>
                <a:srgbClr val="FD7400"/>
              </a:solidFill>
            </a:endParaRPr>
          </a:p>
        </p:txBody>
      </p:sp>
      <p:sp>
        <p:nvSpPr>
          <p:cNvPr id="29704" name="文本占位符 8"/>
          <p:cNvSpPr>
            <a:spLocks noGrp="1" noChangeArrowheads="1"/>
          </p:cNvSpPr>
          <p:nvPr>
            <p:ph sz="quarter" idx="4294967295"/>
          </p:nvPr>
        </p:nvSpPr>
        <p:spPr>
          <a:xfrm>
            <a:off x="9812337"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Data</a:t>
            </a:r>
            <a:endParaRPr lang="zh-CN" altLang="en-US" sz="1200" b="1" smtClean="0">
              <a:solidFill>
                <a:schemeClr val="bg1"/>
              </a:solidFill>
            </a:endParaRPr>
          </a:p>
        </p:txBody>
      </p:sp>
      <p:sp>
        <p:nvSpPr>
          <p:cNvPr id="29705" name="文本占位符 1"/>
          <p:cNvSpPr>
            <a:spLocks noGrp="1" noChangeArrowheads="1"/>
          </p:cNvSpPr>
          <p:nvPr>
            <p:ph sz="quarter" idx="4294967295"/>
          </p:nvPr>
        </p:nvSpPr>
        <p:spPr>
          <a:xfrm>
            <a:off x="10583863" y="1162052"/>
            <a:ext cx="741363" cy="347663"/>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Others</a:t>
            </a:r>
            <a:endParaRPr lang="zh-CN" altLang="en-US" sz="1200" b="1" smtClean="0">
              <a:solidFill>
                <a:schemeClr val="bg1"/>
              </a:solidFill>
            </a:endParaRPr>
          </a:p>
        </p:txBody>
      </p:sp>
      <p:sp>
        <p:nvSpPr>
          <p:cNvPr id="29706" name="矩形 32"/>
          <p:cNvSpPr>
            <a:spLocks noChangeArrowheads="1"/>
          </p:cNvSpPr>
          <p:nvPr/>
        </p:nvSpPr>
        <p:spPr bwMode="auto">
          <a:xfrm>
            <a:off x="2212976" y="5162551"/>
            <a:ext cx="299561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a:solidFill>
                  <a:srgbClr val="000000"/>
                </a:solidFill>
              </a:rPr>
              <a:t>VESTIBULUM ANTE IPSUM PRIMIS IN </a:t>
            </a:r>
          </a:p>
        </p:txBody>
      </p:sp>
      <p:sp>
        <p:nvSpPr>
          <p:cNvPr id="29707" name="矩形 33"/>
          <p:cNvSpPr>
            <a:spLocks noChangeArrowheads="1"/>
          </p:cNvSpPr>
          <p:nvPr/>
        </p:nvSpPr>
        <p:spPr bwMode="auto">
          <a:xfrm>
            <a:off x="3670301" y="4940301"/>
            <a:ext cx="132664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00" b="1">
                <a:solidFill>
                  <a:schemeClr val="bg1"/>
                </a:solidFill>
              </a:rPr>
              <a:t>DESCRIPTION</a:t>
            </a:r>
            <a:endParaRPr lang="zh-CN" altLang="en-US" sz="1600" b="1">
              <a:solidFill>
                <a:schemeClr val="bg1"/>
              </a:solidFill>
            </a:endParaRPr>
          </a:p>
        </p:txBody>
      </p:sp>
      <p:sp>
        <p:nvSpPr>
          <p:cNvPr id="29708" name="矩形 34"/>
          <p:cNvSpPr>
            <a:spLocks noChangeArrowheads="1"/>
          </p:cNvSpPr>
          <p:nvPr/>
        </p:nvSpPr>
        <p:spPr bwMode="auto">
          <a:xfrm>
            <a:off x="850900" y="3635375"/>
            <a:ext cx="299561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a:solidFill>
                  <a:srgbClr val="000000"/>
                </a:solidFill>
              </a:rPr>
              <a:t>VESTIBULUM ANTE IPSUM PRIMIS IN </a:t>
            </a:r>
          </a:p>
        </p:txBody>
      </p:sp>
      <p:sp>
        <p:nvSpPr>
          <p:cNvPr id="29709" name="矩形 35"/>
          <p:cNvSpPr>
            <a:spLocks noChangeArrowheads="1"/>
          </p:cNvSpPr>
          <p:nvPr/>
        </p:nvSpPr>
        <p:spPr bwMode="auto">
          <a:xfrm>
            <a:off x="2322514" y="3424239"/>
            <a:ext cx="132664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00" b="1">
                <a:solidFill>
                  <a:schemeClr val="bg1"/>
                </a:solidFill>
              </a:rPr>
              <a:t>DESCRIPTION</a:t>
            </a:r>
            <a:endParaRPr lang="zh-CN" altLang="en-US" sz="1600" b="1">
              <a:solidFill>
                <a:schemeClr val="bg1"/>
              </a:solidFill>
            </a:endParaRPr>
          </a:p>
        </p:txBody>
      </p:sp>
      <p:sp>
        <p:nvSpPr>
          <p:cNvPr id="29710" name="矩形 36"/>
          <p:cNvSpPr>
            <a:spLocks noChangeArrowheads="1"/>
          </p:cNvSpPr>
          <p:nvPr/>
        </p:nvSpPr>
        <p:spPr bwMode="auto">
          <a:xfrm>
            <a:off x="7299326" y="2341564"/>
            <a:ext cx="29940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a:solidFill>
                  <a:srgbClr val="000000"/>
                </a:solidFill>
              </a:rPr>
              <a:t>VESTIBULUM ANTE IPSUM PRIMIS IN </a:t>
            </a:r>
          </a:p>
        </p:txBody>
      </p:sp>
      <p:sp>
        <p:nvSpPr>
          <p:cNvPr id="29711" name="矩形 37"/>
          <p:cNvSpPr>
            <a:spLocks noChangeArrowheads="1"/>
          </p:cNvSpPr>
          <p:nvPr/>
        </p:nvSpPr>
        <p:spPr bwMode="auto">
          <a:xfrm>
            <a:off x="7299326" y="2119314"/>
            <a:ext cx="132664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00" b="1">
                <a:solidFill>
                  <a:schemeClr val="bg1"/>
                </a:solidFill>
              </a:rPr>
              <a:t>DESCRIPTION</a:t>
            </a:r>
            <a:endParaRPr lang="zh-CN" altLang="en-US" sz="1600" b="1">
              <a:solidFill>
                <a:schemeClr val="bg1"/>
              </a:solidFill>
            </a:endParaRPr>
          </a:p>
        </p:txBody>
      </p:sp>
      <p:sp>
        <p:nvSpPr>
          <p:cNvPr id="29712" name="矩形 38"/>
          <p:cNvSpPr>
            <a:spLocks noChangeArrowheads="1"/>
          </p:cNvSpPr>
          <p:nvPr/>
        </p:nvSpPr>
        <p:spPr bwMode="auto">
          <a:xfrm>
            <a:off x="8086726" y="3579814"/>
            <a:ext cx="299561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a:solidFill>
                  <a:srgbClr val="000000"/>
                </a:solidFill>
              </a:rPr>
              <a:t>VESTIBULUM ANTE IPSUM PRIMIS IN </a:t>
            </a:r>
          </a:p>
        </p:txBody>
      </p:sp>
      <p:sp>
        <p:nvSpPr>
          <p:cNvPr id="29713" name="矩形 39"/>
          <p:cNvSpPr>
            <a:spLocks noChangeArrowheads="1"/>
          </p:cNvSpPr>
          <p:nvPr/>
        </p:nvSpPr>
        <p:spPr bwMode="auto">
          <a:xfrm>
            <a:off x="8086726" y="3357564"/>
            <a:ext cx="132664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00" b="1">
                <a:solidFill>
                  <a:schemeClr val="bg1"/>
                </a:solidFill>
              </a:rPr>
              <a:t>DESCRIPTION</a:t>
            </a:r>
            <a:endParaRPr lang="zh-CN" altLang="en-US" sz="1600" b="1">
              <a:solidFill>
                <a:schemeClr val="bg1"/>
              </a:solidFill>
            </a:endParaRPr>
          </a:p>
        </p:txBody>
      </p:sp>
      <p:sp>
        <p:nvSpPr>
          <p:cNvPr id="29714" name="椭圆 40"/>
          <p:cNvSpPr>
            <a:spLocks noChangeArrowheads="1"/>
          </p:cNvSpPr>
          <p:nvPr/>
        </p:nvSpPr>
        <p:spPr bwMode="auto">
          <a:xfrm>
            <a:off x="6845300" y="2405063"/>
            <a:ext cx="304800" cy="303212"/>
          </a:xfrm>
          <a:prstGeom prst="ellipse">
            <a:avLst/>
          </a:prstGeom>
          <a:solidFill>
            <a:schemeClr val="accent1"/>
          </a:solidFill>
          <a:ln w="12700">
            <a:solidFill>
              <a:schemeClr val="bg1"/>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800">
                <a:solidFill>
                  <a:schemeClr val="bg1"/>
                </a:solidFill>
                <a:ea typeface="宋体" panose="02010600030101010101" pitchFamily="2" charset="-122"/>
                <a:cs typeface="Calibri" panose="020F0502020204030204" pitchFamily="34" charset="0"/>
              </a:rPr>
              <a:t>1</a:t>
            </a:r>
            <a:endParaRPr lang="zh-CN" altLang="en-US" sz="1800">
              <a:solidFill>
                <a:schemeClr val="bg1"/>
              </a:solidFill>
              <a:latin typeface="Arial" panose="020B0604020202020204" pitchFamily="34" charset="0"/>
              <a:ea typeface="宋体" panose="02010600030101010101" pitchFamily="2" charset="-122"/>
              <a:cs typeface="Calibri" panose="020F0502020204030204" pitchFamily="34" charset="0"/>
            </a:endParaRPr>
          </a:p>
        </p:txBody>
      </p:sp>
      <p:sp>
        <p:nvSpPr>
          <p:cNvPr id="29715" name="椭圆 41"/>
          <p:cNvSpPr>
            <a:spLocks noChangeArrowheads="1"/>
          </p:cNvSpPr>
          <p:nvPr/>
        </p:nvSpPr>
        <p:spPr bwMode="auto">
          <a:xfrm>
            <a:off x="7602539" y="3659188"/>
            <a:ext cx="304800" cy="304800"/>
          </a:xfrm>
          <a:prstGeom prst="ellipse">
            <a:avLst/>
          </a:prstGeom>
          <a:solidFill>
            <a:srgbClr val="BEDB39"/>
          </a:solidFill>
          <a:ln w="12700">
            <a:solidFill>
              <a:schemeClr val="bg1"/>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800">
                <a:solidFill>
                  <a:schemeClr val="bg1"/>
                </a:solidFill>
                <a:ea typeface="宋体" panose="02010600030101010101" pitchFamily="2" charset="-122"/>
                <a:cs typeface="Calibri" panose="020F0502020204030204" pitchFamily="34" charset="0"/>
              </a:rPr>
              <a:t>2</a:t>
            </a:r>
            <a:endParaRPr lang="zh-CN" altLang="en-US" sz="1800">
              <a:solidFill>
                <a:schemeClr val="bg1"/>
              </a:solidFill>
              <a:latin typeface="Arial" panose="020B0604020202020204" pitchFamily="34" charset="0"/>
              <a:ea typeface="宋体" panose="02010600030101010101" pitchFamily="2" charset="-122"/>
              <a:cs typeface="Calibri" panose="020F0502020204030204" pitchFamily="34" charset="0"/>
            </a:endParaRPr>
          </a:p>
        </p:txBody>
      </p:sp>
      <p:sp>
        <p:nvSpPr>
          <p:cNvPr id="29716" name="椭圆 42"/>
          <p:cNvSpPr>
            <a:spLocks noChangeArrowheads="1"/>
          </p:cNvSpPr>
          <p:nvPr/>
        </p:nvSpPr>
        <p:spPr bwMode="auto">
          <a:xfrm>
            <a:off x="3937000" y="3689352"/>
            <a:ext cx="303213" cy="303213"/>
          </a:xfrm>
          <a:prstGeom prst="ellipse">
            <a:avLst/>
          </a:prstGeom>
          <a:solidFill>
            <a:srgbClr val="FD7400"/>
          </a:solidFill>
          <a:ln w="12700">
            <a:solidFill>
              <a:schemeClr val="bg1"/>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800">
                <a:solidFill>
                  <a:schemeClr val="bg1"/>
                </a:solidFill>
                <a:ea typeface="宋体" panose="02010600030101010101" pitchFamily="2" charset="-122"/>
                <a:cs typeface="Calibri" panose="020F0502020204030204" pitchFamily="34" charset="0"/>
              </a:rPr>
              <a:t>3</a:t>
            </a:r>
            <a:endParaRPr lang="zh-CN" altLang="en-US" sz="1800">
              <a:solidFill>
                <a:schemeClr val="bg1"/>
              </a:solidFill>
              <a:latin typeface="Arial" panose="020B0604020202020204" pitchFamily="34" charset="0"/>
              <a:ea typeface="宋体" panose="02010600030101010101" pitchFamily="2" charset="-122"/>
              <a:cs typeface="Calibri" panose="020F0502020204030204" pitchFamily="34" charset="0"/>
            </a:endParaRPr>
          </a:p>
        </p:txBody>
      </p:sp>
      <p:sp>
        <p:nvSpPr>
          <p:cNvPr id="29717" name="椭圆 43"/>
          <p:cNvSpPr>
            <a:spLocks noChangeArrowheads="1"/>
          </p:cNvSpPr>
          <p:nvPr/>
        </p:nvSpPr>
        <p:spPr bwMode="auto">
          <a:xfrm>
            <a:off x="5341939" y="5162550"/>
            <a:ext cx="304800" cy="304800"/>
          </a:xfrm>
          <a:prstGeom prst="ellipse">
            <a:avLst/>
          </a:prstGeom>
          <a:solidFill>
            <a:schemeClr val="accent2"/>
          </a:solidFill>
          <a:ln w="12700">
            <a:solidFill>
              <a:schemeClr val="bg1"/>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800">
                <a:solidFill>
                  <a:schemeClr val="bg1"/>
                </a:solidFill>
                <a:ea typeface="宋体" panose="02010600030101010101" pitchFamily="2" charset="-122"/>
                <a:cs typeface="Calibri" panose="020F0502020204030204" pitchFamily="34" charset="0"/>
              </a:rPr>
              <a:t>4</a:t>
            </a:r>
            <a:endParaRPr lang="zh-CN" altLang="en-US" sz="1800">
              <a:solidFill>
                <a:schemeClr val="bg1"/>
              </a:solidFill>
              <a:latin typeface="Arial" panose="020B0604020202020204" pitchFamily="34" charset="0"/>
              <a:ea typeface="宋体" panose="02010600030101010101" pitchFamily="2" charset="-122"/>
              <a:cs typeface="Calibri" panose="020F0502020204030204" pitchFamily="34" charset="0"/>
            </a:endParaRPr>
          </a:p>
        </p:txBody>
      </p:sp>
      <p:grpSp>
        <p:nvGrpSpPr>
          <p:cNvPr id="29718" name="Group 22"/>
          <p:cNvGrpSpPr>
            <a:grpSpLocks/>
          </p:cNvGrpSpPr>
          <p:nvPr/>
        </p:nvGrpSpPr>
        <p:grpSpPr bwMode="auto">
          <a:xfrm>
            <a:off x="5143500" y="2443163"/>
            <a:ext cx="1060451" cy="1828800"/>
            <a:chOff x="0" y="0"/>
            <a:chExt cx="1060704" cy="1828800"/>
          </a:xfrm>
        </p:grpSpPr>
        <p:sp>
          <p:nvSpPr>
            <p:cNvPr id="29724" name="等腰三角形 45"/>
            <p:cNvSpPr>
              <a:spLocks noChangeArrowheads="1"/>
            </p:cNvSpPr>
            <p:nvPr/>
          </p:nvSpPr>
          <p:spPr bwMode="auto">
            <a:xfrm>
              <a:off x="0" y="0"/>
              <a:ext cx="1060704" cy="914400"/>
            </a:xfrm>
            <a:prstGeom prst="triangle">
              <a:avLst>
                <a:gd name="adj" fmla="val 50000"/>
              </a:avLst>
            </a:prstGeom>
            <a:solidFill>
              <a:schemeClr val="accent1"/>
            </a:solidFill>
            <a:ln w="12700">
              <a:solidFill>
                <a:schemeClr val="bg1"/>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9725" name="等腰三角形 46"/>
            <p:cNvSpPr>
              <a:spLocks noChangeArrowheads="1"/>
            </p:cNvSpPr>
            <p:nvPr/>
          </p:nvSpPr>
          <p:spPr bwMode="auto">
            <a:xfrm flipV="1">
              <a:off x="0" y="914400"/>
              <a:ext cx="1060704" cy="914400"/>
            </a:xfrm>
            <a:prstGeom prst="triangle">
              <a:avLst>
                <a:gd name="adj" fmla="val 50000"/>
              </a:avLst>
            </a:prstGeom>
            <a:solidFill>
              <a:srgbClr val="686554"/>
            </a:solidFill>
            <a:ln w="12700">
              <a:solidFill>
                <a:schemeClr val="bg1"/>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grpSp>
      <p:grpSp>
        <p:nvGrpSpPr>
          <p:cNvPr id="29719" name="Group 25"/>
          <p:cNvGrpSpPr>
            <a:grpSpLocks/>
          </p:cNvGrpSpPr>
          <p:nvPr/>
        </p:nvGrpSpPr>
        <p:grpSpPr bwMode="auto">
          <a:xfrm>
            <a:off x="5673725" y="3352802"/>
            <a:ext cx="1060451" cy="1825625"/>
            <a:chOff x="0" y="0"/>
            <a:chExt cx="1060704" cy="1825157"/>
          </a:xfrm>
        </p:grpSpPr>
        <p:sp>
          <p:nvSpPr>
            <p:cNvPr id="29722" name="等腰三角形 48"/>
            <p:cNvSpPr>
              <a:spLocks noChangeArrowheads="1"/>
            </p:cNvSpPr>
            <p:nvPr/>
          </p:nvSpPr>
          <p:spPr bwMode="auto">
            <a:xfrm>
              <a:off x="0" y="0"/>
              <a:ext cx="1060704" cy="914400"/>
            </a:xfrm>
            <a:prstGeom prst="triangle">
              <a:avLst>
                <a:gd name="adj" fmla="val 50000"/>
              </a:avLst>
            </a:prstGeom>
            <a:solidFill>
              <a:srgbClr val="003141"/>
            </a:solidFill>
            <a:ln w="12700">
              <a:solidFill>
                <a:schemeClr val="bg1"/>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9723" name="等腰三角形 49"/>
            <p:cNvSpPr>
              <a:spLocks noChangeArrowheads="1"/>
            </p:cNvSpPr>
            <p:nvPr/>
          </p:nvSpPr>
          <p:spPr bwMode="auto">
            <a:xfrm flipV="1">
              <a:off x="0" y="910757"/>
              <a:ext cx="1060704" cy="914400"/>
            </a:xfrm>
            <a:prstGeom prst="triangle">
              <a:avLst>
                <a:gd name="adj" fmla="val 50000"/>
              </a:avLst>
            </a:prstGeom>
            <a:solidFill>
              <a:schemeClr val="accent2"/>
            </a:solidFill>
            <a:ln w="12700">
              <a:solidFill>
                <a:schemeClr val="bg1"/>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grpSp>
      <p:sp>
        <p:nvSpPr>
          <p:cNvPr id="29720" name="等腰三角形 50"/>
          <p:cNvSpPr>
            <a:spLocks noChangeArrowheads="1"/>
          </p:cNvSpPr>
          <p:nvPr/>
        </p:nvSpPr>
        <p:spPr bwMode="auto">
          <a:xfrm flipV="1">
            <a:off x="6203949" y="3357563"/>
            <a:ext cx="1060451" cy="914400"/>
          </a:xfrm>
          <a:prstGeom prst="triangle">
            <a:avLst>
              <a:gd name="adj" fmla="val 50000"/>
            </a:avLst>
          </a:prstGeom>
          <a:solidFill>
            <a:srgbClr val="BEDB39"/>
          </a:solidFill>
          <a:ln w="12700">
            <a:solidFill>
              <a:schemeClr val="bg1"/>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9721" name="等腰三角形 51"/>
          <p:cNvSpPr>
            <a:spLocks noChangeArrowheads="1"/>
          </p:cNvSpPr>
          <p:nvPr/>
        </p:nvSpPr>
        <p:spPr bwMode="auto">
          <a:xfrm>
            <a:off x="4616449" y="3357563"/>
            <a:ext cx="1060451" cy="914400"/>
          </a:xfrm>
          <a:prstGeom prst="triangle">
            <a:avLst>
              <a:gd name="adj" fmla="val 50000"/>
            </a:avLst>
          </a:prstGeom>
          <a:solidFill>
            <a:srgbClr val="FD7400"/>
          </a:solidFill>
          <a:ln w="12700">
            <a:solidFill>
              <a:schemeClr val="bg1"/>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22" name="矩形 5"/>
          <p:cNvSpPr>
            <a:spLocks noChangeArrowheads="1"/>
          </p:cNvSpPr>
          <p:nvPr/>
        </p:nvSpPr>
        <p:spPr bwMode="auto">
          <a:xfrm>
            <a:off x="0" y="6200777"/>
            <a:ext cx="12192000" cy="657225"/>
          </a:xfrm>
          <a:prstGeom prst="rect">
            <a:avLst/>
          </a:prstGeom>
          <a:gradFill rotWithShape="1">
            <a:gsLst>
              <a:gs pos="0">
                <a:srgbClr val="4F4C3F"/>
              </a:gs>
              <a:gs pos="53999">
                <a:srgbClr val="6D695C"/>
              </a:gs>
              <a:gs pos="100000">
                <a:srgbClr val="6D695C"/>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0723" name="标题 3"/>
          <p:cNvSpPr>
            <a:spLocks noGrp="1" noChangeArrowheads="1"/>
          </p:cNvSpPr>
          <p:nvPr>
            <p:ph type="title"/>
          </p:nvPr>
        </p:nvSpPr>
        <p:spPr>
          <a:xfrm>
            <a:off x="838201" y="365127"/>
            <a:ext cx="5467351" cy="1325563"/>
          </a:xfrm>
        </p:spPr>
        <p:txBody>
          <a:bodyPr anchor="b"/>
          <a:lstStyle/>
          <a:p>
            <a:pPr eaLnBrk="1" hangingPunct="1"/>
            <a:r>
              <a:rPr lang="en-US" altLang="zh-CN" sz="3200" b="1" dirty="0" smtClean="0">
                <a:solidFill>
                  <a:srgbClr val="FD7400"/>
                </a:solidFill>
              </a:rPr>
              <a:t>Work</a:t>
            </a:r>
            <a:r>
              <a:rPr lang="zh-CN" altLang="en-US" sz="3200" dirty="0" smtClean="0"/>
              <a:t/>
            </a:r>
            <a:br>
              <a:rPr lang="zh-CN" altLang="en-US" sz="3200" dirty="0" smtClean="0"/>
            </a:br>
            <a:endParaRPr lang="zh-CN" altLang="en-US" sz="1400" b="1" dirty="0" smtClean="0">
              <a:solidFill>
                <a:schemeClr val="bg1"/>
              </a:solidFill>
            </a:endParaRPr>
          </a:p>
        </p:txBody>
      </p:sp>
      <p:sp>
        <p:nvSpPr>
          <p:cNvPr id="30724" name="文本占位符 4"/>
          <p:cNvSpPr>
            <a:spLocks noGrp="1" noChangeArrowheads="1"/>
          </p:cNvSpPr>
          <p:nvPr>
            <p:ph sz="quarter" idx="4294967295"/>
          </p:nvPr>
        </p:nvSpPr>
        <p:spPr>
          <a:xfrm>
            <a:off x="66865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Home</a:t>
            </a:r>
            <a:endParaRPr lang="zh-CN" altLang="en-US" sz="1200" b="1" smtClean="0">
              <a:solidFill>
                <a:schemeClr val="bg1"/>
              </a:solidFill>
            </a:endParaRPr>
          </a:p>
        </p:txBody>
      </p:sp>
      <p:sp>
        <p:nvSpPr>
          <p:cNvPr id="30725" name="文本占位符 5"/>
          <p:cNvSpPr>
            <a:spLocks noGrp="1" noChangeArrowheads="1"/>
          </p:cNvSpPr>
          <p:nvPr>
            <p:ph sz="quarter" idx="4294967295"/>
          </p:nvPr>
        </p:nvSpPr>
        <p:spPr>
          <a:xfrm>
            <a:off x="7427913" y="1163638"/>
            <a:ext cx="781051"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About us</a:t>
            </a:r>
            <a:endParaRPr lang="zh-CN" altLang="en-US" sz="1200" b="1" smtClean="0">
              <a:solidFill>
                <a:schemeClr val="bg1"/>
              </a:solidFill>
            </a:endParaRPr>
          </a:p>
        </p:txBody>
      </p:sp>
      <p:sp>
        <p:nvSpPr>
          <p:cNvPr id="30726" name="文本占位符 6"/>
          <p:cNvSpPr>
            <a:spLocks noGrp="1" noChangeArrowheads="1"/>
          </p:cNvSpPr>
          <p:nvPr>
            <p:ph sz="quarter" idx="4294967295"/>
          </p:nvPr>
        </p:nvSpPr>
        <p:spPr>
          <a:xfrm>
            <a:off x="82486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Team</a:t>
            </a:r>
            <a:endParaRPr lang="zh-CN" altLang="en-US" sz="1200" b="1" smtClean="0">
              <a:solidFill>
                <a:schemeClr val="bg1"/>
              </a:solidFill>
            </a:endParaRPr>
          </a:p>
        </p:txBody>
      </p:sp>
      <p:sp>
        <p:nvSpPr>
          <p:cNvPr id="30727" name="文本占位符 7"/>
          <p:cNvSpPr>
            <a:spLocks noGrp="1" noChangeArrowheads="1"/>
          </p:cNvSpPr>
          <p:nvPr>
            <p:ph sz="quarter" idx="4294967295"/>
          </p:nvPr>
        </p:nvSpPr>
        <p:spPr>
          <a:xfrm>
            <a:off x="9031288"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rgbClr val="FD7400"/>
                </a:solidFill>
              </a:rPr>
              <a:t>Work</a:t>
            </a:r>
            <a:endParaRPr lang="zh-CN" altLang="en-US" sz="1200" b="1" smtClean="0">
              <a:solidFill>
                <a:srgbClr val="FD7400"/>
              </a:solidFill>
            </a:endParaRPr>
          </a:p>
        </p:txBody>
      </p:sp>
      <p:sp>
        <p:nvSpPr>
          <p:cNvPr id="30728" name="文本占位符 8"/>
          <p:cNvSpPr>
            <a:spLocks noGrp="1" noChangeArrowheads="1"/>
          </p:cNvSpPr>
          <p:nvPr>
            <p:ph sz="quarter" idx="4294967295"/>
          </p:nvPr>
        </p:nvSpPr>
        <p:spPr>
          <a:xfrm>
            <a:off x="9812337"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Data</a:t>
            </a:r>
            <a:endParaRPr lang="zh-CN" altLang="en-US" sz="1200" b="1" smtClean="0">
              <a:solidFill>
                <a:schemeClr val="bg1"/>
              </a:solidFill>
            </a:endParaRPr>
          </a:p>
        </p:txBody>
      </p:sp>
      <p:sp>
        <p:nvSpPr>
          <p:cNvPr id="30729" name="文本占位符 1"/>
          <p:cNvSpPr>
            <a:spLocks noGrp="1" noChangeArrowheads="1"/>
          </p:cNvSpPr>
          <p:nvPr>
            <p:ph sz="quarter" idx="4294967295"/>
          </p:nvPr>
        </p:nvSpPr>
        <p:spPr>
          <a:xfrm>
            <a:off x="10583863" y="1162052"/>
            <a:ext cx="741363" cy="347663"/>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Others</a:t>
            </a:r>
            <a:endParaRPr lang="zh-CN" altLang="en-US" sz="1200" b="1" smtClean="0">
              <a:solidFill>
                <a:schemeClr val="bg1"/>
              </a:solidFill>
            </a:endParaRPr>
          </a:p>
        </p:txBody>
      </p:sp>
      <p:sp>
        <p:nvSpPr>
          <p:cNvPr id="30730" name="矩形 9"/>
          <p:cNvSpPr>
            <a:spLocks noChangeArrowheads="1"/>
          </p:cNvSpPr>
          <p:nvPr/>
        </p:nvSpPr>
        <p:spPr bwMode="auto">
          <a:xfrm rot="-2707454">
            <a:off x="2570163" y="3036889"/>
            <a:ext cx="1790700" cy="1790700"/>
          </a:xfrm>
          <a:prstGeom prst="rect">
            <a:avLst/>
          </a:prstGeom>
          <a:noFill/>
          <a:ln w="28575">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0731" name="椭圆 10"/>
          <p:cNvSpPr>
            <a:spLocks noChangeArrowheads="1"/>
          </p:cNvSpPr>
          <p:nvPr/>
        </p:nvSpPr>
        <p:spPr bwMode="auto">
          <a:xfrm>
            <a:off x="1784350" y="2238375"/>
            <a:ext cx="884239" cy="884238"/>
          </a:xfrm>
          <a:prstGeom prst="ellipse">
            <a:avLst/>
          </a:prstGeom>
          <a:solidFill>
            <a:srgbClr val="5A5748"/>
          </a:solidFill>
          <a:ln w="28575">
            <a:solidFill>
              <a:schemeClr val="bg2"/>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0732" name="椭圆 11"/>
          <p:cNvSpPr>
            <a:spLocks noChangeArrowheads="1"/>
          </p:cNvSpPr>
          <p:nvPr/>
        </p:nvSpPr>
        <p:spPr bwMode="auto">
          <a:xfrm>
            <a:off x="3013075" y="2239965"/>
            <a:ext cx="884239" cy="884237"/>
          </a:xfrm>
          <a:prstGeom prst="ellipse">
            <a:avLst/>
          </a:prstGeom>
          <a:solidFill>
            <a:srgbClr val="FD7400"/>
          </a:solidFill>
          <a:ln w="28575">
            <a:solidFill>
              <a:schemeClr val="bg1"/>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0733" name="椭圆 12"/>
          <p:cNvSpPr>
            <a:spLocks noChangeArrowheads="1"/>
          </p:cNvSpPr>
          <p:nvPr/>
        </p:nvSpPr>
        <p:spPr bwMode="auto">
          <a:xfrm>
            <a:off x="4241801" y="2239965"/>
            <a:ext cx="884239" cy="884237"/>
          </a:xfrm>
          <a:prstGeom prst="ellipse">
            <a:avLst/>
          </a:prstGeom>
          <a:solidFill>
            <a:srgbClr val="5A5748"/>
          </a:solidFill>
          <a:ln w="28575">
            <a:solidFill>
              <a:schemeClr val="bg2"/>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0734" name="椭圆 13"/>
          <p:cNvSpPr>
            <a:spLocks noChangeArrowheads="1"/>
          </p:cNvSpPr>
          <p:nvPr/>
        </p:nvSpPr>
        <p:spPr bwMode="auto">
          <a:xfrm>
            <a:off x="1785939" y="3467100"/>
            <a:ext cx="884237" cy="884238"/>
          </a:xfrm>
          <a:prstGeom prst="ellipse">
            <a:avLst/>
          </a:prstGeom>
          <a:solidFill>
            <a:srgbClr val="FD7400"/>
          </a:solidFill>
          <a:ln w="28575">
            <a:solidFill>
              <a:schemeClr val="bg1"/>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0735" name="椭圆 14"/>
          <p:cNvSpPr>
            <a:spLocks noChangeArrowheads="1"/>
          </p:cNvSpPr>
          <p:nvPr/>
        </p:nvSpPr>
        <p:spPr bwMode="auto">
          <a:xfrm>
            <a:off x="3013075" y="3467100"/>
            <a:ext cx="884239" cy="884238"/>
          </a:xfrm>
          <a:prstGeom prst="ellipse">
            <a:avLst/>
          </a:prstGeom>
          <a:solidFill>
            <a:srgbClr val="5A5748"/>
          </a:solidFill>
          <a:ln w="28575">
            <a:solidFill>
              <a:schemeClr val="bg2"/>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600">
                <a:solidFill>
                  <a:srgbClr val="FFFFFF"/>
                </a:solidFill>
                <a:ea typeface="宋体" panose="02010600030101010101" pitchFamily="2" charset="-122"/>
                <a:cs typeface="Calibri" panose="020F0502020204030204" pitchFamily="34" charset="0"/>
              </a:rPr>
              <a:t>TEXT</a:t>
            </a:r>
            <a:endParaRPr lang="zh-CN" altLang="en-US" sz="1600">
              <a:solidFill>
                <a:srgbClr val="FFFFFF"/>
              </a:solidFill>
              <a:latin typeface="Arial" panose="020B0604020202020204" pitchFamily="34" charset="0"/>
              <a:ea typeface="宋体" panose="02010600030101010101" pitchFamily="2" charset="-122"/>
              <a:cs typeface="Calibri" panose="020F0502020204030204" pitchFamily="34" charset="0"/>
            </a:endParaRPr>
          </a:p>
        </p:txBody>
      </p:sp>
      <p:sp>
        <p:nvSpPr>
          <p:cNvPr id="30736" name="椭圆 15"/>
          <p:cNvSpPr>
            <a:spLocks noChangeArrowheads="1"/>
          </p:cNvSpPr>
          <p:nvPr/>
        </p:nvSpPr>
        <p:spPr bwMode="auto">
          <a:xfrm>
            <a:off x="4241801" y="3467100"/>
            <a:ext cx="884239" cy="884238"/>
          </a:xfrm>
          <a:prstGeom prst="ellipse">
            <a:avLst/>
          </a:prstGeom>
          <a:solidFill>
            <a:srgbClr val="FD7400"/>
          </a:solidFill>
          <a:ln w="28575">
            <a:solidFill>
              <a:schemeClr val="bg1"/>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0737" name="椭圆 16"/>
          <p:cNvSpPr>
            <a:spLocks noChangeArrowheads="1"/>
          </p:cNvSpPr>
          <p:nvPr/>
        </p:nvSpPr>
        <p:spPr bwMode="auto">
          <a:xfrm>
            <a:off x="1785939" y="4695825"/>
            <a:ext cx="884237" cy="882650"/>
          </a:xfrm>
          <a:prstGeom prst="ellipse">
            <a:avLst/>
          </a:prstGeom>
          <a:solidFill>
            <a:srgbClr val="5A5748"/>
          </a:solidFill>
          <a:ln w="28575">
            <a:solidFill>
              <a:schemeClr val="bg2"/>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0738" name="椭圆 17"/>
          <p:cNvSpPr>
            <a:spLocks noChangeArrowheads="1"/>
          </p:cNvSpPr>
          <p:nvPr/>
        </p:nvSpPr>
        <p:spPr bwMode="auto">
          <a:xfrm>
            <a:off x="3013075" y="4695825"/>
            <a:ext cx="884239" cy="882650"/>
          </a:xfrm>
          <a:prstGeom prst="ellipse">
            <a:avLst/>
          </a:prstGeom>
          <a:solidFill>
            <a:srgbClr val="FD7400"/>
          </a:solidFill>
          <a:ln w="28575">
            <a:solidFill>
              <a:schemeClr val="bg1"/>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0739" name="椭圆 18"/>
          <p:cNvSpPr>
            <a:spLocks noChangeArrowheads="1"/>
          </p:cNvSpPr>
          <p:nvPr/>
        </p:nvSpPr>
        <p:spPr bwMode="auto">
          <a:xfrm>
            <a:off x="4241801" y="4695825"/>
            <a:ext cx="884239" cy="882650"/>
          </a:xfrm>
          <a:prstGeom prst="ellipse">
            <a:avLst/>
          </a:prstGeom>
          <a:solidFill>
            <a:srgbClr val="5A5748"/>
          </a:solidFill>
          <a:ln w="28575">
            <a:solidFill>
              <a:schemeClr val="bg2"/>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grpSp>
        <p:nvGrpSpPr>
          <p:cNvPr id="30740" name="Group 20"/>
          <p:cNvGrpSpPr>
            <a:grpSpLocks/>
          </p:cNvGrpSpPr>
          <p:nvPr/>
        </p:nvGrpSpPr>
        <p:grpSpPr bwMode="auto">
          <a:xfrm>
            <a:off x="3273425" y="2543175"/>
            <a:ext cx="363539" cy="274638"/>
            <a:chOff x="0" y="0"/>
            <a:chExt cx="239713" cy="180975"/>
          </a:xfrm>
        </p:grpSpPr>
        <p:sp>
          <p:nvSpPr>
            <p:cNvPr id="30752" name="Oval 219"/>
            <p:cNvSpPr>
              <a:spLocks noChangeArrowheads="1"/>
            </p:cNvSpPr>
            <p:nvPr/>
          </p:nvSpPr>
          <p:spPr bwMode="auto">
            <a:xfrm>
              <a:off x="74613" y="60325"/>
              <a:ext cx="90488" cy="9048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endParaRPr>
            </a:p>
          </p:txBody>
        </p:sp>
        <p:sp>
          <p:nvSpPr>
            <p:cNvPr id="30753" name="Freeform 220"/>
            <p:cNvSpPr>
              <a:spLocks noEditPoints="1" noChangeArrowheads="1"/>
            </p:cNvSpPr>
            <p:nvPr/>
          </p:nvSpPr>
          <p:spPr bwMode="auto">
            <a:xfrm>
              <a:off x="0" y="0"/>
              <a:ext cx="239713" cy="180975"/>
            </a:xfrm>
            <a:custGeom>
              <a:avLst/>
              <a:gdLst>
                <a:gd name="T0" fmla="*/ 2147483646 w 64"/>
                <a:gd name="T1" fmla="*/ 2147483646 h 48"/>
                <a:gd name="T2" fmla="*/ 2147483646 w 64"/>
                <a:gd name="T3" fmla="*/ 2147483646 h 48"/>
                <a:gd name="T4" fmla="*/ 2147483646 w 64"/>
                <a:gd name="T5" fmla="*/ 2147483646 h 48"/>
                <a:gd name="T6" fmla="*/ 2147483646 w 64"/>
                <a:gd name="T7" fmla="*/ 0 h 48"/>
                <a:gd name="T8" fmla="*/ 2147483646 w 64"/>
                <a:gd name="T9" fmla="*/ 0 h 48"/>
                <a:gd name="T10" fmla="*/ 2147483646 w 64"/>
                <a:gd name="T11" fmla="*/ 2147483646 h 48"/>
                <a:gd name="T12" fmla="*/ 2147483646 w 64"/>
                <a:gd name="T13" fmla="*/ 2147483646 h 48"/>
                <a:gd name="T14" fmla="*/ 2147483646 w 64"/>
                <a:gd name="T15" fmla="*/ 2147483646 h 48"/>
                <a:gd name="T16" fmla="*/ 0 w 64"/>
                <a:gd name="T17" fmla="*/ 2147483646 h 48"/>
                <a:gd name="T18" fmla="*/ 0 w 64"/>
                <a:gd name="T19" fmla="*/ 2147483646 h 48"/>
                <a:gd name="T20" fmla="*/ 2147483646 w 64"/>
                <a:gd name="T21" fmla="*/ 2147483646 h 48"/>
                <a:gd name="T22" fmla="*/ 2147483646 w 64"/>
                <a:gd name="T23" fmla="*/ 2147483646 h 48"/>
                <a:gd name="T24" fmla="*/ 2147483646 w 64"/>
                <a:gd name="T25" fmla="*/ 2147483646 h 48"/>
                <a:gd name="T26" fmla="*/ 2147483646 w 64"/>
                <a:gd name="T27" fmla="*/ 2147483646 h 48"/>
                <a:gd name="T28" fmla="*/ 2147483646 w 64"/>
                <a:gd name="T29" fmla="*/ 2147483646 h 48"/>
                <a:gd name="T30" fmla="*/ 2147483646 w 64"/>
                <a:gd name="T31" fmla="*/ 2147483646 h 48"/>
                <a:gd name="T32" fmla="*/ 2147483646 w 64"/>
                <a:gd name="T33" fmla="*/ 2147483646 h 48"/>
                <a:gd name="T34" fmla="*/ 2147483646 w 64"/>
                <a:gd name="T35" fmla="*/ 2147483646 h 48"/>
                <a:gd name="T36" fmla="*/ 2147483646 w 64"/>
                <a:gd name="T37" fmla="*/ 2147483646 h 48"/>
                <a:gd name="T38" fmla="*/ 2147483646 w 64"/>
                <a:gd name="T39" fmla="*/ 2147483646 h 4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64" h="48">
                  <a:moveTo>
                    <a:pt x="60" y="8"/>
                  </a:moveTo>
                  <a:cubicBezTo>
                    <a:pt x="42" y="8"/>
                    <a:pt x="42" y="8"/>
                    <a:pt x="42" y="8"/>
                  </a:cubicBezTo>
                  <a:cubicBezTo>
                    <a:pt x="41" y="8"/>
                    <a:pt x="40" y="4"/>
                    <a:pt x="40" y="4"/>
                  </a:cubicBezTo>
                  <a:cubicBezTo>
                    <a:pt x="40" y="3"/>
                    <a:pt x="38" y="0"/>
                    <a:pt x="36" y="0"/>
                  </a:cubicBezTo>
                  <a:cubicBezTo>
                    <a:pt x="28" y="0"/>
                    <a:pt x="28" y="0"/>
                    <a:pt x="28" y="0"/>
                  </a:cubicBezTo>
                  <a:cubicBezTo>
                    <a:pt x="26" y="0"/>
                    <a:pt x="24" y="3"/>
                    <a:pt x="24" y="4"/>
                  </a:cubicBezTo>
                  <a:cubicBezTo>
                    <a:pt x="24" y="4"/>
                    <a:pt x="23" y="8"/>
                    <a:pt x="22" y="8"/>
                  </a:cubicBezTo>
                  <a:cubicBezTo>
                    <a:pt x="4" y="8"/>
                    <a:pt x="4" y="8"/>
                    <a:pt x="4" y="8"/>
                  </a:cubicBezTo>
                  <a:cubicBezTo>
                    <a:pt x="2" y="8"/>
                    <a:pt x="0" y="10"/>
                    <a:pt x="0" y="12"/>
                  </a:cubicBezTo>
                  <a:cubicBezTo>
                    <a:pt x="0" y="44"/>
                    <a:pt x="0" y="44"/>
                    <a:pt x="0" y="44"/>
                  </a:cubicBezTo>
                  <a:cubicBezTo>
                    <a:pt x="0" y="46"/>
                    <a:pt x="2" y="48"/>
                    <a:pt x="4" y="48"/>
                  </a:cubicBezTo>
                  <a:cubicBezTo>
                    <a:pt x="60" y="48"/>
                    <a:pt x="60" y="48"/>
                    <a:pt x="60" y="48"/>
                  </a:cubicBezTo>
                  <a:cubicBezTo>
                    <a:pt x="62" y="48"/>
                    <a:pt x="64" y="46"/>
                    <a:pt x="64" y="44"/>
                  </a:cubicBezTo>
                  <a:cubicBezTo>
                    <a:pt x="64" y="12"/>
                    <a:pt x="64" y="12"/>
                    <a:pt x="64" y="12"/>
                  </a:cubicBezTo>
                  <a:cubicBezTo>
                    <a:pt x="64" y="10"/>
                    <a:pt x="62" y="8"/>
                    <a:pt x="60" y="8"/>
                  </a:cubicBezTo>
                  <a:close/>
                  <a:moveTo>
                    <a:pt x="32" y="44"/>
                  </a:moveTo>
                  <a:cubicBezTo>
                    <a:pt x="23" y="44"/>
                    <a:pt x="16" y="37"/>
                    <a:pt x="16" y="28"/>
                  </a:cubicBezTo>
                  <a:cubicBezTo>
                    <a:pt x="16" y="19"/>
                    <a:pt x="23" y="12"/>
                    <a:pt x="32" y="12"/>
                  </a:cubicBezTo>
                  <a:cubicBezTo>
                    <a:pt x="41" y="12"/>
                    <a:pt x="48" y="19"/>
                    <a:pt x="48" y="28"/>
                  </a:cubicBezTo>
                  <a:cubicBezTo>
                    <a:pt x="48" y="37"/>
                    <a:pt x="41" y="44"/>
                    <a:pt x="32" y="4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0741" name="Freeform 75"/>
          <p:cNvSpPr>
            <a:spLocks noChangeAspect="1" noEditPoints="1" noChangeArrowheads="1"/>
          </p:cNvSpPr>
          <p:nvPr/>
        </p:nvSpPr>
        <p:spPr bwMode="auto">
          <a:xfrm>
            <a:off x="2046289" y="3751265"/>
            <a:ext cx="361951" cy="363537"/>
          </a:xfrm>
          <a:custGeom>
            <a:avLst/>
            <a:gdLst>
              <a:gd name="T0" fmla="*/ 2147483646 w 56"/>
              <a:gd name="T1" fmla="*/ 0 h 56"/>
              <a:gd name="T2" fmla="*/ 2147483646 w 56"/>
              <a:gd name="T3" fmla="*/ 0 h 56"/>
              <a:gd name="T4" fmla="*/ 0 w 56"/>
              <a:gd name="T5" fmla="*/ 2147483646 h 56"/>
              <a:gd name="T6" fmla="*/ 0 w 56"/>
              <a:gd name="T7" fmla="*/ 2147483646 h 56"/>
              <a:gd name="T8" fmla="*/ 2147483646 w 56"/>
              <a:gd name="T9" fmla="*/ 2147483646 h 56"/>
              <a:gd name="T10" fmla="*/ 2147483646 w 56"/>
              <a:gd name="T11" fmla="*/ 2147483646 h 56"/>
              <a:gd name="T12" fmla="*/ 2147483646 w 56"/>
              <a:gd name="T13" fmla="*/ 2147483646 h 56"/>
              <a:gd name="T14" fmla="*/ 2147483646 w 56"/>
              <a:gd name="T15" fmla="*/ 2147483646 h 56"/>
              <a:gd name="T16" fmla="*/ 2147483646 w 56"/>
              <a:gd name="T17" fmla="*/ 2147483646 h 56"/>
              <a:gd name="T18" fmla="*/ 2147483646 w 56"/>
              <a:gd name="T19" fmla="*/ 2147483646 h 56"/>
              <a:gd name="T20" fmla="*/ 2147483646 w 56"/>
              <a:gd name="T21" fmla="*/ 2147483646 h 56"/>
              <a:gd name="T22" fmla="*/ 2147483646 w 56"/>
              <a:gd name="T23" fmla="*/ 0 h 56"/>
              <a:gd name="T24" fmla="*/ 2147483646 w 56"/>
              <a:gd name="T25" fmla="*/ 2147483646 h 56"/>
              <a:gd name="T26" fmla="*/ 2147483646 w 56"/>
              <a:gd name="T27" fmla="*/ 2147483646 h 56"/>
              <a:gd name="T28" fmla="*/ 2147483646 w 56"/>
              <a:gd name="T29" fmla="*/ 2147483646 h 56"/>
              <a:gd name="T30" fmla="*/ 2147483646 w 56"/>
              <a:gd name="T31" fmla="*/ 2147483646 h 56"/>
              <a:gd name="T32" fmla="*/ 2147483646 w 56"/>
              <a:gd name="T33" fmla="*/ 2147483646 h 56"/>
              <a:gd name="T34" fmla="*/ 2147483646 w 56"/>
              <a:gd name="T35" fmla="*/ 2147483646 h 56"/>
              <a:gd name="T36" fmla="*/ 2147483646 w 56"/>
              <a:gd name="T37" fmla="*/ 2147483646 h 56"/>
              <a:gd name="T38" fmla="*/ 2147483646 w 56"/>
              <a:gd name="T39" fmla="*/ 2147483646 h 56"/>
              <a:gd name="T40" fmla="*/ 2147483646 w 56"/>
              <a:gd name="T41" fmla="*/ 2147483646 h 56"/>
              <a:gd name="T42" fmla="*/ 2147483646 w 56"/>
              <a:gd name="T43" fmla="*/ 2147483646 h 56"/>
              <a:gd name="T44" fmla="*/ 2147483646 w 56"/>
              <a:gd name="T45" fmla="*/ 2147483646 h 56"/>
              <a:gd name="T46" fmla="*/ 2147483646 w 56"/>
              <a:gd name="T47" fmla="*/ 2147483646 h 56"/>
              <a:gd name="T48" fmla="*/ 2147483646 w 56"/>
              <a:gd name="T49" fmla="*/ 2147483646 h 56"/>
              <a:gd name="T50" fmla="*/ 2147483646 w 56"/>
              <a:gd name="T51" fmla="*/ 2147483646 h 56"/>
              <a:gd name="T52" fmla="*/ 2147483646 w 56"/>
              <a:gd name="T53" fmla="*/ 2147483646 h 5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56" h="56">
                <a:moveTo>
                  <a:pt x="51" y="0"/>
                </a:moveTo>
                <a:cubicBezTo>
                  <a:pt x="5" y="0"/>
                  <a:pt x="5" y="0"/>
                  <a:pt x="5" y="0"/>
                </a:cubicBezTo>
                <a:cubicBezTo>
                  <a:pt x="2" y="0"/>
                  <a:pt x="0" y="2"/>
                  <a:pt x="0" y="5"/>
                </a:cubicBezTo>
                <a:cubicBezTo>
                  <a:pt x="0" y="35"/>
                  <a:pt x="0" y="35"/>
                  <a:pt x="0" y="35"/>
                </a:cubicBezTo>
                <a:cubicBezTo>
                  <a:pt x="0" y="38"/>
                  <a:pt x="2" y="40"/>
                  <a:pt x="5" y="40"/>
                </a:cubicBezTo>
                <a:cubicBezTo>
                  <a:pt x="8" y="40"/>
                  <a:pt x="8" y="40"/>
                  <a:pt x="8" y="40"/>
                </a:cubicBezTo>
                <a:cubicBezTo>
                  <a:pt x="8" y="56"/>
                  <a:pt x="8" y="56"/>
                  <a:pt x="8" y="56"/>
                </a:cubicBezTo>
                <a:cubicBezTo>
                  <a:pt x="17" y="40"/>
                  <a:pt x="17" y="40"/>
                  <a:pt x="17" y="40"/>
                </a:cubicBezTo>
                <a:cubicBezTo>
                  <a:pt x="51" y="40"/>
                  <a:pt x="51" y="40"/>
                  <a:pt x="51" y="40"/>
                </a:cubicBezTo>
                <a:cubicBezTo>
                  <a:pt x="54" y="40"/>
                  <a:pt x="56" y="38"/>
                  <a:pt x="56" y="35"/>
                </a:cubicBezTo>
                <a:cubicBezTo>
                  <a:pt x="56" y="5"/>
                  <a:pt x="56" y="5"/>
                  <a:pt x="56" y="5"/>
                </a:cubicBezTo>
                <a:cubicBezTo>
                  <a:pt x="56" y="2"/>
                  <a:pt x="54" y="0"/>
                  <a:pt x="51" y="0"/>
                </a:cubicBezTo>
                <a:close/>
                <a:moveTo>
                  <a:pt x="48" y="32"/>
                </a:moveTo>
                <a:cubicBezTo>
                  <a:pt x="24" y="32"/>
                  <a:pt x="24" y="32"/>
                  <a:pt x="24" y="32"/>
                </a:cubicBezTo>
                <a:cubicBezTo>
                  <a:pt x="24" y="28"/>
                  <a:pt x="24" y="28"/>
                  <a:pt x="24" y="28"/>
                </a:cubicBezTo>
                <a:cubicBezTo>
                  <a:pt x="48" y="28"/>
                  <a:pt x="48" y="28"/>
                  <a:pt x="48" y="28"/>
                </a:cubicBezTo>
                <a:lnTo>
                  <a:pt x="48" y="32"/>
                </a:lnTo>
                <a:close/>
                <a:moveTo>
                  <a:pt x="48" y="20"/>
                </a:moveTo>
                <a:cubicBezTo>
                  <a:pt x="8" y="20"/>
                  <a:pt x="8" y="20"/>
                  <a:pt x="8" y="20"/>
                </a:cubicBezTo>
                <a:cubicBezTo>
                  <a:pt x="8" y="16"/>
                  <a:pt x="8" y="16"/>
                  <a:pt x="8" y="16"/>
                </a:cubicBezTo>
                <a:cubicBezTo>
                  <a:pt x="48" y="16"/>
                  <a:pt x="48" y="16"/>
                  <a:pt x="48" y="16"/>
                </a:cubicBezTo>
                <a:lnTo>
                  <a:pt x="48" y="20"/>
                </a:lnTo>
                <a:close/>
                <a:moveTo>
                  <a:pt x="48" y="12"/>
                </a:moveTo>
                <a:cubicBezTo>
                  <a:pt x="8" y="12"/>
                  <a:pt x="8" y="12"/>
                  <a:pt x="8" y="12"/>
                </a:cubicBezTo>
                <a:cubicBezTo>
                  <a:pt x="8" y="8"/>
                  <a:pt x="8" y="8"/>
                  <a:pt x="8" y="8"/>
                </a:cubicBezTo>
                <a:cubicBezTo>
                  <a:pt x="48" y="8"/>
                  <a:pt x="48" y="8"/>
                  <a:pt x="48" y="8"/>
                </a:cubicBezTo>
                <a:lnTo>
                  <a:pt x="48" y="1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42" name="Freeform 160"/>
          <p:cNvSpPr>
            <a:spLocks noChangeAspect="1" noChangeArrowheads="1"/>
          </p:cNvSpPr>
          <p:nvPr/>
        </p:nvSpPr>
        <p:spPr bwMode="auto">
          <a:xfrm>
            <a:off x="4540250" y="3727450"/>
            <a:ext cx="285751" cy="363538"/>
          </a:xfrm>
          <a:custGeom>
            <a:avLst/>
            <a:gdLst>
              <a:gd name="T0" fmla="*/ 2147483646 w 50"/>
              <a:gd name="T1" fmla="*/ 2147483646 h 64"/>
              <a:gd name="T2" fmla="*/ 2147483646 w 50"/>
              <a:gd name="T3" fmla="*/ 2147483646 h 64"/>
              <a:gd name="T4" fmla="*/ 2147483646 w 50"/>
              <a:gd name="T5" fmla="*/ 2147483646 h 64"/>
              <a:gd name="T6" fmla="*/ 2147483646 w 50"/>
              <a:gd name="T7" fmla="*/ 2147483646 h 64"/>
              <a:gd name="T8" fmla="*/ 2147483646 w 50"/>
              <a:gd name="T9" fmla="*/ 2147483646 h 64"/>
              <a:gd name="T10" fmla="*/ 2147483646 w 50"/>
              <a:gd name="T11" fmla="*/ 2147483646 h 64"/>
              <a:gd name="T12" fmla="*/ 2147483646 w 50"/>
              <a:gd name="T13" fmla="*/ 2147483646 h 64"/>
              <a:gd name="T14" fmla="*/ 2147483646 w 50"/>
              <a:gd name="T15" fmla="*/ 2147483646 h 64"/>
              <a:gd name="T16" fmla="*/ 2147483646 w 50"/>
              <a:gd name="T17" fmla="*/ 0 h 64"/>
              <a:gd name="T18" fmla="*/ 2147483646 w 50"/>
              <a:gd name="T19" fmla="*/ 2147483646 h 64"/>
              <a:gd name="T20" fmla="*/ 2147483646 w 50"/>
              <a:gd name="T21" fmla="*/ 2147483646 h 64"/>
              <a:gd name="T22" fmla="*/ 2147483646 w 50"/>
              <a:gd name="T23" fmla="*/ 2147483646 h 64"/>
              <a:gd name="T24" fmla="*/ 2147483646 w 50"/>
              <a:gd name="T25" fmla="*/ 2147483646 h 64"/>
              <a:gd name="T26" fmla="*/ 2147483646 w 50"/>
              <a:gd name="T27" fmla="*/ 2147483646 h 64"/>
              <a:gd name="T28" fmla="*/ 2147483646 w 50"/>
              <a:gd name="T29" fmla="*/ 2147483646 h 64"/>
              <a:gd name="T30" fmla="*/ 2147483646 w 50"/>
              <a:gd name="T31" fmla="*/ 2147483646 h 64"/>
              <a:gd name="T32" fmla="*/ 2147483646 w 50"/>
              <a:gd name="T33" fmla="*/ 2147483646 h 64"/>
              <a:gd name="T34" fmla="*/ 2147483646 w 50"/>
              <a:gd name="T35" fmla="*/ 2147483646 h 64"/>
              <a:gd name="T36" fmla="*/ 2147483646 w 50"/>
              <a:gd name="T37" fmla="*/ 2147483646 h 64"/>
              <a:gd name="T38" fmla="*/ 2147483646 w 50"/>
              <a:gd name="T39" fmla="*/ 2147483646 h 64"/>
              <a:gd name="T40" fmla="*/ 2147483646 w 50"/>
              <a:gd name="T41" fmla="*/ 2147483646 h 6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0" h="64">
                <a:moveTo>
                  <a:pt x="42" y="45"/>
                </a:moveTo>
                <a:cubicBezTo>
                  <a:pt x="38" y="44"/>
                  <a:pt x="33" y="40"/>
                  <a:pt x="33" y="38"/>
                </a:cubicBezTo>
                <a:cubicBezTo>
                  <a:pt x="33" y="34"/>
                  <a:pt x="33" y="34"/>
                  <a:pt x="33" y="34"/>
                </a:cubicBezTo>
                <a:cubicBezTo>
                  <a:pt x="33" y="32"/>
                  <a:pt x="35" y="29"/>
                  <a:pt x="36" y="27"/>
                </a:cubicBezTo>
                <a:cubicBezTo>
                  <a:pt x="36" y="27"/>
                  <a:pt x="37" y="27"/>
                  <a:pt x="37" y="26"/>
                </a:cubicBezTo>
                <a:cubicBezTo>
                  <a:pt x="38" y="25"/>
                  <a:pt x="38" y="23"/>
                  <a:pt x="39" y="22"/>
                </a:cubicBezTo>
                <a:cubicBezTo>
                  <a:pt x="39" y="21"/>
                  <a:pt x="37" y="21"/>
                  <a:pt x="37" y="21"/>
                </a:cubicBezTo>
                <a:cubicBezTo>
                  <a:pt x="37" y="21"/>
                  <a:pt x="39" y="14"/>
                  <a:pt x="37" y="9"/>
                </a:cubicBezTo>
                <a:cubicBezTo>
                  <a:pt x="36" y="3"/>
                  <a:pt x="28" y="0"/>
                  <a:pt x="25" y="0"/>
                </a:cubicBezTo>
                <a:cubicBezTo>
                  <a:pt x="22" y="0"/>
                  <a:pt x="14" y="3"/>
                  <a:pt x="13" y="9"/>
                </a:cubicBezTo>
                <a:cubicBezTo>
                  <a:pt x="11" y="14"/>
                  <a:pt x="13" y="21"/>
                  <a:pt x="13" y="21"/>
                </a:cubicBezTo>
                <a:cubicBezTo>
                  <a:pt x="13" y="21"/>
                  <a:pt x="11" y="21"/>
                  <a:pt x="11" y="22"/>
                </a:cubicBezTo>
                <a:cubicBezTo>
                  <a:pt x="12" y="23"/>
                  <a:pt x="12" y="25"/>
                  <a:pt x="13" y="26"/>
                </a:cubicBezTo>
                <a:cubicBezTo>
                  <a:pt x="14" y="27"/>
                  <a:pt x="14" y="27"/>
                  <a:pt x="14" y="27"/>
                </a:cubicBezTo>
                <a:cubicBezTo>
                  <a:pt x="15" y="29"/>
                  <a:pt x="17" y="32"/>
                  <a:pt x="17" y="34"/>
                </a:cubicBezTo>
                <a:cubicBezTo>
                  <a:pt x="17" y="38"/>
                  <a:pt x="17" y="38"/>
                  <a:pt x="17" y="38"/>
                </a:cubicBezTo>
                <a:cubicBezTo>
                  <a:pt x="17" y="40"/>
                  <a:pt x="12" y="44"/>
                  <a:pt x="8" y="45"/>
                </a:cubicBezTo>
                <a:cubicBezTo>
                  <a:pt x="2" y="45"/>
                  <a:pt x="0" y="49"/>
                  <a:pt x="1" y="58"/>
                </a:cubicBezTo>
                <a:cubicBezTo>
                  <a:pt x="2" y="62"/>
                  <a:pt x="13" y="64"/>
                  <a:pt x="25" y="64"/>
                </a:cubicBezTo>
                <a:cubicBezTo>
                  <a:pt x="36" y="64"/>
                  <a:pt x="48" y="62"/>
                  <a:pt x="49" y="58"/>
                </a:cubicBezTo>
                <a:cubicBezTo>
                  <a:pt x="50" y="49"/>
                  <a:pt x="48" y="45"/>
                  <a:pt x="42" y="4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43" name="Freeform 144"/>
          <p:cNvSpPr>
            <a:spLocks noChangeAspect="1" noEditPoints="1" noChangeArrowheads="1"/>
          </p:cNvSpPr>
          <p:nvPr/>
        </p:nvSpPr>
        <p:spPr bwMode="auto">
          <a:xfrm>
            <a:off x="3286125" y="4959350"/>
            <a:ext cx="360363" cy="361950"/>
          </a:xfrm>
          <a:custGeom>
            <a:avLst/>
            <a:gdLst>
              <a:gd name="T0" fmla="*/ 2147483646 w 64"/>
              <a:gd name="T1" fmla="*/ 0 h 64"/>
              <a:gd name="T2" fmla="*/ 0 w 64"/>
              <a:gd name="T3" fmla="*/ 2147483646 h 64"/>
              <a:gd name="T4" fmla="*/ 2147483646 w 64"/>
              <a:gd name="T5" fmla="*/ 2147483646 h 64"/>
              <a:gd name="T6" fmla="*/ 2147483646 w 64"/>
              <a:gd name="T7" fmla="*/ 2147483646 h 64"/>
              <a:gd name="T8" fmla="*/ 2147483646 w 64"/>
              <a:gd name="T9" fmla="*/ 0 h 64"/>
              <a:gd name="T10" fmla="*/ 2147483646 w 64"/>
              <a:gd name="T11" fmla="*/ 2147483646 h 64"/>
              <a:gd name="T12" fmla="*/ 2147483646 w 64"/>
              <a:gd name="T13" fmla="*/ 2147483646 h 64"/>
              <a:gd name="T14" fmla="*/ 2147483646 w 64"/>
              <a:gd name="T15" fmla="*/ 2147483646 h 64"/>
              <a:gd name="T16" fmla="*/ 2147483646 w 64"/>
              <a:gd name="T17" fmla="*/ 2147483646 h 64"/>
              <a:gd name="T18" fmla="*/ 2147483646 w 64"/>
              <a:gd name="T19" fmla="*/ 2147483646 h 64"/>
              <a:gd name="T20" fmla="*/ 2147483646 w 64"/>
              <a:gd name="T21" fmla="*/ 2147483646 h 64"/>
              <a:gd name="T22" fmla="*/ 2147483646 w 64"/>
              <a:gd name="T23" fmla="*/ 2147483646 h 64"/>
              <a:gd name="T24" fmla="*/ 2147483646 w 64"/>
              <a:gd name="T25" fmla="*/ 2147483646 h 64"/>
              <a:gd name="T26" fmla="*/ 2147483646 w 64"/>
              <a:gd name="T27" fmla="*/ 2147483646 h 64"/>
              <a:gd name="T28" fmla="*/ 2147483646 w 64"/>
              <a:gd name="T29" fmla="*/ 2147483646 h 64"/>
              <a:gd name="T30" fmla="*/ 2147483646 w 64"/>
              <a:gd name="T31" fmla="*/ 2147483646 h 64"/>
              <a:gd name="T32" fmla="*/ 2147483646 w 64"/>
              <a:gd name="T33" fmla="*/ 2147483646 h 64"/>
              <a:gd name="T34" fmla="*/ 2147483646 w 64"/>
              <a:gd name="T35" fmla="*/ 2147483646 h 64"/>
              <a:gd name="T36" fmla="*/ 2147483646 w 64"/>
              <a:gd name="T37" fmla="*/ 2147483646 h 64"/>
              <a:gd name="T38" fmla="*/ 2147483646 w 64"/>
              <a:gd name="T39" fmla="*/ 2147483646 h 64"/>
              <a:gd name="T40" fmla="*/ 2147483646 w 64"/>
              <a:gd name="T41" fmla="*/ 2147483646 h 64"/>
              <a:gd name="T42" fmla="*/ 2147483646 w 64"/>
              <a:gd name="T43" fmla="*/ 2147483646 h 64"/>
              <a:gd name="T44" fmla="*/ 2147483646 w 64"/>
              <a:gd name="T45" fmla="*/ 2147483646 h 64"/>
              <a:gd name="T46" fmla="*/ 2147483646 w 64"/>
              <a:gd name="T47" fmla="*/ 2147483646 h 64"/>
              <a:gd name="T48" fmla="*/ 2147483646 w 64"/>
              <a:gd name="T49" fmla="*/ 2147483646 h 64"/>
              <a:gd name="T50" fmla="*/ 2147483646 w 64"/>
              <a:gd name="T51" fmla="*/ 2147483646 h 64"/>
              <a:gd name="T52" fmla="*/ 2147483646 w 64"/>
              <a:gd name="T53" fmla="*/ 2147483646 h 64"/>
              <a:gd name="T54" fmla="*/ 2147483646 w 64"/>
              <a:gd name="T55" fmla="*/ 2147483646 h 64"/>
              <a:gd name="T56" fmla="*/ 2147483646 w 64"/>
              <a:gd name="T57" fmla="*/ 2147483646 h 64"/>
              <a:gd name="T58" fmla="*/ 2147483646 w 64"/>
              <a:gd name="T59" fmla="*/ 2147483646 h 64"/>
              <a:gd name="T60" fmla="*/ 2147483646 w 64"/>
              <a:gd name="T61" fmla="*/ 2147483646 h 64"/>
              <a:gd name="T62" fmla="*/ 2147483646 w 64"/>
              <a:gd name="T63" fmla="*/ 2147483646 h 64"/>
              <a:gd name="T64" fmla="*/ 2147483646 w 64"/>
              <a:gd name="T65" fmla="*/ 2147483646 h 64"/>
              <a:gd name="T66" fmla="*/ 2147483646 w 64"/>
              <a:gd name="T67" fmla="*/ 2147483646 h 64"/>
              <a:gd name="T68" fmla="*/ 2147483646 w 64"/>
              <a:gd name="T69" fmla="*/ 2147483646 h 64"/>
              <a:gd name="T70" fmla="*/ 2147483646 w 64"/>
              <a:gd name="T71" fmla="*/ 2147483646 h 64"/>
              <a:gd name="T72" fmla="*/ 2147483646 w 64"/>
              <a:gd name="T73" fmla="*/ 2147483646 h 64"/>
              <a:gd name="T74" fmla="*/ 2147483646 w 64"/>
              <a:gd name="T75" fmla="*/ 2147483646 h 64"/>
              <a:gd name="T76" fmla="*/ 2147483646 w 64"/>
              <a:gd name="T77" fmla="*/ 2147483646 h 64"/>
              <a:gd name="T78" fmla="*/ 2147483646 w 64"/>
              <a:gd name="T79" fmla="*/ 2147483646 h 64"/>
              <a:gd name="T80" fmla="*/ 2147483646 w 64"/>
              <a:gd name="T81" fmla="*/ 2147483646 h 64"/>
              <a:gd name="T82" fmla="*/ 2147483646 w 64"/>
              <a:gd name="T83" fmla="*/ 2147483646 h 64"/>
              <a:gd name="T84" fmla="*/ 2147483646 w 64"/>
              <a:gd name="T85" fmla="*/ 2147483646 h 64"/>
              <a:gd name="T86" fmla="*/ 2147483646 w 64"/>
              <a:gd name="T87" fmla="*/ 2147483646 h 64"/>
              <a:gd name="T88" fmla="*/ 2147483646 w 64"/>
              <a:gd name="T89" fmla="*/ 2147483646 h 64"/>
              <a:gd name="T90" fmla="*/ 2147483646 w 64"/>
              <a:gd name="T91" fmla="*/ 2147483646 h 64"/>
              <a:gd name="T92" fmla="*/ 2147483646 w 64"/>
              <a:gd name="T93" fmla="*/ 2147483646 h 64"/>
              <a:gd name="T94" fmla="*/ 2147483646 w 64"/>
              <a:gd name="T95" fmla="*/ 2147483646 h 64"/>
              <a:gd name="T96" fmla="*/ 2147483646 w 64"/>
              <a:gd name="T97" fmla="*/ 2147483646 h 64"/>
              <a:gd name="T98" fmla="*/ 2147483646 w 64"/>
              <a:gd name="T99" fmla="*/ 2147483646 h 64"/>
              <a:gd name="T100" fmla="*/ 2147483646 w 64"/>
              <a:gd name="T101" fmla="*/ 2147483646 h 64"/>
              <a:gd name="T102" fmla="*/ 2147483646 w 64"/>
              <a:gd name="T103" fmla="*/ 2147483646 h 64"/>
              <a:gd name="T104" fmla="*/ 2147483646 w 64"/>
              <a:gd name="T105" fmla="*/ 2147483646 h 64"/>
              <a:gd name="T106" fmla="*/ 2147483646 w 64"/>
              <a:gd name="T107" fmla="*/ 2147483646 h 64"/>
              <a:gd name="T108" fmla="*/ 2147483646 w 64"/>
              <a:gd name="T109" fmla="*/ 2147483646 h 64"/>
              <a:gd name="T110" fmla="*/ 2147483646 w 64"/>
              <a:gd name="T111" fmla="*/ 2147483646 h 64"/>
              <a:gd name="T112" fmla="*/ 2147483646 w 64"/>
              <a:gd name="T113" fmla="*/ 2147483646 h 64"/>
              <a:gd name="T114" fmla="*/ 2147483646 w 64"/>
              <a:gd name="T115" fmla="*/ 2147483646 h 64"/>
              <a:gd name="T116" fmla="*/ 2147483646 w 64"/>
              <a:gd name="T117" fmla="*/ 2147483646 h 64"/>
              <a:gd name="T118" fmla="*/ 2147483646 w 64"/>
              <a:gd name="T119" fmla="*/ 2147483646 h 64"/>
              <a:gd name="T120" fmla="*/ 2147483646 w 64"/>
              <a:gd name="T121" fmla="*/ 2147483646 h 64"/>
              <a:gd name="T122" fmla="*/ 2147483646 w 64"/>
              <a:gd name="T123" fmla="*/ 2147483646 h 64"/>
              <a:gd name="T124" fmla="*/ 2147483646 w 64"/>
              <a:gd name="T125" fmla="*/ 2147483646 h 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4" y="34"/>
                </a:moveTo>
                <a:cubicBezTo>
                  <a:pt x="18" y="34"/>
                  <a:pt x="18" y="34"/>
                  <a:pt x="18" y="34"/>
                </a:cubicBezTo>
                <a:cubicBezTo>
                  <a:pt x="19" y="38"/>
                  <a:pt x="19" y="42"/>
                  <a:pt x="20" y="46"/>
                </a:cubicBezTo>
                <a:cubicBezTo>
                  <a:pt x="8" y="46"/>
                  <a:pt x="8" y="46"/>
                  <a:pt x="8" y="46"/>
                </a:cubicBezTo>
                <a:cubicBezTo>
                  <a:pt x="6" y="42"/>
                  <a:pt x="4" y="38"/>
                  <a:pt x="4" y="34"/>
                </a:cubicBezTo>
                <a:close/>
                <a:moveTo>
                  <a:pt x="18" y="30"/>
                </a:moveTo>
                <a:cubicBezTo>
                  <a:pt x="4" y="30"/>
                  <a:pt x="4" y="30"/>
                  <a:pt x="4" y="30"/>
                </a:cubicBezTo>
                <a:cubicBezTo>
                  <a:pt x="4" y="26"/>
                  <a:pt x="6" y="22"/>
                  <a:pt x="8" y="18"/>
                </a:cubicBezTo>
                <a:cubicBezTo>
                  <a:pt x="20" y="18"/>
                  <a:pt x="20" y="18"/>
                  <a:pt x="20" y="18"/>
                </a:cubicBezTo>
                <a:cubicBezTo>
                  <a:pt x="19" y="22"/>
                  <a:pt x="19" y="26"/>
                  <a:pt x="18" y="30"/>
                </a:cubicBezTo>
                <a:close/>
                <a:moveTo>
                  <a:pt x="24" y="18"/>
                </a:moveTo>
                <a:cubicBezTo>
                  <a:pt x="40" y="18"/>
                  <a:pt x="40" y="18"/>
                  <a:pt x="40" y="18"/>
                </a:cubicBezTo>
                <a:cubicBezTo>
                  <a:pt x="41" y="22"/>
                  <a:pt x="41" y="26"/>
                  <a:pt x="42" y="30"/>
                </a:cubicBezTo>
                <a:cubicBezTo>
                  <a:pt x="22" y="30"/>
                  <a:pt x="22" y="30"/>
                  <a:pt x="22" y="30"/>
                </a:cubicBezTo>
                <a:cubicBezTo>
                  <a:pt x="23" y="26"/>
                  <a:pt x="23" y="22"/>
                  <a:pt x="24" y="18"/>
                </a:cubicBezTo>
                <a:close/>
                <a:moveTo>
                  <a:pt x="22" y="34"/>
                </a:moveTo>
                <a:cubicBezTo>
                  <a:pt x="42" y="34"/>
                  <a:pt x="42" y="34"/>
                  <a:pt x="42" y="34"/>
                </a:cubicBezTo>
                <a:cubicBezTo>
                  <a:pt x="41" y="38"/>
                  <a:pt x="41" y="42"/>
                  <a:pt x="40" y="46"/>
                </a:cubicBezTo>
                <a:cubicBezTo>
                  <a:pt x="24" y="46"/>
                  <a:pt x="24" y="46"/>
                  <a:pt x="24" y="46"/>
                </a:cubicBezTo>
                <a:cubicBezTo>
                  <a:pt x="23" y="42"/>
                  <a:pt x="23" y="38"/>
                  <a:pt x="22" y="34"/>
                </a:cubicBezTo>
                <a:close/>
                <a:moveTo>
                  <a:pt x="46" y="34"/>
                </a:moveTo>
                <a:cubicBezTo>
                  <a:pt x="60" y="34"/>
                  <a:pt x="60" y="34"/>
                  <a:pt x="60" y="34"/>
                </a:cubicBezTo>
                <a:cubicBezTo>
                  <a:pt x="60" y="38"/>
                  <a:pt x="58" y="42"/>
                  <a:pt x="56" y="46"/>
                </a:cubicBezTo>
                <a:cubicBezTo>
                  <a:pt x="44" y="46"/>
                  <a:pt x="44" y="46"/>
                  <a:pt x="44" y="46"/>
                </a:cubicBezTo>
                <a:cubicBezTo>
                  <a:pt x="45" y="42"/>
                  <a:pt x="45" y="38"/>
                  <a:pt x="46" y="34"/>
                </a:cubicBezTo>
                <a:close/>
                <a:moveTo>
                  <a:pt x="46" y="30"/>
                </a:moveTo>
                <a:cubicBezTo>
                  <a:pt x="45" y="26"/>
                  <a:pt x="45" y="22"/>
                  <a:pt x="44" y="18"/>
                </a:cubicBezTo>
                <a:cubicBezTo>
                  <a:pt x="56" y="18"/>
                  <a:pt x="56" y="18"/>
                  <a:pt x="56" y="18"/>
                </a:cubicBezTo>
                <a:cubicBezTo>
                  <a:pt x="58" y="22"/>
                  <a:pt x="60" y="26"/>
                  <a:pt x="60" y="30"/>
                </a:cubicBezTo>
                <a:lnTo>
                  <a:pt x="46" y="30"/>
                </a:lnTo>
                <a:close/>
                <a:moveTo>
                  <a:pt x="53" y="14"/>
                </a:moveTo>
                <a:cubicBezTo>
                  <a:pt x="43" y="14"/>
                  <a:pt x="43" y="14"/>
                  <a:pt x="43" y="14"/>
                </a:cubicBezTo>
                <a:cubicBezTo>
                  <a:pt x="42" y="10"/>
                  <a:pt x="41" y="7"/>
                  <a:pt x="41" y="5"/>
                </a:cubicBezTo>
                <a:cubicBezTo>
                  <a:pt x="46" y="7"/>
                  <a:pt x="50" y="10"/>
                  <a:pt x="53" y="14"/>
                </a:cubicBezTo>
                <a:close/>
                <a:moveTo>
                  <a:pt x="36" y="4"/>
                </a:moveTo>
                <a:cubicBezTo>
                  <a:pt x="37" y="6"/>
                  <a:pt x="38" y="10"/>
                  <a:pt x="39" y="14"/>
                </a:cubicBezTo>
                <a:cubicBezTo>
                  <a:pt x="25" y="14"/>
                  <a:pt x="25" y="14"/>
                  <a:pt x="25" y="14"/>
                </a:cubicBezTo>
                <a:cubicBezTo>
                  <a:pt x="26" y="10"/>
                  <a:pt x="27" y="6"/>
                  <a:pt x="28" y="4"/>
                </a:cubicBezTo>
                <a:cubicBezTo>
                  <a:pt x="29" y="4"/>
                  <a:pt x="30" y="4"/>
                  <a:pt x="32" y="4"/>
                </a:cubicBezTo>
                <a:cubicBezTo>
                  <a:pt x="34" y="4"/>
                  <a:pt x="35" y="4"/>
                  <a:pt x="36" y="4"/>
                </a:cubicBezTo>
                <a:close/>
                <a:moveTo>
                  <a:pt x="23" y="5"/>
                </a:moveTo>
                <a:cubicBezTo>
                  <a:pt x="23" y="7"/>
                  <a:pt x="22" y="10"/>
                  <a:pt x="21" y="14"/>
                </a:cubicBezTo>
                <a:cubicBezTo>
                  <a:pt x="11" y="14"/>
                  <a:pt x="11" y="14"/>
                  <a:pt x="11" y="14"/>
                </a:cubicBezTo>
                <a:cubicBezTo>
                  <a:pt x="14" y="10"/>
                  <a:pt x="18" y="7"/>
                  <a:pt x="23" y="5"/>
                </a:cubicBezTo>
                <a:close/>
                <a:moveTo>
                  <a:pt x="11" y="50"/>
                </a:moveTo>
                <a:cubicBezTo>
                  <a:pt x="21" y="50"/>
                  <a:pt x="21" y="50"/>
                  <a:pt x="21" y="50"/>
                </a:cubicBezTo>
                <a:cubicBezTo>
                  <a:pt x="22" y="54"/>
                  <a:pt x="23" y="57"/>
                  <a:pt x="23" y="59"/>
                </a:cubicBezTo>
                <a:cubicBezTo>
                  <a:pt x="18" y="57"/>
                  <a:pt x="14" y="54"/>
                  <a:pt x="11" y="50"/>
                </a:cubicBezTo>
                <a:close/>
                <a:moveTo>
                  <a:pt x="28" y="60"/>
                </a:moveTo>
                <a:cubicBezTo>
                  <a:pt x="27" y="58"/>
                  <a:pt x="26" y="54"/>
                  <a:pt x="25" y="50"/>
                </a:cubicBezTo>
                <a:cubicBezTo>
                  <a:pt x="39" y="50"/>
                  <a:pt x="39" y="50"/>
                  <a:pt x="39" y="50"/>
                </a:cubicBezTo>
                <a:cubicBezTo>
                  <a:pt x="38" y="54"/>
                  <a:pt x="37" y="58"/>
                  <a:pt x="36" y="60"/>
                </a:cubicBezTo>
                <a:cubicBezTo>
                  <a:pt x="35" y="60"/>
                  <a:pt x="34" y="60"/>
                  <a:pt x="32" y="60"/>
                </a:cubicBezTo>
                <a:cubicBezTo>
                  <a:pt x="30" y="60"/>
                  <a:pt x="29" y="60"/>
                  <a:pt x="28" y="60"/>
                </a:cubicBezTo>
                <a:close/>
                <a:moveTo>
                  <a:pt x="41" y="59"/>
                </a:moveTo>
                <a:cubicBezTo>
                  <a:pt x="41" y="57"/>
                  <a:pt x="42" y="54"/>
                  <a:pt x="43" y="50"/>
                </a:cubicBezTo>
                <a:cubicBezTo>
                  <a:pt x="53" y="50"/>
                  <a:pt x="53" y="50"/>
                  <a:pt x="53" y="50"/>
                </a:cubicBezTo>
                <a:cubicBezTo>
                  <a:pt x="50" y="54"/>
                  <a:pt x="46" y="57"/>
                  <a:pt x="41" y="5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44" name="椭圆 25"/>
          <p:cNvSpPr>
            <a:spLocks noChangeArrowheads="1"/>
          </p:cNvSpPr>
          <p:nvPr/>
        </p:nvSpPr>
        <p:spPr bwMode="auto">
          <a:xfrm flipH="1">
            <a:off x="6516689" y="2465390"/>
            <a:ext cx="230187" cy="230187"/>
          </a:xfrm>
          <a:prstGeom prst="ellipse">
            <a:avLst/>
          </a:prstGeom>
          <a:solidFill>
            <a:srgbClr val="FD7400"/>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600">
              <a:solidFill>
                <a:srgbClr val="FFFFFF"/>
              </a:solidFill>
              <a:latin typeface="Arial" panose="020B0604020202020204" pitchFamily="34" charset="0"/>
              <a:ea typeface="宋体" panose="02010600030101010101" pitchFamily="2" charset="-122"/>
            </a:endParaRPr>
          </a:p>
        </p:txBody>
      </p:sp>
      <p:sp>
        <p:nvSpPr>
          <p:cNvPr id="30745" name="椭圆 26"/>
          <p:cNvSpPr>
            <a:spLocks noChangeArrowheads="1"/>
          </p:cNvSpPr>
          <p:nvPr/>
        </p:nvSpPr>
        <p:spPr bwMode="auto">
          <a:xfrm flipH="1">
            <a:off x="6516689" y="3403600"/>
            <a:ext cx="230187" cy="228600"/>
          </a:xfrm>
          <a:prstGeom prst="ellipse">
            <a:avLst/>
          </a:prstGeom>
          <a:solidFill>
            <a:srgbClr val="FD7400"/>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600">
              <a:solidFill>
                <a:srgbClr val="FFFFFF"/>
              </a:solidFill>
              <a:latin typeface="Arial" panose="020B0604020202020204" pitchFamily="34" charset="0"/>
              <a:ea typeface="宋体" panose="02010600030101010101" pitchFamily="2" charset="-122"/>
            </a:endParaRPr>
          </a:p>
        </p:txBody>
      </p:sp>
      <p:sp>
        <p:nvSpPr>
          <p:cNvPr id="30746" name="椭圆 27"/>
          <p:cNvSpPr>
            <a:spLocks noChangeArrowheads="1"/>
          </p:cNvSpPr>
          <p:nvPr/>
        </p:nvSpPr>
        <p:spPr bwMode="auto">
          <a:xfrm flipH="1">
            <a:off x="6516689" y="4341813"/>
            <a:ext cx="230187" cy="228600"/>
          </a:xfrm>
          <a:prstGeom prst="ellipse">
            <a:avLst/>
          </a:prstGeom>
          <a:solidFill>
            <a:srgbClr val="FD7400"/>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600">
              <a:solidFill>
                <a:srgbClr val="FFFFFF"/>
              </a:solidFill>
              <a:latin typeface="Arial" panose="020B0604020202020204" pitchFamily="34" charset="0"/>
              <a:ea typeface="宋体" panose="02010600030101010101" pitchFamily="2" charset="-122"/>
            </a:endParaRPr>
          </a:p>
        </p:txBody>
      </p:sp>
      <p:sp>
        <p:nvSpPr>
          <p:cNvPr id="30747" name="椭圆 28"/>
          <p:cNvSpPr>
            <a:spLocks noChangeArrowheads="1"/>
          </p:cNvSpPr>
          <p:nvPr/>
        </p:nvSpPr>
        <p:spPr bwMode="auto">
          <a:xfrm flipH="1">
            <a:off x="6516689" y="5280025"/>
            <a:ext cx="230187" cy="228600"/>
          </a:xfrm>
          <a:prstGeom prst="ellipse">
            <a:avLst/>
          </a:prstGeom>
          <a:solidFill>
            <a:srgbClr val="FD7400"/>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600">
              <a:solidFill>
                <a:srgbClr val="FFFFFF"/>
              </a:solidFill>
              <a:latin typeface="Arial" panose="020B0604020202020204" pitchFamily="34" charset="0"/>
              <a:ea typeface="宋体" panose="02010600030101010101" pitchFamily="2" charset="-122"/>
            </a:endParaRPr>
          </a:p>
        </p:txBody>
      </p:sp>
      <p:sp>
        <p:nvSpPr>
          <p:cNvPr id="30748" name="矩形 29"/>
          <p:cNvSpPr>
            <a:spLocks noChangeArrowheads="1"/>
          </p:cNvSpPr>
          <p:nvPr/>
        </p:nvSpPr>
        <p:spPr bwMode="auto">
          <a:xfrm>
            <a:off x="6843714" y="2278065"/>
            <a:ext cx="4508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a:solidFill>
                  <a:schemeClr val="bg1"/>
                </a:solidFill>
              </a:rPr>
              <a:t>Donec sollicitudin molestie malesuada. Donec rutrum congue leo eget malesuada.</a:t>
            </a:r>
            <a:endParaRPr lang="zh-CN" altLang="en-US" sz="1400">
              <a:solidFill>
                <a:schemeClr val="bg1"/>
              </a:solidFill>
            </a:endParaRPr>
          </a:p>
        </p:txBody>
      </p:sp>
      <p:sp>
        <p:nvSpPr>
          <p:cNvPr id="30749" name="矩形 30"/>
          <p:cNvSpPr>
            <a:spLocks noChangeArrowheads="1"/>
          </p:cNvSpPr>
          <p:nvPr/>
        </p:nvSpPr>
        <p:spPr bwMode="auto">
          <a:xfrm>
            <a:off x="6843714" y="3206752"/>
            <a:ext cx="4508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a:solidFill>
                  <a:schemeClr val="bg1"/>
                </a:solidFill>
              </a:rPr>
              <a:t>Donec sollicitudin molestie malesuada. Donec rutrum congue leo eget malesuada.</a:t>
            </a:r>
            <a:endParaRPr lang="zh-CN" altLang="en-US" sz="1400">
              <a:solidFill>
                <a:schemeClr val="bg1"/>
              </a:solidFill>
            </a:endParaRPr>
          </a:p>
        </p:txBody>
      </p:sp>
      <p:sp>
        <p:nvSpPr>
          <p:cNvPr id="30750" name="矩形 31"/>
          <p:cNvSpPr>
            <a:spLocks noChangeArrowheads="1"/>
          </p:cNvSpPr>
          <p:nvPr/>
        </p:nvSpPr>
        <p:spPr bwMode="auto">
          <a:xfrm>
            <a:off x="6843714" y="5065715"/>
            <a:ext cx="45085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a:solidFill>
                  <a:schemeClr val="bg1"/>
                </a:solidFill>
              </a:rPr>
              <a:t>Donec sollicitudin molestie malesuada. Donec rutrum congue leo eget malesuada.</a:t>
            </a:r>
            <a:endParaRPr lang="zh-CN" altLang="en-US" sz="1400">
              <a:solidFill>
                <a:schemeClr val="bg1"/>
              </a:solidFill>
            </a:endParaRPr>
          </a:p>
        </p:txBody>
      </p:sp>
      <p:sp>
        <p:nvSpPr>
          <p:cNvPr id="30751" name="矩形 32"/>
          <p:cNvSpPr>
            <a:spLocks noChangeArrowheads="1"/>
          </p:cNvSpPr>
          <p:nvPr/>
        </p:nvSpPr>
        <p:spPr bwMode="auto">
          <a:xfrm>
            <a:off x="6843714" y="4137025"/>
            <a:ext cx="45085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a:solidFill>
                  <a:schemeClr val="bg1"/>
                </a:solidFill>
              </a:rPr>
              <a:t>Donec sollicitudin molestie malesuada. Donec rutrum congue leo eget malesuada.</a:t>
            </a:r>
            <a:endParaRPr lang="zh-CN" altLang="en-US" sz="1400">
              <a:solidFill>
                <a:schemeClr val="bg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1746" name="矩形 5"/>
          <p:cNvSpPr>
            <a:spLocks noChangeArrowheads="1"/>
          </p:cNvSpPr>
          <p:nvPr/>
        </p:nvSpPr>
        <p:spPr bwMode="auto">
          <a:xfrm>
            <a:off x="0" y="6200777"/>
            <a:ext cx="12192000" cy="657225"/>
          </a:xfrm>
          <a:prstGeom prst="rect">
            <a:avLst/>
          </a:prstGeom>
          <a:gradFill rotWithShape="1">
            <a:gsLst>
              <a:gs pos="0">
                <a:srgbClr val="4F4C3F"/>
              </a:gs>
              <a:gs pos="53999">
                <a:srgbClr val="6D695C"/>
              </a:gs>
              <a:gs pos="100000">
                <a:srgbClr val="6D695C"/>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1747" name="矩形 47"/>
          <p:cNvSpPr>
            <a:spLocks noChangeArrowheads="1"/>
          </p:cNvSpPr>
          <p:nvPr/>
        </p:nvSpPr>
        <p:spPr bwMode="auto">
          <a:xfrm>
            <a:off x="1487490" y="4143375"/>
            <a:ext cx="1730375" cy="268288"/>
          </a:xfrm>
          <a:prstGeom prst="rect">
            <a:avLst/>
          </a:prstGeom>
          <a:solidFill>
            <a:srgbClr val="BEDB39"/>
          </a:solidFill>
          <a:ln w="28575">
            <a:solidFill>
              <a:srgbClr val="5A5748"/>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1748" name="标题 3"/>
          <p:cNvSpPr>
            <a:spLocks noGrp="1" noChangeArrowheads="1"/>
          </p:cNvSpPr>
          <p:nvPr>
            <p:ph type="title"/>
          </p:nvPr>
        </p:nvSpPr>
        <p:spPr>
          <a:xfrm>
            <a:off x="838201" y="365127"/>
            <a:ext cx="5467351" cy="1325563"/>
          </a:xfrm>
        </p:spPr>
        <p:txBody>
          <a:bodyPr anchor="b"/>
          <a:lstStyle/>
          <a:p>
            <a:pPr eaLnBrk="1" hangingPunct="1"/>
            <a:r>
              <a:rPr lang="en-US" altLang="zh-CN" sz="3200" b="1" dirty="0" smtClean="0">
                <a:solidFill>
                  <a:srgbClr val="FD7400"/>
                </a:solidFill>
              </a:rPr>
              <a:t>Work</a:t>
            </a:r>
            <a:r>
              <a:rPr lang="zh-CN" altLang="en-US" sz="3200" dirty="0" smtClean="0"/>
              <a:t/>
            </a:r>
            <a:br>
              <a:rPr lang="zh-CN" altLang="en-US" sz="3200" dirty="0" smtClean="0"/>
            </a:br>
            <a:endParaRPr lang="zh-CN" altLang="en-US" sz="1400" b="1" dirty="0" smtClean="0">
              <a:solidFill>
                <a:schemeClr val="bg1"/>
              </a:solidFill>
            </a:endParaRPr>
          </a:p>
        </p:txBody>
      </p:sp>
      <p:sp>
        <p:nvSpPr>
          <p:cNvPr id="31749" name="文本占位符 4"/>
          <p:cNvSpPr>
            <a:spLocks noGrp="1" noChangeArrowheads="1"/>
          </p:cNvSpPr>
          <p:nvPr>
            <p:ph sz="quarter" idx="4294967295"/>
          </p:nvPr>
        </p:nvSpPr>
        <p:spPr>
          <a:xfrm>
            <a:off x="66865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Home</a:t>
            </a:r>
            <a:endParaRPr lang="zh-CN" altLang="en-US" sz="1200" b="1" smtClean="0">
              <a:solidFill>
                <a:schemeClr val="bg1"/>
              </a:solidFill>
            </a:endParaRPr>
          </a:p>
        </p:txBody>
      </p:sp>
      <p:sp>
        <p:nvSpPr>
          <p:cNvPr id="31750" name="文本占位符 5"/>
          <p:cNvSpPr>
            <a:spLocks noGrp="1" noChangeArrowheads="1"/>
          </p:cNvSpPr>
          <p:nvPr>
            <p:ph sz="quarter" idx="4294967295"/>
          </p:nvPr>
        </p:nvSpPr>
        <p:spPr>
          <a:xfrm>
            <a:off x="7427913" y="1163638"/>
            <a:ext cx="781051"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About us</a:t>
            </a:r>
            <a:endParaRPr lang="zh-CN" altLang="en-US" sz="1200" b="1" smtClean="0">
              <a:solidFill>
                <a:schemeClr val="bg1"/>
              </a:solidFill>
            </a:endParaRPr>
          </a:p>
        </p:txBody>
      </p:sp>
      <p:sp>
        <p:nvSpPr>
          <p:cNvPr id="31751" name="文本占位符 6"/>
          <p:cNvSpPr>
            <a:spLocks noGrp="1" noChangeArrowheads="1"/>
          </p:cNvSpPr>
          <p:nvPr>
            <p:ph sz="quarter" idx="4294967295"/>
          </p:nvPr>
        </p:nvSpPr>
        <p:spPr>
          <a:xfrm>
            <a:off x="82486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Team</a:t>
            </a:r>
            <a:endParaRPr lang="zh-CN" altLang="en-US" sz="1200" b="1" smtClean="0">
              <a:solidFill>
                <a:schemeClr val="bg1"/>
              </a:solidFill>
            </a:endParaRPr>
          </a:p>
        </p:txBody>
      </p:sp>
      <p:sp>
        <p:nvSpPr>
          <p:cNvPr id="31752" name="文本占位符 7"/>
          <p:cNvSpPr>
            <a:spLocks noGrp="1" noChangeArrowheads="1"/>
          </p:cNvSpPr>
          <p:nvPr>
            <p:ph sz="quarter" idx="4294967295"/>
          </p:nvPr>
        </p:nvSpPr>
        <p:spPr>
          <a:xfrm>
            <a:off x="9031288"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rgbClr val="FD7400"/>
                </a:solidFill>
              </a:rPr>
              <a:t>Work</a:t>
            </a:r>
            <a:endParaRPr lang="zh-CN" altLang="en-US" sz="1200" b="1" smtClean="0">
              <a:solidFill>
                <a:srgbClr val="FD7400"/>
              </a:solidFill>
            </a:endParaRPr>
          </a:p>
        </p:txBody>
      </p:sp>
      <p:sp>
        <p:nvSpPr>
          <p:cNvPr id="31753" name="文本占位符 8"/>
          <p:cNvSpPr>
            <a:spLocks noGrp="1" noChangeArrowheads="1"/>
          </p:cNvSpPr>
          <p:nvPr>
            <p:ph sz="quarter" idx="4294967295"/>
          </p:nvPr>
        </p:nvSpPr>
        <p:spPr>
          <a:xfrm>
            <a:off x="9812337"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Data</a:t>
            </a:r>
            <a:endParaRPr lang="zh-CN" altLang="en-US" sz="1200" b="1" smtClean="0">
              <a:solidFill>
                <a:schemeClr val="bg1"/>
              </a:solidFill>
            </a:endParaRPr>
          </a:p>
        </p:txBody>
      </p:sp>
      <p:sp>
        <p:nvSpPr>
          <p:cNvPr id="31754" name="文本占位符 1"/>
          <p:cNvSpPr>
            <a:spLocks noGrp="1" noChangeArrowheads="1"/>
          </p:cNvSpPr>
          <p:nvPr>
            <p:ph sz="quarter" idx="4294967295"/>
          </p:nvPr>
        </p:nvSpPr>
        <p:spPr>
          <a:xfrm>
            <a:off x="10583863" y="1162052"/>
            <a:ext cx="741363" cy="347663"/>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Others</a:t>
            </a:r>
            <a:endParaRPr lang="zh-CN" altLang="en-US" sz="1200" b="1" smtClean="0">
              <a:solidFill>
                <a:schemeClr val="bg1"/>
              </a:solidFill>
            </a:endParaRPr>
          </a:p>
        </p:txBody>
      </p:sp>
      <p:sp>
        <p:nvSpPr>
          <p:cNvPr id="31755" name="矩形 9"/>
          <p:cNvSpPr>
            <a:spLocks noChangeArrowheads="1"/>
          </p:cNvSpPr>
          <p:nvPr/>
        </p:nvSpPr>
        <p:spPr bwMode="auto">
          <a:xfrm>
            <a:off x="1139826" y="2254250"/>
            <a:ext cx="43672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D7400"/>
                </a:solidFill>
              </a:rPr>
              <a:t>VESTIBULUM ANTE IPSUM FAUCIBUS ORCI</a:t>
            </a:r>
          </a:p>
        </p:txBody>
      </p:sp>
      <p:sp>
        <p:nvSpPr>
          <p:cNvPr id="31756" name="矩形 10"/>
          <p:cNvSpPr>
            <a:spLocks noChangeArrowheads="1"/>
          </p:cNvSpPr>
          <p:nvPr/>
        </p:nvSpPr>
        <p:spPr bwMode="auto">
          <a:xfrm>
            <a:off x="1162052" y="3076577"/>
            <a:ext cx="4365625"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a:solidFill>
                  <a:schemeClr val="bg1"/>
                </a:solidFill>
              </a:rPr>
              <a:t>Vestibulum ante ipsum primis in faucibus orci luctus et ultrices posuere cubilia Curae; Donec velit neque, auctor sit amet</a:t>
            </a:r>
          </a:p>
        </p:txBody>
      </p:sp>
      <p:grpSp>
        <p:nvGrpSpPr>
          <p:cNvPr id="31757" name="Group 13"/>
          <p:cNvGrpSpPr>
            <a:grpSpLocks/>
          </p:cNvGrpSpPr>
          <p:nvPr/>
        </p:nvGrpSpPr>
        <p:grpSpPr bwMode="auto">
          <a:xfrm>
            <a:off x="2063751" y="4143375"/>
            <a:ext cx="3586163" cy="268288"/>
            <a:chOff x="0" y="0"/>
            <a:chExt cx="3586528" cy="269472"/>
          </a:xfrm>
        </p:grpSpPr>
        <p:sp>
          <p:nvSpPr>
            <p:cNvPr id="31789" name="矩形 13"/>
            <p:cNvSpPr>
              <a:spLocks noChangeArrowheads="1"/>
            </p:cNvSpPr>
            <p:nvPr/>
          </p:nvSpPr>
          <p:spPr bwMode="auto">
            <a:xfrm>
              <a:off x="0" y="0"/>
              <a:ext cx="1730327" cy="269472"/>
            </a:xfrm>
            <a:prstGeom prst="rect">
              <a:avLst/>
            </a:prstGeom>
            <a:solidFill>
              <a:srgbClr val="BEDB39"/>
            </a:solidFill>
            <a:ln w="28575">
              <a:solidFill>
                <a:srgbClr val="5A5748"/>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1790" name="矩形 14"/>
            <p:cNvSpPr>
              <a:spLocks noChangeArrowheads="1"/>
            </p:cNvSpPr>
            <p:nvPr/>
          </p:nvSpPr>
          <p:spPr bwMode="auto">
            <a:xfrm>
              <a:off x="1246598" y="0"/>
              <a:ext cx="1730327" cy="269472"/>
            </a:xfrm>
            <a:prstGeom prst="rect">
              <a:avLst/>
            </a:prstGeom>
            <a:solidFill>
              <a:srgbClr val="BEDB39"/>
            </a:solidFill>
            <a:ln w="28575">
              <a:solidFill>
                <a:srgbClr val="5A5748"/>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1791" name="矩形 15"/>
            <p:cNvSpPr>
              <a:spLocks noChangeArrowheads="1"/>
            </p:cNvSpPr>
            <p:nvPr/>
          </p:nvSpPr>
          <p:spPr bwMode="auto">
            <a:xfrm>
              <a:off x="1856201" y="0"/>
              <a:ext cx="1730327" cy="269472"/>
            </a:xfrm>
            <a:prstGeom prst="rect">
              <a:avLst/>
            </a:prstGeom>
            <a:solidFill>
              <a:srgbClr val="BEDB39"/>
            </a:solidFill>
            <a:ln w="28575">
              <a:solidFill>
                <a:srgbClr val="5A5748"/>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grpSp>
      <p:sp>
        <p:nvSpPr>
          <p:cNvPr id="31758" name="矩形 16"/>
          <p:cNvSpPr>
            <a:spLocks noChangeArrowheads="1"/>
          </p:cNvSpPr>
          <p:nvPr/>
        </p:nvSpPr>
        <p:spPr bwMode="auto">
          <a:xfrm>
            <a:off x="974726" y="4810127"/>
            <a:ext cx="11461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a:solidFill>
                  <a:schemeClr val="bg2"/>
                </a:solidFill>
              </a:rPr>
              <a:t>Vestibulum ante ipsum primis in faucibus orci</a:t>
            </a:r>
          </a:p>
        </p:txBody>
      </p:sp>
      <p:sp>
        <p:nvSpPr>
          <p:cNvPr id="31759" name="矩形 17"/>
          <p:cNvSpPr>
            <a:spLocks noChangeArrowheads="1"/>
          </p:cNvSpPr>
          <p:nvPr/>
        </p:nvSpPr>
        <p:spPr bwMode="auto">
          <a:xfrm>
            <a:off x="984251" y="4611690"/>
            <a:ext cx="104355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200" b="1">
                <a:solidFill>
                  <a:schemeClr val="bg2"/>
                </a:solidFill>
              </a:rPr>
              <a:t>DESCRIPTION</a:t>
            </a:r>
            <a:endParaRPr lang="zh-CN" altLang="en-US" sz="1200" b="1">
              <a:solidFill>
                <a:schemeClr val="bg2"/>
              </a:solidFill>
            </a:endParaRPr>
          </a:p>
        </p:txBody>
      </p:sp>
      <p:sp>
        <p:nvSpPr>
          <p:cNvPr id="31760" name="矩形 18"/>
          <p:cNvSpPr>
            <a:spLocks noChangeArrowheads="1"/>
          </p:cNvSpPr>
          <p:nvPr/>
        </p:nvSpPr>
        <p:spPr bwMode="auto">
          <a:xfrm>
            <a:off x="2165351" y="4810127"/>
            <a:ext cx="11461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a:solidFill>
                  <a:schemeClr val="bg2"/>
                </a:solidFill>
              </a:rPr>
              <a:t>Vestibulum ante ipsum primis in faucibus orci</a:t>
            </a:r>
          </a:p>
        </p:txBody>
      </p:sp>
      <p:sp>
        <p:nvSpPr>
          <p:cNvPr id="31761" name="矩形 19"/>
          <p:cNvSpPr>
            <a:spLocks noChangeArrowheads="1"/>
          </p:cNvSpPr>
          <p:nvPr/>
        </p:nvSpPr>
        <p:spPr bwMode="auto">
          <a:xfrm>
            <a:off x="2174877" y="4611690"/>
            <a:ext cx="104355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200" b="1">
                <a:solidFill>
                  <a:schemeClr val="bg2"/>
                </a:solidFill>
              </a:rPr>
              <a:t>DESCRIPTION</a:t>
            </a:r>
            <a:endParaRPr lang="zh-CN" altLang="en-US" sz="1200" b="1">
              <a:solidFill>
                <a:schemeClr val="bg2"/>
              </a:solidFill>
            </a:endParaRPr>
          </a:p>
        </p:txBody>
      </p:sp>
      <p:sp>
        <p:nvSpPr>
          <p:cNvPr id="31762" name="矩形 20"/>
          <p:cNvSpPr>
            <a:spLocks noChangeArrowheads="1"/>
          </p:cNvSpPr>
          <p:nvPr/>
        </p:nvSpPr>
        <p:spPr bwMode="auto">
          <a:xfrm>
            <a:off x="3354388" y="4810127"/>
            <a:ext cx="114776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a:solidFill>
                  <a:schemeClr val="bg2"/>
                </a:solidFill>
              </a:rPr>
              <a:t>Vestibulum ante ipsum primis in faucibus orci</a:t>
            </a:r>
          </a:p>
        </p:txBody>
      </p:sp>
      <p:sp>
        <p:nvSpPr>
          <p:cNvPr id="31763" name="矩形 21"/>
          <p:cNvSpPr>
            <a:spLocks noChangeArrowheads="1"/>
          </p:cNvSpPr>
          <p:nvPr/>
        </p:nvSpPr>
        <p:spPr bwMode="auto">
          <a:xfrm>
            <a:off x="3363914" y="4611690"/>
            <a:ext cx="104355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200" b="1">
                <a:solidFill>
                  <a:schemeClr val="bg2"/>
                </a:solidFill>
              </a:rPr>
              <a:t>DESCRIPTION</a:t>
            </a:r>
            <a:endParaRPr lang="zh-CN" altLang="en-US" sz="1200" b="1">
              <a:solidFill>
                <a:schemeClr val="bg2"/>
              </a:solidFill>
            </a:endParaRPr>
          </a:p>
        </p:txBody>
      </p:sp>
      <p:sp>
        <p:nvSpPr>
          <p:cNvPr id="31764" name="矩形 22"/>
          <p:cNvSpPr>
            <a:spLocks noChangeArrowheads="1"/>
          </p:cNvSpPr>
          <p:nvPr/>
        </p:nvSpPr>
        <p:spPr bwMode="auto">
          <a:xfrm>
            <a:off x="4545014" y="4810127"/>
            <a:ext cx="11461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a:solidFill>
                  <a:schemeClr val="bg2"/>
                </a:solidFill>
              </a:rPr>
              <a:t>Vestibulum ante ipsum primis in faucibus orci</a:t>
            </a:r>
          </a:p>
        </p:txBody>
      </p:sp>
      <p:sp>
        <p:nvSpPr>
          <p:cNvPr id="31765" name="矩形 23"/>
          <p:cNvSpPr>
            <a:spLocks noChangeArrowheads="1"/>
          </p:cNvSpPr>
          <p:nvPr/>
        </p:nvSpPr>
        <p:spPr bwMode="auto">
          <a:xfrm>
            <a:off x="4554538" y="4611690"/>
            <a:ext cx="104355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200" b="1">
                <a:solidFill>
                  <a:schemeClr val="bg2"/>
                </a:solidFill>
              </a:rPr>
              <a:t>DESCRIPTION</a:t>
            </a:r>
            <a:endParaRPr lang="zh-CN" altLang="en-US" sz="1200" b="1">
              <a:solidFill>
                <a:schemeClr val="bg2"/>
              </a:solidFill>
            </a:endParaRPr>
          </a:p>
        </p:txBody>
      </p:sp>
      <p:sp>
        <p:nvSpPr>
          <p:cNvPr id="31766" name="矩形 24"/>
          <p:cNvSpPr>
            <a:spLocks noChangeArrowheads="1"/>
          </p:cNvSpPr>
          <p:nvPr/>
        </p:nvSpPr>
        <p:spPr bwMode="auto">
          <a:xfrm rot="2096020">
            <a:off x="8107363" y="3157540"/>
            <a:ext cx="201612" cy="542925"/>
          </a:xfrm>
          <a:prstGeom prst="rect">
            <a:avLst/>
          </a:prstGeom>
          <a:solidFill>
            <a:srgbClr val="FD740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1767" name="矩形 25"/>
          <p:cNvSpPr>
            <a:spLocks noChangeArrowheads="1"/>
          </p:cNvSpPr>
          <p:nvPr/>
        </p:nvSpPr>
        <p:spPr bwMode="auto">
          <a:xfrm rot="10234085">
            <a:off x="9236076" y="4362452"/>
            <a:ext cx="201613" cy="542925"/>
          </a:xfrm>
          <a:prstGeom prst="rect">
            <a:avLst/>
          </a:prstGeom>
          <a:solidFill>
            <a:srgbClr val="FD740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1768" name="矩形 26"/>
          <p:cNvSpPr>
            <a:spLocks noChangeArrowheads="1"/>
          </p:cNvSpPr>
          <p:nvPr/>
        </p:nvSpPr>
        <p:spPr bwMode="auto">
          <a:xfrm rot="5400000">
            <a:off x="8443913" y="3668713"/>
            <a:ext cx="203200" cy="542925"/>
          </a:xfrm>
          <a:prstGeom prst="rect">
            <a:avLst/>
          </a:prstGeom>
          <a:solidFill>
            <a:srgbClr val="FD740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grpSp>
        <p:nvGrpSpPr>
          <p:cNvPr id="31769" name="Group 28"/>
          <p:cNvGrpSpPr>
            <a:grpSpLocks/>
          </p:cNvGrpSpPr>
          <p:nvPr/>
        </p:nvGrpSpPr>
        <p:grpSpPr bwMode="auto">
          <a:xfrm>
            <a:off x="7988301" y="2266952"/>
            <a:ext cx="1165225" cy="1165225"/>
            <a:chOff x="0" y="0"/>
            <a:chExt cx="1165409" cy="1165409"/>
          </a:xfrm>
        </p:grpSpPr>
        <p:sp>
          <p:nvSpPr>
            <p:cNvPr id="31786" name="椭圆 28"/>
            <p:cNvSpPr>
              <a:spLocks noChangeArrowheads="1"/>
            </p:cNvSpPr>
            <p:nvPr/>
          </p:nvSpPr>
          <p:spPr bwMode="auto">
            <a:xfrm>
              <a:off x="92050" y="92050"/>
              <a:ext cx="981308" cy="981308"/>
            </a:xfrm>
            <a:prstGeom prst="ellipse">
              <a:avLst/>
            </a:prstGeom>
            <a:solidFill>
              <a:srgbClr val="FD7400"/>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1787" name="椭圆 29"/>
            <p:cNvSpPr>
              <a:spLocks noChangeArrowheads="1"/>
            </p:cNvSpPr>
            <p:nvPr/>
          </p:nvSpPr>
          <p:spPr bwMode="auto">
            <a:xfrm>
              <a:off x="180488" y="180488"/>
              <a:ext cx="804432" cy="804432"/>
            </a:xfrm>
            <a:prstGeom prst="ellipse">
              <a:avLst/>
            </a:prstGeom>
            <a:solidFill>
              <a:schemeClr val="bg1"/>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1788" name="椭圆 30"/>
            <p:cNvSpPr>
              <a:spLocks noChangeArrowheads="1"/>
            </p:cNvSpPr>
            <p:nvPr/>
          </p:nvSpPr>
          <p:spPr bwMode="auto">
            <a:xfrm>
              <a:off x="0" y="0"/>
              <a:ext cx="1165409" cy="1165409"/>
            </a:xfrm>
            <a:prstGeom prst="ellipse">
              <a:avLst/>
            </a:prstGeom>
            <a:noFill/>
            <a:ln w="12700">
              <a:solidFill>
                <a:schemeClr val="bg1"/>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grpSp>
      <p:grpSp>
        <p:nvGrpSpPr>
          <p:cNvPr id="31770" name="Group 32"/>
          <p:cNvGrpSpPr>
            <a:grpSpLocks/>
          </p:cNvGrpSpPr>
          <p:nvPr/>
        </p:nvGrpSpPr>
        <p:grpSpPr bwMode="auto">
          <a:xfrm>
            <a:off x="7312026" y="3333752"/>
            <a:ext cx="1165225" cy="1165225"/>
            <a:chOff x="0" y="0"/>
            <a:chExt cx="1165409" cy="1165409"/>
          </a:xfrm>
        </p:grpSpPr>
        <p:sp>
          <p:nvSpPr>
            <p:cNvPr id="31784" name="椭圆 32"/>
            <p:cNvSpPr>
              <a:spLocks noChangeArrowheads="1"/>
            </p:cNvSpPr>
            <p:nvPr/>
          </p:nvSpPr>
          <p:spPr bwMode="auto">
            <a:xfrm>
              <a:off x="92050" y="92050"/>
              <a:ext cx="981308" cy="981308"/>
            </a:xfrm>
            <a:prstGeom prst="ellipse">
              <a:avLst/>
            </a:prstGeom>
            <a:solidFill>
              <a:srgbClr val="FD7400"/>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1785" name="椭圆 33"/>
            <p:cNvSpPr>
              <a:spLocks noChangeArrowheads="1"/>
            </p:cNvSpPr>
            <p:nvPr/>
          </p:nvSpPr>
          <p:spPr bwMode="auto">
            <a:xfrm>
              <a:off x="0" y="0"/>
              <a:ext cx="1165409" cy="1165409"/>
            </a:xfrm>
            <a:prstGeom prst="ellipse">
              <a:avLst/>
            </a:prstGeom>
            <a:noFill/>
            <a:ln w="12700">
              <a:solidFill>
                <a:schemeClr val="bg1"/>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grpSp>
      <p:grpSp>
        <p:nvGrpSpPr>
          <p:cNvPr id="31771" name="Group 35"/>
          <p:cNvGrpSpPr>
            <a:grpSpLocks/>
          </p:cNvGrpSpPr>
          <p:nvPr/>
        </p:nvGrpSpPr>
        <p:grpSpPr bwMode="auto">
          <a:xfrm>
            <a:off x="8596314" y="3362327"/>
            <a:ext cx="1165225" cy="1165225"/>
            <a:chOff x="0" y="0"/>
            <a:chExt cx="1165409" cy="1165409"/>
          </a:xfrm>
        </p:grpSpPr>
        <p:sp>
          <p:nvSpPr>
            <p:cNvPr id="31781" name="椭圆 35"/>
            <p:cNvSpPr>
              <a:spLocks noChangeArrowheads="1"/>
            </p:cNvSpPr>
            <p:nvPr/>
          </p:nvSpPr>
          <p:spPr bwMode="auto">
            <a:xfrm>
              <a:off x="92050" y="92050"/>
              <a:ext cx="981308" cy="981308"/>
            </a:xfrm>
            <a:prstGeom prst="ellipse">
              <a:avLst/>
            </a:prstGeom>
            <a:solidFill>
              <a:srgbClr val="FD7400"/>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1782" name="椭圆 36"/>
            <p:cNvSpPr>
              <a:spLocks noChangeArrowheads="1"/>
            </p:cNvSpPr>
            <p:nvPr/>
          </p:nvSpPr>
          <p:spPr bwMode="auto">
            <a:xfrm>
              <a:off x="180488" y="180488"/>
              <a:ext cx="804432" cy="804432"/>
            </a:xfrm>
            <a:prstGeom prst="ellipse">
              <a:avLst/>
            </a:prstGeom>
            <a:solidFill>
              <a:schemeClr val="bg1"/>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1783" name="椭圆 37"/>
            <p:cNvSpPr>
              <a:spLocks noChangeArrowheads="1"/>
            </p:cNvSpPr>
            <p:nvPr/>
          </p:nvSpPr>
          <p:spPr bwMode="auto">
            <a:xfrm>
              <a:off x="0" y="0"/>
              <a:ext cx="1165409" cy="1165409"/>
            </a:xfrm>
            <a:prstGeom prst="ellipse">
              <a:avLst/>
            </a:prstGeom>
            <a:noFill/>
            <a:ln w="12700">
              <a:solidFill>
                <a:schemeClr val="bg1"/>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grpSp>
      <p:grpSp>
        <p:nvGrpSpPr>
          <p:cNvPr id="31772" name="Group 39"/>
          <p:cNvGrpSpPr>
            <a:grpSpLocks/>
          </p:cNvGrpSpPr>
          <p:nvPr/>
        </p:nvGrpSpPr>
        <p:grpSpPr bwMode="auto">
          <a:xfrm>
            <a:off x="8864601" y="4614865"/>
            <a:ext cx="1165225" cy="1165225"/>
            <a:chOff x="0" y="0"/>
            <a:chExt cx="1165409" cy="1165409"/>
          </a:xfrm>
        </p:grpSpPr>
        <p:sp>
          <p:nvSpPr>
            <p:cNvPr id="31779" name="椭圆 39"/>
            <p:cNvSpPr>
              <a:spLocks noChangeArrowheads="1"/>
            </p:cNvSpPr>
            <p:nvPr/>
          </p:nvSpPr>
          <p:spPr bwMode="auto">
            <a:xfrm>
              <a:off x="92050" y="92050"/>
              <a:ext cx="981308" cy="981308"/>
            </a:xfrm>
            <a:prstGeom prst="ellipse">
              <a:avLst/>
            </a:prstGeom>
            <a:solidFill>
              <a:srgbClr val="FD7400"/>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1780" name="椭圆 40"/>
            <p:cNvSpPr>
              <a:spLocks noChangeArrowheads="1"/>
            </p:cNvSpPr>
            <p:nvPr/>
          </p:nvSpPr>
          <p:spPr bwMode="auto">
            <a:xfrm>
              <a:off x="0" y="0"/>
              <a:ext cx="1165409" cy="1165409"/>
            </a:xfrm>
            <a:prstGeom prst="ellipse">
              <a:avLst/>
            </a:prstGeom>
            <a:noFill/>
            <a:ln w="12700">
              <a:solidFill>
                <a:schemeClr val="bg1"/>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grpSp>
      <p:grpSp>
        <p:nvGrpSpPr>
          <p:cNvPr id="31773" name="Group 42"/>
          <p:cNvGrpSpPr>
            <a:grpSpLocks/>
          </p:cNvGrpSpPr>
          <p:nvPr/>
        </p:nvGrpSpPr>
        <p:grpSpPr bwMode="auto">
          <a:xfrm>
            <a:off x="8383588" y="2708277"/>
            <a:ext cx="374651" cy="282575"/>
            <a:chOff x="0" y="0"/>
            <a:chExt cx="239713" cy="180975"/>
          </a:xfrm>
        </p:grpSpPr>
        <p:sp>
          <p:nvSpPr>
            <p:cNvPr id="31777" name="Oval 219"/>
            <p:cNvSpPr>
              <a:spLocks noChangeArrowheads="1"/>
            </p:cNvSpPr>
            <p:nvPr/>
          </p:nvSpPr>
          <p:spPr bwMode="auto">
            <a:xfrm>
              <a:off x="74613" y="60325"/>
              <a:ext cx="90488" cy="90488"/>
            </a:xfrm>
            <a:prstGeom prst="ellipse">
              <a:avLst/>
            </a:prstGeom>
            <a:solidFill>
              <a:srgbClr val="68655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endParaRPr>
            </a:p>
          </p:txBody>
        </p:sp>
        <p:sp>
          <p:nvSpPr>
            <p:cNvPr id="31778" name="Freeform 220"/>
            <p:cNvSpPr>
              <a:spLocks noEditPoints="1" noChangeArrowheads="1"/>
            </p:cNvSpPr>
            <p:nvPr/>
          </p:nvSpPr>
          <p:spPr bwMode="auto">
            <a:xfrm>
              <a:off x="0" y="0"/>
              <a:ext cx="239713" cy="180975"/>
            </a:xfrm>
            <a:custGeom>
              <a:avLst/>
              <a:gdLst>
                <a:gd name="T0" fmla="*/ 2147483646 w 64"/>
                <a:gd name="T1" fmla="*/ 2147483646 h 48"/>
                <a:gd name="T2" fmla="*/ 2147483646 w 64"/>
                <a:gd name="T3" fmla="*/ 2147483646 h 48"/>
                <a:gd name="T4" fmla="*/ 2147483646 w 64"/>
                <a:gd name="T5" fmla="*/ 2147483646 h 48"/>
                <a:gd name="T6" fmla="*/ 2147483646 w 64"/>
                <a:gd name="T7" fmla="*/ 0 h 48"/>
                <a:gd name="T8" fmla="*/ 2147483646 w 64"/>
                <a:gd name="T9" fmla="*/ 0 h 48"/>
                <a:gd name="T10" fmla="*/ 2147483646 w 64"/>
                <a:gd name="T11" fmla="*/ 2147483646 h 48"/>
                <a:gd name="T12" fmla="*/ 2147483646 w 64"/>
                <a:gd name="T13" fmla="*/ 2147483646 h 48"/>
                <a:gd name="T14" fmla="*/ 2147483646 w 64"/>
                <a:gd name="T15" fmla="*/ 2147483646 h 48"/>
                <a:gd name="T16" fmla="*/ 0 w 64"/>
                <a:gd name="T17" fmla="*/ 2147483646 h 48"/>
                <a:gd name="T18" fmla="*/ 0 w 64"/>
                <a:gd name="T19" fmla="*/ 2147483646 h 48"/>
                <a:gd name="T20" fmla="*/ 2147483646 w 64"/>
                <a:gd name="T21" fmla="*/ 2147483646 h 48"/>
                <a:gd name="T22" fmla="*/ 2147483646 w 64"/>
                <a:gd name="T23" fmla="*/ 2147483646 h 48"/>
                <a:gd name="T24" fmla="*/ 2147483646 w 64"/>
                <a:gd name="T25" fmla="*/ 2147483646 h 48"/>
                <a:gd name="T26" fmla="*/ 2147483646 w 64"/>
                <a:gd name="T27" fmla="*/ 2147483646 h 48"/>
                <a:gd name="T28" fmla="*/ 2147483646 w 64"/>
                <a:gd name="T29" fmla="*/ 2147483646 h 48"/>
                <a:gd name="T30" fmla="*/ 2147483646 w 64"/>
                <a:gd name="T31" fmla="*/ 2147483646 h 48"/>
                <a:gd name="T32" fmla="*/ 2147483646 w 64"/>
                <a:gd name="T33" fmla="*/ 2147483646 h 48"/>
                <a:gd name="T34" fmla="*/ 2147483646 w 64"/>
                <a:gd name="T35" fmla="*/ 2147483646 h 48"/>
                <a:gd name="T36" fmla="*/ 2147483646 w 64"/>
                <a:gd name="T37" fmla="*/ 2147483646 h 48"/>
                <a:gd name="T38" fmla="*/ 2147483646 w 64"/>
                <a:gd name="T39" fmla="*/ 2147483646 h 4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64" h="48">
                  <a:moveTo>
                    <a:pt x="60" y="8"/>
                  </a:moveTo>
                  <a:cubicBezTo>
                    <a:pt x="42" y="8"/>
                    <a:pt x="42" y="8"/>
                    <a:pt x="42" y="8"/>
                  </a:cubicBezTo>
                  <a:cubicBezTo>
                    <a:pt x="41" y="8"/>
                    <a:pt x="40" y="4"/>
                    <a:pt x="40" y="4"/>
                  </a:cubicBezTo>
                  <a:cubicBezTo>
                    <a:pt x="40" y="3"/>
                    <a:pt x="38" y="0"/>
                    <a:pt x="36" y="0"/>
                  </a:cubicBezTo>
                  <a:cubicBezTo>
                    <a:pt x="28" y="0"/>
                    <a:pt x="28" y="0"/>
                    <a:pt x="28" y="0"/>
                  </a:cubicBezTo>
                  <a:cubicBezTo>
                    <a:pt x="26" y="0"/>
                    <a:pt x="24" y="3"/>
                    <a:pt x="24" y="4"/>
                  </a:cubicBezTo>
                  <a:cubicBezTo>
                    <a:pt x="24" y="4"/>
                    <a:pt x="23" y="8"/>
                    <a:pt x="22" y="8"/>
                  </a:cubicBezTo>
                  <a:cubicBezTo>
                    <a:pt x="4" y="8"/>
                    <a:pt x="4" y="8"/>
                    <a:pt x="4" y="8"/>
                  </a:cubicBezTo>
                  <a:cubicBezTo>
                    <a:pt x="2" y="8"/>
                    <a:pt x="0" y="10"/>
                    <a:pt x="0" y="12"/>
                  </a:cubicBezTo>
                  <a:cubicBezTo>
                    <a:pt x="0" y="44"/>
                    <a:pt x="0" y="44"/>
                    <a:pt x="0" y="44"/>
                  </a:cubicBezTo>
                  <a:cubicBezTo>
                    <a:pt x="0" y="46"/>
                    <a:pt x="2" y="48"/>
                    <a:pt x="4" y="48"/>
                  </a:cubicBezTo>
                  <a:cubicBezTo>
                    <a:pt x="60" y="48"/>
                    <a:pt x="60" y="48"/>
                    <a:pt x="60" y="48"/>
                  </a:cubicBezTo>
                  <a:cubicBezTo>
                    <a:pt x="62" y="48"/>
                    <a:pt x="64" y="46"/>
                    <a:pt x="64" y="44"/>
                  </a:cubicBezTo>
                  <a:cubicBezTo>
                    <a:pt x="64" y="12"/>
                    <a:pt x="64" y="12"/>
                    <a:pt x="64" y="12"/>
                  </a:cubicBezTo>
                  <a:cubicBezTo>
                    <a:pt x="64" y="10"/>
                    <a:pt x="62" y="8"/>
                    <a:pt x="60" y="8"/>
                  </a:cubicBezTo>
                  <a:close/>
                  <a:moveTo>
                    <a:pt x="32" y="44"/>
                  </a:moveTo>
                  <a:cubicBezTo>
                    <a:pt x="23" y="44"/>
                    <a:pt x="16" y="37"/>
                    <a:pt x="16" y="28"/>
                  </a:cubicBezTo>
                  <a:cubicBezTo>
                    <a:pt x="16" y="19"/>
                    <a:pt x="23" y="12"/>
                    <a:pt x="32" y="12"/>
                  </a:cubicBezTo>
                  <a:cubicBezTo>
                    <a:pt x="41" y="12"/>
                    <a:pt x="48" y="19"/>
                    <a:pt x="48" y="28"/>
                  </a:cubicBezTo>
                  <a:cubicBezTo>
                    <a:pt x="48" y="37"/>
                    <a:pt x="41" y="44"/>
                    <a:pt x="32" y="44"/>
                  </a:cubicBezTo>
                  <a:close/>
                </a:path>
              </a:pathLst>
            </a:custGeom>
            <a:solidFill>
              <a:srgbClr val="6865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1774" name="Freeform 75"/>
          <p:cNvSpPr>
            <a:spLocks noChangeAspect="1" noEditPoints="1" noChangeArrowheads="1"/>
          </p:cNvSpPr>
          <p:nvPr/>
        </p:nvSpPr>
        <p:spPr bwMode="auto">
          <a:xfrm>
            <a:off x="8991600" y="3759200"/>
            <a:ext cx="374651" cy="374650"/>
          </a:xfrm>
          <a:custGeom>
            <a:avLst/>
            <a:gdLst>
              <a:gd name="T0" fmla="*/ 2147483646 w 56"/>
              <a:gd name="T1" fmla="*/ 0 h 56"/>
              <a:gd name="T2" fmla="*/ 2147483646 w 56"/>
              <a:gd name="T3" fmla="*/ 0 h 56"/>
              <a:gd name="T4" fmla="*/ 0 w 56"/>
              <a:gd name="T5" fmla="*/ 2147483646 h 56"/>
              <a:gd name="T6" fmla="*/ 0 w 56"/>
              <a:gd name="T7" fmla="*/ 2147483646 h 56"/>
              <a:gd name="T8" fmla="*/ 2147483646 w 56"/>
              <a:gd name="T9" fmla="*/ 2147483646 h 56"/>
              <a:gd name="T10" fmla="*/ 2147483646 w 56"/>
              <a:gd name="T11" fmla="*/ 2147483646 h 56"/>
              <a:gd name="T12" fmla="*/ 2147483646 w 56"/>
              <a:gd name="T13" fmla="*/ 2147483646 h 56"/>
              <a:gd name="T14" fmla="*/ 2147483646 w 56"/>
              <a:gd name="T15" fmla="*/ 2147483646 h 56"/>
              <a:gd name="T16" fmla="*/ 2147483646 w 56"/>
              <a:gd name="T17" fmla="*/ 2147483646 h 56"/>
              <a:gd name="T18" fmla="*/ 2147483646 w 56"/>
              <a:gd name="T19" fmla="*/ 2147483646 h 56"/>
              <a:gd name="T20" fmla="*/ 2147483646 w 56"/>
              <a:gd name="T21" fmla="*/ 2147483646 h 56"/>
              <a:gd name="T22" fmla="*/ 2147483646 w 56"/>
              <a:gd name="T23" fmla="*/ 0 h 56"/>
              <a:gd name="T24" fmla="*/ 2147483646 w 56"/>
              <a:gd name="T25" fmla="*/ 2147483646 h 56"/>
              <a:gd name="T26" fmla="*/ 2147483646 w 56"/>
              <a:gd name="T27" fmla="*/ 2147483646 h 56"/>
              <a:gd name="T28" fmla="*/ 2147483646 w 56"/>
              <a:gd name="T29" fmla="*/ 2147483646 h 56"/>
              <a:gd name="T30" fmla="*/ 2147483646 w 56"/>
              <a:gd name="T31" fmla="*/ 2147483646 h 56"/>
              <a:gd name="T32" fmla="*/ 2147483646 w 56"/>
              <a:gd name="T33" fmla="*/ 2147483646 h 56"/>
              <a:gd name="T34" fmla="*/ 2147483646 w 56"/>
              <a:gd name="T35" fmla="*/ 2147483646 h 56"/>
              <a:gd name="T36" fmla="*/ 2147483646 w 56"/>
              <a:gd name="T37" fmla="*/ 2147483646 h 56"/>
              <a:gd name="T38" fmla="*/ 2147483646 w 56"/>
              <a:gd name="T39" fmla="*/ 2147483646 h 56"/>
              <a:gd name="T40" fmla="*/ 2147483646 w 56"/>
              <a:gd name="T41" fmla="*/ 2147483646 h 56"/>
              <a:gd name="T42" fmla="*/ 2147483646 w 56"/>
              <a:gd name="T43" fmla="*/ 2147483646 h 56"/>
              <a:gd name="T44" fmla="*/ 2147483646 w 56"/>
              <a:gd name="T45" fmla="*/ 2147483646 h 56"/>
              <a:gd name="T46" fmla="*/ 2147483646 w 56"/>
              <a:gd name="T47" fmla="*/ 2147483646 h 56"/>
              <a:gd name="T48" fmla="*/ 2147483646 w 56"/>
              <a:gd name="T49" fmla="*/ 2147483646 h 56"/>
              <a:gd name="T50" fmla="*/ 2147483646 w 56"/>
              <a:gd name="T51" fmla="*/ 2147483646 h 56"/>
              <a:gd name="T52" fmla="*/ 2147483646 w 56"/>
              <a:gd name="T53" fmla="*/ 2147483646 h 5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56" h="56">
                <a:moveTo>
                  <a:pt x="51" y="0"/>
                </a:moveTo>
                <a:cubicBezTo>
                  <a:pt x="5" y="0"/>
                  <a:pt x="5" y="0"/>
                  <a:pt x="5" y="0"/>
                </a:cubicBezTo>
                <a:cubicBezTo>
                  <a:pt x="2" y="0"/>
                  <a:pt x="0" y="2"/>
                  <a:pt x="0" y="5"/>
                </a:cubicBezTo>
                <a:cubicBezTo>
                  <a:pt x="0" y="35"/>
                  <a:pt x="0" y="35"/>
                  <a:pt x="0" y="35"/>
                </a:cubicBezTo>
                <a:cubicBezTo>
                  <a:pt x="0" y="38"/>
                  <a:pt x="2" y="40"/>
                  <a:pt x="5" y="40"/>
                </a:cubicBezTo>
                <a:cubicBezTo>
                  <a:pt x="8" y="40"/>
                  <a:pt x="8" y="40"/>
                  <a:pt x="8" y="40"/>
                </a:cubicBezTo>
                <a:cubicBezTo>
                  <a:pt x="8" y="56"/>
                  <a:pt x="8" y="56"/>
                  <a:pt x="8" y="56"/>
                </a:cubicBezTo>
                <a:cubicBezTo>
                  <a:pt x="17" y="40"/>
                  <a:pt x="17" y="40"/>
                  <a:pt x="17" y="40"/>
                </a:cubicBezTo>
                <a:cubicBezTo>
                  <a:pt x="51" y="40"/>
                  <a:pt x="51" y="40"/>
                  <a:pt x="51" y="40"/>
                </a:cubicBezTo>
                <a:cubicBezTo>
                  <a:pt x="54" y="40"/>
                  <a:pt x="56" y="38"/>
                  <a:pt x="56" y="35"/>
                </a:cubicBezTo>
                <a:cubicBezTo>
                  <a:pt x="56" y="5"/>
                  <a:pt x="56" y="5"/>
                  <a:pt x="56" y="5"/>
                </a:cubicBezTo>
                <a:cubicBezTo>
                  <a:pt x="56" y="2"/>
                  <a:pt x="54" y="0"/>
                  <a:pt x="51" y="0"/>
                </a:cubicBezTo>
                <a:close/>
                <a:moveTo>
                  <a:pt x="48" y="32"/>
                </a:moveTo>
                <a:cubicBezTo>
                  <a:pt x="24" y="32"/>
                  <a:pt x="24" y="32"/>
                  <a:pt x="24" y="32"/>
                </a:cubicBezTo>
                <a:cubicBezTo>
                  <a:pt x="24" y="28"/>
                  <a:pt x="24" y="28"/>
                  <a:pt x="24" y="28"/>
                </a:cubicBezTo>
                <a:cubicBezTo>
                  <a:pt x="48" y="28"/>
                  <a:pt x="48" y="28"/>
                  <a:pt x="48" y="28"/>
                </a:cubicBezTo>
                <a:lnTo>
                  <a:pt x="48" y="32"/>
                </a:lnTo>
                <a:close/>
                <a:moveTo>
                  <a:pt x="48" y="20"/>
                </a:moveTo>
                <a:cubicBezTo>
                  <a:pt x="8" y="20"/>
                  <a:pt x="8" y="20"/>
                  <a:pt x="8" y="20"/>
                </a:cubicBezTo>
                <a:cubicBezTo>
                  <a:pt x="8" y="16"/>
                  <a:pt x="8" y="16"/>
                  <a:pt x="8" y="16"/>
                </a:cubicBezTo>
                <a:cubicBezTo>
                  <a:pt x="48" y="16"/>
                  <a:pt x="48" y="16"/>
                  <a:pt x="48" y="16"/>
                </a:cubicBezTo>
                <a:lnTo>
                  <a:pt x="48" y="20"/>
                </a:lnTo>
                <a:close/>
                <a:moveTo>
                  <a:pt x="48" y="12"/>
                </a:moveTo>
                <a:cubicBezTo>
                  <a:pt x="8" y="12"/>
                  <a:pt x="8" y="12"/>
                  <a:pt x="8" y="12"/>
                </a:cubicBezTo>
                <a:cubicBezTo>
                  <a:pt x="8" y="8"/>
                  <a:pt x="8" y="8"/>
                  <a:pt x="8" y="8"/>
                </a:cubicBezTo>
                <a:cubicBezTo>
                  <a:pt x="48" y="8"/>
                  <a:pt x="48" y="8"/>
                  <a:pt x="48" y="8"/>
                </a:cubicBezTo>
                <a:lnTo>
                  <a:pt x="48" y="12"/>
                </a:lnTo>
                <a:close/>
              </a:path>
            </a:pathLst>
          </a:custGeom>
          <a:solidFill>
            <a:srgbClr val="6865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75" name="Freeform 160"/>
          <p:cNvSpPr>
            <a:spLocks noChangeAspect="1" noChangeArrowheads="1"/>
          </p:cNvSpPr>
          <p:nvPr/>
        </p:nvSpPr>
        <p:spPr bwMode="auto">
          <a:xfrm>
            <a:off x="9299576" y="5010150"/>
            <a:ext cx="295275" cy="374650"/>
          </a:xfrm>
          <a:custGeom>
            <a:avLst/>
            <a:gdLst>
              <a:gd name="T0" fmla="*/ 2147483646 w 50"/>
              <a:gd name="T1" fmla="*/ 2147483646 h 64"/>
              <a:gd name="T2" fmla="*/ 2147483646 w 50"/>
              <a:gd name="T3" fmla="*/ 2147483646 h 64"/>
              <a:gd name="T4" fmla="*/ 2147483646 w 50"/>
              <a:gd name="T5" fmla="*/ 2147483646 h 64"/>
              <a:gd name="T6" fmla="*/ 2147483646 w 50"/>
              <a:gd name="T7" fmla="*/ 2147483646 h 64"/>
              <a:gd name="T8" fmla="*/ 2147483646 w 50"/>
              <a:gd name="T9" fmla="*/ 2147483646 h 64"/>
              <a:gd name="T10" fmla="*/ 2147483646 w 50"/>
              <a:gd name="T11" fmla="*/ 2147483646 h 64"/>
              <a:gd name="T12" fmla="*/ 2147483646 w 50"/>
              <a:gd name="T13" fmla="*/ 2147483646 h 64"/>
              <a:gd name="T14" fmla="*/ 2147483646 w 50"/>
              <a:gd name="T15" fmla="*/ 2147483646 h 64"/>
              <a:gd name="T16" fmla="*/ 2147483646 w 50"/>
              <a:gd name="T17" fmla="*/ 0 h 64"/>
              <a:gd name="T18" fmla="*/ 2147483646 w 50"/>
              <a:gd name="T19" fmla="*/ 2147483646 h 64"/>
              <a:gd name="T20" fmla="*/ 2147483646 w 50"/>
              <a:gd name="T21" fmla="*/ 2147483646 h 64"/>
              <a:gd name="T22" fmla="*/ 2147483646 w 50"/>
              <a:gd name="T23" fmla="*/ 2147483646 h 64"/>
              <a:gd name="T24" fmla="*/ 2147483646 w 50"/>
              <a:gd name="T25" fmla="*/ 2147483646 h 64"/>
              <a:gd name="T26" fmla="*/ 2147483646 w 50"/>
              <a:gd name="T27" fmla="*/ 2147483646 h 64"/>
              <a:gd name="T28" fmla="*/ 2147483646 w 50"/>
              <a:gd name="T29" fmla="*/ 2147483646 h 64"/>
              <a:gd name="T30" fmla="*/ 2147483646 w 50"/>
              <a:gd name="T31" fmla="*/ 2147483646 h 64"/>
              <a:gd name="T32" fmla="*/ 2147483646 w 50"/>
              <a:gd name="T33" fmla="*/ 2147483646 h 64"/>
              <a:gd name="T34" fmla="*/ 2147483646 w 50"/>
              <a:gd name="T35" fmla="*/ 2147483646 h 64"/>
              <a:gd name="T36" fmla="*/ 2147483646 w 50"/>
              <a:gd name="T37" fmla="*/ 2147483646 h 64"/>
              <a:gd name="T38" fmla="*/ 2147483646 w 50"/>
              <a:gd name="T39" fmla="*/ 2147483646 h 64"/>
              <a:gd name="T40" fmla="*/ 2147483646 w 50"/>
              <a:gd name="T41" fmla="*/ 2147483646 h 6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0" h="64">
                <a:moveTo>
                  <a:pt x="42" y="45"/>
                </a:moveTo>
                <a:cubicBezTo>
                  <a:pt x="38" y="44"/>
                  <a:pt x="33" y="40"/>
                  <a:pt x="33" y="38"/>
                </a:cubicBezTo>
                <a:cubicBezTo>
                  <a:pt x="33" y="34"/>
                  <a:pt x="33" y="34"/>
                  <a:pt x="33" y="34"/>
                </a:cubicBezTo>
                <a:cubicBezTo>
                  <a:pt x="33" y="32"/>
                  <a:pt x="35" y="29"/>
                  <a:pt x="36" y="27"/>
                </a:cubicBezTo>
                <a:cubicBezTo>
                  <a:pt x="36" y="27"/>
                  <a:pt x="37" y="27"/>
                  <a:pt x="37" y="26"/>
                </a:cubicBezTo>
                <a:cubicBezTo>
                  <a:pt x="38" y="25"/>
                  <a:pt x="38" y="23"/>
                  <a:pt x="39" y="22"/>
                </a:cubicBezTo>
                <a:cubicBezTo>
                  <a:pt x="39" y="21"/>
                  <a:pt x="37" y="21"/>
                  <a:pt x="37" y="21"/>
                </a:cubicBezTo>
                <a:cubicBezTo>
                  <a:pt x="37" y="21"/>
                  <a:pt x="39" y="14"/>
                  <a:pt x="37" y="9"/>
                </a:cubicBezTo>
                <a:cubicBezTo>
                  <a:pt x="36" y="3"/>
                  <a:pt x="28" y="0"/>
                  <a:pt x="25" y="0"/>
                </a:cubicBezTo>
                <a:cubicBezTo>
                  <a:pt x="22" y="0"/>
                  <a:pt x="14" y="3"/>
                  <a:pt x="13" y="9"/>
                </a:cubicBezTo>
                <a:cubicBezTo>
                  <a:pt x="11" y="14"/>
                  <a:pt x="13" y="21"/>
                  <a:pt x="13" y="21"/>
                </a:cubicBezTo>
                <a:cubicBezTo>
                  <a:pt x="13" y="21"/>
                  <a:pt x="11" y="21"/>
                  <a:pt x="11" y="22"/>
                </a:cubicBezTo>
                <a:cubicBezTo>
                  <a:pt x="12" y="23"/>
                  <a:pt x="12" y="25"/>
                  <a:pt x="13" y="26"/>
                </a:cubicBezTo>
                <a:cubicBezTo>
                  <a:pt x="14" y="27"/>
                  <a:pt x="14" y="27"/>
                  <a:pt x="14" y="27"/>
                </a:cubicBezTo>
                <a:cubicBezTo>
                  <a:pt x="15" y="29"/>
                  <a:pt x="17" y="32"/>
                  <a:pt x="17" y="34"/>
                </a:cubicBezTo>
                <a:cubicBezTo>
                  <a:pt x="17" y="38"/>
                  <a:pt x="17" y="38"/>
                  <a:pt x="17" y="38"/>
                </a:cubicBezTo>
                <a:cubicBezTo>
                  <a:pt x="17" y="40"/>
                  <a:pt x="12" y="44"/>
                  <a:pt x="8" y="45"/>
                </a:cubicBezTo>
                <a:cubicBezTo>
                  <a:pt x="2" y="45"/>
                  <a:pt x="0" y="49"/>
                  <a:pt x="1" y="58"/>
                </a:cubicBezTo>
                <a:cubicBezTo>
                  <a:pt x="2" y="62"/>
                  <a:pt x="13" y="64"/>
                  <a:pt x="25" y="64"/>
                </a:cubicBezTo>
                <a:cubicBezTo>
                  <a:pt x="36" y="64"/>
                  <a:pt x="48" y="62"/>
                  <a:pt x="49" y="58"/>
                </a:cubicBezTo>
                <a:cubicBezTo>
                  <a:pt x="50" y="49"/>
                  <a:pt x="48" y="45"/>
                  <a:pt x="42" y="4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76" name="Freeform 144"/>
          <p:cNvSpPr>
            <a:spLocks noChangeAspect="1" noEditPoints="1" noChangeArrowheads="1"/>
          </p:cNvSpPr>
          <p:nvPr/>
        </p:nvSpPr>
        <p:spPr bwMode="auto">
          <a:xfrm>
            <a:off x="7708902" y="3727450"/>
            <a:ext cx="373063" cy="376238"/>
          </a:xfrm>
          <a:custGeom>
            <a:avLst/>
            <a:gdLst>
              <a:gd name="T0" fmla="*/ 2147483646 w 64"/>
              <a:gd name="T1" fmla="*/ 0 h 64"/>
              <a:gd name="T2" fmla="*/ 0 w 64"/>
              <a:gd name="T3" fmla="*/ 2147483646 h 64"/>
              <a:gd name="T4" fmla="*/ 2147483646 w 64"/>
              <a:gd name="T5" fmla="*/ 2147483646 h 64"/>
              <a:gd name="T6" fmla="*/ 2147483646 w 64"/>
              <a:gd name="T7" fmla="*/ 2147483646 h 64"/>
              <a:gd name="T8" fmla="*/ 2147483646 w 64"/>
              <a:gd name="T9" fmla="*/ 0 h 64"/>
              <a:gd name="T10" fmla="*/ 2147483646 w 64"/>
              <a:gd name="T11" fmla="*/ 2147483646 h 64"/>
              <a:gd name="T12" fmla="*/ 2147483646 w 64"/>
              <a:gd name="T13" fmla="*/ 2147483646 h 64"/>
              <a:gd name="T14" fmla="*/ 2147483646 w 64"/>
              <a:gd name="T15" fmla="*/ 2147483646 h 64"/>
              <a:gd name="T16" fmla="*/ 2147483646 w 64"/>
              <a:gd name="T17" fmla="*/ 2147483646 h 64"/>
              <a:gd name="T18" fmla="*/ 2147483646 w 64"/>
              <a:gd name="T19" fmla="*/ 2147483646 h 64"/>
              <a:gd name="T20" fmla="*/ 2147483646 w 64"/>
              <a:gd name="T21" fmla="*/ 2147483646 h 64"/>
              <a:gd name="T22" fmla="*/ 2147483646 w 64"/>
              <a:gd name="T23" fmla="*/ 2147483646 h 64"/>
              <a:gd name="T24" fmla="*/ 2147483646 w 64"/>
              <a:gd name="T25" fmla="*/ 2147483646 h 64"/>
              <a:gd name="T26" fmla="*/ 2147483646 w 64"/>
              <a:gd name="T27" fmla="*/ 2147483646 h 64"/>
              <a:gd name="T28" fmla="*/ 2147483646 w 64"/>
              <a:gd name="T29" fmla="*/ 2147483646 h 64"/>
              <a:gd name="T30" fmla="*/ 2147483646 w 64"/>
              <a:gd name="T31" fmla="*/ 2147483646 h 64"/>
              <a:gd name="T32" fmla="*/ 2147483646 w 64"/>
              <a:gd name="T33" fmla="*/ 2147483646 h 64"/>
              <a:gd name="T34" fmla="*/ 2147483646 w 64"/>
              <a:gd name="T35" fmla="*/ 2147483646 h 64"/>
              <a:gd name="T36" fmla="*/ 2147483646 w 64"/>
              <a:gd name="T37" fmla="*/ 2147483646 h 64"/>
              <a:gd name="T38" fmla="*/ 2147483646 w 64"/>
              <a:gd name="T39" fmla="*/ 2147483646 h 64"/>
              <a:gd name="T40" fmla="*/ 2147483646 w 64"/>
              <a:gd name="T41" fmla="*/ 2147483646 h 64"/>
              <a:gd name="T42" fmla="*/ 2147483646 w 64"/>
              <a:gd name="T43" fmla="*/ 2147483646 h 64"/>
              <a:gd name="T44" fmla="*/ 2147483646 w 64"/>
              <a:gd name="T45" fmla="*/ 2147483646 h 64"/>
              <a:gd name="T46" fmla="*/ 2147483646 w 64"/>
              <a:gd name="T47" fmla="*/ 2147483646 h 64"/>
              <a:gd name="T48" fmla="*/ 2147483646 w 64"/>
              <a:gd name="T49" fmla="*/ 2147483646 h 64"/>
              <a:gd name="T50" fmla="*/ 2147483646 w 64"/>
              <a:gd name="T51" fmla="*/ 2147483646 h 64"/>
              <a:gd name="T52" fmla="*/ 2147483646 w 64"/>
              <a:gd name="T53" fmla="*/ 2147483646 h 64"/>
              <a:gd name="T54" fmla="*/ 2147483646 w 64"/>
              <a:gd name="T55" fmla="*/ 2147483646 h 64"/>
              <a:gd name="T56" fmla="*/ 2147483646 w 64"/>
              <a:gd name="T57" fmla="*/ 2147483646 h 64"/>
              <a:gd name="T58" fmla="*/ 2147483646 w 64"/>
              <a:gd name="T59" fmla="*/ 2147483646 h 64"/>
              <a:gd name="T60" fmla="*/ 2147483646 w 64"/>
              <a:gd name="T61" fmla="*/ 2147483646 h 64"/>
              <a:gd name="T62" fmla="*/ 2147483646 w 64"/>
              <a:gd name="T63" fmla="*/ 2147483646 h 64"/>
              <a:gd name="T64" fmla="*/ 2147483646 w 64"/>
              <a:gd name="T65" fmla="*/ 2147483646 h 64"/>
              <a:gd name="T66" fmla="*/ 2147483646 w 64"/>
              <a:gd name="T67" fmla="*/ 2147483646 h 64"/>
              <a:gd name="T68" fmla="*/ 2147483646 w 64"/>
              <a:gd name="T69" fmla="*/ 2147483646 h 64"/>
              <a:gd name="T70" fmla="*/ 2147483646 w 64"/>
              <a:gd name="T71" fmla="*/ 2147483646 h 64"/>
              <a:gd name="T72" fmla="*/ 2147483646 w 64"/>
              <a:gd name="T73" fmla="*/ 2147483646 h 64"/>
              <a:gd name="T74" fmla="*/ 2147483646 w 64"/>
              <a:gd name="T75" fmla="*/ 2147483646 h 64"/>
              <a:gd name="T76" fmla="*/ 2147483646 w 64"/>
              <a:gd name="T77" fmla="*/ 2147483646 h 64"/>
              <a:gd name="T78" fmla="*/ 2147483646 w 64"/>
              <a:gd name="T79" fmla="*/ 2147483646 h 64"/>
              <a:gd name="T80" fmla="*/ 2147483646 w 64"/>
              <a:gd name="T81" fmla="*/ 2147483646 h 64"/>
              <a:gd name="T82" fmla="*/ 2147483646 w 64"/>
              <a:gd name="T83" fmla="*/ 2147483646 h 64"/>
              <a:gd name="T84" fmla="*/ 2147483646 w 64"/>
              <a:gd name="T85" fmla="*/ 2147483646 h 64"/>
              <a:gd name="T86" fmla="*/ 2147483646 w 64"/>
              <a:gd name="T87" fmla="*/ 2147483646 h 64"/>
              <a:gd name="T88" fmla="*/ 2147483646 w 64"/>
              <a:gd name="T89" fmla="*/ 2147483646 h 64"/>
              <a:gd name="T90" fmla="*/ 2147483646 w 64"/>
              <a:gd name="T91" fmla="*/ 2147483646 h 64"/>
              <a:gd name="T92" fmla="*/ 2147483646 w 64"/>
              <a:gd name="T93" fmla="*/ 2147483646 h 64"/>
              <a:gd name="T94" fmla="*/ 2147483646 w 64"/>
              <a:gd name="T95" fmla="*/ 2147483646 h 64"/>
              <a:gd name="T96" fmla="*/ 2147483646 w 64"/>
              <a:gd name="T97" fmla="*/ 2147483646 h 64"/>
              <a:gd name="T98" fmla="*/ 2147483646 w 64"/>
              <a:gd name="T99" fmla="*/ 2147483646 h 64"/>
              <a:gd name="T100" fmla="*/ 2147483646 w 64"/>
              <a:gd name="T101" fmla="*/ 2147483646 h 64"/>
              <a:gd name="T102" fmla="*/ 2147483646 w 64"/>
              <a:gd name="T103" fmla="*/ 2147483646 h 64"/>
              <a:gd name="T104" fmla="*/ 2147483646 w 64"/>
              <a:gd name="T105" fmla="*/ 2147483646 h 64"/>
              <a:gd name="T106" fmla="*/ 2147483646 w 64"/>
              <a:gd name="T107" fmla="*/ 2147483646 h 64"/>
              <a:gd name="T108" fmla="*/ 2147483646 w 64"/>
              <a:gd name="T109" fmla="*/ 2147483646 h 64"/>
              <a:gd name="T110" fmla="*/ 2147483646 w 64"/>
              <a:gd name="T111" fmla="*/ 2147483646 h 64"/>
              <a:gd name="T112" fmla="*/ 2147483646 w 64"/>
              <a:gd name="T113" fmla="*/ 2147483646 h 64"/>
              <a:gd name="T114" fmla="*/ 2147483646 w 64"/>
              <a:gd name="T115" fmla="*/ 2147483646 h 64"/>
              <a:gd name="T116" fmla="*/ 2147483646 w 64"/>
              <a:gd name="T117" fmla="*/ 2147483646 h 64"/>
              <a:gd name="T118" fmla="*/ 2147483646 w 64"/>
              <a:gd name="T119" fmla="*/ 2147483646 h 64"/>
              <a:gd name="T120" fmla="*/ 2147483646 w 64"/>
              <a:gd name="T121" fmla="*/ 2147483646 h 64"/>
              <a:gd name="T122" fmla="*/ 2147483646 w 64"/>
              <a:gd name="T123" fmla="*/ 2147483646 h 64"/>
              <a:gd name="T124" fmla="*/ 2147483646 w 64"/>
              <a:gd name="T125" fmla="*/ 2147483646 h 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4" y="34"/>
                </a:moveTo>
                <a:cubicBezTo>
                  <a:pt x="18" y="34"/>
                  <a:pt x="18" y="34"/>
                  <a:pt x="18" y="34"/>
                </a:cubicBezTo>
                <a:cubicBezTo>
                  <a:pt x="19" y="38"/>
                  <a:pt x="19" y="42"/>
                  <a:pt x="20" y="46"/>
                </a:cubicBezTo>
                <a:cubicBezTo>
                  <a:pt x="8" y="46"/>
                  <a:pt x="8" y="46"/>
                  <a:pt x="8" y="46"/>
                </a:cubicBezTo>
                <a:cubicBezTo>
                  <a:pt x="6" y="42"/>
                  <a:pt x="4" y="38"/>
                  <a:pt x="4" y="34"/>
                </a:cubicBezTo>
                <a:close/>
                <a:moveTo>
                  <a:pt x="18" y="30"/>
                </a:moveTo>
                <a:cubicBezTo>
                  <a:pt x="4" y="30"/>
                  <a:pt x="4" y="30"/>
                  <a:pt x="4" y="30"/>
                </a:cubicBezTo>
                <a:cubicBezTo>
                  <a:pt x="4" y="26"/>
                  <a:pt x="6" y="22"/>
                  <a:pt x="8" y="18"/>
                </a:cubicBezTo>
                <a:cubicBezTo>
                  <a:pt x="20" y="18"/>
                  <a:pt x="20" y="18"/>
                  <a:pt x="20" y="18"/>
                </a:cubicBezTo>
                <a:cubicBezTo>
                  <a:pt x="19" y="22"/>
                  <a:pt x="19" y="26"/>
                  <a:pt x="18" y="30"/>
                </a:cubicBezTo>
                <a:close/>
                <a:moveTo>
                  <a:pt x="24" y="18"/>
                </a:moveTo>
                <a:cubicBezTo>
                  <a:pt x="40" y="18"/>
                  <a:pt x="40" y="18"/>
                  <a:pt x="40" y="18"/>
                </a:cubicBezTo>
                <a:cubicBezTo>
                  <a:pt x="41" y="22"/>
                  <a:pt x="41" y="26"/>
                  <a:pt x="42" y="30"/>
                </a:cubicBezTo>
                <a:cubicBezTo>
                  <a:pt x="22" y="30"/>
                  <a:pt x="22" y="30"/>
                  <a:pt x="22" y="30"/>
                </a:cubicBezTo>
                <a:cubicBezTo>
                  <a:pt x="23" y="26"/>
                  <a:pt x="23" y="22"/>
                  <a:pt x="24" y="18"/>
                </a:cubicBezTo>
                <a:close/>
                <a:moveTo>
                  <a:pt x="22" y="34"/>
                </a:moveTo>
                <a:cubicBezTo>
                  <a:pt x="42" y="34"/>
                  <a:pt x="42" y="34"/>
                  <a:pt x="42" y="34"/>
                </a:cubicBezTo>
                <a:cubicBezTo>
                  <a:pt x="41" y="38"/>
                  <a:pt x="41" y="42"/>
                  <a:pt x="40" y="46"/>
                </a:cubicBezTo>
                <a:cubicBezTo>
                  <a:pt x="24" y="46"/>
                  <a:pt x="24" y="46"/>
                  <a:pt x="24" y="46"/>
                </a:cubicBezTo>
                <a:cubicBezTo>
                  <a:pt x="23" y="42"/>
                  <a:pt x="23" y="38"/>
                  <a:pt x="22" y="34"/>
                </a:cubicBezTo>
                <a:close/>
                <a:moveTo>
                  <a:pt x="46" y="34"/>
                </a:moveTo>
                <a:cubicBezTo>
                  <a:pt x="60" y="34"/>
                  <a:pt x="60" y="34"/>
                  <a:pt x="60" y="34"/>
                </a:cubicBezTo>
                <a:cubicBezTo>
                  <a:pt x="60" y="38"/>
                  <a:pt x="58" y="42"/>
                  <a:pt x="56" y="46"/>
                </a:cubicBezTo>
                <a:cubicBezTo>
                  <a:pt x="44" y="46"/>
                  <a:pt x="44" y="46"/>
                  <a:pt x="44" y="46"/>
                </a:cubicBezTo>
                <a:cubicBezTo>
                  <a:pt x="45" y="42"/>
                  <a:pt x="45" y="38"/>
                  <a:pt x="46" y="34"/>
                </a:cubicBezTo>
                <a:close/>
                <a:moveTo>
                  <a:pt x="46" y="30"/>
                </a:moveTo>
                <a:cubicBezTo>
                  <a:pt x="45" y="26"/>
                  <a:pt x="45" y="22"/>
                  <a:pt x="44" y="18"/>
                </a:cubicBezTo>
                <a:cubicBezTo>
                  <a:pt x="56" y="18"/>
                  <a:pt x="56" y="18"/>
                  <a:pt x="56" y="18"/>
                </a:cubicBezTo>
                <a:cubicBezTo>
                  <a:pt x="58" y="22"/>
                  <a:pt x="60" y="26"/>
                  <a:pt x="60" y="30"/>
                </a:cubicBezTo>
                <a:lnTo>
                  <a:pt x="46" y="30"/>
                </a:lnTo>
                <a:close/>
                <a:moveTo>
                  <a:pt x="53" y="14"/>
                </a:moveTo>
                <a:cubicBezTo>
                  <a:pt x="43" y="14"/>
                  <a:pt x="43" y="14"/>
                  <a:pt x="43" y="14"/>
                </a:cubicBezTo>
                <a:cubicBezTo>
                  <a:pt x="42" y="10"/>
                  <a:pt x="41" y="7"/>
                  <a:pt x="41" y="5"/>
                </a:cubicBezTo>
                <a:cubicBezTo>
                  <a:pt x="46" y="7"/>
                  <a:pt x="50" y="10"/>
                  <a:pt x="53" y="14"/>
                </a:cubicBezTo>
                <a:close/>
                <a:moveTo>
                  <a:pt x="36" y="4"/>
                </a:moveTo>
                <a:cubicBezTo>
                  <a:pt x="37" y="6"/>
                  <a:pt x="38" y="10"/>
                  <a:pt x="39" y="14"/>
                </a:cubicBezTo>
                <a:cubicBezTo>
                  <a:pt x="25" y="14"/>
                  <a:pt x="25" y="14"/>
                  <a:pt x="25" y="14"/>
                </a:cubicBezTo>
                <a:cubicBezTo>
                  <a:pt x="26" y="10"/>
                  <a:pt x="27" y="6"/>
                  <a:pt x="28" y="4"/>
                </a:cubicBezTo>
                <a:cubicBezTo>
                  <a:pt x="29" y="4"/>
                  <a:pt x="30" y="4"/>
                  <a:pt x="32" y="4"/>
                </a:cubicBezTo>
                <a:cubicBezTo>
                  <a:pt x="34" y="4"/>
                  <a:pt x="35" y="4"/>
                  <a:pt x="36" y="4"/>
                </a:cubicBezTo>
                <a:close/>
                <a:moveTo>
                  <a:pt x="23" y="5"/>
                </a:moveTo>
                <a:cubicBezTo>
                  <a:pt x="23" y="7"/>
                  <a:pt x="22" y="10"/>
                  <a:pt x="21" y="14"/>
                </a:cubicBezTo>
                <a:cubicBezTo>
                  <a:pt x="11" y="14"/>
                  <a:pt x="11" y="14"/>
                  <a:pt x="11" y="14"/>
                </a:cubicBezTo>
                <a:cubicBezTo>
                  <a:pt x="14" y="10"/>
                  <a:pt x="18" y="7"/>
                  <a:pt x="23" y="5"/>
                </a:cubicBezTo>
                <a:close/>
                <a:moveTo>
                  <a:pt x="11" y="50"/>
                </a:moveTo>
                <a:cubicBezTo>
                  <a:pt x="21" y="50"/>
                  <a:pt x="21" y="50"/>
                  <a:pt x="21" y="50"/>
                </a:cubicBezTo>
                <a:cubicBezTo>
                  <a:pt x="22" y="54"/>
                  <a:pt x="23" y="57"/>
                  <a:pt x="23" y="59"/>
                </a:cubicBezTo>
                <a:cubicBezTo>
                  <a:pt x="18" y="57"/>
                  <a:pt x="14" y="54"/>
                  <a:pt x="11" y="50"/>
                </a:cubicBezTo>
                <a:close/>
                <a:moveTo>
                  <a:pt x="28" y="60"/>
                </a:moveTo>
                <a:cubicBezTo>
                  <a:pt x="27" y="58"/>
                  <a:pt x="26" y="54"/>
                  <a:pt x="25" y="50"/>
                </a:cubicBezTo>
                <a:cubicBezTo>
                  <a:pt x="39" y="50"/>
                  <a:pt x="39" y="50"/>
                  <a:pt x="39" y="50"/>
                </a:cubicBezTo>
                <a:cubicBezTo>
                  <a:pt x="38" y="54"/>
                  <a:pt x="37" y="58"/>
                  <a:pt x="36" y="60"/>
                </a:cubicBezTo>
                <a:cubicBezTo>
                  <a:pt x="35" y="60"/>
                  <a:pt x="34" y="60"/>
                  <a:pt x="32" y="60"/>
                </a:cubicBezTo>
                <a:cubicBezTo>
                  <a:pt x="30" y="60"/>
                  <a:pt x="29" y="60"/>
                  <a:pt x="28" y="60"/>
                </a:cubicBezTo>
                <a:close/>
                <a:moveTo>
                  <a:pt x="41" y="59"/>
                </a:moveTo>
                <a:cubicBezTo>
                  <a:pt x="41" y="57"/>
                  <a:pt x="42" y="54"/>
                  <a:pt x="43" y="50"/>
                </a:cubicBezTo>
                <a:cubicBezTo>
                  <a:pt x="53" y="50"/>
                  <a:pt x="53" y="50"/>
                  <a:pt x="53" y="50"/>
                </a:cubicBezTo>
                <a:cubicBezTo>
                  <a:pt x="50" y="54"/>
                  <a:pt x="46" y="57"/>
                  <a:pt x="41" y="5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图片 6"/>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1" name="矩形 7"/>
          <p:cNvSpPr>
            <a:spLocks noChangeArrowheads="1"/>
          </p:cNvSpPr>
          <p:nvPr/>
        </p:nvSpPr>
        <p:spPr bwMode="auto">
          <a:xfrm>
            <a:off x="0" y="0"/>
            <a:ext cx="12192000" cy="6858000"/>
          </a:xfrm>
          <a:prstGeom prst="rect">
            <a:avLst/>
          </a:prstGeom>
          <a:solidFill>
            <a:srgbClr val="000000">
              <a:alpha val="79999"/>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2772" name="矩形 26"/>
          <p:cNvSpPr>
            <a:spLocks noChangeArrowheads="1"/>
          </p:cNvSpPr>
          <p:nvPr/>
        </p:nvSpPr>
        <p:spPr bwMode="auto">
          <a:xfrm>
            <a:off x="0" y="1808163"/>
            <a:ext cx="12192000" cy="4127500"/>
          </a:xfrm>
          <a:prstGeom prst="rect">
            <a:avLst/>
          </a:prstGeom>
          <a:solidFill>
            <a:srgbClr val="FFFFFF">
              <a:alpha val="29803"/>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2773" name="Freeform 13"/>
          <p:cNvSpPr>
            <a:spLocks noEditPoints="1" noChangeArrowheads="1"/>
          </p:cNvSpPr>
          <p:nvPr/>
        </p:nvSpPr>
        <p:spPr bwMode="auto">
          <a:xfrm>
            <a:off x="5718176" y="3811590"/>
            <a:ext cx="1355725" cy="2124075"/>
          </a:xfrm>
          <a:custGeom>
            <a:avLst/>
            <a:gdLst>
              <a:gd name="T0" fmla="*/ 2147483646 w 203"/>
              <a:gd name="T1" fmla="*/ 2147483646 h 320"/>
              <a:gd name="T2" fmla="*/ 2147483646 w 203"/>
              <a:gd name="T3" fmla="*/ 2147483646 h 320"/>
              <a:gd name="T4" fmla="*/ 2147483646 w 203"/>
              <a:gd name="T5" fmla="*/ 2147483646 h 320"/>
              <a:gd name="T6" fmla="*/ 2147483646 w 203"/>
              <a:gd name="T7" fmla="*/ 2147483646 h 320"/>
              <a:gd name="T8" fmla="*/ 2147483646 w 203"/>
              <a:gd name="T9" fmla="*/ 2147483646 h 320"/>
              <a:gd name="T10" fmla="*/ 2147483646 w 203"/>
              <a:gd name="T11" fmla="*/ 2147483646 h 320"/>
              <a:gd name="T12" fmla="*/ 2147483646 w 203"/>
              <a:gd name="T13" fmla="*/ 2147483646 h 320"/>
              <a:gd name="T14" fmla="*/ 2147483646 w 203"/>
              <a:gd name="T15" fmla="*/ 2147483646 h 320"/>
              <a:gd name="T16" fmla="*/ 2147483646 w 203"/>
              <a:gd name="T17" fmla="*/ 2147483646 h 320"/>
              <a:gd name="T18" fmla="*/ 2147483646 w 203"/>
              <a:gd name="T19" fmla="*/ 2147483646 h 320"/>
              <a:gd name="T20" fmla="*/ 2147483646 w 203"/>
              <a:gd name="T21" fmla="*/ 2147483646 h 320"/>
              <a:gd name="T22" fmla="*/ 2147483646 w 203"/>
              <a:gd name="T23" fmla="*/ 2147483646 h 320"/>
              <a:gd name="T24" fmla="*/ 0 w 203"/>
              <a:gd name="T25" fmla="*/ 2147483646 h 320"/>
              <a:gd name="T26" fmla="*/ 2147483646 w 203"/>
              <a:gd name="T27" fmla="*/ 2147483646 h 320"/>
              <a:gd name="T28" fmla="*/ 2147483646 w 203"/>
              <a:gd name="T29" fmla="*/ 2147483646 h 320"/>
              <a:gd name="T30" fmla="*/ 2147483646 w 203"/>
              <a:gd name="T31" fmla="*/ 2147483646 h 320"/>
              <a:gd name="T32" fmla="*/ 2147483646 w 203"/>
              <a:gd name="T33" fmla="*/ 2147483646 h 320"/>
              <a:gd name="T34" fmla="*/ 2147483646 w 203"/>
              <a:gd name="T35" fmla="*/ 2147483646 h 320"/>
              <a:gd name="T36" fmla="*/ 2147483646 w 203"/>
              <a:gd name="T37" fmla="*/ 2147483646 h 320"/>
              <a:gd name="T38" fmla="*/ 2147483646 w 203"/>
              <a:gd name="T39" fmla="*/ 2147483646 h 320"/>
              <a:gd name="T40" fmla="*/ 2147483646 w 203"/>
              <a:gd name="T41" fmla="*/ 2147483646 h 320"/>
              <a:gd name="T42" fmla="*/ 2147483646 w 203"/>
              <a:gd name="T43" fmla="*/ 2147483646 h 320"/>
              <a:gd name="T44" fmla="*/ 2147483646 w 203"/>
              <a:gd name="T45" fmla="*/ 2147483646 h 320"/>
              <a:gd name="T46" fmla="*/ 2147483646 w 203"/>
              <a:gd name="T47" fmla="*/ 2147483646 h 320"/>
              <a:gd name="T48" fmla="*/ 2147483646 w 203"/>
              <a:gd name="T49" fmla="*/ 2147483646 h 320"/>
              <a:gd name="T50" fmla="*/ 2147483646 w 203"/>
              <a:gd name="T51" fmla="*/ 2147483646 h 320"/>
              <a:gd name="T52" fmla="*/ 2147483646 w 203"/>
              <a:gd name="T53" fmla="*/ 2147483646 h 320"/>
              <a:gd name="T54" fmla="*/ 2147483646 w 203"/>
              <a:gd name="T55" fmla="*/ 2147483646 h 320"/>
              <a:gd name="T56" fmla="*/ 2147483646 w 203"/>
              <a:gd name="T57" fmla="*/ 2147483646 h 320"/>
              <a:gd name="T58" fmla="*/ 2147483646 w 203"/>
              <a:gd name="T59" fmla="*/ 2147483646 h 320"/>
              <a:gd name="T60" fmla="*/ 2147483646 w 203"/>
              <a:gd name="T61" fmla="*/ 2147483646 h 320"/>
              <a:gd name="T62" fmla="*/ 2147483646 w 203"/>
              <a:gd name="T63" fmla="*/ 2147483646 h 320"/>
              <a:gd name="T64" fmla="*/ 2147483646 w 203"/>
              <a:gd name="T65" fmla="*/ 2147483646 h 320"/>
              <a:gd name="T66" fmla="*/ 2147483646 w 203"/>
              <a:gd name="T67" fmla="*/ 2147483646 h 320"/>
              <a:gd name="T68" fmla="*/ 2147483646 w 203"/>
              <a:gd name="T69" fmla="*/ 2147483646 h 320"/>
              <a:gd name="T70" fmla="*/ 2147483646 w 203"/>
              <a:gd name="T71" fmla="*/ 2147483646 h 320"/>
              <a:gd name="T72" fmla="*/ 2147483646 w 203"/>
              <a:gd name="T73" fmla="*/ 2147483646 h 320"/>
              <a:gd name="T74" fmla="*/ 2147483646 w 203"/>
              <a:gd name="T75" fmla="*/ 2147483646 h 320"/>
              <a:gd name="T76" fmla="*/ 2147483646 w 203"/>
              <a:gd name="T77" fmla="*/ 2147483646 h 320"/>
              <a:gd name="T78" fmla="*/ 2147483646 w 203"/>
              <a:gd name="T79" fmla="*/ 2147483646 h 320"/>
              <a:gd name="T80" fmla="*/ 2147483646 w 203"/>
              <a:gd name="T81" fmla="*/ 2147483646 h 320"/>
              <a:gd name="T82" fmla="*/ 2147483646 w 203"/>
              <a:gd name="T83" fmla="*/ 2147483646 h 320"/>
              <a:gd name="T84" fmla="*/ 2147483646 w 203"/>
              <a:gd name="T85" fmla="*/ 2147483646 h 320"/>
              <a:gd name="T86" fmla="*/ 2147483646 w 203"/>
              <a:gd name="T87" fmla="*/ 2147483646 h 320"/>
              <a:gd name="T88" fmla="*/ 2147483646 w 203"/>
              <a:gd name="T89" fmla="*/ 2147483646 h 320"/>
              <a:gd name="T90" fmla="*/ 2147483646 w 203"/>
              <a:gd name="T91" fmla="*/ 2147483646 h 320"/>
              <a:gd name="T92" fmla="*/ 2147483646 w 203"/>
              <a:gd name="T93" fmla="*/ 2147483646 h 320"/>
              <a:gd name="T94" fmla="*/ 2147483646 w 203"/>
              <a:gd name="T95" fmla="*/ 2147483646 h 320"/>
              <a:gd name="T96" fmla="*/ 2147483646 w 203"/>
              <a:gd name="T97" fmla="*/ 2147483646 h 320"/>
              <a:gd name="T98" fmla="*/ 2147483646 w 203"/>
              <a:gd name="T99" fmla="*/ 2147483646 h 320"/>
              <a:gd name="T100" fmla="*/ 2147483646 w 203"/>
              <a:gd name="T101" fmla="*/ 2147483646 h 32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03" h="320">
                <a:moveTo>
                  <a:pt x="117" y="115"/>
                </a:moveTo>
                <a:cubicBezTo>
                  <a:pt x="125" y="107"/>
                  <a:pt x="129" y="96"/>
                  <a:pt x="129" y="84"/>
                </a:cubicBezTo>
                <a:cubicBezTo>
                  <a:pt x="129" y="60"/>
                  <a:pt x="109" y="40"/>
                  <a:pt x="84" y="40"/>
                </a:cubicBezTo>
                <a:cubicBezTo>
                  <a:pt x="60" y="40"/>
                  <a:pt x="40" y="60"/>
                  <a:pt x="40" y="84"/>
                </a:cubicBezTo>
                <a:cubicBezTo>
                  <a:pt x="40" y="96"/>
                  <a:pt x="44" y="107"/>
                  <a:pt x="52" y="115"/>
                </a:cubicBezTo>
                <a:cubicBezTo>
                  <a:pt x="54" y="117"/>
                  <a:pt x="53" y="119"/>
                  <a:pt x="52" y="121"/>
                </a:cubicBezTo>
                <a:cubicBezTo>
                  <a:pt x="51" y="121"/>
                  <a:pt x="50" y="122"/>
                  <a:pt x="49" y="122"/>
                </a:cubicBezTo>
                <a:cubicBezTo>
                  <a:pt x="48" y="122"/>
                  <a:pt x="47" y="121"/>
                  <a:pt x="47" y="121"/>
                </a:cubicBezTo>
                <a:cubicBezTo>
                  <a:pt x="37" y="111"/>
                  <a:pt x="32" y="98"/>
                  <a:pt x="32" y="84"/>
                </a:cubicBezTo>
                <a:cubicBezTo>
                  <a:pt x="32" y="56"/>
                  <a:pt x="56" y="32"/>
                  <a:pt x="84" y="32"/>
                </a:cubicBezTo>
                <a:cubicBezTo>
                  <a:pt x="113" y="32"/>
                  <a:pt x="137" y="56"/>
                  <a:pt x="137" y="84"/>
                </a:cubicBezTo>
                <a:cubicBezTo>
                  <a:pt x="137" y="98"/>
                  <a:pt x="131" y="111"/>
                  <a:pt x="122" y="121"/>
                </a:cubicBezTo>
                <a:cubicBezTo>
                  <a:pt x="121" y="122"/>
                  <a:pt x="118" y="122"/>
                  <a:pt x="117" y="121"/>
                </a:cubicBezTo>
                <a:cubicBezTo>
                  <a:pt x="115" y="119"/>
                  <a:pt x="115" y="117"/>
                  <a:pt x="117" y="115"/>
                </a:cubicBezTo>
                <a:close/>
                <a:moveTo>
                  <a:pt x="29" y="144"/>
                </a:moveTo>
                <a:cubicBezTo>
                  <a:pt x="31" y="142"/>
                  <a:pt x="31" y="140"/>
                  <a:pt x="29" y="138"/>
                </a:cubicBezTo>
                <a:cubicBezTo>
                  <a:pt x="15" y="124"/>
                  <a:pt x="7" y="105"/>
                  <a:pt x="7" y="84"/>
                </a:cubicBezTo>
                <a:cubicBezTo>
                  <a:pt x="7" y="42"/>
                  <a:pt x="42" y="7"/>
                  <a:pt x="84" y="7"/>
                </a:cubicBezTo>
                <a:cubicBezTo>
                  <a:pt x="127" y="7"/>
                  <a:pt x="161" y="42"/>
                  <a:pt x="161" y="84"/>
                </a:cubicBezTo>
                <a:cubicBezTo>
                  <a:pt x="161" y="105"/>
                  <a:pt x="154" y="124"/>
                  <a:pt x="139" y="138"/>
                </a:cubicBezTo>
                <a:cubicBezTo>
                  <a:pt x="138" y="140"/>
                  <a:pt x="138" y="142"/>
                  <a:pt x="140" y="144"/>
                </a:cubicBezTo>
                <a:cubicBezTo>
                  <a:pt x="140" y="144"/>
                  <a:pt x="141" y="145"/>
                  <a:pt x="142" y="145"/>
                </a:cubicBezTo>
                <a:cubicBezTo>
                  <a:pt x="143" y="145"/>
                  <a:pt x="144" y="144"/>
                  <a:pt x="145" y="144"/>
                </a:cubicBezTo>
                <a:cubicBezTo>
                  <a:pt x="160" y="128"/>
                  <a:pt x="169" y="107"/>
                  <a:pt x="169" y="84"/>
                </a:cubicBezTo>
                <a:cubicBezTo>
                  <a:pt x="169" y="38"/>
                  <a:pt x="131" y="0"/>
                  <a:pt x="84" y="0"/>
                </a:cubicBezTo>
                <a:cubicBezTo>
                  <a:pt x="38" y="0"/>
                  <a:pt x="0" y="38"/>
                  <a:pt x="0" y="84"/>
                </a:cubicBezTo>
                <a:cubicBezTo>
                  <a:pt x="0" y="107"/>
                  <a:pt x="8" y="128"/>
                  <a:pt x="24" y="144"/>
                </a:cubicBezTo>
                <a:cubicBezTo>
                  <a:pt x="25" y="145"/>
                  <a:pt x="28" y="145"/>
                  <a:pt x="29" y="144"/>
                </a:cubicBezTo>
                <a:close/>
                <a:moveTo>
                  <a:pt x="185" y="304"/>
                </a:moveTo>
                <a:cubicBezTo>
                  <a:pt x="181" y="318"/>
                  <a:pt x="181" y="318"/>
                  <a:pt x="181" y="318"/>
                </a:cubicBezTo>
                <a:cubicBezTo>
                  <a:pt x="180" y="319"/>
                  <a:pt x="179" y="320"/>
                  <a:pt x="177" y="320"/>
                </a:cubicBezTo>
                <a:cubicBezTo>
                  <a:pt x="177" y="320"/>
                  <a:pt x="177" y="320"/>
                  <a:pt x="177" y="320"/>
                </a:cubicBezTo>
                <a:cubicBezTo>
                  <a:pt x="97" y="320"/>
                  <a:pt x="97" y="320"/>
                  <a:pt x="97" y="320"/>
                </a:cubicBezTo>
                <a:cubicBezTo>
                  <a:pt x="96" y="320"/>
                  <a:pt x="94" y="319"/>
                  <a:pt x="94" y="318"/>
                </a:cubicBezTo>
                <a:cubicBezTo>
                  <a:pt x="93" y="316"/>
                  <a:pt x="94" y="315"/>
                  <a:pt x="95" y="313"/>
                </a:cubicBezTo>
                <a:cubicBezTo>
                  <a:pt x="95" y="313"/>
                  <a:pt x="95" y="313"/>
                  <a:pt x="95" y="311"/>
                </a:cubicBezTo>
                <a:cubicBezTo>
                  <a:pt x="95" y="310"/>
                  <a:pt x="95" y="308"/>
                  <a:pt x="90" y="304"/>
                </a:cubicBezTo>
                <a:cubicBezTo>
                  <a:pt x="88" y="302"/>
                  <a:pt x="57" y="272"/>
                  <a:pt x="44" y="249"/>
                </a:cubicBezTo>
                <a:cubicBezTo>
                  <a:pt x="40" y="244"/>
                  <a:pt x="13" y="205"/>
                  <a:pt x="19" y="188"/>
                </a:cubicBezTo>
                <a:cubicBezTo>
                  <a:pt x="21" y="183"/>
                  <a:pt x="24" y="181"/>
                  <a:pt x="29" y="180"/>
                </a:cubicBezTo>
                <a:cubicBezTo>
                  <a:pt x="31" y="179"/>
                  <a:pt x="33" y="179"/>
                  <a:pt x="35" y="179"/>
                </a:cubicBezTo>
                <a:cubicBezTo>
                  <a:pt x="47" y="179"/>
                  <a:pt x="56" y="190"/>
                  <a:pt x="62" y="199"/>
                </a:cubicBezTo>
                <a:cubicBezTo>
                  <a:pt x="64" y="201"/>
                  <a:pt x="65" y="203"/>
                  <a:pt x="67" y="205"/>
                </a:cubicBezTo>
                <a:cubicBezTo>
                  <a:pt x="67" y="202"/>
                  <a:pt x="68" y="196"/>
                  <a:pt x="68" y="183"/>
                </a:cubicBezTo>
                <a:cubicBezTo>
                  <a:pt x="68" y="183"/>
                  <a:pt x="68" y="183"/>
                  <a:pt x="68" y="183"/>
                </a:cubicBezTo>
                <a:cubicBezTo>
                  <a:pt x="68" y="182"/>
                  <a:pt x="70" y="163"/>
                  <a:pt x="70" y="100"/>
                </a:cubicBezTo>
                <a:cubicBezTo>
                  <a:pt x="69" y="100"/>
                  <a:pt x="69" y="99"/>
                  <a:pt x="68" y="99"/>
                </a:cubicBezTo>
                <a:cubicBezTo>
                  <a:pt x="65" y="95"/>
                  <a:pt x="63" y="90"/>
                  <a:pt x="63" y="84"/>
                </a:cubicBezTo>
                <a:cubicBezTo>
                  <a:pt x="63" y="72"/>
                  <a:pt x="72" y="63"/>
                  <a:pt x="84" y="63"/>
                </a:cubicBezTo>
                <a:cubicBezTo>
                  <a:pt x="96" y="63"/>
                  <a:pt x="106" y="72"/>
                  <a:pt x="106" y="84"/>
                </a:cubicBezTo>
                <a:cubicBezTo>
                  <a:pt x="106" y="89"/>
                  <a:pt x="104" y="94"/>
                  <a:pt x="102" y="97"/>
                </a:cubicBezTo>
                <a:cubicBezTo>
                  <a:pt x="102" y="98"/>
                  <a:pt x="102" y="99"/>
                  <a:pt x="102" y="100"/>
                </a:cubicBezTo>
                <a:cubicBezTo>
                  <a:pt x="103" y="107"/>
                  <a:pt x="103" y="117"/>
                  <a:pt x="104" y="127"/>
                </a:cubicBezTo>
                <a:cubicBezTo>
                  <a:pt x="105" y="140"/>
                  <a:pt x="107" y="157"/>
                  <a:pt x="108" y="165"/>
                </a:cubicBezTo>
                <a:cubicBezTo>
                  <a:pt x="111" y="163"/>
                  <a:pt x="116" y="161"/>
                  <a:pt x="121" y="161"/>
                </a:cubicBezTo>
                <a:cubicBezTo>
                  <a:pt x="126" y="161"/>
                  <a:pt x="134" y="164"/>
                  <a:pt x="139" y="173"/>
                </a:cubicBezTo>
                <a:cubicBezTo>
                  <a:pt x="142" y="172"/>
                  <a:pt x="146" y="171"/>
                  <a:pt x="150" y="171"/>
                </a:cubicBezTo>
                <a:cubicBezTo>
                  <a:pt x="156" y="171"/>
                  <a:pt x="165" y="174"/>
                  <a:pt x="170" y="186"/>
                </a:cubicBezTo>
                <a:cubicBezTo>
                  <a:pt x="175" y="187"/>
                  <a:pt x="185" y="190"/>
                  <a:pt x="191" y="198"/>
                </a:cubicBezTo>
                <a:cubicBezTo>
                  <a:pt x="196" y="203"/>
                  <a:pt x="198" y="210"/>
                  <a:pt x="197" y="218"/>
                </a:cubicBezTo>
                <a:cubicBezTo>
                  <a:pt x="198" y="223"/>
                  <a:pt x="203" y="270"/>
                  <a:pt x="185" y="304"/>
                </a:cubicBezTo>
                <a:close/>
                <a:moveTo>
                  <a:pt x="70" y="84"/>
                </a:moveTo>
                <a:cubicBezTo>
                  <a:pt x="70" y="86"/>
                  <a:pt x="70" y="87"/>
                  <a:pt x="71" y="89"/>
                </a:cubicBezTo>
                <a:cubicBezTo>
                  <a:pt x="73" y="75"/>
                  <a:pt x="79" y="72"/>
                  <a:pt x="84" y="72"/>
                </a:cubicBezTo>
                <a:cubicBezTo>
                  <a:pt x="90" y="72"/>
                  <a:pt x="96" y="78"/>
                  <a:pt x="99" y="84"/>
                </a:cubicBezTo>
                <a:cubicBezTo>
                  <a:pt x="98" y="76"/>
                  <a:pt x="92" y="70"/>
                  <a:pt x="84" y="70"/>
                </a:cubicBezTo>
                <a:cubicBezTo>
                  <a:pt x="76" y="70"/>
                  <a:pt x="70" y="77"/>
                  <a:pt x="70" y="84"/>
                </a:cubicBezTo>
                <a:close/>
                <a:moveTo>
                  <a:pt x="190" y="219"/>
                </a:moveTo>
                <a:cubicBezTo>
                  <a:pt x="190" y="219"/>
                  <a:pt x="190" y="218"/>
                  <a:pt x="190" y="218"/>
                </a:cubicBezTo>
                <a:cubicBezTo>
                  <a:pt x="190" y="212"/>
                  <a:pt x="189" y="206"/>
                  <a:pt x="186" y="202"/>
                </a:cubicBezTo>
                <a:cubicBezTo>
                  <a:pt x="179" y="195"/>
                  <a:pt x="167" y="193"/>
                  <a:pt x="167" y="193"/>
                </a:cubicBezTo>
                <a:cubicBezTo>
                  <a:pt x="165" y="193"/>
                  <a:pt x="164" y="192"/>
                  <a:pt x="164" y="191"/>
                </a:cubicBezTo>
                <a:cubicBezTo>
                  <a:pt x="161" y="183"/>
                  <a:pt x="156" y="179"/>
                  <a:pt x="150" y="179"/>
                </a:cubicBezTo>
                <a:cubicBezTo>
                  <a:pt x="144" y="179"/>
                  <a:pt x="139" y="181"/>
                  <a:pt x="139" y="181"/>
                </a:cubicBezTo>
                <a:cubicBezTo>
                  <a:pt x="139" y="182"/>
                  <a:pt x="137" y="182"/>
                  <a:pt x="136" y="182"/>
                </a:cubicBezTo>
                <a:cubicBezTo>
                  <a:pt x="135" y="181"/>
                  <a:pt x="135" y="181"/>
                  <a:pt x="134" y="180"/>
                </a:cubicBezTo>
                <a:cubicBezTo>
                  <a:pt x="131" y="172"/>
                  <a:pt x="127" y="169"/>
                  <a:pt x="121" y="169"/>
                </a:cubicBezTo>
                <a:cubicBezTo>
                  <a:pt x="114" y="169"/>
                  <a:pt x="108" y="174"/>
                  <a:pt x="108" y="174"/>
                </a:cubicBezTo>
                <a:cubicBezTo>
                  <a:pt x="107" y="174"/>
                  <a:pt x="106" y="175"/>
                  <a:pt x="104" y="174"/>
                </a:cubicBezTo>
                <a:cubicBezTo>
                  <a:pt x="101" y="173"/>
                  <a:pt x="101" y="173"/>
                  <a:pt x="97" y="127"/>
                </a:cubicBezTo>
                <a:cubicBezTo>
                  <a:pt x="96" y="117"/>
                  <a:pt x="95" y="105"/>
                  <a:pt x="94" y="97"/>
                </a:cubicBezTo>
                <a:cubicBezTo>
                  <a:pt x="94" y="97"/>
                  <a:pt x="94" y="97"/>
                  <a:pt x="94" y="96"/>
                </a:cubicBezTo>
                <a:cubicBezTo>
                  <a:pt x="94" y="93"/>
                  <a:pt x="93" y="91"/>
                  <a:pt x="93" y="90"/>
                </a:cubicBezTo>
                <a:cubicBezTo>
                  <a:pt x="93" y="90"/>
                  <a:pt x="93" y="89"/>
                  <a:pt x="93" y="89"/>
                </a:cubicBezTo>
                <a:cubicBezTo>
                  <a:pt x="92" y="85"/>
                  <a:pt x="87" y="80"/>
                  <a:pt x="84" y="80"/>
                </a:cubicBezTo>
                <a:cubicBezTo>
                  <a:pt x="81" y="80"/>
                  <a:pt x="79" y="84"/>
                  <a:pt x="78" y="94"/>
                </a:cubicBezTo>
                <a:cubicBezTo>
                  <a:pt x="78" y="159"/>
                  <a:pt x="76" y="181"/>
                  <a:pt x="75" y="183"/>
                </a:cubicBezTo>
                <a:cubicBezTo>
                  <a:pt x="76" y="204"/>
                  <a:pt x="74" y="209"/>
                  <a:pt x="72" y="212"/>
                </a:cubicBezTo>
                <a:cubicBezTo>
                  <a:pt x="70" y="213"/>
                  <a:pt x="69" y="213"/>
                  <a:pt x="68" y="213"/>
                </a:cubicBezTo>
                <a:cubicBezTo>
                  <a:pt x="64" y="213"/>
                  <a:pt x="61" y="209"/>
                  <a:pt x="56" y="203"/>
                </a:cubicBezTo>
                <a:cubicBezTo>
                  <a:pt x="51" y="196"/>
                  <a:pt x="43" y="186"/>
                  <a:pt x="35" y="186"/>
                </a:cubicBezTo>
                <a:cubicBezTo>
                  <a:pt x="34" y="186"/>
                  <a:pt x="32" y="186"/>
                  <a:pt x="31" y="187"/>
                </a:cubicBezTo>
                <a:cubicBezTo>
                  <a:pt x="31" y="187"/>
                  <a:pt x="31" y="187"/>
                  <a:pt x="31" y="187"/>
                </a:cubicBezTo>
                <a:cubicBezTo>
                  <a:pt x="28" y="188"/>
                  <a:pt x="27" y="189"/>
                  <a:pt x="26" y="190"/>
                </a:cubicBezTo>
                <a:cubicBezTo>
                  <a:pt x="22" y="201"/>
                  <a:pt x="39" y="229"/>
                  <a:pt x="50" y="245"/>
                </a:cubicBezTo>
                <a:cubicBezTo>
                  <a:pt x="50" y="245"/>
                  <a:pt x="50" y="245"/>
                  <a:pt x="50" y="245"/>
                </a:cubicBezTo>
                <a:cubicBezTo>
                  <a:pt x="63" y="268"/>
                  <a:pt x="95" y="298"/>
                  <a:pt x="95" y="298"/>
                </a:cubicBezTo>
                <a:cubicBezTo>
                  <a:pt x="100" y="302"/>
                  <a:pt x="103" y="307"/>
                  <a:pt x="103" y="312"/>
                </a:cubicBezTo>
                <a:cubicBezTo>
                  <a:pt x="103" y="312"/>
                  <a:pt x="103" y="312"/>
                  <a:pt x="103" y="313"/>
                </a:cubicBezTo>
                <a:cubicBezTo>
                  <a:pt x="174" y="313"/>
                  <a:pt x="174" y="313"/>
                  <a:pt x="174" y="313"/>
                </a:cubicBezTo>
                <a:cubicBezTo>
                  <a:pt x="178" y="301"/>
                  <a:pt x="178" y="301"/>
                  <a:pt x="178" y="301"/>
                </a:cubicBezTo>
                <a:cubicBezTo>
                  <a:pt x="178" y="301"/>
                  <a:pt x="178" y="301"/>
                  <a:pt x="178" y="301"/>
                </a:cubicBezTo>
                <a:cubicBezTo>
                  <a:pt x="195" y="267"/>
                  <a:pt x="190" y="219"/>
                  <a:pt x="190" y="219"/>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74" name="标题 3"/>
          <p:cNvSpPr>
            <a:spLocks noGrp="1" noChangeArrowheads="1"/>
          </p:cNvSpPr>
          <p:nvPr>
            <p:ph type="title"/>
          </p:nvPr>
        </p:nvSpPr>
        <p:spPr>
          <a:xfrm>
            <a:off x="839788" y="2589215"/>
            <a:ext cx="10520363" cy="814387"/>
          </a:xfrm>
        </p:spPr>
        <p:txBody>
          <a:bodyPr anchor="b"/>
          <a:lstStyle/>
          <a:p>
            <a:pPr algn="ctr" eaLnBrk="1" hangingPunct="1"/>
            <a:r>
              <a:rPr lang="en-US" altLang="zh-CN" sz="3600" b="1" smtClean="0">
                <a:solidFill>
                  <a:srgbClr val="FD7400"/>
                </a:solidFill>
              </a:rPr>
              <a:t>DATE</a:t>
            </a:r>
            <a:endParaRPr lang="zh-CN" altLang="en-US" sz="3600" b="1" smtClean="0">
              <a:solidFill>
                <a:srgbClr val="FD7400"/>
              </a:solidFill>
            </a:endParaRPr>
          </a:p>
        </p:txBody>
      </p:sp>
      <p:sp>
        <p:nvSpPr>
          <p:cNvPr id="32775" name="文本占位符 4"/>
          <p:cNvSpPr>
            <a:spLocks noGrp="1" noChangeArrowheads="1"/>
          </p:cNvSpPr>
          <p:nvPr>
            <p:ph type="body" idx="4294967295"/>
          </p:nvPr>
        </p:nvSpPr>
        <p:spPr>
          <a:xfrm>
            <a:off x="831852" y="3403600"/>
            <a:ext cx="10512425" cy="1500188"/>
          </a:xfrm>
        </p:spPr>
        <p:txBody>
          <a:bodyPr/>
          <a:lstStyle/>
          <a:p>
            <a:pPr marL="0" indent="0" algn="ctr" eaLnBrk="1" hangingPunct="1">
              <a:buFont typeface="Arial" panose="020B0604020202020204" pitchFamily="34" charset="0"/>
              <a:buNone/>
            </a:pPr>
            <a:r>
              <a:rPr lang="zh-CN" altLang="en-US" sz="1400" smtClean="0">
                <a:solidFill>
                  <a:schemeClr val="bg1"/>
                </a:solidFill>
              </a:rPr>
              <a:t>在这里添加你的副标题 （此章节用于自我介绍或公司情况介绍）</a:t>
            </a:r>
          </a:p>
          <a:p>
            <a:pPr marL="0" indent="0" algn="ctr" eaLnBrk="1" hangingPunct="1">
              <a:buFont typeface="Arial" panose="020B0604020202020204" pitchFamily="34" charset="0"/>
              <a:buNone/>
            </a:pPr>
            <a:endParaRPr lang="zh-CN" altLang="zh-CN" sz="1400" smtClean="0">
              <a:solidFill>
                <a:schemeClr val="bg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3794" name="矩形 5"/>
          <p:cNvSpPr>
            <a:spLocks noChangeArrowheads="1"/>
          </p:cNvSpPr>
          <p:nvPr/>
        </p:nvSpPr>
        <p:spPr bwMode="auto">
          <a:xfrm>
            <a:off x="0" y="6200777"/>
            <a:ext cx="12192000" cy="657225"/>
          </a:xfrm>
          <a:prstGeom prst="rect">
            <a:avLst/>
          </a:prstGeom>
          <a:gradFill rotWithShape="1">
            <a:gsLst>
              <a:gs pos="0">
                <a:srgbClr val="4F4C3F"/>
              </a:gs>
              <a:gs pos="53999">
                <a:srgbClr val="6D695C"/>
              </a:gs>
              <a:gs pos="100000">
                <a:srgbClr val="6D695C"/>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3795" name="标题 3"/>
          <p:cNvSpPr>
            <a:spLocks noGrp="1" noChangeArrowheads="1"/>
          </p:cNvSpPr>
          <p:nvPr>
            <p:ph type="title"/>
          </p:nvPr>
        </p:nvSpPr>
        <p:spPr>
          <a:xfrm>
            <a:off x="838201" y="365127"/>
            <a:ext cx="5467351" cy="1325563"/>
          </a:xfrm>
        </p:spPr>
        <p:txBody>
          <a:bodyPr anchor="b"/>
          <a:lstStyle/>
          <a:p>
            <a:pPr eaLnBrk="1" hangingPunct="1"/>
            <a:r>
              <a:rPr lang="en-US" altLang="zh-CN" sz="3200" b="1" dirty="0" smtClean="0">
                <a:solidFill>
                  <a:srgbClr val="FD7400"/>
                </a:solidFill>
              </a:rPr>
              <a:t>Data</a:t>
            </a:r>
            <a:r>
              <a:rPr lang="zh-CN" altLang="en-US" sz="3200" dirty="0" smtClean="0"/>
              <a:t/>
            </a:r>
            <a:br>
              <a:rPr lang="zh-CN" altLang="en-US" sz="3200" dirty="0" smtClean="0"/>
            </a:br>
            <a:endParaRPr lang="zh-CN" altLang="en-US" sz="1400" b="1" dirty="0" smtClean="0">
              <a:solidFill>
                <a:schemeClr val="bg1"/>
              </a:solidFill>
            </a:endParaRPr>
          </a:p>
        </p:txBody>
      </p:sp>
      <p:sp>
        <p:nvSpPr>
          <p:cNvPr id="33796" name="文本占位符 4"/>
          <p:cNvSpPr>
            <a:spLocks noGrp="1" noChangeArrowheads="1"/>
          </p:cNvSpPr>
          <p:nvPr>
            <p:ph sz="quarter" idx="4294967295"/>
          </p:nvPr>
        </p:nvSpPr>
        <p:spPr>
          <a:xfrm>
            <a:off x="66865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Home</a:t>
            </a:r>
            <a:endParaRPr lang="zh-CN" altLang="en-US" sz="1200" b="1" smtClean="0">
              <a:solidFill>
                <a:schemeClr val="bg1"/>
              </a:solidFill>
            </a:endParaRPr>
          </a:p>
        </p:txBody>
      </p:sp>
      <p:sp>
        <p:nvSpPr>
          <p:cNvPr id="33797" name="文本占位符 5"/>
          <p:cNvSpPr>
            <a:spLocks noGrp="1" noChangeArrowheads="1"/>
          </p:cNvSpPr>
          <p:nvPr>
            <p:ph sz="quarter" idx="4294967295"/>
          </p:nvPr>
        </p:nvSpPr>
        <p:spPr>
          <a:xfrm>
            <a:off x="7427913" y="1163638"/>
            <a:ext cx="781051"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About us</a:t>
            </a:r>
            <a:endParaRPr lang="zh-CN" altLang="en-US" sz="1200" b="1" smtClean="0">
              <a:solidFill>
                <a:schemeClr val="bg1"/>
              </a:solidFill>
            </a:endParaRPr>
          </a:p>
        </p:txBody>
      </p:sp>
      <p:sp>
        <p:nvSpPr>
          <p:cNvPr id="33798" name="文本占位符 6"/>
          <p:cNvSpPr>
            <a:spLocks noGrp="1" noChangeArrowheads="1"/>
          </p:cNvSpPr>
          <p:nvPr>
            <p:ph sz="quarter" idx="4294967295"/>
          </p:nvPr>
        </p:nvSpPr>
        <p:spPr>
          <a:xfrm>
            <a:off x="82486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Team</a:t>
            </a:r>
            <a:endParaRPr lang="zh-CN" altLang="en-US" sz="1200" b="1" smtClean="0">
              <a:solidFill>
                <a:schemeClr val="bg1"/>
              </a:solidFill>
            </a:endParaRPr>
          </a:p>
        </p:txBody>
      </p:sp>
      <p:sp>
        <p:nvSpPr>
          <p:cNvPr id="33799" name="文本占位符 7"/>
          <p:cNvSpPr>
            <a:spLocks noGrp="1" noChangeArrowheads="1"/>
          </p:cNvSpPr>
          <p:nvPr>
            <p:ph sz="quarter" idx="4294967295"/>
          </p:nvPr>
        </p:nvSpPr>
        <p:spPr>
          <a:xfrm>
            <a:off x="9031288"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Work</a:t>
            </a:r>
            <a:endParaRPr lang="zh-CN" altLang="en-US" sz="1200" b="1" smtClean="0">
              <a:solidFill>
                <a:schemeClr val="bg1"/>
              </a:solidFill>
            </a:endParaRPr>
          </a:p>
        </p:txBody>
      </p:sp>
      <p:sp>
        <p:nvSpPr>
          <p:cNvPr id="33800" name="文本占位符 8"/>
          <p:cNvSpPr>
            <a:spLocks noGrp="1" noChangeArrowheads="1"/>
          </p:cNvSpPr>
          <p:nvPr>
            <p:ph sz="quarter" idx="4294967295"/>
          </p:nvPr>
        </p:nvSpPr>
        <p:spPr>
          <a:xfrm>
            <a:off x="9812337"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rgbClr val="FD7400"/>
                </a:solidFill>
              </a:rPr>
              <a:t>Data</a:t>
            </a:r>
            <a:endParaRPr lang="zh-CN" altLang="en-US" sz="1200" b="1" smtClean="0">
              <a:solidFill>
                <a:srgbClr val="FD7400"/>
              </a:solidFill>
            </a:endParaRPr>
          </a:p>
        </p:txBody>
      </p:sp>
      <p:sp>
        <p:nvSpPr>
          <p:cNvPr id="33801" name="文本占位符 1"/>
          <p:cNvSpPr>
            <a:spLocks noGrp="1" noChangeArrowheads="1"/>
          </p:cNvSpPr>
          <p:nvPr>
            <p:ph sz="quarter" idx="4294967295"/>
          </p:nvPr>
        </p:nvSpPr>
        <p:spPr>
          <a:xfrm>
            <a:off x="10583863" y="1162052"/>
            <a:ext cx="741363" cy="347663"/>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Others</a:t>
            </a:r>
            <a:endParaRPr lang="zh-CN" altLang="en-US" sz="1200" b="1" smtClean="0">
              <a:solidFill>
                <a:schemeClr val="bg1"/>
              </a:solidFill>
            </a:endParaRPr>
          </a:p>
        </p:txBody>
      </p:sp>
      <p:sp>
        <p:nvSpPr>
          <p:cNvPr id="33802" name="矩形 9"/>
          <p:cNvSpPr>
            <a:spLocks noChangeArrowheads="1"/>
          </p:cNvSpPr>
          <p:nvPr/>
        </p:nvSpPr>
        <p:spPr bwMode="auto">
          <a:xfrm>
            <a:off x="1104900" y="4813302"/>
            <a:ext cx="2127251"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a:solidFill>
                  <a:srgbClr val="000000"/>
                </a:solidFill>
              </a:rPr>
              <a:t>VESTIBULUM ANTE IPSUM PRIMIS IN </a:t>
            </a:r>
          </a:p>
        </p:txBody>
      </p:sp>
      <p:sp>
        <p:nvSpPr>
          <p:cNvPr id="33803" name="矩形 10"/>
          <p:cNvSpPr>
            <a:spLocks noChangeArrowheads="1"/>
          </p:cNvSpPr>
          <p:nvPr/>
        </p:nvSpPr>
        <p:spPr bwMode="auto">
          <a:xfrm>
            <a:off x="1104901" y="4591051"/>
            <a:ext cx="132664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00" b="1">
                <a:solidFill>
                  <a:srgbClr val="000000"/>
                </a:solidFill>
              </a:rPr>
              <a:t>DESCRIPTION</a:t>
            </a:r>
            <a:endParaRPr lang="zh-CN" altLang="en-US" sz="1600" b="1">
              <a:solidFill>
                <a:srgbClr val="000000"/>
              </a:solidFill>
            </a:endParaRPr>
          </a:p>
        </p:txBody>
      </p:sp>
      <p:sp>
        <p:nvSpPr>
          <p:cNvPr id="33804" name="矩形 11"/>
          <p:cNvSpPr>
            <a:spLocks noChangeArrowheads="1"/>
          </p:cNvSpPr>
          <p:nvPr/>
        </p:nvSpPr>
        <p:spPr bwMode="auto">
          <a:xfrm>
            <a:off x="3390900" y="4813302"/>
            <a:ext cx="2127251"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a:solidFill>
                  <a:srgbClr val="000000"/>
                </a:solidFill>
              </a:rPr>
              <a:t>VESTIBULUM ANTE IPSUM PRIMIS IN </a:t>
            </a:r>
          </a:p>
        </p:txBody>
      </p:sp>
      <p:sp>
        <p:nvSpPr>
          <p:cNvPr id="33805" name="矩形 12"/>
          <p:cNvSpPr>
            <a:spLocks noChangeArrowheads="1"/>
          </p:cNvSpPr>
          <p:nvPr/>
        </p:nvSpPr>
        <p:spPr bwMode="auto">
          <a:xfrm>
            <a:off x="3390901" y="4591051"/>
            <a:ext cx="132664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00" b="1">
                <a:solidFill>
                  <a:srgbClr val="000000"/>
                </a:solidFill>
              </a:rPr>
              <a:t>DESCRIPTION</a:t>
            </a:r>
            <a:endParaRPr lang="zh-CN" altLang="en-US" sz="1600" b="1">
              <a:solidFill>
                <a:srgbClr val="000000"/>
              </a:solidFill>
            </a:endParaRPr>
          </a:p>
        </p:txBody>
      </p:sp>
      <p:sp>
        <p:nvSpPr>
          <p:cNvPr id="33806" name="矩形 13"/>
          <p:cNvSpPr>
            <a:spLocks noChangeArrowheads="1"/>
          </p:cNvSpPr>
          <p:nvPr/>
        </p:nvSpPr>
        <p:spPr bwMode="auto">
          <a:xfrm>
            <a:off x="1104901" y="3663950"/>
            <a:ext cx="2241551" cy="6096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3807" name="矩形 14"/>
          <p:cNvSpPr>
            <a:spLocks noChangeArrowheads="1"/>
          </p:cNvSpPr>
          <p:nvPr/>
        </p:nvSpPr>
        <p:spPr bwMode="auto">
          <a:xfrm>
            <a:off x="1104901" y="3663950"/>
            <a:ext cx="969963" cy="609600"/>
          </a:xfrm>
          <a:prstGeom prst="rect">
            <a:avLst/>
          </a:prstGeom>
          <a:solidFill>
            <a:srgbClr val="FD740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3808" name="矩形 15"/>
          <p:cNvSpPr>
            <a:spLocks noChangeArrowheads="1"/>
          </p:cNvSpPr>
          <p:nvPr/>
        </p:nvSpPr>
        <p:spPr bwMode="auto">
          <a:xfrm>
            <a:off x="1219201" y="3771900"/>
            <a:ext cx="161287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000" b="1">
                <a:solidFill>
                  <a:srgbClr val="000000"/>
                </a:solidFill>
              </a:rPr>
              <a:t>DESCRIPTION</a:t>
            </a:r>
            <a:endParaRPr lang="zh-CN" altLang="en-US" sz="2000" b="1">
              <a:solidFill>
                <a:srgbClr val="000000"/>
              </a:solidFill>
            </a:endParaRPr>
          </a:p>
        </p:txBody>
      </p:sp>
      <p:sp>
        <p:nvSpPr>
          <p:cNvPr id="33809" name="矩形 16"/>
          <p:cNvSpPr>
            <a:spLocks noChangeArrowheads="1"/>
          </p:cNvSpPr>
          <p:nvPr/>
        </p:nvSpPr>
        <p:spPr bwMode="auto">
          <a:xfrm>
            <a:off x="1058864" y="2301875"/>
            <a:ext cx="26066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chemeClr val="bg2"/>
                </a:solidFill>
              </a:rPr>
              <a:t>VESTIBULUM ANTE IPSUM </a:t>
            </a:r>
            <a:r>
              <a:rPr lang="zh-CN" altLang="en-US" sz="2400">
                <a:solidFill>
                  <a:schemeClr val="bg2"/>
                </a:solidFill>
              </a:rPr>
              <a:t>FAUCIBUS ORCI</a:t>
            </a:r>
          </a:p>
        </p:txBody>
      </p:sp>
      <p:sp>
        <p:nvSpPr>
          <p:cNvPr id="33810" name="矩形 17"/>
          <p:cNvSpPr>
            <a:spLocks noChangeArrowheads="1"/>
          </p:cNvSpPr>
          <p:nvPr/>
        </p:nvSpPr>
        <p:spPr bwMode="auto">
          <a:xfrm>
            <a:off x="9974264" y="4760913"/>
            <a:ext cx="346075" cy="411162"/>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3811" name="矩形 18"/>
          <p:cNvSpPr>
            <a:spLocks noChangeArrowheads="1"/>
          </p:cNvSpPr>
          <p:nvPr/>
        </p:nvSpPr>
        <p:spPr bwMode="auto">
          <a:xfrm>
            <a:off x="9512301" y="4760913"/>
            <a:ext cx="346075" cy="411162"/>
          </a:xfrm>
          <a:prstGeom prst="rect">
            <a:avLst/>
          </a:prstGeom>
          <a:solidFill>
            <a:srgbClr val="FD740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3812" name="矩形 19"/>
          <p:cNvSpPr>
            <a:spLocks noChangeArrowheads="1"/>
          </p:cNvSpPr>
          <p:nvPr/>
        </p:nvSpPr>
        <p:spPr bwMode="auto">
          <a:xfrm>
            <a:off x="9512301" y="5189538"/>
            <a:ext cx="3683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rPr>
              <a:t>A</a:t>
            </a:r>
            <a:endParaRPr lang="zh-CN" altLang="en-US" sz="2400">
              <a:solidFill>
                <a:srgbClr val="000000"/>
              </a:solidFill>
            </a:endParaRPr>
          </a:p>
        </p:txBody>
      </p:sp>
      <p:sp>
        <p:nvSpPr>
          <p:cNvPr id="33813" name="矩形 20"/>
          <p:cNvSpPr>
            <a:spLocks noChangeArrowheads="1"/>
          </p:cNvSpPr>
          <p:nvPr/>
        </p:nvSpPr>
        <p:spPr bwMode="auto">
          <a:xfrm>
            <a:off x="9963151" y="5189538"/>
            <a:ext cx="3683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rPr>
              <a:t>B</a:t>
            </a:r>
            <a:endParaRPr lang="zh-CN" altLang="en-US" sz="2400">
              <a:solidFill>
                <a:srgbClr val="000000"/>
              </a:solidFill>
            </a:endParaRPr>
          </a:p>
        </p:txBody>
      </p:sp>
      <p:sp>
        <p:nvSpPr>
          <p:cNvPr id="33814" name="直接连接符 21"/>
          <p:cNvSpPr>
            <a:spLocks noChangeShapeType="1"/>
          </p:cNvSpPr>
          <p:nvPr/>
        </p:nvSpPr>
        <p:spPr bwMode="auto">
          <a:xfrm>
            <a:off x="6096001" y="4410075"/>
            <a:ext cx="4940300" cy="1588"/>
          </a:xfrm>
          <a:prstGeom prst="line">
            <a:avLst/>
          </a:prstGeom>
          <a:noFill/>
          <a:ln w="635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pic>
        <p:nvPicPr>
          <p:cNvPr id="33815" name="图表 22"/>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776914" y="2462215"/>
            <a:ext cx="5575300" cy="202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4818" name="矩形 5"/>
          <p:cNvSpPr>
            <a:spLocks noChangeArrowheads="1"/>
          </p:cNvSpPr>
          <p:nvPr/>
        </p:nvSpPr>
        <p:spPr bwMode="auto">
          <a:xfrm>
            <a:off x="0" y="6200777"/>
            <a:ext cx="12192000" cy="657225"/>
          </a:xfrm>
          <a:prstGeom prst="rect">
            <a:avLst/>
          </a:prstGeom>
          <a:gradFill rotWithShape="1">
            <a:gsLst>
              <a:gs pos="0">
                <a:srgbClr val="4F4C3F"/>
              </a:gs>
              <a:gs pos="53999">
                <a:srgbClr val="6D695C"/>
              </a:gs>
              <a:gs pos="100000">
                <a:srgbClr val="6D695C"/>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4819" name="标题 3"/>
          <p:cNvSpPr>
            <a:spLocks noGrp="1" noChangeArrowheads="1"/>
          </p:cNvSpPr>
          <p:nvPr>
            <p:ph type="title"/>
          </p:nvPr>
        </p:nvSpPr>
        <p:spPr>
          <a:xfrm>
            <a:off x="838201" y="365127"/>
            <a:ext cx="5467351" cy="1325563"/>
          </a:xfrm>
        </p:spPr>
        <p:txBody>
          <a:bodyPr anchor="b"/>
          <a:lstStyle/>
          <a:p>
            <a:pPr eaLnBrk="1" hangingPunct="1"/>
            <a:r>
              <a:rPr lang="en-US" altLang="zh-CN" sz="3200" b="1" dirty="0" smtClean="0">
                <a:solidFill>
                  <a:srgbClr val="FD7400"/>
                </a:solidFill>
              </a:rPr>
              <a:t>Data</a:t>
            </a:r>
            <a:r>
              <a:rPr lang="zh-CN" altLang="en-US" sz="3200" dirty="0" smtClean="0"/>
              <a:t/>
            </a:r>
            <a:br>
              <a:rPr lang="zh-CN" altLang="en-US" sz="3200" dirty="0" smtClean="0"/>
            </a:br>
            <a:endParaRPr lang="zh-CN" altLang="en-US" sz="1400" b="1" dirty="0" smtClean="0">
              <a:solidFill>
                <a:schemeClr val="bg1"/>
              </a:solidFill>
            </a:endParaRPr>
          </a:p>
        </p:txBody>
      </p:sp>
      <p:sp>
        <p:nvSpPr>
          <p:cNvPr id="34820" name="文本占位符 4"/>
          <p:cNvSpPr>
            <a:spLocks noGrp="1" noChangeArrowheads="1"/>
          </p:cNvSpPr>
          <p:nvPr>
            <p:ph sz="quarter" idx="4294967295"/>
          </p:nvPr>
        </p:nvSpPr>
        <p:spPr>
          <a:xfrm>
            <a:off x="66865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Home</a:t>
            </a:r>
            <a:endParaRPr lang="zh-CN" altLang="en-US" sz="1200" b="1" smtClean="0">
              <a:solidFill>
                <a:schemeClr val="bg1"/>
              </a:solidFill>
            </a:endParaRPr>
          </a:p>
        </p:txBody>
      </p:sp>
      <p:sp>
        <p:nvSpPr>
          <p:cNvPr id="34821" name="文本占位符 5"/>
          <p:cNvSpPr>
            <a:spLocks noGrp="1" noChangeArrowheads="1"/>
          </p:cNvSpPr>
          <p:nvPr>
            <p:ph sz="quarter" idx="4294967295"/>
          </p:nvPr>
        </p:nvSpPr>
        <p:spPr>
          <a:xfrm>
            <a:off x="7427913" y="1163638"/>
            <a:ext cx="781051"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About us</a:t>
            </a:r>
            <a:endParaRPr lang="zh-CN" altLang="en-US" sz="1200" b="1" smtClean="0">
              <a:solidFill>
                <a:schemeClr val="bg1"/>
              </a:solidFill>
            </a:endParaRPr>
          </a:p>
        </p:txBody>
      </p:sp>
      <p:sp>
        <p:nvSpPr>
          <p:cNvPr id="34822" name="文本占位符 6"/>
          <p:cNvSpPr>
            <a:spLocks noGrp="1" noChangeArrowheads="1"/>
          </p:cNvSpPr>
          <p:nvPr>
            <p:ph sz="quarter" idx="4294967295"/>
          </p:nvPr>
        </p:nvSpPr>
        <p:spPr>
          <a:xfrm>
            <a:off x="82486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Team</a:t>
            </a:r>
            <a:endParaRPr lang="zh-CN" altLang="en-US" sz="1200" b="1" smtClean="0">
              <a:solidFill>
                <a:schemeClr val="bg1"/>
              </a:solidFill>
            </a:endParaRPr>
          </a:p>
        </p:txBody>
      </p:sp>
      <p:sp>
        <p:nvSpPr>
          <p:cNvPr id="34823" name="文本占位符 7"/>
          <p:cNvSpPr>
            <a:spLocks noGrp="1" noChangeArrowheads="1"/>
          </p:cNvSpPr>
          <p:nvPr>
            <p:ph sz="quarter" idx="4294967295"/>
          </p:nvPr>
        </p:nvSpPr>
        <p:spPr>
          <a:xfrm>
            <a:off x="9031288"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Work</a:t>
            </a:r>
            <a:endParaRPr lang="zh-CN" altLang="en-US" sz="1200" b="1" smtClean="0">
              <a:solidFill>
                <a:schemeClr val="bg1"/>
              </a:solidFill>
            </a:endParaRPr>
          </a:p>
        </p:txBody>
      </p:sp>
      <p:sp>
        <p:nvSpPr>
          <p:cNvPr id="34824" name="文本占位符 8"/>
          <p:cNvSpPr>
            <a:spLocks noGrp="1" noChangeArrowheads="1"/>
          </p:cNvSpPr>
          <p:nvPr>
            <p:ph sz="quarter" idx="4294967295"/>
          </p:nvPr>
        </p:nvSpPr>
        <p:spPr>
          <a:xfrm>
            <a:off x="9812337"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rgbClr val="FD7400"/>
                </a:solidFill>
              </a:rPr>
              <a:t>Data</a:t>
            </a:r>
            <a:endParaRPr lang="zh-CN" altLang="en-US" sz="1200" b="1" smtClean="0">
              <a:solidFill>
                <a:srgbClr val="FD7400"/>
              </a:solidFill>
            </a:endParaRPr>
          </a:p>
        </p:txBody>
      </p:sp>
      <p:sp>
        <p:nvSpPr>
          <p:cNvPr id="34825" name="文本占位符 1"/>
          <p:cNvSpPr>
            <a:spLocks noGrp="1" noChangeArrowheads="1"/>
          </p:cNvSpPr>
          <p:nvPr>
            <p:ph sz="quarter" idx="4294967295"/>
          </p:nvPr>
        </p:nvSpPr>
        <p:spPr>
          <a:xfrm>
            <a:off x="10583863" y="1162052"/>
            <a:ext cx="741363" cy="347663"/>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Others</a:t>
            </a:r>
            <a:endParaRPr lang="zh-CN" altLang="en-US" sz="1200" b="1" smtClean="0">
              <a:solidFill>
                <a:schemeClr val="bg1"/>
              </a:solidFill>
            </a:endParaRPr>
          </a:p>
        </p:txBody>
      </p:sp>
      <p:pic>
        <p:nvPicPr>
          <p:cNvPr id="34826" name="图片 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051676" y="1955800"/>
            <a:ext cx="4156075" cy="412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7" name="矩形 10"/>
          <p:cNvSpPr>
            <a:spLocks noChangeArrowheads="1"/>
          </p:cNvSpPr>
          <p:nvPr/>
        </p:nvSpPr>
        <p:spPr bwMode="auto">
          <a:xfrm>
            <a:off x="1055689" y="1955800"/>
            <a:ext cx="5767387" cy="412115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pic>
        <p:nvPicPr>
          <p:cNvPr id="34828" name="图表 11"/>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266825" y="2068513"/>
            <a:ext cx="5048251" cy="237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9" name="矩形 12"/>
          <p:cNvSpPr>
            <a:spLocks noChangeArrowheads="1"/>
          </p:cNvSpPr>
          <p:nvPr/>
        </p:nvSpPr>
        <p:spPr bwMode="auto">
          <a:xfrm>
            <a:off x="1055689" y="4870450"/>
            <a:ext cx="5767387" cy="1206500"/>
          </a:xfrm>
          <a:prstGeom prst="rect">
            <a:avLst/>
          </a:prstGeom>
          <a:solidFill>
            <a:srgbClr val="FD740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4830" name="矩形 13"/>
          <p:cNvSpPr>
            <a:spLocks noChangeArrowheads="1"/>
          </p:cNvSpPr>
          <p:nvPr/>
        </p:nvSpPr>
        <p:spPr bwMode="auto">
          <a:xfrm>
            <a:off x="1508125" y="5105401"/>
            <a:ext cx="44704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a:solidFill>
                  <a:schemeClr val="bg1"/>
                </a:solidFill>
              </a:rPr>
              <a:t>Vestibulum ante ipsum primis in faucibus orci luctus et ultrices posuere cubilia Curae; Donec velit neque, auctor sit amet aliquam vel</a:t>
            </a:r>
            <a:r>
              <a:rPr lang="en-US" altLang="zh-CN" sz="1400">
                <a:solidFill>
                  <a:schemeClr val="bg1"/>
                </a:solidFill>
              </a:rPr>
              <a:t>.</a:t>
            </a:r>
            <a:endParaRPr lang="zh-CN" altLang="en-US" sz="140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8325228" y="6545427"/>
            <a:ext cx="775136" cy="246221"/>
          </a:xfrm>
          <a:prstGeom prst="rect">
            <a:avLst/>
          </a:prstGeom>
        </p:spPr>
        <p:txBody>
          <a:bodyPr wrap="square">
            <a:spAutoFit/>
          </a:bodyPr>
          <a:lstStyle/>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eaLnBrk="1" fontAlgn="auto" hangingPunct="1">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eaLnBrk="1" fontAlgn="auto" hangingPunct="1">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eaLnBrk="1" fontAlgn="auto" hangingPunct="1">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eaLnBrk="1" fontAlgn="auto" hangingPunct="1">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eaLnBrk="1" fontAlgn="auto" hangingPunct="1">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eaLnBrk="1" fontAlgn="auto" hangingPunct="1">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eaLnBrk="1" fontAlgn="auto" hangingPunct="1">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eaLnBrk="1" fontAlgn="auto" hangingPunct="1">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17410" name="图片 6"/>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矩形 7"/>
          <p:cNvSpPr>
            <a:spLocks noChangeArrowheads="1"/>
          </p:cNvSpPr>
          <p:nvPr/>
        </p:nvSpPr>
        <p:spPr bwMode="auto">
          <a:xfrm>
            <a:off x="0" y="0"/>
            <a:ext cx="12192000" cy="6858000"/>
          </a:xfrm>
          <a:prstGeom prst="rect">
            <a:avLst/>
          </a:prstGeom>
          <a:solidFill>
            <a:srgbClr val="000000">
              <a:alpha val="79999"/>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17412" name="矩形 26"/>
          <p:cNvSpPr>
            <a:spLocks noChangeArrowheads="1"/>
          </p:cNvSpPr>
          <p:nvPr/>
        </p:nvSpPr>
        <p:spPr bwMode="auto">
          <a:xfrm>
            <a:off x="0" y="1808163"/>
            <a:ext cx="12192000" cy="4127500"/>
          </a:xfrm>
          <a:prstGeom prst="rect">
            <a:avLst/>
          </a:prstGeom>
          <a:solidFill>
            <a:srgbClr val="FFFFFF">
              <a:alpha val="29803"/>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17413" name="Freeform 13"/>
          <p:cNvSpPr>
            <a:spLocks noEditPoints="1" noChangeArrowheads="1"/>
          </p:cNvSpPr>
          <p:nvPr/>
        </p:nvSpPr>
        <p:spPr bwMode="auto">
          <a:xfrm>
            <a:off x="5718176" y="3811590"/>
            <a:ext cx="1355725" cy="2124075"/>
          </a:xfrm>
          <a:custGeom>
            <a:avLst/>
            <a:gdLst>
              <a:gd name="T0" fmla="*/ 2147483646 w 203"/>
              <a:gd name="T1" fmla="*/ 2147483646 h 320"/>
              <a:gd name="T2" fmla="*/ 2147483646 w 203"/>
              <a:gd name="T3" fmla="*/ 2147483646 h 320"/>
              <a:gd name="T4" fmla="*/ 2147483646 w 203"/>
              <a:gd name="T5" fmla="*/ 2147483646 h 320"/>
              <a:gd name="T6" fmla="*/ 2147483646 w 203"/>
              <a:gd name="T7" fmla="*/ 2147483646 h 320"/>
              <a:gd name="T8" fmla="*/ 2147483646 w 203"/>
              <a:gd name="T9" fmla="*/ 2147483646 h 320"/>
              <a:gd name="T10" fmla="*/ 2147483646 w 203"/>
              <a:gd name="T11" fmla="*/ 2147483646 h 320"/>
              <a:gd name="T12" fmla="*/ 2147483646 w 203"/>
              <a:gd name="T13" fmla="*/ 2147483646 h 320"/>
              <a:gd name="T14" fmla="*/ 2147483646 w 203"/>
              <a:gd name="T15" fmla="*/ 2147483646 h 320"/>
              <a:gd name="T16" fmla="*/ 2147483646 w 203"/>
              <a:gd name="T17" fmla="*/ 2147483646 h 320"/>
              <a:gd name="T18" fmla="*/ 2147483646 w 203"/>
              <a:gd name="T19" fmla="*/ 2147483646 h 320"/>
              <a:gd name="T20" fmla="*/ 2147483646 w 203"/>
              <a:gd name="T21" fmla="*/ 2147483646 h 320"/>
              <a:gd name="T22" fmla="*/ 2147483646 w 203"/>
              <a:gd name="T23" fmla="*/ 2147483646 h 320"/>
              <a:gd name="T24" fmla="*/ 0 w 203"/>
              <a:gd name="T25" fmla="*/ 2147483646 h 320"/>
              <a:gd name="T26" fmla="*/ 2147483646 w 203"/>
              <a:gd name="T27" fmla="*/ 2147483646 h 320"/>
              <a:gd name="T28" fmla="*/ 2147483646 w 203"/>
              <a:gd name="T29" fmla="*/ 2147483646 h 320"/>
              <a:gd name="T30" fmla="*/ 2147483646 w 203"/>
              <a:gd name="T31" fmla="*/ 2147483646 h 320"/>
              <a:gd name="T32" fmla="*/ 2147483646 w 203"/>
              <a:gd name="T33" fmla="*/ 2147483646 h 320"/>
              <a:gd name="T34" fmla="*/ 2147483646 w 203"/>
              <a:gd name="T35" fmla="*/ 2147483646 h 320"/>
              <a:gd name="T36" fmla="*/ 2147483646 w 203"/>
              <a:gd name="T37" fmla="*/ 2147483646 h 320"/>
              <a:gd name="T38" fmla="*/ 2147483646 w 203"/>
              <a:gd name="T39" fmla="*/ 2147483646 h 320"/>
              <a:gd name="T40" fmla="*/ 2147483646 w 203"/>
              <a:gd name="T41" fmla="*/ 2147483646 h 320"/>
              <a:gd name="T42" fmla="*/ 2147483646 w 203"/>
              <a:gd name="T43" fmla="*/ 2147483646 h 320"/>
              <a:gd name="T44" fmla="*/ 2147483646 w 203"/>
              <a:gd name="T45" fmla="*/ 2147483646 h 320"/>
              <a:gd name="T46" fmla="*/ 2147483646 w 203"/>
              <a:gd name="T47" fmla="*/ 2147483646 h 320"/>
              <a:gd name="T48" fmla="*/ 2147483646 w 203"/>
              <a:gd name="T49" fmla="*/ 2147483646 h 320"/>
              <a:gd name="T50" fmla="*/ 2147483646 w 203"/>
              <a:gd name="T51" fmla="*/ 2147483646 h 320"/>
              <a:gd name="T52" fmla="*/ 2147483646 w 203"/>
              <a:gd name="T53" fmla="*/ 2147483646 h 320"/>
              <a:gd name="T54" fmla="*/ 2147483646 w 203"/>
              <a:gd name="T55" fmla="*/ 2147483646 h 320"/>
              <a:gd name="T56" fmla="*/ 2147483646 w 203"/>
              <a:gd name="T57" fmla="*/ 2147483646 h 320"/>
              <a:gd name="T58" fmla="*/ 2147483646 w 203"/>
              <a:gd name="T59" fmla="*/ 2147483646 h 320"/>
              <a:gd name="T60" fmla="*/ 2147483646 w 203"/>
              <a:gd name="T61" fmla="*/ 2147483646 h 320"/>
              <a:gd name="T62" fmla="*/ 2147483646 w 203"/>
              <a:gd name="T63" fmla="*/ 2147483646 h 320"/>
              <a:gd name="T64" fmla="*/ 2147483646 w 203"/>
              <a:gd name="T65" fmla="*/ 2147483646 h 320"/>
              <a:gd name="T66" fmla="*/ 2147483646 w 203"/>
              <a:gd name="T67" fmla="*/ 2147483646 h 320"/>
              <a:gd name="T68" fmla="*/ 2147483646 w 203"/>
              <a:gd name="T69" fmla="*/ 2147483646 h 320"/>
              <a:gd name="T70" fmla="*/ 2147483646 w 203"/>
              <a:gd name="T71" fmla="*/ 2147483646 h 320"/>
              <a:gd name="T72" fmla="*/ 2147483646 w 203"/>
              <a:gd name="T73" fmla="*/ 2147483646 h 320"/>
              <a:gd name="T74" fmla="*/ 2147483646 w 203"/>
              <a:gd name="T75" fmla="*/ 2147483646 h 320"/>
              <a:gd name="T76" fmla="*/ 2147483646 w 203"/>
              <a:gd name="T77" fmla="*/ 2147483646 h 320"/>
              <a:gd name="T78" fmla="*/ 2147483646 w 203"/>
              <a:gd name="T79" fmla="*/ 2147483646 h 320"/>
              <a:gd name="T80" fmla="*/ 2147483646 w 203"/>
              <a:gd name="T81" fmla="*/ 2147483646 h 320"/>
              <a:gd name="T82" fmla="*/ 2147483646 w 203"/>
              <a:gd name="T83" fmla="*/ 2147483646 h 320"/>
              <a:gd name="T84" fmla="*/ 2147483646 w 203"/>
              <a:gd name="T85" fmla="*/ 2147483646 h 320"/>
              <a:gd name="T86" fmla="*/ 2147483646 w 203"/>
              <a:gd name="T87" fmla="*/ 2147483646 h 320"/>
              <a:gd name="T88" fmla="*/ 2147483646 w 203"/>
              <a:gd name="T89" fmla="*/ 2147483646 h 320"/>
              <a:gd name="T90" fmla="*/ 2147483646 w 203"/>
              <a:gd name="T91" fmla="*/ 2147483646 h 320"/>
              <a:gd name="T92" fmla="*/ 2147483646 w 203"/>
              <a:gd name="T93" fmla="*/ 2147483646 h 320"/>
              <a:gd name="T94" fmla="*/ 2147483646 w 203"/>
              <a:gd name="T95" fmla="*/ 2147483646 h 320"/>
              <a:gd name="T96" fmla="*/ 2147483646 w 203"/>
              <a:gd name="T97" fmla="*/ 2147483646 h 320"/>
              <a:gd name="T98" fmla="*/ 2147483646 w 203"/>
              <a:gd name="T99" fmla="*/ 2147483646 h 320"/>
              <a:gd name="T100" fmla="*/ 2147483646 w 203"/>
              <a:gd name="T101" fmla="*/ 2147483646 h 32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03" h="320">
                <a:moveTo>
                  <a:pt x="117" y="115"/>
                </a:moveTo>
                <a:cubicBezTo>
                  <a:pt x="125" y="107"/>
                  <a:pt x="129" y="96"/>
                  <a:pt x="129" y="84"/>
                </a:cubicBezTo>
                <a:cubicBezTo>
                  <a:pt x="129" y="60"/>
                  <a:pt x="109" y="40"/>
                  <a:pt x="84" y="40"/>
                </a:cubicBezTo>
                <a:cubicBezTo>
                  <a:pt x="60" y="40"/>
                  <a:pt x="40" y="60"/>
                  <a:pt x="40" y="84"/>
                </a:cubicBezTo>
                <a:cubicBezTo>
                  <a:pt x="40" y="96"/>
                  <a:pt x="44" y="107"/>
                  <a:pt x="52" y="115"/>
                </a:cubicBezTo>
                <a:cubicBezTo>
                  <a:pt x="54" y="117"/>
                  <a:pt x="53" y="119"/>
                  <a:pt x="52" y="121"/>
                </a:cubicBezTo>
                <a:cubicBezTo>
                  <a:pt x="51" y="121"/>
                  <a:pt x="50" y="122"/>
                  <a:pt x="49" y="122"/>
                </a:cubicBezTo>
                <a:cubicBezTo>
                  <a:pt x="48" y="122"/>
                  <a:pt x="47" y="121"/>
                  <a:pt x="47" y="121"/>
                </a:cubicBezTo>
                <a:cubicBezTo>
                  <a:pt x="37" y="111"/>
                  <a:pt x="32" y="98"/>
                  <a:pt x="32" y="84"/>
                </a:cubicBezTo>
                <a:cubicBezTo>
                  <a:pt x="32" y="56"/>
                  <a:pt x="56" y="32"/>
                  <a:pt x="84" y="32"/>
                </a:cubicBezTo>
                <a:cubicBezTo>
                  <a:pt x="113" y="32"/>
                  <a:pt x="137" y="56"/>
                  <a:pt x="137" y="84"/>
                </a:cubicBezTo>
                <a:cubicBezTo>
                  <a:pt x="137" y="98"/>
                  <a:pt x="131" y="111"/>
                  <a:pt x="122" y="121"/>
                </a:cubicBezTo>
                <a:cubicBezTo>
                  <a:pt x="121" y="122"/>
                  <a:pt x="118" y="122"/>
                  <a:pt x="117" y="121"/>
                </a:cubicBezTo>
                <a:cubicBezTo>
                  <a:pt x="115" y="119"/>
                  <a:pt x="115" y="117"/>
                  <a:pt x="117" y="115"/>
                </a:cubicBezTo>
                <a:close/>
                <a:moveTo>
                  <a:pt x="29" y="144"/>
                </a:moveTo>
                <a:cubicBezTo>
                  <a:pt x="31" y="142"/>
                  <a:pt x="31" y="140"/>
                  <a:pt x="29" y="138"/>
                </a:cubicBezTo>
                <a:cubicBezTo>
                  <a:pt x="15" y="124"/>
                  <a:pt x="7" y="105"/>
                  <a:pt x="7" y="84"/>
                </a:cubicBezTo>
                <a:cubicBezTo>
                  <a:pt x="7" y="42"/>
                  <a:pt x="42" y="7"/>
                  <a:pt x="84" y="7"/>
                </a:cubicBezTo>
                <a:cubicBezTo>
                  <a:pt x="127" y="7"/>
                  <a:pt x="161" y="42"/>
                  <a:pt x="161" y="84"/>
                </a:cubicBezTo>
                <a:cubicBezTo>
                  <a:pt x="161" y="105"/>
                  <a:pt x="154" y="124"/>
                  <a:pt x="139" y="138"/>
                </a:cubicBezTo>
                <a:cubicBezTo>
                  <a:pt x="138" y="140"/>
                  <a:pt x="138" y="142"/>
                  <a:pt x="140" y="144"/>
                </a:cubicBezTo>
                <a:cubicBezTo>
                  <a:pt x="140" y="144"/>
                  <a:pt x="141" y="145"/>
                  <a:pt x="142" y="145"/>
                </a:cubicBezTo>
                <a:cubicBezTo>
                  <a:pt x="143" y="145"/>
                  <a:pt x="144" y="144"/>
                  <a:pt x="145" y="144"/>
                </a:cubicBezTo>
                <a:cubicBezTo>
                  <a:pt x="160" y="128"/>
                  <a:pt x="169" y="107"/>
                  <a:pt x="169" y="84"/>
                </a:cubicBezTo>
                <a:cubicBezTo>
                  <a:pt x="169" y="38"/>
                  <a:pt x="131" y="0"/>
                  <a:pt x="84" y="0"/>
                </a:cubicBezTo>
                <a:cubicBezTo>
                  <a:pt x="38" y="0"/>
                  <a:pt x="0" y="38"/>
                  <a:pt x="0" y="84"/>
                </a:cubicBezTo>
                <a:cubicBezTo>
                  <a:pt x="0" y="107"/>
                  <a:pt x="8" y="128"/>
                  <a:pt x="24" y="144"/>
                </a:cubicBezTo>
                <a:cubicBezTo>
                  <a:pt x="25" y="145"/>
                  <a:pt x="28" y="145"/>
                  <a:pt x="29" y="144"/>
                </a:cubicBezTo>
                <a:close/>
                <a:moveTo>
                  <a:pt x="185" y="304"/>
                </a:moveTo>
                <a:cubicBezTo>
                  <a:pt x="181" y="318"/>
                  <a:pt x="181" y="318"/>
                  <a:pt x="181" y="318"/>
                </a:cubicBezTo>
                <a:cubicBezTo>
                  <a:pt x="180" y="319"/>
                  <a:pt x="179" y="320"/>
                  <a:pt x="177" y="320"/>
                </a:cubicBezTo>
                <a:cubicBezTo>
                  <a:pt x="177" y="320"/>
                  <a:pt x="177" y="320"/>
                  <a:pt x="177" y="320"/>
                </a:cubicBezTo>
                <a:cubicBezTo>
                  <a:pt x="97" y="320"/>
                  <a:pt x="97" y="320"/>
                  <a:pt x="97" y="320"/>
                </a:cubicBezTo>
                <a:cubicBezTo>
                  <a:pt x="96" y="320"/>
                  <a:pt x="94" y="319"/>
                  <a:pt x="94" y="318"/>
                </a:cubicBezTo>
                <a:cubicBezTo>
                  <a:pt x="93" y="316"/>
                  <a:pt x="94" y="315"/>
                  <a:pt x="95" y="313"/>
                </a:cubicBezTo>
                <a:cubicBezTo>
                  <a:pt x="95" y="313"/>
                  <a:pt x="95" y="313"/>
                  <a:pt x="95" y="311"/>
                </a:cubicBezTo>
                <a:cubicBezTo>
                  <a:pt x="95" y="310"/>
                  <a:pt x="95" y="308"/>
                  <a:pt x="90" y="304"/>
                </a:cubicBezTo>
                <a:cubicBezTo>
                  <a:pt x="88" y="302"/>
                  <a:pt x="57" y="272"/>
                  <a:pt x="44" y="249"/>
                </a:cubicBezTo>
                <a:cubicBezTo>
                  <a:pt x="40" y="244"/>
                  <a:pt x="13" y="205"/>
                  <a:pt x="19" y="188"/>
                </a:cubicBezTo>
                <a:cubicBezTo>
                  <a:pt x="21" y="183"/>
                  <a:pt x="24" y="181"/>
                  <a:pt x="29" y="180"/>
                </a:cubicBezTo>
                <a:cubicBezTo>
                  <a:pt x="31" y="179"/>
                  <a:pt x="33" y="179"/>
                  <a:pt x="35" y="179"/>
                </a:cubicBezTo>
                <a:cubicBezTo>
                  <a:pt x="47" y="179"/>
                  <a:pt x="56" y="190"/>
                  <a:pt x="62" y="199"/>
                </a:cubicBezTo>
                <a:cubicBezTo>
                  <a:pt x="64" y="201"/>
                  <a:pt x="65" y="203"/>
                  <a:pt x="67" y="205"/>
                </a:cubicBezTo>
                <a:cubicBezTo>
                  <a:pt x="67" y="202"/>
                  <a:pt x="68" y="196"/>
                  <a:pt x="68" y="183"/>
                </a:cubicBezTo>
                <a:cubicBezTo>
                  <a:pt x="68" y="183"/>
                  <a:pt x="68" y="183"/>
                  <a:pt x="68" y="183"/>
                </a:cubicBezTo>
                <a:cubicBezTo>
                  <a:pt x="68" y="182"/>
                  <a:pt x="70" y="163"/>
                  <a:pt x="70" y="100"/>
                </a:cubicBezTo>
                <a:cubicBezTo>
                  <a:pt x="69" y="100"/>
                  <a:pt x="69" y="99"/>
                  <a:pt x="68" y="99"/>
                </a:cubicBezTo>
                <a:cubicBezTo>
                  <a:pt x="65" y="95"/>
                  <a:pt x="63" y="90"/>
                  <a:pt x="63" y="84"/>
                </a:cubicBezTo>
                <a:cubicBezTo>
                  <a:pt x="63" y="72"/>
                  <a:pt x="72" y="63"/>
                  <a:pt x="84" y="63"/>
                </a:cubicBezTo>
                <a:cubicBezTo>
                  <a:pt x="96" y="63"/>
                  <a:pt x="106" y="72"/>
                  <a:pt x="106" y="84"/>
                </a:cubicBezTo>
                <a:cubicBezTo>
                  <a:pt x="106" y="89"/>
                  <a:pt x="104" y="94"/>
                  <a:pt x="102" y="97"/>
                </a:cubicBezTo>
                <a:cubicBezTo>
                  <a:pt x="102" y="98"/>
                  <a:pt x="102" y="99"/>
                  <a:pt x="102" y="100"/>
                </a:cubicBezTo>
                <a:cubicBezTo>
                  <a:pt x="103" y="107"/>
                  <a:pt x="103" y="117"/>
                  <a:pt x="104" y="127"/>
                </a:cubicBezTo>
                <a:cubicBezTo>
                  <a:pt x="105" y="140"/>
                  <a:pt x="107" y="157"/>
                  <a:pt x="108" y="165"/>
                </a:cubicBezTo>
                <a:cubicBezTo>
                  <a:pt x="111" y="163"/>
                  <a:pt x="116" y="161"/>
                  <a:pt x="121" y="161"/>
                </a:cubicBezTo>
                <a:cubicBezTo>
                  <a:pt x="126" y="161"/>
                  <a:pt x="134" y="164"/>
                  <a:pt x="139" y="173"/>
                </a:cubicBezTo>
                <a:cubicBezTo>
                  <a:pt x="142" y="172"/>
                  <a:pt x="146" y="171"/>
                  <a:pt x="150" y="171"/>
                </a:cubicBezTo>
                <a:cubicBezTo>
                  <a:pt x="156" y="171"/>
                  <a:pt x="165" y="174"/>
                  <a:pt x="170" y="186"/>
                </a:cubicBezTo>
                <a:cubicBezTo>
                  <a:pt x="175" y="187"/>
                  <a:pt x="185" y="190"/>
                  <a:pt x="191" y="198"/>
                </a:cubicBezTo>
                <a:cubicBezTo>
                  <a:pt x="196" y="203"/>
                  <a:pt x="198" y="210"/>
                  <a:pt x="197" y="218"/>
                </a:cubicBezTo>
                <a:cubicBezTo>
                  <a:pt x="198" y="223"/>
                  <a:pt x="203" y="270"/>
                  <a:pt x="185" y="304"/>
                </a:cubicBezTo>
                <a:close/>
                <a:moveTo>
                  <a:pt x="70" y="84"/>
                </a:moveTo>
                <a:cubicBezTo>
                  <a:pt x="70" y="86"/>
                  <a:pt x="70" y="87"/>
                  <a:pt x="71" y="89"/>
                </a:cubicBezTo>
                <a:cubicBezTo>
                  <a:pt x="73" y="75"/>
                  <a:pt x="79" y="72"/>
                  <a:pt x="84" y="72"/>
                </a:cubicBezTo>
                <a:cubicBezTo>
                  <a:pt x="90" y="72"/>
                  <a:pt x="96" y="78"/>
                  <a:pt x="99" y="84"/>
                </a:cubicBezTo>
                <a:cubicBezTo>
                  <a:pt x="98" y="76"/>
                  <a:pt x="92" y="70"/>
                  <a:pt x="84" y="70"/>
                </a:cubicBezTo>
                <a:cubicBezTo>
                  <a:pt x="76" y="70"/>
                  <a:pt x="70" y="77"/>
                  <a:pt x="70" y="84"/>
                </a:cubicBezTo>
                <a:close/>
                <a:moveTo>
                  <a:pt x="190" y="219"/>
                </a:moveTo>
                <a:cubicBezTo>
                  <a:pt x="190" y="219"/>
                  <a:pt x="190" y="218"/>
                  <a:pt x="190" y="218"/>
                </a:cubicBezTo>
                <a:cubicBezTo>
                  <a:pt x="190" y="212"/>
                  <a:pt x="189" y="206"/>
                  <a:pt x="186" y="202"/>
                </a:cubicBezTo>
                <a:cubicBezTo>
                  <a:pt x="179" y="195"/>
                  <a:pt x="167" y="193"/>
                  <a:pt x="167" y="193"/>
                </a:cubicBezTo>
                <a:cubicBezTo>
                  <a:pt x="165" y="193"/>
                  <a:pt x="164" y="192"/>
                  <a:pt x="164" y="191"/>
                </a:cubicBezTo>
                <a:cubicBezTo>
                  <a:pt x="161" y="183"/>
                  <a:pt x="156" y="179"/>
                  <a:pt x="150" y="179"/>
                </a:cubicBezTo>
                <a:cubicBezTo>
                  <a:pt x="144" y="179"/>
                  <a:pt x="139" y="181"/>
                  <a:pt x="139" y="181"/>
                </a:cubicBezTo>
                <a:cubicBezTo>
                  <a:pt x="139" y="182"/>
                  <a:pt x="137" y="182"/>
                  <a:pt x="136" y="182"/>
                </a:cubicBezTo>
                <a:cubicBezTo>
                  <a:pt x="135" y="181"/>
                  <a:pt x="135" y="181"/>
                  <a:pt x="134" y="180"/>
                </a:cubicBezTo>
                <a:cubicBezTo>
                  <a:pt x="131" y="172"/>
                  <a:pt x="127" y="169"/>
                  <a:pt x="121" y="169"/>
                </a:cubicBezTo>
                <a:cubicBezTo>
                  <a:pt x="114" y="169"/>
                  <a:pt x="108" y="174"/>
                  <a:pt x="108" y="174"/>
                </a:cubicBezTo>
                <a:cubicBezTo>
                  <a:pt x="107" y="174"/>
                  <a:pt x="106" y="175"/>
                  <a:pt x="104" y="174"/>
                </a:cubicBezTo>
                <a:cubicBezTo>
                  <a:pt x="101" y="173"/>
                  <a:pt x="101" y="173"/>
                  <a:pt x="97" y="127"/>
                </a:cubicBezTo>
                <a:cubicBezTo>
                  <a:pt x="96" y="117"/>
                  <a:pt x="95" y="105"/>
                  <a:pt x="94" y="97"/>
                </a:cubicBezTo>
                <a:cubicBezTo>
                  <a:pt x="94" y="97"/>
                  <a:pt x="94" y="97"/>
                  <a:pt x="94" y="96"/>
                </a:cubicBezTo>
                <a:cubicBezTo>
                  <a:pt x="94" y="93"/>
                  <a:pt x="93" y="91"/>
                  <a:pt x="93" y="90"/>
                </a:cubicBezTo>
                <a:cubicBezTo>
                  <a:pt x="93" y="90"/>
                  <a:pt x="93" y="89"/>
                  <a:pt x="93" y="89"/>
                </a:cubicBezTo>
                <a:cubicBezTo>
                  <a:pt x="92" y="85"/>
                  <a:pt x="87" y="80"/>
                  <a:pt x="84" y="80"/>
                </a:cubicBezTo>
                <a:cubicBezTo>
                  <a:pt x="81" y="80"/>
                  <a:pt x="79" y="84"/>
                  <a:pt x="78" y="94"/>
                </a:cubicBezTo>
                <a:cubicBezTo>
                  <a:pt x="78" y="159"/>
                  <a:pt x="76" y="181"/>
                  <a:pt x="75" y="183"/>
                </a:cubicBezTo>
                <a:cubicBezTo>
                  <a:pt x="76" y="204"/>
                  <a:pt x="74" y="209"/>
                  <a:pt x="72" y="212"/>
                </a:cubicBezTo>
                <a:cubicBezTo>
                  <a:pt x="70" y="213"/>
                  <a:pt x="69" y="213"/>
                  <a:pt x="68" y="213"/>
                </a:cubicBezTo>
                <a:cubicBezTo>
                  <a:pt x="64" y="213"/>
                  <a:pt x="61" y="209"/>
                  <a:pt x="56" y="203"/>
                </a:cubicBezTo>
                <a:cubicBezTo>
                  <a:pt x="51" y="196"/>
                  <a:pt x="43" y="186"/>
                  <a:pt x="35" y="186"/>
                </a:cubicBezTo>
                <a:cubicBezTo>
                  <a:pt x="34" y="186"/>
                  <a:pt x="32" y="186"/>
                  <a:pt x="31" y="187"/>
                </a:cubicBezTo>
                <a:cubicBezTo>
                  <a:pt x="31" y="187"/>
                  <a:pt x="31" y="187"/>
                  <a:pt x="31" y="187"/>
                </a:cubicBezTo>
                <a:cubicBezTo>
                  <a:pt x="28" y="188"/>
                  <a:pt x="27" y="189"/>
                  <a:pt x="26" y="190"/>
                </a:cubicBezTo>
                <a:cubicBezTo>
                  <a:pt x="22" y="201"/>
                  <a:pt x="39" y="229"/>
                  <a:pt x="50" y="245"/>
                </a:cubicBezTo>
                <a:cubicBezTo>
                  <a:pt x="50" y="245"/>
                  <a:pt x="50" y="245"/>
                  <a:pt x="50" y="245"/>
                </a:cubicBezTo>
                <a:cubicBezTo>
                  <a:pt x="63" y="268"/>
                  <a:pt x="95" y="298"/>
                  <a:pt x="95" y="298"/>
                </a:cubicBezTo>
                <a:cubicBezTo>
                  <a:pt x="100" y="302"/>
                  <a:pt x="103" y="307"/>
                  <a:pt x="103" y="312"/>
                </a:cubicBezTo>
                <a:cubicBezTo>
                  <a:pt x="103" y="312"/>
                  <a:pt x="103" y="312"/>
                  <a:pt x="103" y="313"/>
                </a:cubicBezTo>
                <a:cubicBezTo>
                  <a:pt x="174" y="313"/>
                  <a:pt x="174" y="313"/>
                  <a:pt x="174" y="313"/>
                </a:cubicBezTo>
                <a:cubicBezTo>
                  <a:pt x="178" y="301"/>
                  <a:pt x="178" y="301"/>
                  <a:pt x="178" y="301"/>
                </a:cubicBezTo>
                <a:cubicBezTo>
                  <a:pt x="178" y="301"/>
                  <a:pt x="178" y="301"/>
                  <a:pt x="178" y="301"/>
                </a:cubicBezTo>
                <a:cubicBezTo>
                  <a:pt x="195" y="267"/>
                  <a:pt x="190" y="219"/>
                  <a:pt x="190" y="219"/>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4" name="标题 3"/>
          <p:cNvSpPr>
            <a:spLocks noGrp="1" noChangeArrowheads="1"/>
          </p:cNvSpPr>
          <p:nvPr>
            <p:ph type="title"/>
          </p:nvPr>
        </p:nvSpPr>
        <p:spPr>
          <a:xfrm>
            <a:off x="839788" y="2589215"/>
            <a:ext cx="10520363" cy="814387"/>
          </a:xfrm>
        </p:spPr>
        <p:txBody>
          <a:bodyPr anchor="b"/>
          <a:lstStyle/>
          <a:p>
            <a:pPr algn="ctr" eaLnBrk="1" hangingPunct="1"/>
            <a:r>
              <a:rPr lang="en-US" altLang="zh-CN" sz="3600" b="1" smtClean="0">
                <a:solidFill>
                  <a:srgbClr val="FD7400"/>
                </a:solidFill>
              </a:rPr>
              <a:t>ABOUT US</a:t>
            </a:r>
            <a:endParaRPr lang="zh-CN" altLang="en-US" sz="3600" b="1" smtClean="0">
              <a:solidFill>
                <a:srgbClr val="FD7400"/>
              </a:solidFill>
            </a:endParaRPr>
          </a:p>
        </p:txBody>
      </p:sp>
      <p:sp>
        <p:nvSpPr>
          <p:cNvPr id="17415" name="文本占位符 4"/>
          <p:cNvSpPr>
            <a:spLocks noGrp="1" noChangeArrowheads="1"/>
          </p:cNvSpPr>
          <p:nvPr>
            <p:ph type="body" idx="4294967295"/>
          </p:nvPr>
        </p:nvSpPr>
        <p:spPr>
          <a:xfrm>
            <a:off x="831852" y="3403600"/>
            <a:ext cx="10512425" cy="1500188"/>
          </a:xfrm>
        </p:spPr>
        <p:txBody>
          <a:bodyPr/>
          <a:lstStyle/>
          <a:p>
            <a:pPr marL="0" indent="0" algn="ctr" eaLnBrk="1" hangingPunct="1">
              <a:buFont typeface="Arial" panose="020B0604020202020204" pitchFamily="34" charset="0"/>
              <a:buNone/>
            </a:pPr>
            <a:r>
              <a:rPr lang="zh-CN" altLang="en-US" sz="1400" smtClean="0">
                <a:solidFill>
                  <a:schemeClr val="bg1"/>
                </a:solidFill>
              </a:rPr>
              <a:t>在这里添加你的副标题 （此章节用于自我介绍或公司情况介绍）</a:t>
            </a:r>
          </a:p>
          <a:p>
            <a:pPr marL="0" indent="0" algn="ctr" eaLnBrk="1" hangingPunct="1">
              <a:buFont typeface="Arial" panose="020B0604020202020204" pitchFamily="34" charset="0"/>
              <a:buNone/>
            </a:pPr>
            <a:endParaRPr lang="zh-CN" altLang="zh-CN" sz="1400" smtClean="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5842" name="矩形 5"/>
          <p:cNvSpPr>
            <a:spLocks noChangeArrowheads="1"/>
          </p:cNvSpPr>
          <p:nvPr/>
        </p:nvSpPr>
        <p:spPr bwMode="auto">
          <a:xfrm>
            <a:off x="0" y="6200777"/>
            <a:ext cx="12192000" cy="657225"/>
          </a:xfrm>
          <a:prstGeom prst="rect">
            <a:avLst/>
          </a:prstGeom>
          <a:gradFill rotWithShape="1">
            <a:gsLst>
              <a:gs pos="0">
                <a:srgbClr val="4F4C3F"/>
              </a:gs>
              <a:gs pos="53999">
                <a:srgbClr val="6D695C"/>
              </a:gs>
              <a:gs pos="100000">
                <a:srgbClr val="6D695C"/>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5843" name="标题 3"/>
          <p:cNvSpPr>
            <a:spLocks noGrp="1" noChangeArrowheads="1"/>
          </p:cNvSpPr>
          <p:nvPr>
            <p:ph type="title"/>
          </p:nvPr>
        </p:nvSpPr>
        <p:spPr>
          <a:xfrm>
            <a:off x="838201" y="365127"/>
            <a:ext cx="5467351" cy="1325563"/>
          </a:xfrm>
        </p:spPr>
        <p:txBody>
          <a:bodyPr anchor="b"/>
          <a:lstStyle/>
          <a:p>
            <a:pPr eaLnBrk="1" hangingPunct="1"/>
            <a:r>
              <a:rPr lang="en-US" altLang="zh-CN" sz="3200" b="1" dirty="0" smtClean="0">
                <a:solidFill>
                  <a:srgbClr val="FD7400"/>
                </a:solidFill>
              </a:rPr>
              <a:t>Data</a:t>
            </a:r>
            <a:r>
              <a:rPr lang="zh-CN" altLang="en-US" sz="3200" dirty="0" smtClean="0"/>
              <a:t/>
            </a:r>
            <a:br>
              <a:rPr lang="zh-CN" altLang="en-US" sz="3200" dirty="0" smtClean="0"/>
            </a:br>
            <a:endParaRPr lang="zh-CN" altLang="en-US" sz="1400" b="1" dirty="0" smtClean="0">
              <a:solidFill>
                <a:schemeClr val="bg1"/>
              </a:solidFill>
            </a:endParaRPr>
          </a:p>
        </p:txBody>
      </p:sp>
      <p:sp>
        <p:nvSpPr>
          <p:cNvPr id="35844" name="文本占位符 4"/>
          <p:cNvSpPr>
            <a:spLocks noGrp="1" noChangeArrowheads="1"/>
          </p:cNvSpPr>
          <p:nvPr>
            <p:ph sz="quarter" idx="4294967295"/>
          </p:nvPr>
        </p:nvSpPr>
        <p:spPr>
          <a:xfrm>
            <a:off x="66865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Home</a:t>
            </a:r>
            <a:endParaRPr lang="zh-CN" altLang="en-US" sz="1200" b="1" smtClean="0">
              <a:solidFill>
                <a:schemeClr val="bg1"/>
              </a:solidFill>
            </a:endParaRPr>
          </a:p>
        </p:txBody>
      </p:sp>
      <p:sp>
        <p:nvSpPr>
          <p:cNvPr id="35845" name="文本占位符 5"/>
          <p:cNvSpPr>
            <a:spLocks noGrp="1" noChangeArrowheads="1"/>
          </p:cNvSpPr>
          <p:nvPr>
            <p:ph sz="quarter" idx="4294967295"/>
          </p:nvPr>
        </p:nvSpPr>
        <p:spPr>
          <a:xfrm>
            <a:off x="7427913" y="1163638"/>
            <a:ext cx="781051"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About us</a:t>
            </a:r>
            <a:endParaRPr lang="zh-CN" altLang="en-US" sz="1200" b="1" smtClean="0">
              <a:solidFill>
                <a:schemeClr val="bg1"/>
              </a:solidFill>
            </a:endParaRPr>
          </a:p>
        </p:txBody>
      </p:sp>
      <p:sp>
        <p:nvSpPr>
          <p:cNvPr id="35846" name="文本占位符 6"/>
          <p:cNvSpPr>
            <a:spLocks noGrp="1" noChangeArrowheads="1"/>
          </p:cNvSpPr>
          <p:nvPr>
            <p:ph sz="quarter" idx="4294967295"/>
          </p:nvPr>
        </p:nvSpPr>
        <p:spPr>
          <a:xfrm>
            <a:off x="82486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Team</a:t>
            </a:r>
            <a:endParaRPr lang="zh-CN" altLang="en-US" sz="1200" b="1" smtClean="0">
              <a:solidFill>
                <a:schemeClr val="bg1"/>
              </a:solidFill>
            </a:endParaRPr>
          </a:p>
        </p:txBody>
      </p:sp>
      <p:sp>
        <p:nvSpPr>
          <p:cNvPr id="35847" name="文本占位符 7"/>
          <p:cNvSpPr>
            <a:spLocks noGrp="1" noChangeArrowheads="1"/>
          </p:cNvSpPr>
          <p:nvPr>
            <p:ph sz="quarter" idx="4294967295"/>
          </p:nvPr>
        </p:nvSpPr>
        <p:spPr>
          <a:xfrm>
            <a:off x="9031288"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Work</a:t>
            </a:r>
            <a:endParaRPr lang="zh-CN" altLang="en-US" sz="1200" b="1" smtClean="0">
              <a:solidFill>
                <a:schemeClr val="bg1"/>
              </a:solidFill>
            </a:endParaRPr>
          </a:p>
        </p:txBody>
      </p:sp>
      <p:sp>
        <p:nvSpPr>
          <p:cNvPr id="35848" name="文本占位符 8"/>
          <p:cNvSpPr>
            <a:spLocks noGrp="1" noChangeArrowheads="1"/>
          </p:cNvSpPr>
          <p:nvPr>
            <p:ph sz="quarter" idx="4294967295"/>
          </p:nvPr>
        </p:nvSpPr>
        <p:spPr>
          <a:xfrm>
            <a:off x="9812337"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rgbClr val="FD7400"/>
                </a:solidFill>
              </a:rPr>
              <a:t>Data</a:t>
            </a:r>
            <a:endParaRPr lang="zh-CN" altLang="en-US" sz="1200" b="1" smtClean="0">
              <a:solidFill>
                <a:srgbClr val="FD7400"/>
              </a:solidFill>
            </a:endParaRPr>
          </a:p>
        </p:txBody>
      </p:sp>
      <p:sp>
        <p:nvSpPr>
          <p:cNvPr id="35849" name="文本占位符 1"/>
          <p:cNvSpPr>
            <a:spLocks noGrp="1" noChangeArrowheads="1"/>
          </p:cNvSpPr>
          <p:nvPr>
            <p:ph sz="quarter" idx="4294967295"/>
          </p:nvPr>
        </p:nvSpPr>
        <p:spPr>
          <a:xfrm>
            <a:off x="10583863" y="1162052"/>
            <a:ext cx="741363" cy="347663"/>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Others</a:t>
            </a:r>
            <a:endParaRPr lang="zh-CN" altLang="en-US" sz="1200" b="1" smtClean="0">
              <a:solidFill>
                <a:schemeClr val="bg1"/>
              </a:solidFill>
            </a:endParaRPr>
          </a:p>
        </p:txBody>
      </p:sp>
      <p:sp>
        <p:nvSpPr>
          <p:cNvPr id="35850" name="直接连接符 9"/>
          <p:cNvSpPr>
            <a:spLocks noChangeShapeType="1"/>
          </p:cNvSpPr>
          <p:nvPr/>
        </p:nvSpPr>
        <p:spPr bwMode="auto">
          <a:xfrm>
            <a:off x="2151063" y="2946402"/>
            <a:ext cx="2132012" cy="2130425"/>
          </a:xfrm>
          <a:prstGeom prst="line">
            <a:avLst/>
          </a:prstGeom>
          <a:noFill/>
          <a:ln w="635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5851" name="直接连接符 10"/>
          <p:cNvSpPr>
            <a:spLocks noChangeShapeType="1"/>
          </p:cNvSpPr>
          <p:nvPr/>
        </p:nvSpPr>
        <p:spPr bwMode="auto">
          <a:xfrm>
            <a:off x="6213477" y="2946402"/>
            <a:ext cx="2379663" cy="2378075"/>
          </a:xfrm>
          <a:prstGeom prst="line">
            <a:avLst/>
          </a:prstGeom>
          <a:noFill/>
          <a:ln w="635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5852" name="直接连接符 11"/>
          <p:cNvSpPr>
            <a:spLocks noChangeShapeType="1"/>
          </p:cNvSpPr>
          <p:nvPr/>
        </p:nvSpPr>
        <p:spPr bwMode="auto">
          <a:xfrm flipH="1">
            <a:off x="4449765" y="2987677"/>
            <a:ext cx="2111375" cy="2111375"/>
          </a:xfrm>
          <a:prstGeom prst="line">
            <a:avLst/>
          </a:prstGeom>
          <a:noFill/>
          <a:ln w="635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5853" name="直接连接符 12"/>
          <p:cNvSpPr>
            <a:spLocks noChangeShapeType="1"/>
          </p:cNvSpPr>
          <p:nvPr/>
        </p:nvSpPr>
        <p:spPr bwMode="auto">
          <a:xfrm flipH="1">
            <a:off x="8632826" y="3865563"/>
            <a:ext cx="1155700" cy="1244600"/>
          </a:xfrm>
          <a:prstGeom prst="line">
            <a:avLst/>
          </a:prstGeom>
          <a:noFill/>
          <a:ln w="635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5854" name="椭圆 16"/>
          <p:cNvSpPr>
            <a:spLocks noChangeArrowheads="1"/>
          </p:cNvSpPr>
          <p:nvPr/>
        </p:nvSpPr>
        <p:spPr bwMode="auto">
          <a:xfrm>
            <a:off x="1862138" y="2678113"/>
            <a:ext cx="576263" cy="576262"/>
          </a:xfrm>
          <a:prstGeom prst="ellipse">
            <a:avLst/>
          </a:prstGeom>
          <a:solidFill>
            <a:srgbClr val="686554"/>
          </a:solidFill>
          <a:ln w="38100">
            <a:solidFill>
              <a:schemeClr val="bg1"/>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5855" name="椭圆 17"/>
          <p:cNvSpPr>
            <a:spLocks noChangeArrowheads="1"/>
          </p:cNvSpPr>
          <p:nvPr/>
        </p:nvSpPr>
        <p:spPr bwMode="auto">
          <a:xfrm>
            <a:off x="4065589" y="4860927"/>
            <a:ext cx="576263" cy="576263"/>
          </a:xfrm>
          <a:prstGeom prst="ellipse">
            <a:avLst/>
          </a:prstGeom>
          <a:solidFill>
            <a:srgbClr val="686554"/>
          </a:solidFill>
          <a:ln w="38100">
            <a:solidFill>
              <a:schemeClr val="bg1"/>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5856" name="椭圆 18"/>
          <p:cNvSpPr>
            <a:spLocks noChangeArrowheads="1"/>
          </p:cNvSpPr>
          <p:nvPr/>
        </p:nvSpPr>
        <p:spPr bwMode="auto">
          <a:xfrm>
            <a:off x="6080124" y="2830513"/>
            <a:ext cx="577851" cy="576262"/>
          </a:xfrm>
          <a:prstGeom prst="ellipse">
            <a:avLst/>
          </a:prstGeom>
          <a:solidFill>
            <a:srgbClr val="686554"/>
          </a:solidFill>
          <a:ln w="38100">
            <a:solidFill>
              <a:schemeClr val="bg1"/>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5857" name="椭圆 19"/>
          <p:cNvSpPr>
            <a:spLocks noChangeArrowheads="1"/>
          </p:cNvSpPr>
          <p:nvPr/>
        </p:nvSpPr>
        <p:spPr bwMode="auto">
          <a:xfrm>
            <a:off x="8213725" y="4929188"/>
            <a:ext cx="577851" cy="576262"/>
          </a:xfrm>
          <a:prstGeom prst="ellipse">
            <a:avLst/>
          </a:prstGeom>
          <a:solidFill>
            <a:srgbClr val="686554"/>
          </a:solidFill>
          <a:ln w="38100">
            <a:solidFill>
              <a:schemeClr val="bg1"/>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5858" name="矩形 25"/>
          <p:cNvSpPr>
            <a:spLocks noChangeArrowheads="1"/>
          </p:cNvSpPr>
          <p:nvPr/>
        </p:nvSpPr>
        <p:spPr bwMode="auto">
          <a:xfrm>
            <a:off x="6875464" y="2697165"/>
            <a:ext cx="2911475"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a:solidFill>
                  <a:schemeClr val="bg2"/>
                </a:solidFill>
              </a:rPr>
              <a:t>Donec sollicitudin molestie malesuada. Donec rutrum congue leo eget malesuada.</a:t>
            </a:r>
            <a:endParaRPr lang="zh-CN" altLang="en-US" sz="1400">
              <a:solidFill>
                <a:schemeClr val="bg2"/>
              </a:solidFill>
            </a:endParaRPr>
          </a:p>
        </p:txBody>
      </p:sp>
      <p:sp>
        <p:nvSpPr>
          <p:cNvPr id="35859" name="矩形 26"/>
          <p:cNvSpPr>
            <a:spLocks noChangeArrowheads="1"/>
          </p:cNvSpPr>
          <p:nvPr/>
        </p:nvSpPr>
        <p:spPr bwMode="auto">
          <a:xfrm>
            <a:off x="9001125" y="4876801"/>
            <a:ext cx="226536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a:solidFill>
                  <a:schemeClr val="bg2"/>
                </a:solidFill>
              </a:rPr>
              <a:t>Donec sollicitudin molestie malesuada. Donec rutrum congue leo eget malesuada.</a:t>
            </a:r>
            <a:endParaRPr lang="zh-CN" altLang="en-US" sz="1400">
              <a:solidFill>
                <a:schemeClr val="bg2"/>
              </a:solidFill>
            </a:endParaRPr>
          </a:p>
        </p:txBody>
      </p:sp>
      <p:sp>
        <p:nvSpPr>
          <p:cNvPr id="35860" name="矩形 27"/>
          <p:cNvSpPr>
            <a:spLocks noChangeArrowheads="1"/>
          </p:cNvSpPr>
          <p:nvPr/>
        </p:nvSpPr>
        <p:spPr bwMode="auto">
          <a:xfrm>
            <a:off x="2640013" y="2519365"/>
            <a:ext cx="287178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a:solidFill>
                  <a:schemeClr val="bg2"/>
                </a:solidFill>
              </a:rPr>
              <a:t>Donec sollicitudin molestie malesuada. Donec rutrum congue leo eget malesuada.</a:t>
            </a:r>
            <a:endParaRPr lang="zh-CN" altLang="en-US" sz="1400">
              <a:solidFill>
                <a:schemeClr val="bg2"/>
              </a:solidFill>
            </a:endParaRPr>
          </a:p>
        </p:txBody>
      </p:sp>
      <p:sp>
        <p:nvSpPr>
          <p:cNvPr id="35861" name="矩形 28"/>
          <p:cNvSpPr>
            <a:spLocks noChangeArrowheads="1"/>
          </p:cNvSpPr>
          <p:nvPr/>
        </p:nvSpPr>
        <p:spPr bwMode="auto">
          <a:xfrm>
            <a:off x="4911726" y="4860926"/>
            <a:ext cx="2266951"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a:solidFill>
                  <a:schemeClr val="bg2"/>
                </a:solidFill>
              </a:rPr>
              <a:t>Donec sollicitudin molestie malesuada. Donec rutrum congue leo eget malesuada.</a:t>
            </a:r>
            <a:endParaRPr lang="zh-CN" altLang="en-US" sz="1400">
              <a:solidFill>
                <a:schemeClr val="bg2"/>
              </a:solidFill>
            </a:endParaRPr>
          </a:p>
        </p:txBody>
      </p:sp>
      <p:pic>
        <p:nvPicPr>
          <p:cNvPr id="35862" name="图表 31"/>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958976" y="3257550"/>
            <a:ext cx="2682875" cy="170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63" name="图表 32"/>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208964" y="3257550"/>
            <a:ext cx="2741803" cy="170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64" name="图表 33"/>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114801" y="3257550"/>
            <a:ext cx="2663825" cy="170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65" name="图表 34"/>
          <p:cNvPicPr>
            <a:picLocks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116638" y="3257550"/>
            <a:ext cx="2728913" cy="170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6866" name="矩形 5"/>
          <p:cNvSpPr>
            <a:spLocks noChangeArrowheads="1"/>
          </p:cNvSpPr>
          <p:nvPr/>
        </p:nvSpPr>
        <p:spPr bwMode="auto">
          <a:xfrm>
            <a:off x="0" y="6200777"/>
            <a:ext cx="12192000" cy="657225"/>
          </a:xfrm>
          <a:prstGeom prst="rect">
            <a:avLst/>
          </a:prstGeom>
          <a:gradFill rotWithShape="1">
            <a:gsLst>
              <a:gs pos="0">
                <a:srgbClr val="4F4C3F"/>
              </a:gs>
              <a:gs pos="53999">
                <a:srgbClr val="6D695C"/>
              </a:gs>
              <a:gs pos="100000">
                <a:srgbClr val="6D695C"/>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6867" name="标题 3"/>
          <p:cNvSpPr>
            <a:spLocks noGrp="1" noChangeArrowheads="1"/>
          </p:cNvSpPr>
          <p:nvPr>
            <p:ph type="title"/>
          </p:nvPr>
        </p:nvSpPr>
        <p:spPr>
          <a:xfrm>
            <a:off x="838201" y="365127"/>
            <a:ext cx="5467351" cy="1325563"/>
          </a:xfrm>
        </p:spPr>
        <p:txBody>
          <a:bodyPr anchor="b"/>
          <a:lstStyle/>
          <a:p>
            <a:pPr eaLnBrk="1" hangingPunct="1"/>
            <a:r>
              <a:rPr lang="en-US" altLang="zh-CN" sz="3200" b="1" dirty="0" smtClean="0">
                <a:solidFill>
                  <a:srgbClr val="FD7400"/>
                </a:solidFill>
              </a:rPr>
              <a:t>Data</a:t>
            </a:r>
            <a:r>
              <a:rPr lang="zh-CN" altLang="en-US" sz="3200" dirty="0" smtClean="0"/>
              <a:t/>
            </a:r>
            <a:br>
              <a:rPr lang="zh-CN" altLang="en-US" sz="3200" dirty="0" smtClean="0"/>
            </a:br>
            <a:endParaRPr lang="zh-CN" altLang="en-US" sz="1400" b="1" dirty="0" smtClean="0">
              <a:solidFill>
                <a:schemeClr val="bg1"/>
              </a:solidFill>
            </a:endParaRPr>
          </a:p>
        </p:txBody>
      </p:sp>
      <p:sp>
        <p:nvSpPr>
          <p:cNvPr id="36868" name="文本占位符 4"/>
          <p:cNvSpPr>
            <a:spLocks noGrp="1" noChangeArrowheads="1"/>
          </p:cNvSpPr>
          <p:nvPr>
            <p:ph sz="quarter" idx="4294967295"/>
          </p:nvPr>
        </p:nvSpPr>
        <p:spPr>
          <a:xfrm>
            <a:off x="66865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Home</a:t>
            </a:r>
            <a:endParaRPr lang="zh-CN" altLang="en-US" sz="1200" b="1" smtClean="0">
              <a:solidFill>
                <a:schemeClr val="bg1"/>
              </a:solidFill>
            </a:endParaRPr>
          </a:p>
        </p:txBody>
      </p:sp>
      <p:sp>
        <p:nvSpPr>
          <p:cNvPr id="36869" name="文本占位符 5"/>
          <p:cNvSpPr>
            <a:spLocks noGrp="1" noChangeArrowheads="1"/>
          </p:cNvSpPr>
          <p:nvPr>
            <p:ph sz="quarter" idx="4294967295"/>
          </p:nvPr>
        </p:nvSpPr>
        <p:spPr>
          <a:xfrm>
            <a:off x="7427913" y="1163638"/>
            <a:ext cx="781051"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About us</a:t>
            </a:r>
            <a:endParaRPr lang="zh-CN" altLang="en-US" sz="1200" b="1" smtClean="0">
              <a:solidFill>
                <a:schemeClr val="bg1"/>
              </a:solidFill>
            </a:endParaRPr>
          </a:p>
        </p:txBody>
      </p:sp>
      <p:sp>
        <p:nvSpPr>
          <p:cNvPr id="36870" name="文本占位符 6"/>
          <p:cNvSpPr>
            <a:spLocks noGrp="1" noChangeArrowheads="1"/>
          </p:cNvSpPr>
          <p:nvPr>
            <p:ph sz="quarter" idx="4294967295"/>
          </p:nvPr>
        </p:nvSpPr>
        <p:spPr>
          <a:xfrm>
            <a:off x="82486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Team</a:t>
            </a:r>
            <a:endParaRPr lang="zh-CN" altLang="en-US" sz="1200" b="1" smtClean="0">
              <a:solidFill>
                <a:schemeClr val="bg1"/>
              </a:solidFill>
            </a:endParaRPr>
          </a:p>
        </p:txBody>
      </p:sp>
      <p:sp>
        <p:nvSpPr>
          <p:cNvPr id="36871" name="文本占位符 7"/>
          <p:cNvSpPr>
            <a:spLocks noGrp="1" noChangeArrowheads="1"/>
          </p:cNvSpPr>
          <p:nvPr>
            <p:ph sz="quarter" idx="4294967295"/>
          </p:nvPr>
        </p:nvSpPr>
        <p:spPr>
          <a:xfrm>
            <a:off x="9031288"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Work</a:t>
            </a:r>
            <a:endParaRPr lang="zh-CN" altLang="en-US" sz="1200" b="1" smtClean="0">
              <a:solidFill>
                <a:schemeClr val="bg1"/>
              </a:solidFill>
            </a:endParaRPr>
          </a:p>
        </p:txBody>
      </p:sp>
      <p:sp>
        <p:nvSpPr>
          <p:cNvPr id="36872" name="文本占位符 8"/>
          <p:cNvSpPr>
            <a:spLocks noGrp="1" noChangeArrowheads="1"/>
          </p:cNvSpPr>
          <p:nvPr>
            <p:ph sz="quarter" idx="4294967295"/>
          </p:nvPr>
        </p:nvSpPr>
        <p:spPr>
          <a:xfrm>
            <a:off x="9812337"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rgbClr val="FD7400"/>
                </a:solidFill>
              </a:rPr>
              <a:t>Data</a:t>
            </a:r>
            <a:endParaRPr lang="zh-CN" altLang="en-US" sz="1200" b="1" smtClean="0">
              <a:solidFill>
                <a:srgbClr val="FD7400"/>
              </a:solidFill>
            </a:endParaRPr>
          </a:p>
        </p:txBody>
      </p:sp>
      <p:sp>
        <p:nvSpPr>
          <p:cNvPr id="36873" name="文本占位符 1"/>
          <p:cNvSpPr>
            <a:spLocks noGrp="1" noChangeArrowheads="1"/>
          </p:cNvSpPr>
          <p:nvPr>
            <p:ph sz="quarter" idx="4294967295"/>
          </p:nvPr>
        </p:nvSpPr>
        <p:spPr>
          <a:xfrm>
            <a:off x="10583863" y="1162052"/>
            <a:ext cx="741363" cy="347663"/>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Others</a:t>
            </a:r>
            <a:endParaRPr lang="zh-CN" altLang="en-US" sz="1200" b="1" smtClean="0">
              <a:solidFill>
                <a:schemeClr val="bg1"/>
              </a:solidFill>
            </a:endParaRPr>
          </a:p>
        </p:txBody>
      </p:sp>
      <p:grpSp>
        <p:nvGrpSpPr>
          <p:cNvPr id="36874" name="Group 10"/>
          <p:cNvGrpSpPr>
            <a:grpSpLocks/>
          </p:cNvGrpSpPr>
          <p:nvPr/>
        </p:nvGrpSpPr>
        <p:grpSpPr bwMode="auto">
          <a:xfrm>
            <a:off x="3527426" y="2117725"/>
            <a:ext cx="3867151" cy="3868738"/>
            <a:chOff x="0" y="0"/>
            <a:chExt cx="5981159" cy="5981159"/>
          </a:xfrm>
        </p:grpSpPr>
        <p:sp>
          <p:nvSpPr>
            <p:cNvPr id="36881" name="同心圆 10"/>
            <p:cNvSpPr>
              <a:spLocks noChangeArrowheads="1"/>
            </p:cNvSpPr>
            <p:nvPr/>
          </p:nvSpPr>
          <p:spPr bwMode="auto">
            <a:xfrm>
              <a:off x="865857" y="767877"/>
              <a:ext cx="4472609" cy="4472609"/>
            </a:xfrm>
            <a:custGeom>
              <a:avLst/>
              <a:gdLst>
                <a:gd name="T0" fmla="*/ 0 w 21600"/>
                <a:gd name="T1" fmla="*/ 2147483646 h 21600"/>
                <a:gd name="T2" fmla="*/ 2147483646 w 21600"/>
                <a:gd name="T3" fmla="*/ 0 h 21600"/>
                <a:gd name="T4" fmla="*/ 2147483646 w 21600"/>
                <a:gd name="T5" fmla="*/ 2147483646 h 21600"/>
                <a:gd name="T6" fmla="*/ 2147483646 w 21600"/>
                <a:gd name="T7" fmla="*/ 2147483646 h 21600"/>
                <a:gd name="T8" fmla="*/ 0 w 21600"/>
                <a:gd name="T9" fmla="*/ 2147483646 h 21600"/>
                <a:gd name="T10" fmla="*/ 2147483646 w 21600"/>
                <a:gd name="T11" fmla="*/ 2147483646 h 21600"/>
                <a:gd name="T12" fmla="*/ 2147483646 w 21600"/>
                <a:gd name="T13" fmla="*/ 2147483646 h 21600"/>
                <a:gd name="T14" fmla="*/ 2147483646 w 21600"/>
                <a:gd name="T15" fmla="*/ 2147483646 h 21600"/>
                <a:gd name="T16" fmla="*/ 2147483646 w 21600"/>
                <a:gd name="T17" fmla="*/ 2147483646 h 21600"/>
                <a:gd name="T18" fmla="*/ 2147483646 w 21600"/>
                <a:gd name="T19" fmla="*/ 2147483646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805" y="10800"/>
                  </a:moveTo>
                  <a:cubicBezTo>
                    <a:pt x="2805" y="15216"/>
                    <a:pt x="6384" y="18795"/>
                    <a:pt x="10800" y="18795"/>
                  </a:cubicBezTo>
                  <a:cubicBezTo>
                    <a:pt x="15216" y="18795"/>
                    <a:pt x="18795" y="15216"/>
                    <a:pt x="18795" y="10800"/>
                  </a:cubicBezTo>
                  <a:cubicBezTo>
                    <a:pt x="18795" y="6384"/>
                    <a:pt x="15216" y="2805"/>
                    <a:pt x="10800" y="2805"/>
                  </a:cubicBezTo>
                  <a:cubicBezTo>
                    <a:pt x="6384" y="2805"/>
                    <a:pt x="2805" y="6384"/>
                    <a:pt x="2805" y="10800"/>
                  </a:cubicBezTo>
                  <a:close/>
                </a:path>
              </a:pathLst>
            </a:custGeom>
            <a:solidFill>
              <a:srgbClr val="BEDB39"/>
            </a:solidFill>
            <a:ln>
              <a:noFill/>
            </a:ln>
            <a:extLst>
              <a:ext uri="{91240B29-F687-4F45-9708-019B960494DF}">
                <a14:hiddenLine xmlns:a14="http://schemas.microsoft.com/office/drawing/2010/main" w="12700">
                  <a:solidFill>
                    <a:srgbClr val="000000"/>
                  </a:solidFill>
                  <a:round/>
                  <a:headEnd/>
                  <a:tailEnd/>
                </a14:hiddenLine>
              </a:ext>
            </a:extLst>
          </p:spPr>
          <p:txBody>
            <a:bodyPr/>
            <a:lstStyle/>
            <a:p>
              <a:endParaRPr lang="zh-CN" altLang="en-US"/>
            </a:p>
          </p:txBody>
        </p:sp>
        <p:sp>
          <p:nvSpPr>
            <p:cNvPr id="36882" name="椭圆 14"/>
            <p:cNvSpPr>
              <a:spLocks noChangeArrowheads="1"/>
            </p:cNvSpPr>
            <p:nvPr/>
          </p:nvSpPr>
          <p:spPr bwMode="auto">
            <a:xfrm>
              <a:off x="1439354" y="1365598"/>
              <a:ext cx="3301389" cy="3301389"/>
            </a:xfrm>
            <a:prstGeom prst="ellipse">
              <a:avLst/>
            </a:prstGeom>
            <a:solidFill>
              <a:schemeClr val="bg1"/>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grpSp>
      <p:sp>
        <p:nvSpPr>
          <p:cNvPr id="36875" name="矩形 18"/>
          <p:cNvSpPr>
            <a:spLocks noChangeArrowheads="1"/>
          </p:cNvSpPr>
          <p:nvPr/>
        </p:nvSpPr>
        <p:spPr bwMode="auto">
          <a:xfrm>
            <a:off x="8005763" y="3362326"/>
            <a:ext cx="20066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00" b="1">
                <a:solidFill>
                  <a:schemeClr val="bg2"/>
                </a:solidFill>
              </a:rPr>
              <a:t>DONEC SOLLICITUDIN MOLESTIE.</a:t>
            </a:r>
            <a:endParaRPr lang="zh-CN" altLang="en-US" sz="1600" b="1">
              <a:solidFill>
                <a:schemeClr val="bg2"/>
              </a:solidFill>
            </a:endParaRPr>
          </a:p>
        </p:txBody>
      </p:sp>
      <p:sp>
        <p:nvSpPr>
          <p:cNvPr id="36876" name="矩形 19"/>
          <p:cNvSpPr>
            <a:spLocks noChangeArrowheads="1"/>
          </p:cNvSpPr>
          <p:nvPr/>
        </p:nvSpPr>
        <p:spPr bwMode="auto">
          <a:xfrm>
            <a:off x="1884363" y="4879976"/>
            <a:ext cx="2482851"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a:solidFill>
                  <a:schemeClr val="bg2"/>
                </a:solidFill>
              </a:rPr>
              <a:t>Donec sollicitudin molestie malesuada. Donec rutrum congue leo eget malesuada.</a:t>
            </a:r>
            <a:endParaRPr lang="zh-CN" altLang="en-US" sz="1400">
              <a:solidFill>
                <a:schemeClr val="bg2"/>
              </a:solidFill>
            </a:endParaRPr>
          </a:p>
        </p:txBody>
      </p:sp>
      <p:sp>
        <p:nvSpPr>
          <p:cNvPr id="36877" name="矩形 20"/>
          <p:cNvSpPr>
            <a:spLocks noChangeArrowheads="1"/>
          </p:cNvSpPr>
          <p:nvPr/>
        </p:nvSpPr>
        <p:spPr bwMode="auto">
          <a:xfrm>
            <a:off x="1589088" y="2708276"/>
            <a:ext cx="2482851"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a:solidFill>
                  <a:schemeClr val="bg2"/>
                </a:solidFill>
              </a:rPr>
              <a:t>Donec sollicitudin molestie malesuada. Donec rutrum congue leo eget malesuada.</a:t>
            </a:r>
            <a:endParaRPr lang="zh-CN" altLang="en-US" sz="1400">
              <a:solidFill>
                <a:schemeClr val="bg2"/>
              </a:solidFill>
            </a:endParaRPr>
          </a:p>
        </p:txBody>
      </p:sp>
      <p:sp>
        <p:nvSpPr>
          <p:cNvPr id="36878" name="矩形 21"/>
          <p:cNvSpPr>
            <a:spLocks noChangeArrowheads="1"/>
          </p:cNvSpPr>
          <p:nvPr/>
        </p:nvSpPr>
        <p:spPr bwMode="auto">
          <a:xfrm>
            <a:off x="8005763" y="3857626"/>
            <a:ext cx="2279651"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a:solidFill>
                  <a:schemeClr val="bg2"/>
                </a:solidFill>
              </a:rPr>
              <a:t>Vestibulum ante ipsum primis in faucibus orci luctus et ultrices posuere cubilia Curae; Donec velit neque, auctor sit amet aliquam vel, ullamcorper sit amet ligula. </a:t>
            </a:r>
            <a:endParaRPr lang="zh-CN" altLang="en-US" sz="1800">
              <a:latin typeface="Arial" panose="020B0604020202020204" pitchFamily="34" charset="0"/>
              <a:ea typeface="宋体" panose="02010600030101010101" pitchFamily="2" charset="-122"/>
            </a:endParaRPr>
          </a:p>
        </p:txBody>
      </p:sp>
      <p:sp>
        <p:nvSpPr>
          <p:cNvPr id="36879" name="矩形 22"/>
          <p:cNvSpPr>
            <a:spLocks noChangeArrowheads="1"/>
          </p:cNvSpPr>
          <p:nvPr/>
        </p:nvSpPr>
        <p:spPr bwMode="auto">
          <a:xfrm>
            <a:off x="7977188" y="2708275"/>
            <a:ext cx="120491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400" b="1">
                <a:solidFill>
                  <a:srgbClr val="FD7400"/>
                </a:solidFill>
              </a:rPr>
              <a:t>65%</a:t>
            </a:r>
            <a:endParaRPr lang="zh-CN" altLang="en-US" sz="4400" b="1">
              <a:solidFill>
                <a:srgbClr val="FD7400"/>
              </a:solidFill>
            </a:endParaRPr>
          </a:p>
        </p:txBody>
      </p:sp>
      <p:sp>
        <p:nvSpPr>
          <p:cNvPr id="36880" name="矩形 2"/>
          <p:cNvSpPr>
            <a:spLocks noChangeArrowheads="1"/>
          </p:cNvSpPr>
          <p:nvPr/>
        </p:nvSpPr>
        <p:spPr bwMode="auto">
          <a:xfrm>
            <a:off x="4683126" y="3876675"/>
            <a:ext cx="1467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b="1">
                <a:solidFill>
                  <a:srgbClr val="000000"/>
                </a:solidFill>
              </a:rPr>
              <a:t>DESCRIPTION</a:t>
            </a:r>
            <a:endParaRPr lang="zh-CN" altLang="en-US" sz="1800" b="1">
              <a:solidFill>
                <a:srgbClr val="00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图片 6"/>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矩形 7"/>
          <p:cNvSpPr>
            <a:spLocks noChangeArrowheads="1"/>
          </p:cNvSpPr>
          <p:nvPr/>
        </p:nvSpPr>
        <p:spPr bwMode="auto">
          <a:xfrm>
            <a:off x="0" y="0"/>
            <a:ext cx="12192000" cy="6858000"/>
          </a:xfrm>
          <a:prstGeom prst="rect">
            <a:avLst/>
          </a:prstGeom>
          <a:solidFill>
            <a:srgbClr val="000000">
              <a:alpha val="79999"/>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7892" name="矩形 26"/>
          <p:cNvSpPr>
            <a:spLocks noChangeArrowheads="1"/>
          </p:cNvSpPr>
          <p:nvPr/>
        </p:nvSpPr>
        <p:spPr bwMode="auto">
          <a:xfrm>
            <a:off x="0" y="1808163"/>
            <a:ext cx="12192000" cy="4127500"/>
          </a:xfrm>
          <a:prstGeom prst="rect">
            <a:avLst/>
          </a:prstGeom>
          <a:solidFill>
            <a:srgbClr val="FFFFFF">
              <a:alpha val="29803"/>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7893" name="Freeform 13"/>
          <p:cNvSpPr>
            <a:spLocks noEditPoints="1" noChangeArrowheads="1"/>
          </p:cNvSpPr>
          <p:nvPr/>
        </p:nvSpPr>
        <p:spPr bwMode="auto">
          <a:xfrm>
            <a:off x="5718176" y="3811590"/>
            <a:ext cx="1355725" cy="2124075"/>
          </a:xfrm>
          <a:custGeom>
            <a:avLst/>
            <a:gdLst>
              <a:gd name="T0" fmla="*/ 2147483646 w 203"/>
              <a:gd name="T1" fmla="*/ 2147483646 h 320"/>
              <a:gd name="T2" fmla="*/ 2147483646 w 203"/>
              <a:gd name="T3" fmla="*/ 2147483646 h 320"/>
              <a:gd name="T4" fmla="*/ 2147483646 w 203"/>
              <a:gd name="T5" fmla="*/ 2147483646 h 320"/>
              <a:gd name="T6" fmla="*/ 2147483646 w 203"/>
              <a:gd name="T7" fmla="*/ 2147483646 h 320"/>
              <a:gd name="T8" fmla="*/ 2147483646 w 203"/>
              <a:gd name="T9" fmla="*/ 2147483646 h 320"/>
              <a:gd name="T10" fmla="*/ 2147483646 w 203"/>
              <a:gd name="T11" fmla="*/ 2147483646 h 320"/>
              <a:gd name="T12" fmla="*/ 2147483646 w 203"/>
              <a:gd name="T13" fmla="*/ 2147483646 h 320"/>
              <a:gd name="T14" fmla="*/ 2147483646 w 203"/>
              <a:gd name="T15" fmla="*/ 2147483646 h 320"/>
              <a:gd name="T16" fmla="*/ 2147483646 w 203"/>
              <a:gd name="T17" fmla="*/ 2147483646 h 320"/>
              <a:gd name="T18" fmla="*/ 2147483646 w 203"/>
              <a:gd name="T19" fmla="*/ 2147483646 h 320"/>
              <a:gd name="T20" fmla="*/ 2147483646 w 203"/>
              <a:gd name="T21" fmla="*/ 2147483646 h 320"/>
              <a:gd name="T22" fmla="*/ 2147483646 w 203"/>
              <a:gd name="T23" fmla="*/ 2147483646 h 320"/>
              <a:gd name="T24" fmla="*/ 0 w 203"/>
              <a:gd name="T25" fmla="*/ 2147483646 h 320"/>
              <a:gd name="T26" fmla="*/ 2147483646 w 203"/>
              <a:gd name="T27" fmla="*/ 2147483646 h 320"/>
              <a:gd name="T28" fmla="*/ 2147483646 w 203"/>
              <a:gd name="T29" fmla="*/ 2147483646 h 320"/>
              <a:gd name="T30" fmla="*/ 2147483646 w 203"/>
              <a:gd name="T31" fmla="*/ 2147483646 h 320"/>
              <a:gd name="T32" fmla="*/ 2147483646 w 203"/>
              <a:gd name="T33" fmla="*/ 2147483646 h 320"/>
              <a:gd name="T34" fmla="*/ 2147483646 w 203"/>
              <a:gd name="T35" fmla="*/ 2147483646 h 320"/>
              <a:gd name="T36" fmla="*/ 2147483646 w 203"/>
              <a:gd name="T37" fmla="*/ 2147483646 h 320"/>
              <a:gd name="T38" fmla="*/ 2147483646 w 203"/>
              <a:gd name="T39" fmla="*/ 2147483646 h 320"/>
              <a:gd name="T40" fmla="*/ 2147483646 w 203"/>
              <a:gd name="T41" fmla="*/ 2147483646 h 320"/>
              <a:gd name="T42" fmla="*/ 2147483646 w 203"/>
              <a:gd name="T43" fmla="*/ 2147483646 h 320"/>
              <a:gd name="T44" fmla="*/ 2147483646 w 203"/>
              <a:gd name="T45" fmla="*/ 2147483646 h 320"/>
              <a:gd name="T46" fmla="*/ 2147483646 w 203"/>
              <a:gd name="T47" fmla="*/ 2147483646 h 320"/>
              <a:gd name="T48" fmla="*/ 2147483646 w 203"/>
              <a:gd name="T49" fmla="*/ 2147483646 h 320"/>
              <a:gd name="T50" fmla="*/ 2147483646 w 203"/>
              <a:gd name="T51" fmla="*/ 2147483646 h 320"/>
              <a:gd name="T52" fmla="*/ 2147483646 w 203"/>
              <a:gd name="T53" fmla="*/ 2147483646 h 320"/>
              <a:gd name="T54" fmla="*/ 2147483646 w 203"/>
              <a:gd name="T55" fmla="*/ 2147483646 h 320"/>
              <a:gd name="T56" fmla="*/ 2147483646 w 203"/>
              <a:gd name="T57" fmla="*/ 2147483646 h 320"/>
              <a:gd name="T58" fmla="*/ 2147483646 w 203"/>
              <a:gd name="T59" fmla="*/ 2147483646 h 320"/>
              <a:gd name="T60" fmla="*/ 2147483646 w 203"/>
              <a:gd name="T61" fmla="*/ 2147483646 h 320"/>
              <a:gd name="T62" fmla="*/ 2147483646 w 203"/>
              <a:gd name="T63" fmla="*/ 2147483646 h 320"/>
              <a:gd name="T64" fmla="*/ 2147483646 w 203"/>
              <a:gd name="T65" fmla="*/ 2147483646 h 320"/>
              <a:gd name="T66" fmla="*/ 2147483646 w 203"/>
              <a:gd name="T67" fmla="*/ 2147483646 h 320"/>
              <a:gd name="T68" fmla="*/ 2147483646 w 203"/>
              <a:gd name="T69" fmla="*/ 2147483646 h 320"/>
              <a:gd name="T70" fmla="*/ 2147483646 w 203"/>
              <a:gd name="T71" fmla="*/ 2147483646 h 320"/>
              <a:gd name="T72" fmla="*/ 2147483646 w 203"/>
              <a:gd name="T73" fmla="*/ 2147483646 h 320"/>
              <a:gd name="T74" fmla="*/ 2147483646 w 203"/>
              <a:gd name="T75" fmla="*/ 2147483646 h 320"/>
              <a:gd name="T76" fmla="*/ 2147483646 w 203"/>
              <a:gd name="T77" fmla="*/ 2147483646 h 320"/>
              <a:gd name="T78" fmla="*/ 2147483646 w 203"/>
              <a:gd name="T79" fmla="*/ 2147483646 h 320"/>
              <a:gd name="T80" fmla="*/ 2147483646 w 203"/>
              <a:gd name="T81" fmla="*/ 2147483646 h 320"/>
              <a:gd name="T82" fmla="*/ 2147483646 w 203"/>
              <a:gd name="T83" fmla="*/ 2147483646 h 320"/>
              <a:gd name="T84" fmla="*/ 2147483646 w 203"/>
              <a:gd name="T85" fmla="*/ 2147483646 h 320"/>
              <a:gd name="T86" fmla="*/ 2147483646 w 203"/>
              <a:gd name="T87" fmla="*/ 2147483646 h 320"/>
              <a:gd name="T88" fmla="*/ 2147483646 w 203"/>
              <a:gd name="T89" fmla="*/ 2147483646 h 320"/>
              <a:gd name="T90" fmla="*/ 2147483646 w 203"/>
              <a:gd name="T91" fmla="*/ 2147483646 h 320"/>
              <a:gd name="T92" fmla="*/ 2147483646 w 203"/>
              <a:gd name="T93" fmla="*/ 2147483646 h 320"/>
              <a:gd name="T94" fmla="*/ 2147483646 w 203"/>
              <a:gd name="T95" fmla="*/ 2147483646 h 320"/>
              <a:gd name="T96" fmla="*/ 2147483646 w 203"/>
              <a:gd name="T97" fmla="*/ 2147483646 h 320"/>
              <a:gd name="T98" fmla="*/ 2147483646 w 203"/>
              <a:gd name="T99" fmla="*/ 2147483646 h 320"/>
              <a:gd name="T100" fmla="*/ 2147483646 w 203"/>
              <a:gd name="T101" fmla="*/ 2147483646 h 32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03" h="320">
                <a:moveTo>
                  <a:pt x="117" y="115"/>
                </a:moveTo>
                <a:cubicBezTo>
                  <a:pt x="125" y="107"/>
                  <a:pt x="129" y="96"/>
                  <a:pt x="129" y="84"/>
                </a:cubicBezTo>
                <a:cubicBezTo>
                  <a:pt x="129" y="60"/>
                  <a:pt x="109" y="40"/>
                  <a:pt x="84" y="40"/>
                </a:cubicBezTo>
                <a:cubicBezTo>
                  <a:pt x="60" y="40"/>
                  <a:pt x="40" y="60"/>
                  <a:pt x="40" y="84"/>
                </a:cubicBezTo>
                <a:cubicBezTo>
                  <a:pt x="40" y="96"/>
                  <a:pt x="44" y="107"/>
                  <a:pt x="52" y="115"/>
                </a:cubicBezTo>
                <a:cubicBezTo>
                  <a:pt x="54" y="117"/>
                  <a:pt x="53" y="119"/>
                  <a:pt x="52" y="121"/>
                </a:cubicBezTo>
                <a:cubicBezTo>
                  <a:pt x="51" y="121"/>
                  <a:pt x="50" y="122"/>
                  <a:pt x="49" y="122"/>
                </a:cubicBezTo>
                <a:cubicBezTo>
                  <a:pt x="48" y="122"/>
                  <a:pt x="47" y="121"/>
                  <a:pt x="47" y="121"/>
                </a:cubicBezTo>
                <a:cubicBezTo>
                  <a:pt x="37" y="111"/>
                  <a:pt x="32" y="98"/>
                  <a:pt x="32" y="84"/>
                </a:cubicBezTo>
                <a:cubicBezTo>
                  <a:pt x="32" y="56"/>
                  <a:pt x="56" y="32"/>
                  <a:pt x="84" y="32"/>
                </a:cubicBezTo>
                <a:cubicBezTo>
                  <a:pt x="113" y="32"/>
                  <a:pt x="137" y="56"/>
                  <a:pt x="137" y="84"/>
                </a:cubicBezTo>
                <a:cubicBezTo>
                  <a:pt x="137" y="98"/>
                  <a:pt x="131" y="111"/>
                  <a:pt x="122" y="121"/>
                </a:cubicBezTo>
                <a:cubicBezTo>
                  <a:pt x="121" y="122"/>
                  <a:pt x="118" y="122"/>
                  <a:pt x="117" y="121"/>
                </a:cubicBezTo>
                <a:cubicBezTo>
                  <a:pt x="115" y="119"/>
                  <a:pt x="115" y="117"/>
                  <a:pt x="117" y="115"/>
                </a:cubicBezTo>
                <a:close/>
                <a:moveTo>
                  <a:pt x="29" y="144"/>
                </a:moveTo>
                <a:cubicBezTo>
                  <a:pt x="31" y="142"/>
                  <a:pt x="31" y="140"/>
                  <a:pt x="29" y="138"/>
                </a:cubicBezTo>
                <a:cubicBezTo>
                  <a:pt x="15" y="124"/>
                  <a:pt x="7" y="105"/>
                  <a:pt x="7" y="84"/>
                </a:cubicBezTo>
                <a:cubicBezTo>
                  <a:pt x="7" y="42"/>
                  <a:pt x="42" y="7"/>
                  <a:pt x="84" y="7"/>
                </a:cubicBezTo>
                <a:cubicBezTo>
                  <a:pt x="127" y="7"/>
                  <a:pt x="161" y="42"/>
                  <a:pt x="161" y="84"/>
                </a:cubicBezTo>
                <a:cubicBezTo>
                  <a:pt x="161" y="105"/>
                  <a:pt x="154" y="124"/>
                  <a:pt x="139" y="138"/>
                </a:cubicBezTo>
                <a:cubicBezTo>
                  <a:pt x="138" y="140"/>
                  <a:pt x="138" y="142"/>
                  <a:pt x="140" y="144"/>
                </a:cubicBezTo>
                <a:cubicBezTo>
                  <a:pt x="140" y="144"/>
                  <a:pt x="141" y="145"/>
                  <a:pt x="142" y="145"/>
                </a:cubicBezTo>
                <a:cubicBezTo>
                  <a:pt x="143" y="145"/>
                  <a:pt x="144" y="144"/>
                  <a:pt x="145" y="144"/>
                </a:cubicBezTo>
                <a:cubicBezTo>
                  <a:pt x="160" y="128"/>
                  <a:pt x="169" y="107"/>
                  <a:pt x="169" y="84"/>
                </a:cubicBezTo>
                <a:cubicBezTo>
                  <a:pt x="169" y="38"/>
                  <a:pt x="131" y="0"/>
                  <a:pt x="84" y="0"/>
                </a:cubicBezTo>
                <a:cubicBezTo>
                  <a:pt x="38" y="0"/>
                  <a:pt x="0" y="38"/>
                  <a:pt x="0" y="84"/>
                </a:cubicBezTo>
                <a:cubicBezTo>
                  <a:pt x="0" y="107"/>
                  <a:pt x="8" y="128"/>
                  <a:pt x="24" y="144"/>
                </a:cubicBezTo>
                <a:cubicBezTo>
                  <a:pt x="25" y="145"/>
                  <a:pt x="28" y="145"/>
                  <a:pt x="29" y="144"/>
                </a:cubicBezTo>
                <a:close/>
                <a:moveTo>
                  <a:pt x="185" y="304"/>
                </a:moveTo>
                <a:cubicBezTo>
                  <a:pt x="181" y="318"/>
                  <a:pt x="181" y="318"/>
                  <a:pt x="181" y="318"/>
                </a:cubicBezTo>
                <a:cubicBezTo>
                  <a:pt x="180" y="319"/>
                  <a:pt x="179" y="320"/>
                  <a:pt x="177" y="320"/>
                </a:cubicBezTo>
                <a:cubicBezTo>
                  <a:pt x="177" y="320"/>
                  <a:pt x="177" y="320"/>
                  <a:pt x="177" y="320"/>
                </a:cubicBezTo>
                <a:cubicBezTo>
                  <a:pt x="97" y="320"/>
                  <a:pt x="97" y="320"/>
                  <a:pt x="97" y="320"/>
                </a:cubicBezTo>
                <a:cubicBezTo>
                  <a:pt x="96" y="320"/>
                  <a:pt x="94" y="319"/>
                  <a:pt x="94" y="318"/>
                </a:cubicBezTo>
                <a:cubicBezTo>
                  <a:pt x="93" y="316"/>
                  <a:pt x="94" y="315"/>
                  <a:pt x="95" y="313"/>
                </a:cubicBezTo>
                <a:cubicBezTo>
                  <a:pt x="95" y="313"/>
                  <a:pt x="95" y="313"/>
                  <a:pt x="95" y="311"/>
                </a:cubicBezTo>
                <a:cubicBezTo>
                  <a:pt x="95" y="310"/>
                  <a:pt x="95" y="308"/>
                  <a:pt x="90" y="304"/>
                </a:cubicBezTo>
                <a:cubicBezTo>
                  <a:pt x="88" y="302"/>
                  <a:pt x="57" y="272"/>
                  <a:pt x="44" y="249"/>
                </a:cubicBezTo>
                <a:cubicBezTo>
                  <a:pt x="40" y="244"/>
                  <a:pt x="13" y="205"/>
                  <a:pt x="19" y="188"/>
                </a:cubicBezTo>
                <a:cubicBezTo>
                  <a:pt x="21" y="183"/>
                  <a:pt x="24" y="181"/>
                  <a:pt x="29" y="180"/>
                </a:cubicBezTo>
                <a:cubicBezTo>
                  <a:pt x="31" y="179"/>
                  <a:pt x="33" y="179"/>
                  <a:pt x="35" y="179"/>
                </a:cubicBezTo>
                <a:cubicBezTo>
                  <a:pt x="47" y="179"/>
                  <a:pt x="56" y="190"/>
                  <a:pt x="62" y="199"/>
                </a:cubicBezTo>
                <a:cubicBezTo>
                  <a:pt x="64" y="201"/>
                  <a:pt x="65" y="203"/>
                  <a:pt x="67" y="205"/>
                </a:cubicBezTo>
                <a:cubicBezTo>
                  <a:pt x="67" y="202"/>
                  <a:pt x="68" y="196"/>
                  <a:pt x="68" y="183"/>
                </a:cubicBezTo>
                <a:cubicBezTo>
                  <a:pt x="68" y="183"/>
                  <a:pt x="68" y="183"/>
                  <a:pt x="68" y="183"/>
                </a:cubicBezTo>
                <a:cubicBezTo>
                  <a:pt x="68" y="182"/>
                  <a:pt x="70" y="163"/>
                  <a:pt x="70" y="100"/>
                </a:cubicBezTo>
                <a:cubicBezTo>
                  <a:pt x="69" y="100"/>
                  <a:pt x="69" y="99"/>
                  <a:pt x="68" y="99"/>
                </a:cubicBezTo>
                <a:cubicBezTo>
                  <a:pt x="65" y="95"/>
                  <a:pt x="63" y="90"/>
                  <a:pt x="63" y="84"/>
                </a:cubicBezTo>
                <a:cubicBezTo>
                  <a:pt x="63" y="72"/>
                  <a:pt x="72" y="63"/>
                  <a:pt x="84" y="63"/>
                </a:cubicBezTo>
                <a:cubicBezTo>
                  <a:pt x="96" y="63"/>
                  <a:pt x="106" y="72"/>
                  <a:pt x="106" y="84"/>
                </a:cubicBezTo>
                <a:cubicBezTo>
                  <a:pt x="106" y="89"/>
                  <a:pt x="104" y="94"/>
                  <a:pt x="102" y="97"/>
                </a:cubicBezTo>
                <a:cubicBezTo>
                  <a:pt x="102" y="98"/>
                  <a:pt x="102" y="99"/>
                  <a:pt x="102" y="100"/>
                </a:cubicBezTo>
                <a:cubicBezTo>
                  <a:pt x="103" y="107"/>
                  <a:pt x="103" y="117"/>
                  <a:pt x="104" y="127"/>
                </a:cubicBezTo>
                <a:cubicBezTo>
                  <a:pt x="105" y="140"/>
                  <a:pt x="107" y="157"/>
                  <a:pt x="108" y="165"/>
                </a:cubicBezTo>
                <a:cubicBezTo>
                  <a:pt x="111" y="163"/>
                  <a:pt x="116" y="161"/>
                  <a:pt x="121" y="161"/>
                </a:cubicBezTo>
                <a:cubicBezTo>
                  <a:pt x="126" y="161"/>
                  <a:pt x="134" y="164"/>
                  <a:pt x="139" y="173"/>
                </a:cubicBezTo>
                <a:cubicBezTo>
                  <a:pt x="142" y="172"/>
                  <a:pt x="146" y="171"/>
                  <a:pt x="150" y="171"/>
                </a:cubicBezTo>
                <a:cubicBezTo>
                  <a:pt x="156" y="171"/>
                  <a:pt x="165" y="174"/>
                  <a:pt x="170" y="186"/>
                </a:cubicBezTo>
                <a:cubicBezTo>
                  <a:pt x="175" y="187"/>
                  <a:pt x="185" y="190"/>
                  <a:pt x="191" y="198"/>
                </a:cubicBezTo>
                <a:cubicBezTo>
                  <a:pt x="196" y="203"/>
                  <a:pt x="198" y="210"/>
                  <a:pt x="197" y="218"/>
                </a:cubicBezTo>
                <a:cubicBezTo>
                  <a:pt x="198" y="223"/>
                  <a:pt x="203" y="270"/>
                  <a:pt x="185" y="304"/>
                </a:cubicBezTo>
                <a:close/>
                <a:moveTo>
                  <a:pt x="70" y="84"/>
                </a:moveTo>
                <a:cubicBezTo>
                  <a:pt x="70" y="86"/>
                  <a:pt x="70" y="87"/>
                  <a:pt x="71" y="89"/>
                </a:cubicBezTo>
                <a:cubicBezTo>
                  <a:pt x="73" y="75"/>
                  <a:pt x="79" y="72"/>
                  <a:pt x="84" y="72"/>
                </a:cubicBezTo>
                <a:cubicBezTo>
                  <a:pt x="90" y="72"/>
                  <a:pt x="96" y="78"/>
                  <a:pt x="99" y="84"/>
                </a:cubicBezTo>
                <a:cubicBezTo>
                  <a:pt x="98" y="76"/>
                  <a:pt x="92" y="70"/>
                  <a:pt x="84" y="70"/>
                </a:cubicBezTo>
                <a:cubicBezTo>
                  <a:pt x="76" y="70"/>
                  <a:pt x="70" y="77"/>
                  <a:pt x="70" y="84"/>
                </a:cubicBezTo>
                <a:close/>
                <a:moveTo>
                  <a:pt x="190" y="219"/>
                </a:moveTo>
                <a:cubicBezTo>
                  <a:pt x="190" y="219"/>
                  <a:pt x="190" y="218"/>
                  <a:pt x="190" y="218"/>
                </a:cubicBezTo>
                <a:cubicBezTo>
                  <a:pt x="190" y="212"/>
                  <a:pt x="189" y="206"/>
                  <a:pt x="186" y="202"/>
                </a:cubicBezTo>
                <a:cubicBezTo>
                  <a:pt x="179" y="195"/>
                  <a:pt x="167" y="193"/>
                  <a:pt x="167" y="193"/>
                </a:cubicBezTo>
                <a:cubicBezTo>
                  <a:pt x="165" y="193"/>
                  <a:pt x="164" y="192"/>
                  <a:pt x="164" y="191"/>
                </a:cubicBezTo>
                <a:cubicBezTo>
                  <a:pt x="161" y="183"/>
                  <a:pt x="156" y="179"/>
                  <a:pt x="150" y="179"/>
                </a:cubicBezTo>
                <a:cubicBezTo>
                  <a:pt x="144" y="179"/>
                  <a:pt x="139" y="181"/>
                  <a:pt x="139" y="181"/>
                </a:cubicBezTo>
                <a:cubicBezTo>
                  <a:pt x="139" y="182"/>
                  <a:pt x="137" y="182"/>
                  <a:pt x="136" y="182"/>
                </a:cubicBezTo>
                <a:cubicBezTo>
                  <a:pt x="135" y="181"/>
                  <a:pt x="135" y="181"/>
                  <a:pt x="134" y="180"/>
                </a:cubicBezTo>
                <a:cubicBezTo>
                  <a:pt x="131" y="172"/>
                  <a:pt x="127" y="169"/>
                  <a:pt x="121" y="169"/>
                </a:cubicBezTo>
                <a:cubicBezTo>
                  <a:pt x="114" y="169"/>
                  <a:pt x="108" y="174"/>
                  <a:pt x="108" y="174"/>
                </a:cubicBezTo>
                <a:cubicBezTo>
                  <a:pt x="107" y="174"/>
                  <a:pt x="106" y="175"/>
                  <a:pt x="104" y="174"/>
                </a:cubicBezTo>
                <a:cubicBezTo>
                  <a:pt x="101" y="173"/>
                  <a:pt x="101" y="173"/>
                  <a:pt x="97" y="127"/>
                </a:cubicBezTo>
                <a:cubicBezTo>
                  <a:pt x="96" y="117"/>
                  <a:pt x="95" y="105"/>
                  <a:pt x="94" y="97"/>
                </a:cubicBezTo>
                <a:cubicBezTo>
                  <a:pt x="94" y="97"/>
                  <a:pt x="94" y="97"/>
                  <a:pt x="94" y="96"/>
                </a:cubicBezTo>
                <a:cubicBezTo>
                  <a:pt x="94" y="93"/>
                  <a:pt x="93" y="91"/>
                  <a:pt x="93" y="90"/>
                </a:cubicBezTo>
                <a:cubicBezTo>
                  <a:pt x="93" y="90"/>
                  <a:pt x="93" y="89"/>
                  <a:pt x="93" y="89"/>
                </a:cubicBezTo>
                <a:cubicBezTo>
                  <a:pt x="92" y="85"/>
                  <a:pt x="87" y="80"/>
                  <a:pt x="84" y="80"/>
                </a:cubicBezTo>
                <a:cubicBezTo>
                  <a:pt x="81" y="80"/>
                  <a:pt x="79" y="84"/>
                  <a:pt x="78" y="94"/>
                </a:cubicBezTo>
                <a:cubicBezTo>
                  <a:pt x="78" y="159"/>
                  <a:pt x="76" y="181"/>
                  <a:pt x="75" y="183"/>
                </a:cubicBezTo>
                <a:cubicBezTo>
                  <a:pt x="76" y="204"/>
                  <a:pt x="74" y="209"/>
                  <a:pt x="72" y="212"/>
                </a:cubicBezTo>
                <a:cubicBezTo>
                  <a:pt x="70" y="213"/>
                  <a:pt x="69" y="213"/>
                  <a:pt x="68" y="213"/>
                </a:cubicBezTo>
                <a:cubicBezTo>
                  <a:pt x="64" y="213"/>
                  <a:pt x="61" y="209"/>
                  <a:pt x="56" y="203"/>
                </a:cubicBezTo>
                <a:cubicBezTo>
                  <a:pt x="51" y="196"/>
                  <a:pt x="43" y="186"/>
                  <a:pt x="35" y="186"/>
                </a:cubicBezTo>
                <a:cubicBezTo>
                  <a:pt x="34" y="186"/>
                  <a:pt x="32" y="186"/>
                  <a:pt x="31" y="187"/>
                </a:cubicBezTo>
                <a:cubicBezTo>
                  <a:pt x="31" y="187"/>
                  <a:pt x="31" y="187"/>
                  <a:pt x="31" y="187"/>
                </a:cubicBezTo>
                <a:cubicBezTo>
                  <a:pt x="28" y="188"/>
                  <a:pt x="27" y="189"/>
                  <a:pt x="26" y="190"/>
                </a:cubicBezTo>
                <a:cubicBezTo>
                  <a:pt x="22" y="201"/>
                  <a:pt x="39" y="229"/>
                  <a:pt x="50" y="245"/>
                </a:cubicBezTo>
                <a:cubicBezTo>
                  <a:pt x="50" y="245"/>
                  <a:pt x="50" y="245"/>
                  <a:pt x="50" y="245"/>
                </a:cubicBezTo>
                <a:cubicBezTo>
                  <a:pt x="63" y="268"/>
                  <a:pt x="95" y="298"/>
                  <a:pt x="95" y="298"/>
                </a:cubicBezTo>
                <a:cubicBezTo>
                  <a:pt x="100" y="302"/>
                  <a:pt x="103" y="307"/>
                  <a:pt x="103" y="312"/>
                </a:cubicBezTo>
                <a:cubicBezTo>
                  <a:pt x="103" y="312"/>
                  <a:pt x="103" y="312"/>
                  <a:pt x="103" y="313"/>
                </a:cubicBezTo>
                <a:cubicBezTo>
                  <a:pt x="174" y="313"/>
                  <a:pt x="174" y="313"/>
                  <a:pt x="174" y="313"/>
                </a:cubicBezTo>
                <a:cubicBezTo>
                  <a:pt x="178" y="301"/>
                  <a:pt x="178" y="301"/>
                  <a:pt x="178" y="301"/>
                </a:cubicBezTo>
                <a:cubicBezTo>
                  <a:pt x="178" y="301"/>
                  <a:pt x="178" y="301"/>
                  <a:pt x="178" y="301"/>
                </a:cubicBezTo>
                <a:cubicBezTo>
                  <a:pt x="195" y="267"/>
                  <a:pt x="190" y="219"/>
                  <a:pt x="190" y="219"/>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894" name="标题 3"/>
          <p:cNvSpPr>
            <a:spLocks noGrp="1" noChangeArrowheads="1"/>
          </p:cNvSpPr>
          <p:nvPr>
            <p:ph type="title"/>
          </p:nvPr>
        </p:nvSpPr>
        <p:spPr>
          <a:xfrm>
            <a:off x="839788" y="2589215"/>
            <a:ext cx="10520363" cy="814387"/>
          </a:xfrm>
        </p:spPr>
        <p:txBody>
          <a:bodyPr anchor="b"/>
          <a:lstStyle/>
          <a:p>
            <a:pPr algn="ctr" eaLnBrk="1" hangingPunct="1"/>
            <a:r>
              <a:rPr lang="en-US" altLang="zh-CN" sz="3600" b="1" smtClean="0">
                <a:solidFill>
                  <a:srgbClr val="FD7400"/>
                </a:solidFill>
              </a:rPr>
              <a:t>OTHERS</a:t>
            </a:r>
            <a:endParaRPr lang="zh-CN" altLang="en-US" sz="3600" b="1" smtClean="0">
              <a:solidFill>
                <a:srgbClr val="FD7400"/>
              </a:solidFill>
            </a:endParaRPr>
          </a:p>
        </p:txBody>
      </p:sp>
      <p:sp>
        <p:nvSpPr>
          <p:cNvPr id="37895" name="文本占位符 4"/>
          <p:cNvSpPr>
            <a:spLocks noGrp="1" noChangeArrowheads="1"/>
          </p:cNvSpPr>
          <p:nvPr>
            <p:ph type="body" idx="4294967295"/>
          </p:nvPr>
        </p:nvSpPr>
        <p:spPr>
          <a:xfrm>
            <a:off x="831852" y="3403600"/>
            <a:ext cx="10512425" cy="1500188"/>
          </a:xfrm>
        </p:spPr>
        <p:txBody>
          <a:bodyPr/>
          <a:lstStyle/>
          <a:p>
            <a:pPr marL="0" indent="0" algn="ctr" eaLnBrk="1" hangingPunct="1">
              <a:buFont typeface="Arial" panose="020B0604020202020204" pitchFamily="34" charset="0"/>
              <a:buNone/>
            </a:pPr>
            <a:r>
              <a:rPr lang="zh-CN" altLang="en-US" sz="1400" smtClean="0">
                <a:solidFill>
                  <a:schemeClr val="bg1"/>
                </a:solidFill>
              </a:rPr>
              <a:t>在这里添加你的副标题 （此章节用于自我介绍或公司情况介绍）</a:t>
            </a:r>
          </a:p>
          <a:p>
            <a:pPr marL="0" indent="0" algn="ctr" eaLnBrk="1" hangingPunct="1">
              <a:buFont typeface="Arial" panose="020B0604020202020204" pitchFamily="34" charset="0"/>
              <a:buNone/>
            </a:pPr>
            <a:endParaRPr lang="zh-CN" altLang="zh-CN" sz="1400" smtClean="0">
              <a:solidFill>
                <a:schemeClr val="bg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8914" name="矩形 5"/>
          <p:cNvSpPr>
            <a:spLocks noChangeArrowheads="1"/>
          </p:cNvSpPr>
          <p:nvPr/>
        </p:nvSpPr>
        <p:spPr bwMode="auto">
          <a:xfrm>
            <a:off x="0" y="6200777"/>
            <a:ext cx="12192000" cy="657225"/>
          </a:xfrm>
          <a:prstGeom prst="rect">
            <a:avLst/>
          </a:prstGeom>
          <a:gradFill rotWithShape="1">
            <a:gsLst>
              <a:gs pos="0">
                <a:srgbClr val="4F4C3F"/>
              </a:gs>
              <a:gs pos="53999">
                <a:srgbClr val="6D695C"/>
              </a:gs>
              <a:gs pos="100000">
                <a:srgbClr val="6D695C"/>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8915" name="标题 3"/>
          <p:cNvSpPr>
            <a:spLocks noGrp="1" noChangeArrowheads="1"/>
          </p:cNvSpPr>
          <p:nvPr>
            <p:ph type="title"/>
          </p:nvPr>
        </p:nvSpPr>
        <p:spPr>
          <a:xfrm>
            <a:off x="838201" y="365127"/>
            <a:ext cx="5467351" cy="1325563"/>
          </a:xfrm>
        </p:spPr>
        <p:txBody>
          <a:bodyPr anchor="b"/>
          <a:lstStyle/>
          <a:p>
            <a:pPr eaLnBrk="1" hangingPunct="1"/>
            <a:r>
              <a:rPr lang="en-US" altLang="zh-CN" sz="3200" b="1" dirty="0" smtClean="0">
                <a:solidFill>
                  <a:srgbClr val="FD7400"/>
                </a:solidFill>
              </a:rPr>
              <a:t>Others</a:t>
            </a:r>
            <a:r>
              <a:rPr lang="zh-CN" altLang="en-US" sz="3200" dirty="0" smtClean="0"/>
              <a:t/>
            </a:r>
            <a:br>
              <a:rPr lang="zh-CN" altLang="en-US" sz="3200" dirty="0" smtClean="0"/>
            </a:br>
            <a:endParaRPr lang="zh-CN" altLang="en-US" sz="1400" b="1" dirty="0" smtClean="0">
              <a:solidFill>
                <a:schemeClr val="bg1"/>
              </a:solidFill>
            </a:endParaRPr>
          </a:p>
        </p:txBody>
      </p:sp>
      <p:sp>
        <p:nvSpPr>
          <p:cNvPr id="38916" name="文本占位符 4"/>
          <p:cNvSpPr>
            <a:spLocks noGrp="1" noChangeArrowheads="1"/>
          </p:cNvSpPr>
          <p:nvPr>
            <p:ph sz="quarter" idx="4294967295"/>
          </p:nvPr>
        </p:nvSpPr>
        <p:spPr>
          <a:xfrm>
            <a:off x="66865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Home</a:t>
            </a:r>
            <a:endParaRPr lang="zh-CN" altLang="en-US" sz="1200" b="1" smtClean="0">
              <a:solidFill>
                <a:schemeClr val="bg1"/>
              </a:solidFill>
            </a:endParaRPr>
          </a:p>
        </p:txBody>
      </p:sp>
      <p:sp>
        <p:nvSpPr>
          <p:cNvPr id="38917" name="文本占位符 5"/>
          <p:cNvSpPr>
            <a:spLocks noGrp="1" noChangeArrowheads="1"/>
          </p:cNvSpPr>
          <p:nvPr>
            <p:ph sz="quarter" idx="4294967295"/>
          </p:nvPr>
        </p:nvSpPr>
        <p:spPr>
          <a:xfrm>
            <a:off x="7427913" y="1163638"/>
            <a:ext cx="781051"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About us</a:t>
            </a:r>
            <a:endParaRPr lang="zh-CN" altLang="en-US" sz="1200" b="1" smtClean="0">
              <a:solidFill>
                <a:schemeClr val="bg1"/>
              </a:solidFill>
            </a:endParaRPr>
          </a:p>
        </p:txBody>
      </p:sp>
      <p:sp>
        <p:nvSpPr>
          <p:cNvPr id="38918" name="文本占位符 6"/>
          <p:cNvSpPr>
            <a:spLocks noGrp="1" noChangeArrowheads="1"/>
          </p:cNvSpPr>
          <p:nvPr>
            <p:ph sz="quarter" idx="4294967295"/>
          </p:nvPr>
        </p:nvSpPr>
        <p:spPr>
          <a:xfrm>
            <a:off x="82486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Team</a:t>
            </a:r>
            <a:endParaRPr lang="zh-CN" altLang="en-US" sz="1200" b="1" smtClean="0">
              <a:solidFill>
                <a:schemeClr val="bg1"/>
              </a:solidFill>
            </a:endParaRPr>
          </a:p>
        </p:txBody>
      </p:sp>
      <p:sp>
        <p:nvSpPr>
          <p:cNvPr id="38919" name="文本占位符 7"/>
          <p:cNvSpPr>
            <a:spLocks noGrp="1" noChangeArrowheads="1"/>
          </p:cNvSpPr>
          <p:nvPr>
            <p:ph sz="quarter" idx="4294967295"/>
          </p:nvPr>
        </p:nvSpPr>
        <p:spPr>
          <a:xfrm>
            <a:off x="9031288"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Work</a:t>
            </a:r>
            <a:endParaRPr lang="zh-CN" altLang="en-US" sz="1200" b="1" smtClean="0">
              <a:solidFill>
                <a:schemeClr val="bg1"/>
              </a:solidFill>
            </a:endParaRPr>
          </a:p>
        </p:txBody>
      </p:sp>
      <p:sp>
        <p:nvSpPr>
          <p:cNvPr id="38920" name="文本占位符 8"/>
          <p:cNvSpPr>
            <a:spLocks noGrp="1" noChangeArrowheads="1"/>
          </p:cNvSpPr>
          <p:nvPr>
            <p:ph sz="quarter" idx="4294967295"/>
          </p:nvPr>
        </p:nvSpPr>
        <p:spPr>
          <a:xfrm>
            <a:off x="9812337"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Data</a:t>
            </a:r>
            <a:endParaRPr lang="zh-CN" altLang="en-US" sz="1200" b="1" smtClean="0">
              <a:solidFill>
                <a:schemeClr val="bg1"/>
              </a:solidFill>
            </a:endParaRPr>
          </a:p>
        </p:txBody>
      </p:sp>
      <p:sp>
        <p:nvSpPr>
          <p:cNvPr id="38921" name="文本占位符 1"/>
          <p:cNvSpPr>
            <a:spLocks noGrp="1" noChangeArrowheads="1"/>
          </p:cNvSpPr>
          <p:nvPr>
            <p:ph sz="quarter" idx="4294967295"/>
          </p:nvPr>
        </p:nvSpPr>
        <p:spPr>
          <a:xfrm>
            <a:off x="10583863" y="1162052"/>
            <a:ext cx="741363" cy="347663"/>
          </a:xfrm>
        </p:spPr>
        <p:txBody>
          <a:bodyPr anchor="ctr"/>
          <a:lstStyle/>
          <a:p>
            <a:pPr marL="0" indent="0" algn="ctr" eaLnBrk="1" hangingPunct="1">
              <a:buFont typeface="Arial" panose="020B0604020202020204" pitchFamily="34" charset="0"/>
              <a:buNone/>
            </a:pPr>
            <a:r>
              <a:rPr lang="en-US" altLang="zh-CN" sz="1200" b="1" smtClean="0">
                <a:solidFill>
                  <a:srgbClr val="FD7400"/>
                </a:solidFill>
              </a:rPr>
              <a:t>Others</a:t>
            </a:r>
            <a:endParaRPr lang="zh-CN" altLang="en-US" sz="1200" b="1" smtClean="0">
              <a:solidFill>
                <a:srgbClr val="FD7400"/>
              </a:solidFill>
            </a:endParaRPr>
          </a:p>
        </p:txBody>
      </p:sp>
      <p:sp>
        <p:nvSpPr>
          <p:cNvPr id="38922" name="椭圆 9"/>
          <p:cNvSpPr>
            <a:spLocks noChangeArrowheads="1"/>
          </p:cNvSpPr>
          <p:nvPr/>
        </p:nvSpPr>
        <p:spPr bwMode="auto">
          <a:xfrm>
            <a:off x="2624139" y="2259013"/>
            <a:ext cx="762000" cy="762000"/>
          </a:xfrm>
          <a:prstGeom prst="ellipse">
            <a:avLst/>
          </a:prstGeom>
          <a:solidFill>
            <a:schemeClr val="accent1"/>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8923" name="椭圆 10"/>
          <p:cNvSpPr>
            <a:spLocks noChangeArrowheads="1"/>
          </p:cNvSpPr>
          <p:nvPr/>
        </p:nvSpPr>
        <p:spPr bwMode="auto">
          <a:xfrm>
            <a:off x="2624139" y="3363913"/>
            <a:ext cx="762000" cy="762000"/>
          </a:xfrm>
          <a:prstGeom prst="ellipse">
            <a:avLst/>
          </a:prstGeom>
          <a:solidFill>
            <a:schemeClr val="accent1"/>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8924" name="椭圆 11"/>
          <p:cNvSpPr>
            <a:spLocks noChangeArrowheads="1"/>
          </p:cNvSpPr>
          <p:nvPr/>
        </p:nvSpPr>
        <p:spPr bwMode="auto">
          <a:xfrm>
            <a:off x="2624139" y="4468813"/>
            <a:ext cx="762000" cy="762000"/>
          </a:xfrm>
          <a:prstGeom prst="ellipse">
            <a:avLst/>
          </a:prstGeom>
          <a:solidFill>
            <a:schemeClr val="accent1"/>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8925" name="直接连接符 12"/>
          <p:cNvSpPr>
            <a:spLocks noChangeShapeType="1"/>
          </p:cNvSpPr>
          <p:nvPr/>
        </p:nvSpPr>
        <p:spPr bwMode="auto">
          <a:xfrm>
            <a:off x="2997200" y="1885950"/>
            <a:ext cx="0" cy="3803650"/>
          </a:xfrm>
          <a:prstGeom prst="line">
            <a:avLst/>
          </a:prstGeom>
          <a:noFill/>
          <a:ln w="635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8926" name="矩形标注 13"/>
          <p:cNvSpPr>
            <a:spLocks noChangeArrowheads="1"/>
          </p:cNvSpPr>
          <p:nvPr/>
        </p:nvSpPr>
        <p:spPr bwMode="auto">
          <a:xfrm>
            <a:off x="3878263" y="2324102"/>
            <a:ext cx="6451600" cy="633413"/>
          </a:xfrm>
          <a:prstGeom prst="wedgeRectCallout">
            <a:avLst>
              <a:gd name="adj1" fmla="val -52852"/>
              <a:gd name="adj2" fmla="val -4338"/>
            </a:avLst>
          </a:prstGeom>
          <a:solidFill>
            <a:schemeClr val="accent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8927" name="矩形标注 14"/>
          <p:cNvSpPr>
            <a:spLocks noChangeArrowheads="1"/>
          </p:cNvSpPr>
          <p:nvPr/>
        </p:nvSpPr>
        <p:spPr bwMode="auto">
          <a:xfrm>
            <a:off x="3878263" y="3429002"/>
            <a:ext cx="6451600" cy="633413"/>
          </a:xfrm>
          <a:prstGeom prst="wedgeRectCallout">
            <a:avLst>
              <a:gd name="adj1" fmla="val -52852"/>
              <a:gd name="adj2" fmla="val -4338"/>
            </a:avLst>
          </a:prstGeom>
          <a:solidFill>
            <a:schemeClr val="accent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8928" name="矩形标注 15"/>
          <p:cNvSpPr>
            <a:spLocks noChangeArrowheads="1"/>
          </p:cNvSpPr>
          <p:nvPr/>
        </p:nvSpPr>
        <p:spPr bwMode="auto">
          <a:xfrm>
            <a:off x="3878263" y="4533902"/>
            <a:ext cx="6451600" cy="633413"/>
          </a:xfrm>
          <a:prstGeom prst="wedgeRectCallout">
            <a:avLst>
              <a:gd name="adj1" fmla="val -52852"/>
              <a:gd name="adj2" fmla="val -4338"/>
            </a:avLst>
          </a:prstGeom>
          <a:solidFill>
            <a:schemeClr val="accent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grpSp>
        <p:nvGrpSpPr>
          <p:cNvPr id="38929" name="Group 17"/>
          <p:cNvGrpSpPr>
            <a:grpSpLocks/>
          </p:cNvGrpSpPr>
          <p:nvPr/>
        </p:nvGrpSpPr>
        <p:grpSpPr bwMode="auto">
          <a:xfrm>
            <a:off x="2809875" y="2498727"/>
            <a:ext cx="374651" cy="282575"/>
            <a:chOff x="0" y="0"/>
            <a:chExt cx="239713" cy="180975"/>
          </a:xfrm>
        </p:grpSpPr>
        <p:sp>
          <p:nvSpPr>
            <p:cNvPr id="38938" name="Oval 219"/>
            <p:cNvSpPr>
              <a:spLocks noChangeArrowheads="1"/>
            </p:cNvSpPr>
            <p:nvPr/>
          </p:nvSpPr>
          <p:spPr bwMode="auto">
            <a:xfrm>
              <a:off x="74613" y="60325"/>
              <a:ext cx="90488" cy="9048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endParaRPr>
            </a:p>
          </p:txBody>
        </p:sp>
        <p:sp>
          <p:nvSpPr>
            <p:cNvPr id="38939" name="Freeform 220"/>
            <p:cNvSpPr>
              <a:spLocks noEditPoints="1" noChangeArrowheads="1"/>
            </p:cNvSpPr>
            <p:nvPr/>
          </p:nvSpPr>
          <p:spPr bwMode="auto">
            <a:xfrm>
              <a:off x="0" y="0"/>
              <a:ext cx="239713" cy="180975"/>
            </a:xfrm>
            <a:custGeom>
              <a:avLst/>
              <a:gdLst>
                <a:gd name="T0" fmla="*/ 2147483646 w 64"/>
                <a:gd name="T1" fmla="*/ 2147483646 h 48"/>
                <a:gd name="T2" fmla="*/ 2147483646 w 64"/>
                <a:gd name="T3" fmla="*/ 2147483646 h 48"/>
                <a:gd name="T4" fmla="*/ 2147483646 w 64"/>
                <a:gd name="T5" fmla="*/ 2147483646 h 48"/>
                <a:gd name="T6" fmla="*/ 2147483646 w 64"/>
                <a:gd name="T7" fmla="*/ 0 h 48"/>
                <a:gd name="T8" fmla="*/ 2147483646 w 64"/>
                <a:gd name="T9" fmla="*/ 0 h 48"/>
                <a:gd name="T10" fmla="*/ 2147483646 w 64"/>
                <a:gd name="T11" fmla="*/ 2147483646 h 48"/>
                <a:gd name="T12" fmla="*/ 2147483646 w 64"/>
                <a:gd name="T13" fmla="*/ 2147483646 h 48"/>
                <a:gd name="T14" fmla="*/ 2147483646 w 64"/>
                <a:gd name="T15" fmla="*/ 2147483646 h 48"/>
                <a:gd name="T16" fmla="*/ 0 w 64"/>
                <a:gd name="T17" fmla="*/ 2147483646 h 48"/>
                <a:gd name="T18" fmla="*/ 0 w 64"/>
                <a:gd name="T19" fmla="*/ 2147483646 h 48"/>
                <a:gd name="T20" fmla="*/ 2147483646 w 64"/>
                <a:gd name="T21" fmla="*/ 2147483646 h 48"/>
                <a:gd name="T22" fmla="*/ 2147483646 w 64"/>
                <a:gd name="T23" fmla="*/ 2147483646 h 48"/>
                <a:gd name="T24" fmla="*/ 2147483646 w 64"/>
                <a:gd name="T25" fmla="*/ 2147483646 h 48"/>
                <a:gd name="T26" fmla="*/ 2147483646 w 64"/>
                <a:gd name="T27" fmla="*/ 2147483646 h 48"/>
                <a:gd name="T28" fmla="*/ 2147483646 w 64"/>
                <a:gd name="T29" fmla="*/ 2147483646 h 48"/>
                <a:gd name="T30" fmla="*/ 2147483646 w 64"/>
                <a:gd name="T31" fmla="*/ 2147483646 h 48"/>
                <a:gd name="T32" fmla="*/ 2147483646 w 64"/>
                <a:gd name="T33" fmla="*/ 2147483646 h 48"/>
                <a:gd name="T34" fmla="*/ 2147483646 w 64"/>
                <a:gd name="T35" fmla="*/ 2147483646 h 48"/>
                <a:gd name="T36" fmla="*/ 2147483646 w 64"/>
                <a:gd name="T37" fmla="*/ 2147483646 h 48"/>
                <a:gd name="T38" fmla="*/ 2147483646 w 64"/>
                <a:gd name="T39" fmla="*/ 2147483646 h 4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64" h="48">
                  <a:moveTo>
                    <a:pt x="60" y="8"/>
                  </a:moveTo>
                  <a:cubicBezTo>
                    <a:pt x="42" y="8"/>
                    <a:pt x="42" y="8"/>
                    <a:pt x="42" y="8"/>
                  </a:cubicBezTo>
                  <a:cubicBezTo>
                    <a:pt x="41" y="8"/>
                    <a:pt x="40" y="4"/>
                    <a:pt x="40" y="4"/>
                  </a:cubicBezTo>
                  <a:cubicBezTo>
                    <a:pt x="40" y="3"/>
                    <a:pt x="38" y="0"/>
                    <a:pt x="36" y="0"/>
                  </a:cubicBezTo>
                  <a:cubicBezTo>
                    <a:pt x="28" y="0"/>
                    <a:pt x="28" y="0"/>
                    <a:pt x="28" y="0"/>
                  </a:cubicBezTo>
                  <a:cubicBezTo>
                    <a:pt x="26" y="0"/>
                    <a:pt x="24" y="3"/>
                    <a:pt x="24" y="4"/>
                  </a:cubicBezTo>
                  <a:cubicBezTo>
                    <a:pt x="24" y="4"/>
                    <a:pt x="23" y="8"/>
                    <a:pt x="22" y="8"/>
                  </a:cubicBezTo>
                  <a:cubicBezTo>
                    <a:pt x="4" y="8"/>
                    <a:pt x="4" y="8"/>
                    <a:pt x="4" y="8"/>
                  </a:cubicBezTo>
                  <a:cubicBezTo>
                    <a:pt x="2" y="8"/>
                    <a:pt x="0" y="10"/>
                    <a:pt x="0" y="12"/>
                  </a:cubicBezTo>
                  <a:cubicBezTo>
                    <a:pt x="0" y="44"/>
                    <a:pt x="0" y="44"/>
                    <a:pt x="0" y="44"/>
                  </a:cubicBezTo>
                  <a:cubicBezTo>
                    <a:pt x="0" y="46"/>
                    <a:pt x="2" y="48"/>
                    <a:pt x="4" y="48"/>
                  </a:cubicBezTo>
                  <a:cubicBezTo>
                    <a:pt x="60" y="48"/>
                    <a:pt x="60" y="48"/>
                    <a:pt x="60" y="48"/>
                  </a:cubicBezTo>
                  <a:cubicBezTo>
                    <a:pt x="62" y="48"/>
                    <a:pt x="64" y="46"/>
                    <a:pt x="64" y="44"/>
                  </a:cubicBezTo>
                  <a:cubicBezTo>
                    <a:pt x="64" y="12"/>
                    <a:pt x="64" y="12"/>
                    <a:pt x="64" y="12"/>
                  </a:cubicBezTo>
                  <a:cubicBezTo>
                    <a:pt x="64" y="10"/>
                    <a:pt x="62" y="8"/>
                    <a:pt x="60" y="8"/>
                  </a:cubicBezTo>
                  <a:close/>
                  <a:moveTo>
                    <a:pt x="32" y="44"/>
                  </a:moveTo>
                  <a:cubicBezTo>
                    <a:pt x="23" y="44"/>
                    <a:pt x="16" y="37"/>
                    <a:pt x="16" y="28"/>
                  </a:cubicBezTo>
                  <a:cubicBezTo>
                    <a:pt x="16" y="19"/>
                    <a:pt x="23" y="12"/>
                    <a:pt x="32" y="12"/>
                  </a:cubicBezTo>
                  <a:cubicBezTo>
                    <a:pt x="41" y="12"/>
                    <a:pt x="48" y="19"/>
                    <a:pt x="48" y="28"/>
                  </a:cubicBezTo>
                  <a:cubicBezTo>
                    <a:pt x="48" y="37"/>
                    <a:pt x="41" y="44"/>
                    <a:pt x="32" y="4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8930" name="Freeform 75"/>
          <p:cNvSpPr>
            <a:spLocks noChangeAspect="1" noEditPoints="1" noChangeArrowheads="1"/>
          </p:cNvSpPr>
          <p:nvPr/>
        </p:nvSpPr>
        <p:spPr bwMode="auto">
          <a:xfrm>
            <a:off x="2817814" y="3557588"/>
            <a:ext cx="376237" cy="374650"/>
          </a:xfrm>
          <a:custGeom>
            <a:avLst/>
            <a:gdLst>
              <a:gd name="T0" fmla="*/ 2147483646 w 56"/>
              <a:gd name="T1" fmla="*/ 0 h 56"/>
              <a:gd name="T2" fmla="*/ 2147483646 w 56"/>
              <a:gd name="T3" fmla="*/ 0 h 56"/>
              <a:gd name="T4" fmla="*/ 0 w 56"/>
              <a:gd name="T5" fmla="*/ 2147483646 h 56"/>
              <a:gd name="T6" fmla="*/ 0 w 56"/>
              <a:gd name="T7" fmla="*/ 2147483646 h 56"/>
              <a:gd name="T8" fmla="*/ 2147483646 w 56"/>
              <a:gd name="T9" fmla="*/ 2147483646 h 56"/>
              <a:gd name="T10" fmla="*/ 2147483646 w 56"/>
              <a:gd name="T11" fmla="*/ 2147483646 h 56"/>
              <a:gd name="T12" fmla="*/ 2147483646 w 56"/>
              <a:gd name="T13" fmla="*/ 2147483646 h 56"/>
              <a:gd name="T14" fmla="*/ 2147483646 w 56"/>
              <a:gd name="T15" fmla="*/ 2147483646 h 56"/>
              <a:gd name="T16" fmla="*/ 2147483646 w 56"/>
              <a:gd name="T17" fmla="*/ 2147483646 h 56"/>
              <a:gd name="T18" fmla="*/ 2147483646 w 56"/>
              <a:gd name="T19" fmla="*/ 2147483646 h 56"/>
              <a:gd name="T20" fmla="*/ 2147483646 w 56"/>
              <a:gd name="T21" fmla="*/ 2147483646 h 56"/>
              <a:gd name="T22" fmla="*/ 2147483646 w 56"/>
              <a:gd name="T23" fmla="*/ 0 h 56"/>
              <a:gd name="T24" fmla="*/ 2147483646 w 56"/>
              <a:gd name="T25" fmla="*/ 2147483646 h 56"/>
              <a:gd name="T26" fmla="*/ 2147483646 w 56"/>
              <a:gd name="T27" fmla="*/ 2147483646 h 56"/>
              <a:gd name="T28" fmla="*/ 2147483646 w 56"/>
              <a:gd name="T29" fmla="*/ 2147483646 h 56"/>
              <a:gd name="T30" fmla="*/ 2147483646 w 56"/>
              <a:gd name="T31" fmla="*/ 2147483646 h 56"/>
              <a:gd name="T32" fmla="*/ 2147483646 w 56"/>
              <a:gd name="T33" fmla="*/ 2147483646 h 56"/>
              <a:gd name="T34" fmla="*/ 2147483646 w 56"/>
              <a:gd name="T35" fmla="*/ 2147483646 h 56"/>
              <a:gd name="T36" fmla="*/ 2147483646 w 56"/>
              <a:gd name="T37" fmla="*/ 2147483646 h 56"/>
              <a:gd name="T38" fmla="*/ 2147483646 w 56"/>
              <a:gd name="T39" fmla="*/ 2147483646 h 56"/>
              <a:gd name="T40" fmla="*/ 2147483646 w 56"/>
              <a:gd name="T41" fmla="*/ 2147483646 h 56"/>
              <a:gd name="T42" fmla="*/ 2147483646 w 56"/>
              <a:gd name="T43" fmla="*/ 2147483646 h 56"/>
              <a:gd name="T44" fmla="*/ 2147483646 w 56"/>
              <a:gd name="T45" fmla="*/ 2147483646 h 56"/>
              <a:gd name="T46" fmla="*/ 2147483646 w 56"/>
              <a:gd name="T47" fmla="*/ 2147483646 h 56"/>
              <a:gd name="T48" fmla="*/ 2147483646 w 56"/>
              <a:gd name="T49" fmla="*/ 2147483646 h 56"/>
              <a:gd name="T50" fmla="*/ 2147483646 w 56"/>
              <a:gd name="T51" fmla="*/ 2147483646 h 56"/>
              <a:gd name="T52" fmla="*/ 2147483646 w 56"/>
              <a:gd name="T53" fmla="*/ 2147483646 h 5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56" h="56">
                <a:moveTo>
                  <a:pt x="51" y="0"/>
                </a:moveTo>
                <a:cubicBezTo>
                  <a:pt x="5" y="0"/>
                  <a:pt x="5" y="0"/>
                  <a:pt x="5" y="0"/>
                </a:cubicBezTo>
                <a:cubicBezTo>
                  <a:pt x="2" y="0"/>
                  <a:pt x="0" y="2"/>
                  <a:pt x="0" y="5"/>
                </a:cubicBezTo>
                <a:cubicBezTo>
                  <a:pt x="0" y="35"/>
                  <a:pt x="0" y="35"/>
                  <a:pt x="0" y="35"/>
                </a:cubicBezTo>
                <a:cubicBezTo>
                  <a:pt x="0" y="38"/>
                  <a:pt x="2" y="40"/>
                  <a:pt x="5" y="40"/>
                </a:cubicBezTo>
                <a:cubicBezTo>
                  <a:pt x="8" y="40"/>
                  <a:pt x="8" y="40"/>
                  <a:pt x="8" y="40"/>
                </a:cubicBezTo>
                <a:cubicBezTo>
                  <a:pt x="8" y="56"/>
                  <a:pt x="8" y="56"/>
                  <a:pt x="8" y="56"/>
                </a:cubicBezTo>
                <a:cubicBezTo>
                  <a:pt x="17" y="40"/>
                  <a:pt x="17" y="40"/>
                  <a:pt x="17" y="40"/>
                </a:cubicBezTo>
                <a:cubicBezTo>
                  <a:pt x="51" y="40"/>
                  <a:pt x="51" y="40"/>
                  <a:pt x="51" y="40"/>
                </a:cubicBezTo>
                <a:cubicBezTo>
                  <a:pt x="54" y="40"/>
                  <a:pt x="56" y="38"/>
                  <a:pt x="56" y="35"/>
                </a:cubicBezTo>
                <a:cubicBezTo>
                  <a:pt x="56" y="5"/>
                  <a:pt x="56" y="5"/>
                  <a:pt x="56" y="5"/>
                </a:cubicBezTo>
                <a:cubicBezTo>
                  <a:pt x="56" y="2"/>
                  <a:pt x="54" y="0"/>
                  <a:pt x="51" y="0"/>
                </a:cubicBezTo>
                <a:close/>
                <a:moveTo>
                  <a:pt x="48" y="32"/>
                </a:moveTo>
                <a:cubicBezTo>
                  <a:pt x="24" y="32"/>
                  <a:pt x="24" y="32"/>
                  <a:pt x="24" y="32"/>
                </a:cubicBezTo>
                <a:cubicBezTo>
                  <a:pt x="24" y="28"/>
                  <a:pt x="24" y="28"/>
                  <a:pt x="24" y="28"/>
                </a:cubicBezTo>
                <a:cubicBezTo>
                  <a:pt x="48" y="28"/>
                  <a:pt x="48" y="28"/>
                  <a:pt x="48" y="28"/>
                </a:cubicBezTo>
                <a:lnTo>
                  <a:pt x="48" y="32"/>
                </a:lnTo>
                <a:close/>
                <a:moveTo>
                  <a:pt x="48" y="20"/>
                </a:moveTo>
                <a:cubicBezTo>
                  <a:pt x="8" y="20"/>
                  <a:pt x="8" y="20"/>
                  <a:pt x="8" y="20"/>
                </a:cubicBezTo>
                <a:cubicBezTo>
                  <a:pt x="8" y="16"/>
                  <a:pt x="8" y="16"/>
                  <a:pt x="8" y="16"/>
                </a:cubicBezTo>
                <a:cubicBezTo>
                  <a:pt x="48" y="16"/>
                  <a:pt x="48" y="16"/>
                  <a:pt x="48" y="16"/>
                </a:cubicBezTo>
                <a:lnTo>
                  <a:pt x="48" y="20"/>
                </a:lnTo>
                <a:close/>
                <a:moveTo>
                  <a:pt x="48" y="12"/>
                </a:moveTo>
                <a:cubicBezTo>
                  <a:pt x="8" y="12"/>
                  <a:pt x="8" y="12"/>
                  <a:pt x="8" y="12"/>
                </a:cubicBezTo>
                <a:cubicBezTo>
                  <a:pt x="8" y="8"/>
                  <a:pt x="8" y="8"/>
                  <a:pt x="8" y="8"/>
                </a:cubicBezTo>
                <a:cubicBezTo>
                  <a:pt x="48" y="8"/>
                  <a:pt x="48" y="8"/>
                  <a:pt x="48" y="8"/>
                </a:cubicBezTo>
                <a:lnTo>
                  <a:pt x="48" y="1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31" name="Freeform 160"/>
          <p:cNvSpPr>
            <a:spLocks noChangeAspect="1" noChangeArrowheads="1"/>
          </p:cNvSpPr>
          <p:nvPr/>
        </p:nvSpPr>
        <p:spPr bwMode="auto">
          <a:xfrm>
            <a:off x="2857501" y="4662488"/>
            <a:ext cx="295275" cy="374650"/>
          </a:xfrm>
          <a:custGeom>
            <a:avLst/>
            <a:gdLst>
              <a:gd name="T0" fmla="*/ 2147483646 w 50"/>
              <a:gd name="T1" fmla="*/ 2147483646 h 64"/>
              <a:gd name="T2" fmla="*/ 2147483646 w 50"/>
              <a:gd name="T3" fmla="*/ 2147483646 h 64"/>
              <a:gd name="T4" fmla="*/ 2147483646 w 50"/>
              <a:gd name="T5" fmla="*/ 2147483646 h 64"/>
              <a:gd name="T6" fmla="*/ 2147483646 w 50"/>
              <a:gd name="T7" fmla="*/ 2147483646 h 64"/>
              <a:gd name="T8" fmla="*/ 2147483646 w 50"/>
              <a:gd name="T9" fmla="*/ 2147483646 h 64"/>
              <a:gd name="T10" fmla="*/ 2147483646 w 50"/>
              <a:gd name="T11" fmla="*/ 2147483646 h 64"/>
              <a:gd name="T12" fmla="*/ 2147483646 w 50"/>
              <a:gd name="T13" fmla="*/ 2147483646 h 64"/>
              <a:gd name="T14" fmla="*/ 2147483646 w 50"/>
              <a:gd name="T15" fmla="*/ 2147483646 h 64"/>
              <a:gd name="T16" fmla="*/ 2147483646 w 50"/>
              <a:gd name="T17" fmla="*/ 0 h 64"/>
              <a:gd name="T18" fmla="*/ 2147483646 w 50"/>
              <a:gd name="T19" fmla="*/ 2147483646 h 64"/>
              <a:gd name="T20" fmla="*/ 2147483646 w 50"/>
              <a:gd name="T21" fmla="*/ 2147483646 h 64"/>
              <a:gd name="T22" fmla="*/ 2147483646 w 50"/>
              <a:gd name="T23" fmla="*/ 2147483646 h 64"/>
              <a:gd name="T24" fmla="*/ 2147483646 w 50"/>
              <a:gd name="T25" fmla="*/ 2147483646 h 64"/>
              <a:gd name="T26" fmla="*/ 2147483646 w 50"/>
              <a:gd name="T27" fmla="*/ 2147483646 h 64"/>
              <a:gd name="T28" fmla="*/ 2147483646 w 50"/>
              <a:gd name="T29" fmla="*/ 2147483646 h 64"/>
              <a:gd name="T30" fmla="*/ 2147483646 w 50"/>
              <a:gd name="T31" fmla="*/ 2147483646 h 64"/>
              <a:gd name="T32" fmla="*/ 2147483646 w 50"/>
              <a:gd name="T33" fmla="*/ 2147483646 h 64"/>
              <a:gd name="T34" fmla="*/ 2147483646 w 50"/>
              <a:gd name="T35" fmla="*/ 2147483646 h 64"/>
              <a:gd name="T36" fmla="*/ 2147483646 w 50"/>
              <a:gd name="T37" fmla="*/ 2147483646 h 64"/>
              <a:gd name="T38" fmla="*/ 2147483646 w 50"/>
              <a:gd name="T39" fmla="*/ 2147483646 h 64"/>
              <a:gd name="T40" fmla="*/ 2147483646 w 50"/>
              <a:gd name="T41" fmla="*/ 2147483646 h 6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0" h="64">
                <a:moveTo>
                  <a:pt x="42" y="45"/>
                </a:moveTo>
                <a:cubicBezTo>
                  <a:pt x="38" y="44"/>
                  <a:pt x="33" y="40"/>
                  <a:pt x="33" y="38"/>
                </a:cubicBezTo>
                <a:cubicBezTo>
                  <a:pt x="33" y="34"/>
                  <a:pt x="33" y="34"/>
                  <a:pt x="33" y="34"/>
                </a:cubicBezTo>
                <a:cubicBezTo>
                  <a:pt x="33" y="32"/>
                  <a:pt x="35" y="29"/>
                  <a:pt x="36" y="27"/>
                </a:cubicBezTo>
                <a:cubicBezTo>
                  <a:pt x="36" y="27"/>
                  <a:pt x="37" y="27"/>
                  <a:pt x="37" y="26"/>
                </a:cubicBezTo>
                <a:cubicBezTo>
                  <a:pt x="38" y="25"/>
                  <a:pt x="38" y="23"/>
                  <a:pt x="39" y="22"/>
                </a:cubicBezTo>
                <a:cubicBezTo>
                  <a:pt x="39" y="21"/>
                  <a:pt x="37" y="21"/>
                  <a:pt x="37" y="21"/>
                </a:cubicBezTo>
                <a:cubicBezTo>
                  <a:pt x="37" y="21"/>
                  <a:pt x="39" y="14"/>
                  <a:pt x="37" y="9"/>
                </a:cubicBezTo>
                <a:cubicBezTo>
                  <a:pt x="36" y="3"/>
                  <a:pt x="28" y="0"/>
                  <a:pt x="25" y="0"/>
                </a:cubicBezTo>
                <a:cubicBezTo>
                  <a:pt x="22" y="0"/>
                  <a:pt x="14" y="3"/>
                  <a:pt x="13" y="9"/>
                </a:cubicBezTo>
                <a:cubicBezTo>
                  <a:pt x="11" y="14"/>
                  <a:pt x="13" y="21"/>
                  <a:pt x="13" y="21"/>
                </a:cubicBezTo>
                <a:cubicBezTo>
                  <a:pt x="13" y="21"/>
                  <a:pt x="11" y="21"/>
                  <a:pt x="11" y="22"/>
                </a:cubicBezTo>
                <a:cubicBezTo>
                  <a:pt x="12" y="23"/>
                  <a:pt x="12" y="25"/>
                  <a:pt x="13" y="26"/>
                </a:cubicBezTo>
                <a:cubicBezTo>
                  <a:pt x="14" y="27"/>
                  <a:pt x="14" y="27"/>
                  <a:pt x="14" y="27"/>
                </a:cubicBezTo>
                <a:cubicBezTo>
                  <a:pt x="15" y="29"/>
                  <a:pt x="17" y="32"/>
                  <a:pt x="17" y="34"/>
                </a:cubicBezTo>
                <a:cubicBezTo>
                  <a:pt x="17" y="38"/>
                  <a:pt x="17" y="38"/>
                  <a:pt x="17" y="38"/>
                </a:cubicBezTo>
                <a:cubicBezTo>
                  <a:pt x="17" y="40"/>
                  <a:pt x="12" y="44"/>
                  <a:pt x="8" y="45"/>
                </a:cubicBezTo>
                <a:cubicBezTo>
                  <a:pt x="2" y="45"/>
                  <a:pt x="0" y="49"/>
                  <a:pt x="1" y="58"/>
                </a:cubicBezTo>
                <a:cubicBezTo>
                  <a:pt x="2" y="62"/>
                  <a:pt x="13" y="64"/>
                  <a:pt x="25" y="64"/>
                </a:cubicBezTo>
                <a:cubicBezTo>
                  <a:pt x="36" y="64"/>
                  <a:pt x="48" y="62"/>
                  <a:pt x="49" y="58"/>
                </a:cubicBezTo>
                <a:cubicBezTo>
                  <a:pt x="50" y="49"/>
                  <a:pt x="48" y="45"/>
                  <a:pt x="42" y="4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32" name="矩形 21"/>
          <p:cNvSpPr>
            <a:spLocks noChangeArrowheads="1"/>
          </p:cNvSpPr>
          <p:nvPr/>
        </p:nvSpPr>
        <p:spPr bwMode="auto">
          <a:xfrm>
            <a:off x="4146551" y="2378076"/>
            <a:ext cx="60960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a:solidFill>
                  <a:schemeClr val="bg1"/>
                </a:solidFill>
              </a:rPr>
              <a:t>Vestibulum ante ipsum primis in faucibus orci luctus et ultrices posuere cubilia Curae; Donec velit neque, auctor sit amet</a:t>
            </a:r>
            <a:endParaRPr lang="zh-CN" altLang="en-US" sz="1800">
              <a:latin typeface="Arial" panose="020B0604020202020204" pitchFamily="34" charset="0"/>
              <a:ea typeface="宋体" panose="02010600030101010101" pitchFamily="2" charset="-122"/>
            </a:endParaRPr>
          </a:p>
        </p:txBody>
      </p:sp>
      <p:sp>
        <p:nvSpPr>
          <p:cNvPr id="38933" name="矩形 22"/>
          <p:cNvSpPr>
            <a:spLocks noChangeArrowheads="1"/>
          </p:cNvSpPr>
          <p:nvPr/>
        </p:nvSpPr>
        <p:spPr bwMode="auto">
          <a:xfrm>
            <a:off x="4146551" y="3476625"/>
            <a:ext cx="60960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a:solidFill>
                  <a:schemeClr val="bg1"/>
                </a:solidFill>
              </a:rPr>
              <a:t>Vestibulum ante ipsum primis in faucibus orci luctus et ultrices posuere cubilia Curae; Donec velit neque, auctor sit amet</a:t>
            </a:r>
            <a:endParaRPr lang="zh-CN" altLang="en-US" sz="1800">
              <a:latin typeface="Arial" panose="020B0604020202020204" pitchFamily="34" charset="0"/>
              <a:ea typeface="宋体" panose="02010600030101010101" pitchFamily="2" charset="-122"/>
            </a:endParaRPr>
          </a:p>
        </p:txBody>
      </p:sp>
      <p:sp>
        <p:nvSpPr>
          <p:cNvPr id="38934" name="矩形 23"/>
          <p:cNvSpPr>
            <a:spLocks noChangeArrowheads="1"/>
          </p:cNvSpPr>
          <p:nvPr/>
        </p:nvSpPr>
        <p:spPr bwMode="auto">
          <a:xfrm>
            <a:off x="4146551" y="4587876"/>
            <a:ext cx="60960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a:solidFill>
                  <a:schemeClr val="bg1"/>
                </a:solidFill>
              </a:rPr>
              <a:t>Vestibulum ante ipsum primis in faucibus orci luctus et ultrices posuere cubilia Curae; Donec velit neque, auctor sit amet</a:t>
            </a:r>
            <a:endParaRPr lang="zh-CN" altLang="en-US" sz="1800">
              <a:latin typeface="Arial" panose="020B0604020202020204" pitchFamily="34" charset="0"/>
              <a:ea typeface="宋体" panose="02010600030101010101" pitchFamily="2" charset="-122"/>
            </a:endParaRPr>
          </a:p>
        </p:txBody>
      </p:sp>
      <p:sp>
        <p:nvSpPr>
          <p:cNvPr id="38935" name="矩形 24"/>
          <p:cNvSpPr>
            <a:spLocks noChangeArrowheads="1"/>
          </p:cNvSpPr>
          <p:nvPr/>
        </p:nvSpPr>
        <p:spPr bwMode="auto">
          <a:xfrm>
            <a:off x="1069975" y="2470151"/>
            <a:ext cx="132664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00" b="1">
                <a:solidFill>
                  <a:schemeClr val="bg2"/>
                </a:solidFill>
              </a:rPr>
              <a:t>DESCRIPTION</a:t>
            </a:r>
            <a:endParaRPr lang="zh-CN" altLang="en-US" sz="1600" b="1">
              <a:solidFill>
                <a:schemeClr val="bg2"/>
              </a:solidFill>
            </a:endParaRPr>
          </a:p>
        </p:txBody>
      </p:sp>
      <p:sp>
        <p:nvSpPr>
          <p:cNvPr id="38936" name="矩形 25"/>
          <p:cNvSpPr>
            <a:spLocks noChangeArrowheads="1"/>
          </p:cNvSpPr>
          <p:nvPr/>
        </p:nvSpPr>
        <p:spPr bwMode="auto">
          <a:xfrm>
            <a:off x="1069975" y="3570289"/>
            <a:ext cx="132664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00" b="1">
                <a:solidFill>
                  <a:schemeClr val="bg2"/>
                </a:solidFill>
              </a:rPr>
              <a:t>DESCRIPTION</a:t>
            </a:r>
            <a:endParaRPr lang="zh-CN" altLang="en-US" sz="1600" b="1">
              <a:solidFill>
                <a:schemeClr val="bg2"/>
              </a:solidFill>
            </a:endParaRPr>
          </a:p>
        </p:txBody>
      </p:sp>
      <p:sp>
        <p:nvSpPr>
          <p:cNvPr id="38937" name="矩形 26"/>
          <p:cNvSpPr>
            <a:spLocks noChangeArrowheads="1"/>
          </p:cNvSpPr>
          <p:nvPr/>
        </p:nvSpPr>
        <p:spPr bwMode="auto">
          <a:xfrm>
            <a:off x="1069975" y="4686300"/>
            <a:ext cx="132664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00" b="1">
                <a:solidFill>
                  <a:schemeClr val="bg2"/>
                </a:solidFill>
              </a:rPr>
              <a:t>DESCRIPTION</a:t>
            </a:r>
            <a:endParaRPr lang="zh-CN" altLang="en-US" sz="1600" b="1">
              <a:solidFill>
                <a:schemeClr val="bg2"/>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9938" name="矩形 5"/>
          <p:cNvSpPr>
            <a:spLocks noChangeArrowheads="1"/>
          </p:cNvSpPr>
          <p:nvPr/>
        </p:nvSpPr>
        <p:spPr bwMode="auto">
          <a:xfrm>
            <a:off x="0" y="6200777"/>
            <a:ext cx="12192000" cy="657225"/>
          </a:xfrm>
          <a:prstGeom prst="rect">
            <a:avLst/>
          </a:prstGeom>
          <a:gradFill rotWithShape="1">
            <a:gsLst>
              <a:gs pos="0">
                <a:srgbClr val="4F4C3F"/>
              </a:gs>
              <a:gs pos="53999">
                <a:srgbClr val="6D695C"/>
              </a:gs>
              <a:gs pos="100000">
                <a:srgbClr val="6D695C"/>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39939" name="标题 3"/>
          <p:cNvSpPr>
            <a:spLocks noGrp="1" noChangeArrowheads="1"/>
          </p:cNvSpPr>
          <p:nvPr>
            <p:ph type="title"/>
          </p:nvPr>
        </p:nvSpPr>
        <p:spPr>
          <a:xfrm>
            <a:off x="838201" y="365127"/>
            <a:ext cx="5467351" cy="1325563"/>
          </a:xfrm>
        </p:spPr>
        <p:txBody>
          <a:bodyPr anchor="b"/>
          <a:lstStyle/>
          <a:p>
            <a:pPr eaLnBrk="1" hangingPunct="1"/>
            <a:r>
              <a:rPr lang="en-US" altLang="zh-CN" sz="3200" b="1" dirty="0" smtClean="0">
                <a:solidFill>
                  <a:srgbClr val="FD7400"/>
                </a:solidFill>
              </a:rPr>
              <a:t>Others</a:t>
            </a:r>
            <a:r>
              <a:rPr lang="zh-CN" altLang="en-US" sz="3200" dirty="0" smtClean="0"/>
              <a:t/>
            </a:r>
            <a:br>
              <a:rPr lang="zh-CN" altLang="en-US" sz="3200" dirty="0" smtClean="0"/>
            </a:br>
            <a:endParaRPr lang="zh-CN" altLang="en-US" sz="1400" b="1" dirty="0" smtClean="0">
              <a:solidFill>
                <a:schemeClr val="bg1"/>
              </a:solidFill>
            </a:endParaRPr>
          </a:p>
        </p:txBody>
      </p:sp>
      <p:sp>
        <p:nvSpPr>
          <p:cNvPr id="39940" name="文本占位符 4"/>
          <p:cNvSpPr>
            <a:spLocks noGrp="1" noChangeArrowheads="1"/>
          </p:cNvSpPr>
          <p:nvPr>
            <p:ph sz="quarter" idx="4294967295"/>
          </p:nvPr>
        </p:nvSpPr>
        <p:spPr>
          <a:xfrm>
            <a:off x="66865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Home</a:t>
            </a:r>
            <a:endParaRPr lang="zh-CN" altLang="en-US" sz="1200" b="1" smtClean="0">
              <a:solidFill>
                <a:schemeClr val="bg1"/>
              </a:solidFill>
            </a:endParaRPr>
          </a:p>
        </p:txBody>
      </p:sp>
      <p:sp>
        <p:nvSpPr>
          <p:cNvPr id="39941" name="文本占位符 5"/>
          <p:cNvSpPr>
            <a:spLocks noGrp="1" noChangeArrowheads="1"/>
          </p:cNvSpPr>
          <p:nvPr>
            <p:ph sz="quarter" idx="4294967295"/>
          </p:nvPr>
        </p:nvSpPr>
        <p:spPr>
          <a:xfrm>
            <a:off x="7427913" y="1163638"/>
            <a:ext cx="781051"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About us</a:t>
            </a:r>
            <a:endParaRPr lang="zh-CN" altLang="en-US" sz="1200" b="1" smtClean="0">
              <a:solidFill>
                <a:schemeClr val="bg1"/>
              </a:solidFill>
            </a:endParaRPr>
          </a:p>
        </p:txBody>
      </p:sp>
      <p:sp>
        <p:nvSpPr>
          <p:cNvPr id="39942" name="文本占位符 6"/>
          <p:cNvSpPr>
            <a:spLocks noGrp="1" noChangeArrowheads="1"/>
          </p:cNvSpPr>
          <p:nvPr>
            <p:ph sz="quarter" idx="4294967295"/>
          </p:nvPr>
        </p:nvSpPr>
        <p:spPr>
          <a:xfrm>
            <a:off x="82486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Team</a:t>
            </a:r>
            <a:endParaRPr lang="zh-CN" altLang="en-US" sz="1200" b="1" smtClean="0">
              <a:solidFill>
                <a:schemeClr val="bg1"/>
              </a:solidFill>
            </a:endParaRPr>
          </a:p>
        </p:txBody>
      </p:sp>
      <p:sp>
        <p:nvSpPr>
          <p:cNvPr id="39943" name="文本占位符 7"/>
          <p:cNvSpPr>
            <a:spLocks noGrp="1" noChangeArrowheads="1"/>
          </p:cNvSpPr>
          <p:nvPr>
            <p:ph sz="quarter" idx="4294967295"/>
          </p:nvPr>
        </p:nvSpPr>
        <p:spPr>
          <a:xfrm>
            <a:off x="9031288"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Work</a:t>
            </a:r>
            <a:endParaRPr lang="zh-CN" altLang="en-US" sz="1200" b="1" smtClean="0">
              <a:solidFill>
                <a:schemeClr val="bg1"/>
              </a:solidFill>
            </a:endParaRPr>
          </a:p>
        </p:txBody>
      </p:sp>
      <p:sp>
        <p:nvSpPr>
          <p:cNvPr id="39944" name="文本占位符 8"/>
          <p:cNvSpPr>
            <a:spLocks noGrp="1" noChangeArrowheads="1"/>
          </p:cNvSpPr>
          <p:nvPr>
            <p:ph sz="quarter" idx="4294967295"/>
          </p:nvPr>
        </p:nvSpPr>
        <p:spPr>
          <a:xfrm>
            <a:off x="9812337"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Data</a:t>
            </a:r>
            <a:endParaRPr lang="zh-CN" altLang="en-US" sz="1200" b="1" smtClean="0">
              <a:solidFill>
                <a:schemeClr val="bg1"/>
              </a:solidFill>
            </a:endParaRPr>
          </a:p>
        </p:txBody>
      </p:sp>
      <p:sp>
        <p:nvSpPr>
          <p:cNvPr id="39945" name="文本占位符 1"/>
          <p:cNvSpPr>
            <a:spLocks noGrp="1" noChangeArrowheads="1"/>
          </p:cNvSpPr>
          <p:nvPr>
            <p:ph sz="quarter" idx="4294967295"/>
          </p:nvPr>
        </p:nvSpPr>
        <p:spPr>
          <a:xfrm>
            <a:off x="10583863" y="1162052"/>
            <a:ext cx="741363" cy="347663"/>
          </a:xfrm>
        </p:spPr>
        <p:txBody>
          <a:bodyPr anchor="ctr"/>
          <a:lstStyle/>
          <a:p>
            <a:pPr marL="0" indent="0" algn="ctr" eaLnBrk="1" hangingPunct="1">
              <a:buFont typeface="Arial" panose="020B0604020202020204" pitchFamily="34" charset="0"/>
              <a:buNone/>
            </a:pPr>
            <a:r>
              <a:rPr lang="en-US" altLang="zh-CN" sz="1200" b="1" smtClean="0">
                <a:solidFill>
                  <a:srgbClr val="FD7400"/>
                </a:solidFill>
              </a:rPr>
              <a:t>Others</a:t>
            </a:r>
            <a:endParaRPr lang="zh-CN" altLang="en-US" sz="1200" b="1" smtClean="0">
              <a:solidFill>
                <a:srgbClr val="FD7400"/>
              </a:solidFill>
            </a:endParaRPr>
          </a:p>
        </p:txBody>
      </p:sp>
      <p:sp>
        <p:nvSpPr>
          <p:cNvPr id="39946" name="椭圆 17"/>
          <p:cNvSpPr>
            <a:spLocks noChangeArrowheads="1"/>
          </p:cNvSpPr>
          <p:nvPr/>
        </p:nvSpPr>
        <p:spPr bwMode="auto">
          <a:xfrm>
            <a:off x="1146175" y="2333625"/>
            <a:ext cx="1301751" cy="1303338"/>
          </a:xfrm>
          <a:prstGeom prst="ellipse">
            <a:avLst/>
          </a:prstGeom>
          <a:solidFill>
            <a:srgbClr val="6D695C"/>
          </a:solidFill>
          <a:ln w="12700">
            <a:solidFill>
              <a:schemeClr val="bg1"/>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chemeClr val="bg2"/>
              </a:solidFill>
              <a:latin typeface="Arial" panose="020B0604020202020204" pitchFamily="34" charset="0"/>
              <a:ea typeface="宋体" panose="02010600030101010101" pitchFamily="2" charset="-122"/>
            </a:endParaRPr>
          </a:p>
        </p:txBody>
      </p:sp>
      <p:sp>
        <p:nvSpPr>
          <p:cNvPr id="39947" name="矩形 18"/>
          <p:cNvSpPr>
            <a:spLocks noChangeArrowheads="1"/>
          </p:cNvSpPr>
          <p:nvPr/>
        </p:nvSpPr>
        <p:spPr bwMode="auto">
          <a:xfrm>
            <a:off x="1257480" y="2816225"/>
            <a:ext cx="107914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600">
                <a:solidFill>
                  <a:schemeClr val="bg2"/>
                </a:solidFill>
              </a:rPr>
              <a:t>TEXT HERE</a:t>
            </a:r>
            <a:endParaRPr lang="zh-CN" altLang="en-US" sz="1600">
              <a:solidFill>
                <a:schemeClr val="bg2"/>
              </a:solidFill>
            </a:endParaRPr>
          </a:p>
        </p:txBody>
      </p:sp>
      <p:sp>
        <p:nvSpPr>
          <p:cNvPr id="39948" name="椭圆 19"/>
          <p:cNvSpPr>
            <a:spLocks noChangeArrowheads="1"/>
          </p:cNvSpPr>
          <p:nvPr/>
        </p:nvSpPr>
        <p:spPr bwMode="auto">
          <a:xfrm>
            <a:off x="3306763" y="2333625"/>
            <a:ext cx="1301751" cy="1303338"/>
          </a:xfrm>
          <a:prstGeom prst="ellipse">
            <a:avLst/>
          </a:prstGeom>
          <a:solidFill>
            <a:srgbClr val="6D695C"/>
          </a:solidFill>
          <a:ln w="12700">
            <a:solidFill>
              <a:schemeClr val="bg1"/>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chemeClr val="bg2"/>
              </a:solidFill>
              <a:latin typeface="Arial" panose="020B0604020202020204" pitchFamily="34" charset="0"/>
              <a:ea typeface="宋体" panose="02010600030101010101" pitchFamily="2" charset="-122"/>
            </a:endParaRPr>
          </a:p>
        </p:txBody>
      </p:sp>
      <p:sp>
        <p:nvSpPr>
          <p:cNvPr id="39949" name="矩形 20"/>
          <p:cNvSpPr>
            <a:spLocks noChangeArrowheads="1"/>
          </p:cNvSpPr>
          <p:nvPr/>
        </p:nvSpPr>
        <p:spPr bwMode="auto">
          <a:xfrm>
            <a:off x="3384730" y="2816225"/>
            <a:ext cx="107914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600">
                <a:solidFill>
                  <a:schemeClr val="bg2"/>
                </a:solidFill>
              </a:rPr>
              <a:t>TEXT HERE</a:t>
            </a:r>
            <a:endParaRPr lang="zh-CN" altLang="en-US" sz="1600">
              <a:solidFill>
                <a:schemeClr val="bg2"/>
              </a:solidFill>
            </a:endParaRPr>
          </a:p>
        </p:txBody>
      </p:sp>
      <p:sp>
        <p:nvSpPr>
          <p:cNvPr id="39950" name="椭圆 21"/>
          <p:cNvSpPr>
            <a:spLocks noChangeArrowheads="1"/>
          </p:cNvSpPr>
          <p:nvPr/>
        </p:nvSpPr>
        <p:spPr bwMode="auto">
          <a:xfrm>
            <a:off x="5467350" y="2333625"/>
            <a:ext cx="1301751" cy="1303338"/>
          </a:xfrm>
          <a:prstGeom prst="ellipse">
            <a:avLst/>
          </a:prstGeom>
          <a:solidFill>
            <a:srgbClr val="6D695C"/>
          </a:solidFill>
          <a:ln w="12700">
            <a:solidFill>
              <a:schemeClr val="bg1"/>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chemeClr val="bg2"/>
              </a:solidFill>
              <a:latin typeface="Arial" panose="020B0604020202020204" pitchFamily="34" charset="0"/>
              <a:ea typeface="宋体" panose="02010600030101010101" pitchFamily="2" charset="-122"/>
            </a:endParaRPr>
          </a:p>
        </p:txBody>
      </p:sp>
      <p:sp>
        <p:nvSpPr>
          <p:cNvPr id="39951" name="矩形 22"/>
          <p:cNvSpPr>
            <a:spLocks noChangeArrowheads="1"/>
          </p:cNvSpPr>
          <p:nvPr/>
        </p:nvSpPr>
        <p:spPr bwMode="auto">
          <a:xfrm>
            <a:off x="5577862" y="2816225"/>
            <a:ext cx="107914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600">
                <a:solidFill>
                  <a:schemeClr val="bg2"/>
                </a:solidFill>
              </a:rPr>
              <a:t>TEXT HERE</a:t>
            </a:r>
            <a:endParaRPr lang="zh-CN" altLang="en-US" sz="1600">
              <a:solidFill>
                <a:schemeClr val="bg2"/>
              </a:solidFill>
            </a:endParaRPr>
          </a:p>
        </p:txBody>
      </p:sp>
      <p:sp>
        <p:nvSpPr>
          <p:cNvPr id="39952" name="椭圆 23"/>
          <p:cNvSpPr>
            <a:spLocks noChangeArrowheads="1"/>
          </p:cNvSpPr>
          <p:nvPr/>
        </p:nvSpPr>
        <p:spPr bwMode="auto">
          <a:xfrm>
            <a:off x="7626350" y="2333625"/>
            <a:ext cx="1301751" cy="1303338"/>
          </a:xfrm>
          <a:prstGeom prst="ellipse">
            <a:avLst/>
          </a:prstGeom>
          <a:solidFill>
            <a:srgbClr val="6D695C"/>
          </a:solidFill>
          <a:ln w="12700">
            <a:solidFill>
              <a:schemeClr val="bg1"/>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chemeClr val="bg2"/>
              </a:solidFill>
              <a:latin typeface="Arial" panose="020B0604020202020204" pitchFamily="34" charset="0"/>
              <a:ea typeface="宋体" panose="02010600030101010101" pitchFamily="2" charset="-122"/>
            </a:endParaRPr>
          </a:p>
        </p:txBody>
      </p:sp>
      <p:sp>
        <p:nvSpPr>
          <p:cNvPr id="39953" name="矩形 24"/>
          <p:cNvSpPr>
            <a:spLocks noChangeArrowheads="1"/>
          </p:cNvSpPr>
          <p:nvPr/>
        </p:nvSpPr>
        <p:spPr bwMode="auto">
          <a:xfrm>
            <a:off x="7737654" y="2816225"/>
            <a:ext cx="107914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600">
                <a:solidFill>
                  <a:schemeClr val="bg2"/>
                </a:solidFill>
              </a:rPr>
              <a:t>TEXT HERE</a:t>
            </a:r>
            <a:endParaRPr lang="zh-CN" altLang="en-US" sz="1600">
              <a:solidFill>
                <a:schemeClr val="bg2"/>
              </a:solidFill>
            </a:endParaRPr>
          </a:p>
        </p:txBody>
      </p:sp>
      <p:sp>
        <p:nvSpPr>
          <p:cNvPr id="39954" name="椭圆 25"/>
          <p:cNvSpPr>
            <a:spLocks noChangeArrowheads="1"/>
          </p:cNvSpPr>
          <p:nvPr/>
        </p:nvSpPr>
        <p:spPr bwMode="auto">
          <a:xfrm>
            <a:off x="9786938" y="2333625"/>
            <a:ext cx="1301751" cy="1303338"/>
          </a:xfrm>
          <a:prstGeom prst="ellipse">
            <a:avLst/>
          </a:prstGeom>
          <a:solidFill>
            <a:srgbClr val="6D695C"/>
          </a:solidFill>
          <a:ln w="12700">
            <a:solidFill>
              <a:schemeClr val="bg1"/>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chemeClr val="bg2"/>
              </a:solidFill>
              <a:latin typeface="Arial" panose="020B0604020202020204" pitchFamily="34" charset="0"/>
              <a:ea typeface="宋体" panose="02010600030101010101" pitchFamily="2" charset="-122"/>
            </a:endParaRPr>
          </a:p>
        </p:txBody>
      </p:sp>
      <p:sp>
        <p:nvSpPr>
          <p:cNvPr id="39955" name="矩形 26"/>
          <p:cNvSpPr>
            <a:spLocks noChangeArrowheads="1"/>
          </p:cNvSpPr>
          <p:nvPr/>
        </p:nvSpPr>
        <p:spPr bwMode="auto">
          <a:xfrm>
            <a:off x="9898242" y="2816225"/>
            <a:ext cx="107914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600">
                <a:solidFill>
                  <a:schemeClr val="bg2"/>
                </a:solidFill>
              </a:rPr>
              <a:t>TEXT HERE</a:t>
            </a:r>
            <a:endParaRPr lang="zh-CN" altLang="en-US" sz="1600">
              <a:solidFill>
                <a:schemeClr val="bg2"/>
              </a:solidFill>
            </a:endParaRPr>
          </a:p>
        </p:txBody>
      </p:sp>
      <p:sp>
        <p:nvSpPr>
          <p:cNvPr id="39956" name="矩形 27"/>
          <p:cNvSpPr>
            <a:spLocks noChangeArrowheads="1"/>
          </p:cNvSpPr>
          <p:nvPr/>
        </p:nvSpPr>
        <p:spPr bwMode="auto">
          <a:xfrm>
            <a:off x="987426" y="4484689"/>
            <a:ext cx="1620839"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00">
                <a:solidFill>
                  <a:schemeClr val="bg2"/>
                </a:solidFill>
              </a:rPr>
              <a:t>Vestibulum ante ipsum primis in faucibus orci luctus et ultrices posuere cubilia Curae</a:t>
            </a:r>
            <a:r>
              <a:rPr lang="en-US" altLang="zh-CN" sz="1600">
                <a:solidFill>
                  <a:schemeClr val="bg2"/>
                </a:solidFill>
              </a:rPr>
              <a:t>.</a:t>
            </a:r>
            <a:endParaRPr lang="zh-CN" altLang="en-US" sz="1600">
              <a:solidFill>
                <a:schemeClr val="bg2"/>
              </a:solidFill>
            </a:endParaRPr>
          </a:p>
        </p:txBody>
      </p:sp>
      <p:sp>
        <p:nvSpPr>
          <p:cNvPr id="39957" name="矩形 28"/>
          <p:cNvSpPr>
            <a:spLocks noChangeArrowheads="1"/>
          </p:cNvSpPr>
          <p:nvPr/>
        </p:nvSpPr>
        <p:spPr bwMode="auto">
          <a:xfrm>
            <a:off x="958852" y="4095750"/>
            <a:ext cx="1467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b="1">
                <a:solidFill>
                  <a:schemeClr val="bg2"/>
                </a:solidFill>
              </a:rPr>
              <a:t>DESCRIPTION</a:t>
            </a:r>
            <a:endParaRPr lang="zh-CN" altLang="en-US" sz="1800" b="1">
              <a:solidFill>
                <a:schemeClr val="bg2"/>
              </a:solidFill>
            </a:endParaRPr>
          </a:p>
        </p:txBody>
      </p:sp>
      <p:sp>
        <p:nvSpPr>
          <p:cNvPr id="39958" name="矩形 29"/>
          <p:cNvSpPr>
            <a:spLocks noChangeArrowheads="1"/>
          </p:cNvSpPr>
          <p:nvPr/>
        </p:nvSpPr>
        <p:spPr bwMode="auto">
          <a:xfrm>
            <a:off x="3089275" y="4465640"/>
            <a:ext cx="1670051"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00">
                <a:solidFill>
                  <a:schemeClr val="bg2"/>
                </a:solidFill>
              </a:rPr>
              <a:t>Vestibulum ante ipsum primis in faucibus orci luctus et ultrices posuere cubilia Curae</a:t>
            </a:r>
            <a:r>
              <a:rPr lang="en-US" altLang="zh-CN" sz="1600">
                <a:solidFill>
                  <a:schemeClr val="bg2"/>
                </a:solidFill>
              </a:rPr>
              <a:t>.</a:t>
            </a:r>
            <a:endParaRPr lang="zh-CN" altLang="en-US" sz="1600">
              <a:solidFill>
                <a:schemeClr val="bg2"/>
              </a:solidFill>
            </a:endParaRPr>
          </a:p>
        </p:txBody>
      </p:sp>
      <p:sp>
        <p:nvSpPr>
          <p:cNvPr id="39959" name="矩形 30"/>
          <p:cNvSpPr>
            <a:spLocks noChangeArrowheads="1"/>
          </p:cNvSpPr>
          <p:nvPr/>
        </p:nvSpPr>
        <p:spPr bwMode="auto">
          <a:xfrm>
            <a:off x="3146426" y="4103689"/>
            <a:ext cx="1467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b="1">
                <a:solidFill>
                  <a:schemeClr val="bg2"/>
                </a:solidFill>
              </a:rPr>
              <a:t>DESCRIPTION</a:t>
            </a:r>
            <a:endParaRPr lang="zh-CN" altLang="en-US" sz="1800" b="1">
              <a:solidFill>
                <a:schemeClr val="bg2"/>
              </a:solidFill>
            </a:endParaRPr>
          </a:p>
        </p:txBody>
      </p:sp>
      <p:sp>
        <p:nvSpPr>
          <p:cNvPr id="39960" name="矩形 31"/>
          <p:cNvSpPr>
            <a:spLocks noChangeArrowheads="1"/>
          </p:cNvSpPr>
          <p:nvPr/>
        </p:nvSpPr>
        <p:spPr bwMode="auto">
          <a:xfrm>
            <a:off x="5283202" y="4473576"/>
            <a:ext cx="1668463"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00">
                <a:solidFill>
                  <a:schemeClr val="bg2"/>
                </a:solidFill>
              </a:rPr>
              <a:t>Vestibulum ante ipsum primis in faucibus orci luctus et ultrices posuere cubilia Curae</a:t>
            </a:r>
            <a:r>
              <a:rPr lang="en-US" altLang="zh-CN" sz="1600">
                <a:solidFill>
                  <a:schemeClr val="bg2"/>
                </a:solidFill>
              </a:rPr>
              <a:t>.</a:t>
            </a:r>
            <a:endParaRPr lang="zh-CN" altLang="en-US" sz="1600">
              <a:solidFill>
                <a:schemeClr val="bg2"/>
              </a:solidFill>
            </a:endParaRPr>
          </a:p>
        </p:txBody>
      </p:sp>
      <p:sp>
        <p:nvSpPr>
          <p:cNvPr id="39961" name="矩形 32"/>
          <p:cNvSpPr>
            <a:spLocks noChangeArrowheads="1"/>
          </p:cNvSpPr>
          <p:nvPr/>
        </p:nvSpPr>
        <p:spPr bwMode="auto">
          <a:xfrm>
            <a:off x="5453065" y="4103689"/>
            <a:ext cx="1467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b="1">
                <a:solidFill>
                  <a:schemeClr val="bg2"/>
                </a:solidFill>
              </a:rPr>
              <a:t>DESCRIPTION</a:t>
            </a:r>
            <a:endParaRPr lang="zh-CN" altLang="en-US" sz="1800" b="1">
              <a:solidFill>
                <a:schemeClr val="bg2"/>
              </a:solidFill>
            </a:endParaRPr>
          </a:p>
        </p:txBody>
      </p:sp>
      <p:sp>
        <p:nvSpPr>
          <p:cNvPr id="39962" name="矩形 33"/>
          <p:cNvSpPr>
            <a:spLocks noChangeArrowheads="1"/>
          </p:cNvSpPr>
          <p:nvPr/>
        </p:nvSpPr>
        <p:spPr bwMode="auto">
          <a:xfrm>
            <a:off x="7486651" y="4465639"/>
            <a:ext cx="15875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00">
                <a:solidFill>
                  <a:schemeClr val="bg2"/>
                </a:solidFill>
              </a:rPr>
              <a:t>Vestibulum ante ipsum primis in faucibus orci luctus et ultrices posuere cubilia Curae</a:t>
            </a:r>
            <a:r>
              <a:rPr lang="en-US" altLang="zh-CN" sz="1600">
                <a:solidFill>
                  <a:schemeClr val="bg2"/>
                </a:solidFill>
              </a:rPr>
              <a:t>.</a:t>
            </a:r>
            <a:endParaRPr lang="zh-CN" altLang="en-US" sz="1600">
              <a:solidFill>
                <a:schemeClr val="bg2"/>
              </a:solidFill>
            </a:endParaRPr>
          </a:p>
        </p:txBody>
      </p:sp>
      <p:sp>
        <p:nvSpPr>
          <p:cNvPr id="39963" name="矩形 34"/>
          <p:cNvSpPr>
            <a:spLocks noChangeArrowheads="1"/>
          </p:cNvSpPr>
          <p:nvPr/>
        </p:nvSpPr>
        <p:spPr bwMode="auto">
          <a:xfrm>
            <a:off x="7550152" y="4095750"/>
            <a:ext cx="1467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b="1">
                <a:solidFill>
                  <a:schemeClr val="bg2"/>
                </a:solidFill>
              </a:rPr>
              <a:t>DESCRIPTION</a:t>
            </a:r>
            <a:endParaRPr lang="zh-CN" altLang="en-US" sz="1800" b="1">
              <a:solidFill>
                <a:schemeClr val="bg2"/>
              </a:solidFill>
            </a:endParaRPr>
          </a:p>
        </p:txBody>
      </p:sp>
      <p:sp>
        <p:nvSpPr>
          <p:cNvPr id="39964" name="矩形 35"/>
          <p:cNvSpPr>
            <a:spLocks noChangeArrowheads="1"/>
          </p:cNvSpPr>
          <p:nvPr/>
        </p:nvSpPr>
        <p:spPr bwMode="auto">
          <a:xfrm>
            <a:off x="9612313" y="4473575"/>
            <a:ext cx="16510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00">
                <a:solidFill>
                  <a:schemeClr val="bg2"/>
                </a:solidFill>
              </a:rPr>
              <a:t>Vestibulum ante ipsum primis in faucibus orci luctus et ultrices posuere cubilia Curae</a:t>
            </a:r>
            <a:r>
              <a:rPr lang="en-US" altLang="zh-CN" sz="1600">
                <a:solidFill>
                  <a:schemeClr val="bg2"/>
                </a:solidFill>
              </a:rPr>
              <a:t>.</a:t>
            </a:r>
            <a:endParaRPr lang="zh-CN" altLang="en-US" sz="1600">
              <a:solidFill>
                <a:schemeClr val="bg2"/>
              </a:solidFill>
            </a:endParaRPr>
          </a:p>
        </p:txBody>
      </p:sp>
      <p:sp>
        <p:nvSpPr>
          <p:cNvPr id="39965" name="矩形 36"/>
          <p:cNvSpPr>
            <a:spLocks noChangeArrowheads="1"/>
          </p:cNvSpPr>
          <p:nvPr/>
        </p:nvSpPr>
        <p:spPr bwMode="auto">
          <a:xfrm>
            <a:off x="9647240" y="4103689"/>
            <a:ext cx="1467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b="1">
                <a:solidFill>
                  <a:schemeClr val="bg2"/>
                </a:solidFill>
              </a:rPr>
              <a:t>DESCRIPTION</a:t>
            </a:r>
            <a:endParaRPr lang="zh-CN" altLang="en-US" sz="1800" b="1">
              <a:solidFill>
                <a:schemeClr val="bg2"/>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62" name="矩形 6"/>
          <p:cNvSpPr>
            <a:spLocks noChangeArrowheads="1"/>
          </p:cNvSpPr>
          <p:nvPr/>
        </p:nvSpPr>
        <p:spPr bwMode="auto">
          <a:xfrm>
            <a:off x="0" y="5211765"/>
            <a:ext cx="12192000" cy="1646237"/>
          </a:xfrm>
          <a:prstGeom prst="rect">
            <a:avLst/>
          </a:prstGeom>
          <a:gradFill rotWithShape="1">
            <a:gsLst>
              <a:gs pos="0">
                <a:srgbClr val="4F4C3F"/>
              </a:gs>
              <a:gs pos="18999">
                <a:srgbClr val="5E5B4E"/>
              </a:gs>
              <a:gs pos="45000">
                <a:srgbClr val="6D695C"/>
              </a:gs>
              <a:gs pos="100000">
                <a:srgbClr val="6D695C"/>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grpSp>
        <p:nvGrpSpPr>
          <p:cNvPr id="40963" name="Group 3"/>
          <p:cNvGrpSpPr>
            <a:grpSpLocks noChangeAspect="1"/>
          </p:cNvGrpSpPr>
          <p:nvPr/>
        </p:nvGrpSpPr>
        <p:grpSpPr bwMode="auto">
          <a:xfrm>
            <a:off x="-68263" y="-838200"/>
            <a:ext cx="12271376" cy="8064500"/>
            <a:chOff x="0" y="51422"/>
            <a:chExt cx="8478012" cy="5571749"/>
          </a:xfrm>
        </p:grpSpPr>
        <p:pic>
          <p:nvPicPr>
            <p:cNvPr id="40967" name="图片 8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51422"/>
              <a:ext cx="8478012" cy="5571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8" name="图片 1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811069" y="1188196"/>
              <a:ext cx="4875689" cy="3070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0964" name="矩形 8"/>
          <p:cNvSpPr>
            <a:spLocks noChangeArrowheads="1"/>
          </p:cNvSpPr>
          <p:nvPr/>
        </p:nvSpPr>
        <p:spPr bwMode="auto">
          <a:xfrm>
            <a:off x="2552701" y="806450"/>
            <a:ext cx="7058025" cy="4445000"/>
          </a:xfrm>
          <a:prstGeom prst="rect">
            <a:avLst/>
          </a:prstGeom>
          <a:solidFill>
            <a:srgbClr val="000000">
              <a:alpha val="79999"/>
            </a:srgbClr>
          </a:solidFill>
          <a:ln w="12700">
            <a:solidFill>
              <a:srgbClr val="00485F"/>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40965" name="标题 7"/>
          <p:cNvSpPr>
            <a:spLocks noGrp="1" noChangeArrowheads="1"/>
          </p:cNvSpPr>
          <p:nvPr>
            <p:ph type="ctrTitle"/>
          </p:nvPr>
        </p:nvSpPr>
        <p:spPr>
          <a:xfrm>
            <a:off x="2678113" y="1295402"/>
            <a:ext cx="6808787" cy="2549525"/>
          </a:xfrm>
        </p:spPr>
        <p:txBody>
          <a:bodyPr anchor="b"/>
          <a:lstStyle/>
          <a:p>
            <a:pPr marL="0" indent="0" algn="ctr" eaLnBrk="1" hangingPunct="1"/>
            <a:r>
              <a:rPr lang="en-US" altLang="zh-CN" sz="8000" smtClean="0">
                <a:solidFill>
                  <a:srgbClr val="FD7400"/>
                </a:solidFill>
              </a:rPr>
              <a:t>THANKS FOR WATCHING</a:t>
            </a:r>
            <a:endParaRPr lang="zh-CN" altLang="en-US" sz="8000" smtClean="0">
              <a:solidFill>
                <a:srgbClr val="FD7400"/>
              </a:solidFill>
            </a:endParaRPr>
          </a:p>
        </p:txBody>
      </p:sp>
      <p:sp>
        <p:nvSpPr>
          <p:cNvPr id="28680" name="副标题 8"/>
          <p:cNvSpPr>
            <a:spLocks noGrp="1" noChangeArrowheads="1"/>
          </p:cNvSpPr>
          <p:nvPr>
            <p:ph type="subTitle" idx="4294967295"/>
          </p:nvPr>
        </p:nvSpPr>
        <p:spPr>
          <a:xfrm>
            <a:off x="3511551" y="3881440"/>
            <a:ext cx="5159375" cy="1144587"/>
          </a:xfrm>
        </p:spPr>
        <p:txBody>
          <a:bodyPr/>
          <a:lstStyle/>
          <a:p>
            <a:pPr>
              <a:defRPr/>
            </a:pPr>
            <a:r>
              <a:rPr lang="en-US" altLang="zh-CN" sz="1400" dirty="0">
                <a:solidFill>
                  <a:srgbClr val="000000"/>
                </a:solidFill>
              </a:rPr>
              <a:t>VESTIBULUM ANTE IPSUM PRIMIS IN </a:t>
            </a:r>
          </a:p>
          <a:p>
            <a:pPr marL="0" indent="0" algn="ctr" eaLnBrk="1" hangingPunct="1">
              <a:buFont typeface="Arial" panose="020B0604020202020204" pitchFamily="34" charset="0"/>
              <a:buNone/>
              <a:defRPr/>
            </a:pPr>
            <a:endParaRPr lang="zh-CN" altLang="zh-CN" sz="1400" dirty="0" smtClean="0">
              <a:solidFill>
                <a:srgbClr val="7F7F7F"/>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rPr>
              <a:t>可以在下列情况使用</a:t>
            </a:r>
            <a:endParaRPr lang="zh-CN" altLang="en-US" sz="1200" kern="0" dirty="0" smtClean="0">
              <a:solidFill>
                <a:prstClr val="white"/>
              </a:solidFill>
              <a:latin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rPr>
              <a:t>不限次数的用于您个人</a:t>
            </a:r>
            <a:r>
              <a:rPr lang="en-US" altLang="zh-CN" sz="1200" kern="0" dirty="0" smtClean="0">
                <a:solidFill>
                  <a:prstClr val="white"/>
                </a:solidFill>
                <a:latin typeface="微软雅黑" pitchFamily="34" charset="-122"/>
              </a:rPr>
              <a:t>/</a:t>
            </a:r>
            <a:r>
              <a:rPr lang="zh-CN" altLang="en-US" sz="1200" kern="0" dirty="0" smtClean="0">
                <a:solidFill>
                  <a:prstClr val="white"/>
                </a:solidFill>
                <a:latin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rPr>
              <a:t>不可以在以下情况使用</a:t>
            </a:r>
            <a:endParaRPr lang="zh-CN" altLang="en-US" sz="1050" b="1" kern="0" dirty="0" smtClean="0">
              <a:solidFill>
                <a:prstClr val="white"/>
              </a:solidFill>
              <a:latin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rPr>
              <a:t>收集整理我们发布的免费资源后，刻录光碟销售。</a:t>
            </a:r>
            <a:endParaRPr lang="zh-CN" altLang="en-GB" sz="1200" kern="0" dirty="0" smtClean="0">
              <a:solidFill>
                <a:prstClr val="white"/>
              </a:solidFill>
              <a:latin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45441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434" name="矩形 5"/>
          <p:cNvSpPr>
            <a:spLocks noChangeArrowheads="1"/>
          </p:cNvSpPr>
          <p:nvPr/>
        </p:nvSpPr>
        <p:spPr bwMode="auto">
          <a:xfrm>
            <a:off x="0" y="6200777"/>
            <a:ext cx="12192000" cy="657225"/>
          </a:xfrm>
          <a:prstGeom prst="rect">
            <a:avLst/>
          </a:prstGeom>
          <a:gradFill rotWithShape="1">
            <a:gsLst>
              <a:gs pos="0">
                <a:srgbClr val="4F4C3F"/>
              </a:gs>
              <a:gs pos="53999">
                <a:srgbClr val="6D695C"/>
              </a:gs>
              <a:gs pos="100000">
                <a:srgbClr val="6D695C"/>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18435" name="流程图: 手动输入 2"/>
          <p:cNvSpPr>
            <a:spLocks noChangeArrowheads="1"/>
          </p:cNvSpPr>
          <p:nvPr/>
        </p:nvSpPr>
        <p:spPr bwMode="auto">
          <a:xfrm rot="21309137" flipH="1">
            <a:off x="1203326" y="1981202"/>
            <a:ext cx="6218239" cy="2860675"/>
          </a:xfrm>
          <a:prstGeom prst="flowChartManualInput">
            <a:avLst/>
          </a:prstGeom>
          <a:solidFill>
            <a:srgbClr val="FD740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18436" name="标题 3"/>
          <p:cNvSpPr>
            <a:spLocks noGrp="1" noChangeArrowheads="1"/>
          </p:cNvSpPr>
          <p:nvPr>
            <p:ph type="title"/>
          </p:nvPr>
        </p:nvSpPr>
        <p:spPr>
          <a:xfrm>
            <a:off x="838201" y="365127"/>
            <a:ext cx="5467351" cy="1325563"/>
          </a:xfrm>
        </p:spPr>
        <p:txBody>
          <a:bodyPr anchor="b"/>
          <a:lstStyle/>
          <a:p>
            <a:pPr eaLnBrk="1" hangingPunct="1"/>
            <a:r>
              <a:rPr lang="en-US" altLang="zh-CN" sz="3200" b="1" dirty="0" smtClean="0">
                <a:solidFill>
                  <a:srgbClr val="FD7400"/>
                </a:solidFill>
              </a:rPr>
              <a:t>About us</a:t>
            </a:r>
            <a:r>
              <a:rPr lang="zh-CN" altLang="en-US" sz="3200" dirty="0" smtClean="0"/>
              <a:t/>
            </a:r>
            <a:br>
              <a:rPr lang="zh-CN" altLang="en-US" sz="3200" dirty="0" smtClean="0"/>
            </a:br>
            <a:endParaRPr lang="zh-CN" altLang="en-US" sz="1400" b="1" dirty="0" smtClean="0">
              <a:solidFill>
                <a:schemeClr val="bg1"/>
              </a:solidFill>
            </a:endParaRPr>
          </a:p>
        </p:txBody>
      </p:sp>
      <p:sp>
        <p:nvSpPr>
          <p:cNvPr id="18437" name="文本占位符 4"/>
          <p:cNvSpPr>
            <a:spLocks noGrp="1" noChangeArrowheads="1"/>
          </p:cNvSpPr>
          <p:nvPr>
            <p:ph sz="quarter" idx="4294967295"/>
          </p:nvPr>
        </p:nvSpPr>
        <p:spPr>
          <a:xfrm>
            <a:off x="66865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Home</a:t>
            </a:r>
            <a:endParaRPr lang="zh-CN" altLang="en-US" sz="1200" b="1" smtClean="0">
              <a:solidFill>
                <a:schemeClr val="bg1"/>
              </a:solidFill>
            </a:endParaRPr>
          </a:p>
        </p:txBody>
      </p:sp>
      <p:sp>
        <p:nvSpPr>
          <p:cNvPr id="18438" name="文本占位符 5"/>
          <p:cNvSpPr>
            <a:spLocks noGrp="1" noChangeArrowheads="1"/>
          </p:cNvSpPr>
          <p:nvPr>
            <p:ph sz="quarter" idx="4294967295"/>
          </p:nvPr>
        </p:nvSpPr>
        <p:spPr>
          <a:xfrm>
            <a:off x="7427913" y="1163638"/>
            <a:ext cx="781051" cy="347662"/>
          </a:xfrm>
        </p:spPr>
        <p:txBody>
          <a:bodyPr anchor="ctr"/>
          <a:lstStyle/>
          <a:p>
            <a:pPr marL="0" indent="0" algn="ctr" eaLnBrk="1" hangingPunct="1">
              <a:buFont typeface="Arial" panose="020B0604020202020204" pitchFamily="34" charset="0"/>
              <a:buNone/>
            </a:pPr>
            <a:r>
              <a:rPr lang="en-US" altLang="zh-CN" sz="1200" b="1" smtClean="0">
                <a:solidFill>
                  <a:srgbClr val="FD7400"/>
                </a:solidFill>
              </a:rPr>
              <a:t>About us</a:t>
            </a:r>
            <a:endParaRPr lang="zh-CN" altLang="en-US" sz="1200" b="1" smtClean="0">
              <a:solidFill>
                <a:srgbClr val="FD7400"/>
              </a:solidFill>
            </a:endParaRPr>
          </a:p>
        </p:txBody>
      </p:sp>
      <p:sp>
        <p:nvSpPr>
          <p:cNvPr id="18439" name="文本占位符 6"/>
          <p:cNvSpPr>
            <a:spLocks noGrp="1" noChangeArrowheads="1"/>
          </p:cNvSpPr>
          <p:nvPr>
            <p:ph sz="quarter" idx="4294967295"/>
          </p:nvPr>
        </p:nvSpPr>
        <p:spPr>
          <a:xfrm>
            <a:off x="82486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Team</a:t>
            </a:r>
            <a:endParaRPr lang="zh-CN" altLang="en-US" sz="1200" b="1" smtClean="0">
              <a:solidFill>
                <a:schemeClr val="bg1"/>
              </a:solidFill>
            </a:endParaRPr>
          </a:p>
        </p:txBody>
      </p:sp>
      <p:sp>
        <p:nvSpPr>
          <p:cNvPr id="18440" name="文本占位符 7"/>
          <p:cNvSpPr>
            <a:spLocks noGrp="1" noChangeArrowheads="1"/>
          </p:cNvSpPr>
          <p:nvPr>
            <p:ph sz="quarter" idx="4294967295"/>
          </p:nvPr>
        </p:nvSpPr>
        <p:spPr>
          <a:xfrm>
            <a:off x="9031288"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Work</a:t>
            </a:r>
            <a:endParaRPr lang="zh-CN" altLang="en-US" sz="1200" b="1" smtClean="0">
              <a:solidFill>
                <a:schemeClr val="bg1"/>
              </a:solidFill>
            </a:endParaRPr>
          </a:p>
        </p:txBody>
      </p:sp>
      <p:sp>
        <p:nvSpPr>
          <p:cNvPr id="18441" name="文本占位符 8"/>
          <p:cNvSpPr>
            <a:spLocks noGrp="1" noChangeArrowheads="1"/>
          </p:cNvSpPr>
          <p:nvPr>
            <p:ph sz="quarter" idx="4294967295"/>
          </p:nvPr>
        </p:nvSpPr>
        <p:spPr>
          <a:xfrm>
            <a:off x="9812337"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Data</a:t>
            </a:r>
            <a:endParaRPr lang="zh-CN" altLang="en-US" sz="1200" b="1" smtClean="0">
              <a:solidFill>
                <a:schemeClr val="bg1"/>
              </a:solidFill>
            </a:endParaRPr>
          </a:p>
        </p:txBody>
      </p:sp>
      <p:sp>
        <p:nvSpPr>
          <p:cNvPr id="18442" name="文本占位符 13"/>
          <p:cNvSpPr>
            <a:spLocks noGrp="1" noChangeArrowheads="1"/>
          </p:cNvSpPr>
          <p:nvPr>
            <p:ph sz="quarter" idx="4294967295"/>
          </p:nvPr>
        </p:nvSpPr>
        <p:spPr>
          <a:xfrm>
            <a:off x="10583863" y="1162052"/>
            <a:ext cx="741363" cy="347663"/>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Others</a:t>
            </a:r>
            <a:endParaRPr lang="zh-CN" altLang="en-US" sz="1200" b="1" smtClean="0">
              <a:solidFill>
                <a:schemeClr val="bg1"/>
              </a:solidFill>
            </a:endParaRPr>
          </a:p>
        </p:txBody>
      </p:sp>
      <p:sp>
        <p:nvSpPr>
          <p:cNvPr id="18443" name="矩形 10"/>
          <p:cNvSpPr>
            <a:spLocks noChangeArrowheads="1"/>
          </p:cNvSpPr>
          <p:nvPr/>
        </p:nvSpPr>
        <p:spPr bwMode="auto">
          <a:xfrm>
            <a:off x="8042275" y="2760663"/>
            <a:ext cx="3017839"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a:solidFill>
                  <a:schemeClr val="bg1"/>
                </a:solidFill>
              </a:rPr>
              <a:t>Vestibulum ante ipsum primis in faucibus orci luctus et ultrices posuere cubilia Curae; Donec velit neque, auctor sit amet aliquam vel, ullamcorper sit amet ligula. Nulla quis lorem ut libero malesuada feugiat. Vestibulum ac diam sit amet quam vehicula elementum sed sit amet dui. Quisque velit nisi, pretium ut lacinia in, elementum id enim. Vestibulum ac diam sit amet quam vehicula elementum sed sit amet dui. Quisque velit nisi. </a:t>
            </a:r>
          </a:p>
        </p:txBody>
      </p:sp>
      <p:pic>
        <p:nvPicPr>
          <p:cNvPr id="18444" name="图片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09639" y="2155825"/>
            <a:ext cx="6805612" cy="3403600"/>
          </a:xfrm>
          <a:prstGeom prst="rect">
            <a:avLst/>
          </a:prstGeom>
          <a:noFill/>
          <a:ln w="38100">
            <a:solidFill>
              <a:schemeClr val="bg1"/>
            </a:solidFill>
            <a:bevel/>
            <a:headEnd/>
            <a:tailEnd/>
          </a:ln>
          <a:extLst>
            <a:ext uri="{909E8E84-426E-40DD-AFC4-6F175D3DCCD1}">
              <a14:hiddenFill xmlns:a14="http://schemas.microsoft.com/office/drawing/2010/main">
                <a:solidFill>
                  <a:srgbClr val="FFFFFF"/>
                </a:solidFill>
              </a14:hiddenFill>
            </a:ext>
          </a:extLst>
        </p:spPr>
      </p:pic>
      <p:sp>
        <p:nvSpPr>
          <p:cNvPr id="18445" name="矩形 12"/>
          <p:cNvSpPr>
            <a:spLocks noChangeArrowheads="1"/>
          </p:cNvSpPr>
          <p:nvPr/>
        </p:nvSpPr>
        <p:spPr bwMode="auto">
          <a:xfrm>
            <a:off x="7289800" y="2241552"/>
            <a:ext cx="2522539" cy="403225"/>
          </a:xfrm>
          <a:prstGeom prst="rect">
            <a:avLst/>
          </a:prstGeom>
          <a:solidFill>
            <a:srgbClr val="FD740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18446" name="矩形 11"/>
          <p:cNvSpPr>
            <a:spLocks noChangeArrowheads="1"/>
          </p:cNvSpPr>
          <p:nvPr/>
        </p:nvSpPr>
        <p:spPr bwMode="auto">
          <a:xfrm>
            <a:off x="8064500" y="2246314"/>
            <a:ext cx="22044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a:solidFill>
                  <a:schemeClr val="bg1"/>
                </a:solidFill>
                <a:latin typeface="Bernard MT Condensed" panose="02050806060905020404" pitchFamily="18" charset="0"/>
                <a:ea typeface="宋体" panose="02010600030101010101" pitchFamily="2" charset="-122"/>
                <a:sym typeface="Bernard MT Condensed" panose="02050806060905020404" pitchFamily="18" charset="0"/>
              </a:rPr>
              <a:t>ADD YOUR TITLE</a:t>
            </a:r>
            <a:endParaRPr lang="zh-CN" altLang="en-US" sz="1800">
              <a:solidFill>
                <a:schemeClr val="bg1"/>
              </a:solidFill>
              <a:latin typeface="Bernard MT Condensed" panose="02050806060905020404" pitchFamily="18" charset="0"/>
              <a:ea typeface="宋体" panose="02010600030101010101" pitchFamily="2" charset="-122"/>
              <a:sym typeface="Bernard MT Condensed" panose="020508060609050204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458" name="矩形 5"/>
          <p:cNvSpPr>
            <a:spLocks noChangeArrowheads="1"/>
          </p:cNvSpPr>
          <p:nvPr/>
        </p:nvSpPr>
        <p:spPr bwMode="auto">
          <a:xfrm>
            <a:off x="0" y="6200777"/>
            <a:ext cx="12192000" cy="657225"/>
          </a:xfrm>
          <a:prstGeom prst="rect">
            <a:avLst/>
          </a:prstGeom>
          <a:gradFill rotWithShape="1">
            <a:gsLst>
              <a:gs pos="0">
                <a:srgbClr val="4F4C3F"/>
              </a:gs>
              <a:gs pos="53999">
                <a:srgbClr val="6D695C"/>
              </a:gs>
              <a:gs pos="100000">
                <a:srgbClr val="6D695C"/>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19459" name="标题 3"/>
          <p:cNvSpPr>
            <a:spLocks noGrp="1" noChangeArrowheads="1"/>
          </p:cNvSpPr>
          <p:nvPr>
            <p:ph type="title"/>
          </p:nvPr>
        </p:nvSpPr>
        <p:spPr>
          <a:xfrm>
            <a:off x="838201" y="365127"/>
            <a:ext cx="5467351" cy="1325563"/>
          </a:xfrm>
        </p:spPr>
        <p:txBody>
          <a:bodyPr anchor="b"/>
          <a:lstStyle/>
          <a:p>
            <a:pPr eaLnBrk="1" hangingPunct="1"/>
            <a:r>
              <a:rPr lang="en-US" altLang="zh-CN" sz="3200" b="1" dirty="0" smtClean="0">
                <a:solidFill>
                  <a:srgbClr val="FD7400"/>
                </a:solidFill>
              </a:rPr>
              <a:t>About us</a:t>
            </a:r>
            <a:r>
              <a:rPr lang="zh-CN" altLang="en-US" sz="3200" dirty="0" smtClean="0"/>
              <a:t/>
            </a:r>
            <a:br>
              <a:rPr lang="zh-CN" altLang="en-US" sz="3200" dirty="0" smtClean="0"/>
            </a:br>
            <a:endParaRPr lang="zh-CN" altLang="en-US" sz="1400" b="1" dirty="0" smtClean="0">
              <a:solidFill>
                <a:schemeClr val="bg1"/>
              </a:solidFill>
            </a:endParaRPr>
          </a:p>
        </p:txBody>
      </p:sp>
      <p:sp>
        <p:nvSpPr>
          <p:cNvPr id="19460" name="文本占位符 4"/>
          <p:cNvSpPr>
            <a:spLocks noGrp="1" noChangeArrowheads="1"/>
          </p:cNvSpPr>
          <p:nvPr>
            <p:ph sz="quarter" idx="4294967295"/>
          </p:nvPr>
        </p:nvSpPr>
        <p:spPr>
          <a:xfrm>
            <a:off x="66865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Home</a:t>
            </a:r>
            <a:endParaRPr lang="zh-CN" altLang="en-US" sz="1200" b="1" smtClean="0">
              <a:solidFill>
                <a:schemeClr val="bg1"/>
              </a:solidFill>
            </a:endParaRPr>
          </a:p>
        </p:txBody>
      </p:sp>
      <p:sp>
        <p:nvSpPr>
          <p:cNvPr id="19461" name="文本占位符 5"/>
          <p:cNvSpPr>
            <a:spLocks noGrp="1" noChangeArrowheads="1"/>
          </p:cNvSpPr>
          <p:nvPr>
            <p:ph sz="quarter" idx="4294967295"/>
          </p:nvPr>
        </p:nvSpPr>
        <p:spPr>
          <a:xfrm>
            <a:off x="7427913" y="1163638"/>
            <a:ext cx="781051" cy="347662"/>
          </a:xfrm>
        </p:spPr>
        <p:txBody>
          <a:bodyPr anchor="ctr"/>
          <a:lstStyle/>
          <a:p>
            <a:pPr marL="0" indent="0" algn="ctr" eaLnBrk="1" hangingPunct="1">
              <a:buFont typeface="Arial" panose="020B0604020202020204" pitchFamily="34" charset="0"/>
              <a:buNone/>
            </a:pPr>
            <a:r>
              <a:rPr lang="en-US" altLang="zh-CN" sz="1200" b="1" smtClean="0">
                <a:solidFill>
                  <a:srgbClr val="FD7400"/>
                </a:solidFill>
              </a:rPr>
              <a:t>About us</a:t>
            </a:r>
            <a:endParaRPr lang="zh-CN" altLang="en-US" sz="1200" b="1" smtClean="0">
              <a:solidFill>
                <a:srgbClr val="FD7400"/>
              </a:solidFill>
            </a:endParaRPr>
          </a:p>
        </p:txBody>
      </p:sp>
      <p:sp>
        <p:nvSpPr>
          <p:cNvPr id="19462" name="文本占位符 6"/>
          <p:cNvSpPr>
            <a:spLocks noGrp="1" noChangeArrowheads="1"/>
          </p:cNvSpPr>
          <p:nvPr>
            <p:ph sz="quarter" idx="4294967295"/>
          </p:nvPr>
        </p:nvSpPr>
        <p:spPr>
          <a:xfrm>
            <a:off x="82486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Team</a:t>
            </a:r>
            <a:endParaRPr lang="zh-CN" altLang="en-US" sz="1200" b="1" smtClean="0">
              <a:solidFill>
                <a:schemeClr val="bg1"/>
              </a:solidFill>
            </a:endParaRPr>
          </a:p>
        </p:txBody>
      </p:sp>
      <p:sp>
        <p:nvSpPr>
          <p:cNvPr id="19463" name="文本占位符 7"/>
          <p:cNvSpPr>
            <a:spLocks noGrp="1" noChangeArrowheads="1"/>
          </p:cNvSpPr>
          <p:nvPr>
            <p:ph sz="quarter" idx="4294967295"/>
          </p:nvPr>
        </p:nvSpPr>
        <p:spPr>
          <a:xfrm>
            <a:off x="9031288"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Work</a:t>
            </a:r>
            <a:endParaRPr lang="zh-CN" altLang="en-US" sz="1200" b="1" smtClean="0">
              <a:solidFill>
                <a:schemeClr val="bg1"/>
              </a:solidFill>
            </a:endParaRPr>
          </a:p>
        </p:txBody>
      </p:sp>
      <p:sp>
        <p:nvSpPr>
          <p:cNvPr id="19464" name="文本占位符 8"/>
          <p:cNvSpPr>
            <a:spLocks noGrp="1" noChangeArrowheads="1"/>
          </p:cNvSpPr>
          <p:nvPr>
            <p:ph sz="quarter" idx="4294967295"/>
          </p:nvPr>
        </p:nvSpPr>
        <p:spPr>
          <a:xfrm>
            <a:off x="9812337"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Data</a:t>
            </a:r>
            <a:endParaRPr lang="zh-CN" altLang="en-US" sz="1200" b="1" smtClean="0">
              <a:solidFill>
                <a:schemeClr val="bg1"/>
              </a:solidFill>
            </a:endParaRPr>
          </a:p>
        </p:txBody>
      </p:sp>
      <p:sp>
        <p:nvSpPr>
          <p:cNvPr id="19465" name="文本占位符 13"/>
          <p:cNvSpPr>
            <a:spLocks noGrp="1" noChangeArrowheads="1"/>
          </p:cNvSpPr>
          <p:nvPr>
            <p:ph sz="quarter" idx="4294967295"/>
          </p:nvPr>
        </p:nvSpPr>
        <p:spPr>
          <a:xfrm>
            <a:off x="10583863" y="1162052"/>
            <a:ext cx="741363" cy="347663"/>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Others</a:t>
            </a:r>
            <a:endParaRPr lang="zh-CN" altLang="en-US" sz="1200" b="1" smtClean="0">
              <a:solidFill>
                <a:schemeClr val="bg1"/>
              </a:solidFill>
            </a:endParaRPr>
          </a:p>
        </p:txBody>
      </p:sp>
      <p:pic>
        <p:nvPicPr>
          <p:cNvPr id="19466" name="图片 1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946526" y="2484438"/>
            <a:ext cx="7138988" cy="277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7" name="矩形 15"/>
          <p:cNvSpPr>
            <a:spLocks noChangeAspect="1" noChangeArrowheads="1"/>
          </p:cNvSpPr>
          <p:nvPr/>
        </p:nvSpPr>
        <p:spPr bwMode="auto">
          <a:xfrm>
            <a:off x="2549526" y="4606927"/>
            <a:ext cx="1349375" cy="657225"/>
          </a:xfrm>
          <a:prstGeom prst="rect">
            <a:avLst/>
          </a:prstGeom>
          <a:solidFill>
            <a:schemeClr val="accent2"/>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19468" name="矩形 16"/>
          <p:cNvSpPr>
            <a:spLocks noChangeAspect="1" noChangeArrowheads="1"/>
          </p:cNvSpPr>
          <p:nvPr/>
        </p:nvSpPr>
        <p:spPr bwMode="auto">
          <a:xfrm>
            <a:off x="1143000" y="2484438"/>
            <a:ext cx="2762251" cy="2076450"/>
          </a:xfrm>
          <a:prstGeom prst="rect">
            <a:avLst/>
          </a:prstGeom>
          <a:solidFill>
            <a:srgbClr val="FD740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19469" name="矩形 17"/>
          <p:cNvSpPr>
            <a:spLocks noChangeAspect="1" noChangeArrowheads="1"/>
          </p:cNvSpPr>
          <p:nvPr/>
        </p:nvSpPr>
        <p:spPr bwMode="auto">
          <a:xfrm>
            <a:off x="1139825" y="4606927"/>
            <a:ext cx="1362075" cy="657225"/>
          </a:xfrm>
          <a:prstGeom prst="rect">
            <a:avLst/>
          </a:prstGeom>
          <a:solidFill>
            <a:srgbClr val="BEDB3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19470" name="矩形 18"/>
          <p:cNvSpPr>
            <a:spLocks noChangeArrowheads="1"/>
          </p:cNvSpPr>
          <p:nvPr/>
        </p:nvSpPr>
        <p:spPr bwMode="auto">
          <a:xfrm>
            <a:off x="1627188" y="2632075"/>
            <a:ext cx="22044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a:solidFill>
                  <a:schemeClr val="bg1"/>
                </a:solidFill>
                <a:latin typeface="Bernard MT Condensed" panose="02050806060905020404" pitchFamily="18" charset="0"/>
                <a:ea typeface="宋体" panose="02010600030101010101" pitchFamily="2" charset="-122"/>
                <a:sym typeface="Bernard MT Condensed" panose="02050806060905020404" pitchFamily="18" charset="0"/>
              </a:rPr>
              <a:t>ADD YOUR TITLE</a:t>
            </a:r>
            <a:endParaRPr lang="zh-CN" altLang="en-US" sz="1800">
              <a:solidFill>
                <a:schemeClr val="bg1"/>
              </a:solidFill>
              <a:latin typeface="Bernard MT Condensed" panose="02050806060905020404" pitchFamily="18" charset="0"/>
              <a:ea typeface="宋体" panose="02010600030101010101" pitchFamily="2" charset="-122"/>
              <a:sym typeface="Bernard MT Condensed" panose="02050806060905020404" pitchFamily="18" charset="0"/>
            </a:endParaRPr>
          </a:p>
        </p:txBody>
      </p:sp>
      <p:grpSp>
        <p:nvGrpSpPr>
          <p:cNvPr id="19471" name="Group 15"/>
          <p:cNvGrpSpPr>
            <a:grpSpLocks/>
          </p:cNvGrpSpPr>
          <p:nvPr/>
        </p:nvGrpSpPr>
        <p:grpSpPr bwMode="auto">
          <a:xfrm>
            <a:off x="3009900" y="4665663"/>
            <a:ext cx="425451" cy="539750"/>
            <a:chOff x="0" y="0"/>
            <a:chExt cx="304801" cy="387350"/>
          </a:xfrm>
        </p:grpSpPr>
        <p:sp>
          <p:nvSpPr>
            <p:cNvPr id="19474" name="Freeform 18"/>
            <p:cNvSpPr>
              <a:spLocks noChangeArrowheads="1"/>
            </p:cNvSpPr>
            <p:nvPr/>
          </p:nvSpPr>
          <p:spPr bwMode="auto">
            <a:xfrm>
              <a:off x="0" y="88900"/>
              <a:ext cx="257175" cy="298450"/>
            </a:xfrm>
            <a:custGeom>
              <a:avLst/>
              <a:gdLst>
                <a:gd name="T0" fmla="*/ 2147483646 w 177"/>
                <a:gd name="T1" fmla="*/ 2147483646 h 205"/>
                <a:gd name="T2" fmla="*/ 2147483646 w 177"/>
                <a:gd name="T3" fmla="*/ 2147483646 h 205"/>
                <a:gd name="T4" fmla="*/ 2147483646 w 177"/>
                <a:gd name="T5" fmla="*/ 2147483646 h 205"/>
                <a:gd name="T6" fmla="*/ 2147483646 w 177"/>
                <a:gd name="T7" fmla="*/ 2147483646 h 205"/>
                <a:gd name="T8" fmla="*/ 2147483646 w 177"/>
                <a:gd name="T9" fmla="*/ 2147483646 h 205"/>
                <a:gd name="T10" fmla="*/ 2147483646 w 177"/>
                <a:gd name="T11" fmla="*/ 2147483646 h 205"/>
                <a:gd name="T12" fmla="*/ 2147483646 w 177"/>
                <a:gd name="T13" fmla="*/ 2147483646 h 205"/>
                <a:gd name="T14" fmla="*/ 2147483646 w 177"/>
                <a:gd name="T15" fmla="*/ 2147483646 h 205"/>
                <a:gd name="T16" fmla="*/ 2147483646 w 177"/>
                <a:gd name="T17" fmla="*/ 2147483646 h 205"/>
                <a:gd name="T18" fmla="*/ 2147483646 w 177"/>
                <a:gd name="T19" fmla="*/ 2147483646 h 205"/>
                <a:gd name="T20" fmla="*/ 2147483646 w 177"/>
                <a:gd name="T21" fmla="*/ 2147483646 h 205"/>
                <a:gd name="T22" fmla="*/ 2147483646 w 177"/>
                <a:gd name="T23" fmla="*/ 2147483646 h 205"/>
                <a:gd name="T24" fmla="*/ 2147483646 w 177"/>
                <a:gd name="T25" fmla="*/ 0 h 205"/>
                <a:gd name="T26" fmla="*/ 2147483646 w 177"/>
                <a:gd name="T27" fmla="*/ 0 h 205"/>
                <a:gd name="T28" fmla="*/ 2147483646 w 177"/>
                <a:gd name="T29" fmla="*/ 0 h 205"/>
                <a:gd name="T30" fmla="*/ 2147483646 w 177"/>
                <a:gd name="T31" fmla="*/ 0 h 205"/>
                <a:gd name="T32" fmla="*/ 2147483646 w 177"/>
                <a:gd name="T33" fmla="*/ 2147483646 h 205"/>
                <a:gd name="T34" fmla="*/ 2147483646 w 177"/>
                <a:gd name="T35" fmla="*/ 2147483646 h 205"/>
                <a:gd name="T36" fmla="*/ 0 w 177"/>
                <a:gd name="T37" fmla="*/ 2147483646 h 205"/>
                <a:gd name="T38" fmla="*/ 0 w 177"/>
                <a:gd name="T39" fmla="*/ 2147483646 h 205"/>
                <a:gd name="T40" fmla="*/ 0 w 177"/>
                <a:gd name="T41" fmla="*/ 2147483646 h 205"/>
                <a:gd name="T42" fmla="*/ 2147483646 w 177"/>
                <a:gd name="T43" fmla="*/ 2147483646 h 205"/>
                <a:gd name="T44" fmla="*/ 2147483646 w 177"/>
                <a:gd name="T45" fmla="*/ 2147483646 h 205"/>
                <a:gd name="T46" fmla="*/ 2147483646 w 177"/>
                <a:gd name="T47" fmla="*/ 2147483646 h 205"/>
                <a:gd name="T48" fmla="*/ 2147483646 w 177"/>
                <a:gd name="T49" fmla="*/ 2147483646 h 205"/>
                <a:gd name="T50" fmla="*/ 2147483646 w 177"/>
                <a:gd name="T51" fmla="*/ 2147483646 h 205"/>
                <a:gd name="T52" fmla="*/ 2147483646 w 177"/>
                <a:gd name="T53" fmla="*/ 2147483646 h 205"/>
                <a:gd name="T54" fmla="*/ 2147483646 w 177"/>
                <a:gd name="T55" fmla="*/ 2147483646 h 205"/>
                <a:gd name="T56" fmla="*/ 2147483646 w 177"/>
                <a:gd name="T57" fmla="*/ 2147483646 h 205"/>
                <a:gd name="T58" fmla="*/ 2147483646 w 177"/>
                <a:gd name="T59" fmla="*/ 2147483646 h 205"/>
                <a:gd name="T60" fmla="*/ 2147483646 w 177"/>
                <a:gd name="T61" fmla="*/ 2147483646 h 205"/>
                <a:gd name="T62" fmla="*/ 2147483646 w 177"/>
                <a:gd name="T63" fmla="*/ 2147483646 h 205"/>
                <a:gd name="T64" fmla="*/ 2147483646 w 177"/>
                <a:gd name="T65" fmla="*/ 2147483646 h 205"/>
                <a:gd name="T66" fmla="*/ 2147483646 w 177"/>
                <a:gd name="T67" fmla="*/ 2147483646 h 205"/>
                <a:gd name="T68" fmla="*/ 2147483646 w 177"/>
                <a:gd name="T69" fmla="*/ 2147483646 h 205"/>
                <a:gd name="T70" fmla="*/ 2147483646 w 177"/>
                <a:gd name="T71" fmla="*/ 2147483646 h 205"/>
                <a:gd name="T72" fmla="*/ 2147483646 w 177"/>
                <a:gd name="T73" fmla="*/ 2147483646 h 205"/>
                <a:gd name="T74" fmla="*/ 2147483646 w 177"/>
                <a:gd name="T75" fmla="*/ 2147483646 h 205"/>
                <a:gd name="T76" fmla="*/ 2147483646 w 177"/>
                <a:gd name="T77" fmla="*/ 2147483646 h 205"/>
                <a:gd name="T78" fmla="*/ 2147483646 w 177"/>
                <a:gd name="T79" fmla="*/ 2147483646 h 205"/>
                <a:gd name="T80" fmla="*/ 2147483646 w 177"/>
                <a:gd name="T81" fmla="*/ 2147483646 h 205"/>
                <a:gd name="T82" fmla="*/ 2147483646 w 177"/>
                <a:gd name="T83" fmla="*/ 2147483646 h 205"/>
                <a:gd name="T84" fmla="*/ 2147483646 w 177"/>
                <a:gd name="T85" fmla="*/ 2147483646 h 205"/>
                <a:gd name="T86" fmla="*/ 2147483646 w 177"/>
                <a:gd name="T87" fmla="*/ 2147483646 h 205"/>
                <a:gd name="T88" fmla="*/ 2147483646 w 177"/>
                <a:gd name="T89" fmla="*/ 2147483646 h 205"/>
                <a:gd name="T90" fmla="*/ 2147483646 w 177"/>
                <a:gd name="T91" fmla="*/ 2147483646 h 205"/>
                <a:gd name="T92" fmla="*/ 2147483646 w 177"/>
                <a:gd name="T93" fmla="*/ 2147483646 h 20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77" h="205">
                  <a:moveTo>
                    <a:pt x="176" y="113"/>
                  </a:moveTo>
                  <a:cubicBezTo>
                    <a:pt x="174" y="106"/>
                    <a:pt x="171" y="99"/>
                    <a:pt x="169" y="93"/>
                  </a:cubicBezTo>
                  <a:cubicBezTo>
                    <a:pt x="168" y="90"/>
                    <a:pt x="167" y="87"/>
                    <a:pt x="167" y="85"/>
                  </a:cubicBezTo>
                  <a:cubicBezTo>
                    <a:pt x="166" y="84"/>
                    <a:pt x="167" y="82"/>
                    <a:pt x="167" y="81"/>
                  </a:cubicBezTo>
                  <a:cubicBezTo>
                    <a:pt x="169" y="79"/>
                    <a:pt x="168" y="77"/>
                    <a:pt x="168" y="74"/>
                  </a:cubicBezTo>
                  <a:cubicBezTo>
                    <a:pt x="165" y="64"/>
                    <a:pt x="162" y="54"/>
                    <a:pt x="157" y="45"/>
                  </a:cubicBezTo>
                  <a:cubicBezTo>
                    <a:pt x="157" y="44"/>
                    <a:pt x="156" y="43"/>
                    <a:pt x="156" y="42"/>
                  </a:cubicBezTo>
                  <a:cubicBezTo>
                    <a:pt x="157" y="41"/>
                    <a:pt x="159" y="40"/>
                    <a:pt x="160" y="39"/>
                  </a:cubicBezTo>
                  <a:cubicBezTo>
                    <a:pt x="156" y="32"/>
                    <a:pt x="151" y="25"/>
                    <a:pt x="144" y="19"/>
                  </a:cubicBezTo>
                  <a:cubicBezTo>
                    <a:pt x="146" y="18"/>
                    <a:pt x="147" y="18"/>
                    <a:pt x="148" y="17"/>
                  </a:cubicBezTo>
                  <a:cubicBezTo>
                    <a:pt x="148" y="17"/>
                    <a:pt x="148" y="17"/>
                    <a:pt x="148" y="17"/>
                  </a:cubicBezTo>
                  <a:cubicBezTo>
                    <a:pt x="144" y="15"/>
                    <a:pt x="141" y="12"/>
                    <a:pt x="137" y="10"/>
                  </a:cubicBezTo>
                  <a:cubicBezTo>
                    <a:pt x="124" y="4"/>
                    <a:pt x="111" y="1"/>
                    <a:pt x="97" y="0"/>
                  </a:cubicBezTo>
                  <a:cubicBezTo>
                    <a:pt x="96" y="0"/>
                    <a:pt x="96" y="0"/>
                    <a:pt x="95" y="0"/>
                  </a:cubicBezTo>
                  <a:cubicBezTo>
                    <a:pt x="92" y="0"/>
                    <a:pt x="89" y="0"/>
                    <a:pt x="86" y="0"/>
                  </a:cubicBezTo>
                  <a:cubicBezTo>
                    <a:pt x="84" y="0"/>
                    <a:pt x="81" y="0"/>
                    <a:pt x="78" y="0"/>
                  </a:cubicBezTo>
                  <a:cubicBezTo>
                    <a:pt x="62" y="2"/>
                    <a:pt x="47" y="6"/>
                    <a:pt x="33" y="15"/>
                  </a:cubicBezTo>
                  <a:cubicBezTo>
                    <a:pt x="21" y="23"/>
                    <a:pt x="13" y="33"/>
                    <a:pt x="7" y="46"/>
                  </a:cubicBezTo>
                  <a:cubicBezTo>
                    <a:pt x="3" y="54"/>
                    <a:pt x="1" y="62"/>
                    <a:pt x="0" y="71"/>
                  </a:cubicBezTo>
                  <a:cubicBezTo>
                    <a:pt x="0" y="71"/>
                    <a:pt x="0" y="72"/>
                    <a:pt x="0" y="72"/>
                  </a:cubicBezTo>
                  <a:cubicBezTo>
                    <a:pt x="0" y="75"/>
                    <a:pt x="0" y="78"/>
                    <a:pt x="0" y="80"/>
                  </a:cubicBezTo>
                  <a:cubicBezTo>
                    <a:pt x="1" y="84"/>
                    <a:pt x="1" y="89"/>
                    <a:pt x="2" y="93"/>
                  </a:cubicBezTo>
                  <a:cubicBezTo>
                    <a:pt x="3" y="98"/>
                    <a:pt x="5" y="104"/>
                    <a:pt x="8" y="109"/>
                  </a:cubicBezTo>
                  <a:cubicBezTo>
                    <a:pt x="10" y="111"/>
                    <a:pt x="11" y="114"/>
                    <a:pt x="13" y="116"/>
                  </a:cubicBezTo>
                  <a:cubicBezTo>
                    <a:pt x="17" y="123"/>
                    <a:pt x="21" y="130"/>
                    <a:pt x="27" y="137"/>
                  </a:cubicBezTo>
                  <a:cubicBezTo>
                    <a:pt x="36" y="147"/>
                    <a:pt x="42" y="159"/>
                    <a:pt x="44" y="173"/>
                  </a:cubicBezTo>
                  <a:cubicBezTo>
                    <a:pt x="45" y="176"/>
                    <a:pt x="46" y="180"/>
                    <a:pt x="46" y="183"/>
                  </a:cubicBezTo>
                  <a:cubicBezTo>
                    <a:pt x="46" y="189"/>
                    <a:pt x="46" y="196"/>
                    <a:pt x="46" y="202"/>
                  </a:cubicBezTo>
                  <a:cubicBezTo>
                    <a:pt x="46" y="203"/>
                    <a:pt x="46" y="203"/>
                    <a:pt x="46" y="205"/>
                  </a:cubicBezTo>
                  <a:cubicBezTo>
                    <a:pt x="75" y="205"/>
                    <a:pt x="105" y="205"/>
                    <a:pt x="134" y="205"/>
                  </a:cubicBezTo>
                  <a:cubicBezTo>
                    <a:pt x="134" y="204"/>
                    <a:pt x="134" y="203"/>
                    <a:pt x="134" y="203"/>
                  </a:cubicBezTo>
                  <a:cubicBezTo>
                    <a:pt x="135" y="195"/>
                    <a:pt x="135" y="188"/>
                    <a:pt x="135" y="181"/>
                  </a:cubicBezTo>
                  <a:cubicBezTo>
                    <a:pt x="135" y="179"/>
                    <a:pt x="135" y="177"/>
                    <a:pt x="136" y="175"/>
                  </a:cubicBezTo>
                  <a:cubicBezTo>
                    <a:pt x="136" y="172"/>
                    <a:pt x="138" y="171"/>
                    <a:pt x="140" y="170"/>
                  </a:cubicBezTo>
                  <a:cubicBezTo>
                    <a:pt x="144" y="169"/>
                    <a:pt x="147" y="169"/>
                    <a:pt x="151" y="169"/>
                  </a:cubicBezTo>
                  <a:cubicBezTo>
                    <a:pt x="153" y="169"/>
                    <a:pt x="155" y="170"/>
                    <a:pt x="157" y="170"/>
                  </a:cubicBezTo>
                  <a:cubicBezTo>
                    <a:pt x="161" y="171"/>
                    <a:pt x="168" y="168"/>
                    <a:pt x="168" y="163"/>
                  </a:cubicBezTo>
                  <a:cubicBezTo>
                    <a:pt x="168" y="162"/>
                    <a:pt x="168" y="161"/>
                    <a:pt x="168" y="159"/>
                  </a:cubicBezTo>
                  <a:cubicBezTo>
                    <a:pt x="167" y="157"/>
                    <a:pt x="168" y="155"/>
                    <a:pt x="169" y="152"/>
                  </a:cubicBezTo>
                  <a:cubicBezTo>
                    <a:pt x="172" y="148"/>
                    <a:pt x="172" y="145"/>
                    <a:pt x="167" y="142"/>
                  </a:cubicBezTo>
                  <a:cubicBezTo>
                    <a:pt x="167" y="141"/>
                    <a:pt x="167" y="141"/>
                    <a:pt x="167" y="141"/>
                  </a:cubicBezTo>
                  <a:cubicBezTo>
                    <a:pt x="168" y="140"/>
                    <a:pt x="169" y="140"/>
                    <a:pt x="170" y="139"/>
                  </a:cubicBezTo>
                  <a:cubicBezTo>
                    <a:pt x="172" y="137"/>
                    <a:pt x="172" y="136"/>
                    <a:pt x="172" y="133"/>
                  </a:cubicBezTo>
                  <a:cubicBezTo>
                    <a:pt x="171" y="130"/>
                    <a:pt x="170" y="126"/>
                    <a:pt x="170" y="123"/>
                  </a:cubicBezTo>
                  <a:cubicBezTo>
                    <a:pt x="169" y="122"/>
                    <a:pt x="170" y="121"/>
                    <a:pt x="171" y="121"/>
                  </a:cubicBezTo>
                  <a:cubicBezTo>
                    <a:pt x="172" y="120"/>
                    <a:pt x="173" y="120"/>
                    <a:pt x="175" y="119"/>
                  </a:cubicBezTo>
                  <a:cubicBezTo>
                    <a:pt x="177" y="117"/>
                    <a:pt x="177" y="116"/>
                    <a:pt x="176" y="1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75" name="Freeform 28"/>
            <p:cNvSpPr>
              <a:spLocks noChangeArrowheads="1"/>
            </p:cNvSpPr>
            <p:nvPr/>
          </p:nvSpPr>
          <p:spPr bwMode="auto">
            <a:xfrm>
              <a:off x="198438" y="0"/>
              <a:ext cx="106363" cy="103188"/>
            </a:xfrm>
            <a:custGeom>
              <a:avLst/>
              <a:gdLst>
                <a:gd name="T0" fmla="*/ 2147483646 w 67"/>
                <a:gd name="T1" fmla="*/ 2147483646 h 65"/>
                <a:gd name="T2" fmla="*/ 2147483646 w 67"/>
                <a:gd name="T3" fmla="*/ 2147483646 h 65"/>
                <a:gd name="T4" fmla="*/ 2147483646 w 67"/>
                <a:gd name="T5" fmla="*/ 0 h 65"/>
                <a:gd name="T6" fmla="*/ 2147483646 w 67"/>
                <a:gd name="T7" fmla="*/ 0 h 65"/>
                <a:gd name="T8" fmla="*/ 2147483646 w 67"/>
                <a:gd name="T9" fmla="*/ 2147483646 h 65"/>
                <a:gd name="T10" fmla="*/ 0 w 67"/>
                <a:gd name="T11" fmla="*/ 2147483646 h 65"/>
                <a:gd name="T12" fmla="*/ 0 w 67"/>
                <a:gd name="T13" fmla="*/ 2147483646 h 65"/>
                <a:gd name="T14" fmla="*/ 2147483646 w 67"/>
                <a:gd name="T15" fmla="*/ 2147483646 h 65"/>
                <a:gd name="T16" fmla="*/ 2147483646 w 67"/>
                <a:gd name="T17" fmla="*/ 2147483646 h 65"/>
                <a:gd name="T18" fmla="*/ 2147483646 w 67"/>
                <a:gd name="T19" fmla="*/ 2147483646 h 65"/>
                <a:gd name="T20" fmla="*/ 2147483646 w 67"/>
                <a:gd name="T21" fmla="*/ 2147483646 h 65"/>
                <a:gd name="T22" fmla="*/ 2147483646 w 67"/>
                <a:gd name="T23" fmla="*/ 2147483646 h 65"/>
                <a:gd name="T24" fmla="*/ 2147483646 w 67"/>
                <a:gd name="T25" fmla="*/ 2147483646 h 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7" h="65">
                  <a:moveTo>
                    <a:pt x="67" y="27"/>
                  </a:moveTo>
                  <a:lnTo>
                    <a:pt x="42" y="27"/>
                  </a:lnTo>
                  <a:lnTo>
                    <a:pt x="42" y="0"/>
                  </a:lnTo>
                  <a:lnTo>
                    <a:pt x="28" y="0"/>
                  </a:lnTo>
                  <a:lnTo>
                    <a:pt x="28" y="27"/>
                  </a:lnTo>
                  <a:lnTo>
                    <a:pt x="0" y="27"/>
                  </a:lnTo>
                  <a:lnTo>
                    <a:pt x="0" y="40"/>
                  </a:lnTo>
                  <a:lnTo>
                    <a:pt x="28" y="40"/>
                  </a:lnTo>
                  <a:lnTo>
                    <a:pt x="28" y="65"/>
                  </a:lnTo>
                  <a:lnTo>
                    <a:pt x="42" y="65"/>
                  </a:lnTo>
                  <a:lnTo>
                    <a:pt x="42" y="40"/>
                  </a:lnTo>
                  <a:lnTo>
                    <a:pt x="67" y="40"/>
                  </a:lnTo>
                  <a:lnTo>
                    <a:pt x="67" y="2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9472" name="Freeform 91"/>
          <p:cNvSpPr>
            <a:spLocks noChangeAspect="1" noChangeArrowheads="1"/>
          </p:cNvSpPr>
          <p:nvPr/>
        </p:nvSpPr>
        <p:spPr bwMode="auto">
          <a:xfrm>
            <a:off x="1652588" y="4719638"/>
            <a:ext cx="349251" cy="431800"/>
          </a:xfrm>
          <a:custGeom>
            <a:avLst/>
            <a:gdLst>
              <a:gd name="T0" fmla="*/ 2147483646 w 52"/>
              <a:gd name="T1" fmla="*/ 2147483646 h 64"/>
              <a:gd name="T2" fmla="*/ 2147483646 w 52"/>
              <a:gd name="T3" fmla="*/ 2147483646 h 64"/>
              <a:gd name="T4" fmla="*/ 2147483646 w 52"/>
              <a:gd name="T5" fmla="*/ 2147483646 h 64"/>
              <a:gd name="T6" fmla="*/ 2147483646 w 52"/>
              <a:gd name="T7" fmla="*/ 2147483646 h 64"/>
              <a:gd name="T8" fmla="*/ 2147483646 w 52"/>
              <a:gd name="T9" fmla="*/ 2147483646 h 64"/>
              <a:gd name="T10" fmla="*/ 2147483646 w 52"/>
              <a:gd name="T11" fmla="*/ 2147483646 h 64"/>
              <a:gd name="T12" fmla="*/ 2147483646 w 52"/>
              <a:gd name="T13" fmla="*/ 2147483646 h 64"/>
              <a:gd name="T14" fmla="*/ 2147483646 w 52"/>
              <a:gd name="T15" fmla="*/ 2147483646 h 64"/>
              <a:gd name="T16" fmla="*/ 2147483646 w 52"/>
              <a:gd name="T17" fmla="*/ 2147483646 h 64"/>
              <a:gd name="T18" fmla="*/ 2147483646 w 52"/>
              <a:gd name="T19" fmla="*/ 2147483646 h 64"/>
              <a:gd name="T20" fmla="*/ 2147483646 w 52"/>
              <a:gd name="T21" fmla="*/ 2147483646 h 64"/>
              <a:gd name="T22" fmla="*/ 2147483646 w 52"/>
              <a:gd name="T23" fmla="*/ 2147483646 h 64"/>
              <a:gd name="T24" fmla="*/ 2147483646 w 52"/>
              <a:gd name="T25" fmla="*/ 2147483646 h 64"/>
              <a:gd name="T26" fmla="*/ 2147483646 w 52"/>
              <a:gd name="T27" fmla="*/ 2147483646 h 64"/>
              <a:gd name="T28" fmla="*/ 2147483646 w 52"/>
              <a:gd name="T29" fmla="*/ 2147483646 h 64"/>
              <a:gd name="T30" fmla="*/ 2147483646 w 52"/>
              <a:gd name="T31" fmla="*/ 2147483646 h 64"/>
              <a:gd name="T32" fmla="*/ 2147483646 w 52"/>
              <a:gd name="T33" fmla="*/ 2147483646 h 64"/>
              <a:gd name="T34" fmla="*/ 0 w 52"/>
              <a:gd name="T35" fmla="*/ 0 h 64"/>
              <a:gd name="T36" fmla="*/ 2147483646 w 52"/>
              <a:gd name="T37" fmla="*/ 0 h 64"/>
              <a:gd name="T38" fmla="*/ 2147483646 w 52"/>
              <a:gd name="T39" fmla="*/ 2147483646 h 64"/>
              <a:gd name="T40" fmla="*/ 2147483646 w 52"/>
              <a:gd name="T41" fmla="*/ 2147483646 h 64"/>
              <a:gd name="T42" fmla="*/ 2147483646 w 52"/>
              <a:gd name="T43" fmla="*/ 2147483646 h 64"/>
              <a:gd name="T44" fmla="*/ 2147483646 w 52"/>
              <a:gd name="T45" fmla="*/ 2147483646 h 64"/>
              <a:gd name="T46" fmla="*/ 2147483646 w 52"/>
              <a:gd name="T47" fmla="*/ 0 h 64"/>
              <a:gd name="T48" fmla="*/ 2147483646 w 52"/>
              <a:gd name="T49" fmla="*/ 0 h 64"/>
              <a:gd name="T50" fmla="*/ 2147483646 w 52"/>
              <a:gd name="T51" fmla="*/ 2147483646 h 64"/>
              <a:gd name="T52" fmla="*/ 2147483646 w 52"/>
              <a:gd name="T53" fmla="*/ 2147483646 h 6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52" h="64">
                <a:moveTo>
                  <a:pt x="47" y="29"/>
                </a:moveTo>
                <a:cubicBezTo>
                  <a:pt x="47" y="35"/>
                  <a:pt x="47" y="35"/>
                  <a:pt x="47" y="35"/>
                </a:cubicBezTo>
                <a:cubicBezTo>
                  <a:pt x="31" y="35"/>
                  <a:pt x="31" y="35"/>
                  <a:pt x="31" y="35"/>
                </a:cubicBezTo>
                <a:cubicBezTo>
                  <a:pt x="31" y="42"/>
                  <a:pt x="31" y="42"/>
                  <a:pt x="31" y="42"/>
                </a:cubicBezTo>
                <a:cubicBezTo>
                  <a:pt x="47" y="42"/>
                  <a:pt x="47" y="42"/>
                  <a:pt x="47" y="42"/>
                </a:cubicBezTo>
                <a:cubicBezTo>
                  <a:pt x="47" y="48"/>
                  <a:pt x="47" y="48"/>
                  <a:pt x="47" y="48"/>
                </a:cubicBezTo>
                <a:cubicBezTo>
                  <a:pt x="31" y="48"/>
                  <a:pt x="31" y="48"/>
                  <a:pt x="31" y="48"/>
                </a:cubicBezTo>
                <a:cubicBezTo>
                  <a:pt x="31" y="64"/>
                  <a:pt x="31" y="64"/>
                  <a:pt x="31" y="64"/>
                </a:cubicBezTo>
                <a:cubicBezTo>
                  <a:pt x="20" y="64"/>
                  <a:pt x="20" y="64"/>
                  <a:pt x="20" y="64"/>
                </a:cubicBezTo>
                <a:cubicBezTo>
                  <a:pt x="20" y="48"/>
                  <a:pt x="20" y="48"/>
                  <a:pt x="20" y="48"/>
                </a:cubicBezTo>
                <a:cubicBezTo>
                  <a:pt x="4" y="48"/>
                  <a:pt x="4" y="48"/>
                  <a:pt x="4" y="48"/>
                </a:cubicBezTo>
                <a:cubicBezTo>
                  <a:pt x="4" y="42"/>
                  <a:pt x="4" y="42"/>
                  <a:pt x="4" y="42"/>
                </a:cubicBezTo>
                <a:cubicBezTo>
                  <a:pt x="20" y="42"/>
                  <a:pt x="20" y="42"/>
                  <a:pt x="20" y="42"/>
                </a:cubicBezTo>
                <a:cubicBezTo>
                  <a:pt x="20" y="35"/>
                  <a:pt x="20" y="35"/>
                  <a:pt x="20" y="35"/>
                </a:cubicBezTo>
                <a:cubicBezTo>
                  <a:pt x="4" y="35"/>
                  <a:pt x="4" y="35"/>
                  <a:pt x="4" y="35"/>
                </a:cubicBezTo>
                <a:cubicBezTo>
                  <a:pt x="4" y="29"/>
                  <a:pt x="4" y="29"/>
                  <a:pt x="4" y="29"/>
                </a:cubicBezTo>
                <a:cubicBezTo>
                  <a:pt x="17" y="29"/>
                  <a:pt x="17" y="29"/>
                  <a:pt x="17" y="29"/>
                </a:cubicBezTo>
                <a:cubicBezTo>
                  <a:pt x="0" y="0"/>
                  <a:pt x="0" y="0"/>
                  <a:pt x="0" y="0"/>
                </a:cubicBezTo>
                <a:cubicBezTo>
                  <a:pt x="13" y="0"/>
                  <a:pt x="13" y="0"/>
                  <a:pt x="13" y="0"/>
                </a:cubicBezTo>
                <a:cubicBezTo>
                  <a:pt x="22" y="18"/>
                  <a:pt x="22" y="18"/>
                  <a:pt x="22" y="18"/>
                </a:cubicBezTo>
                <a:cubicBezTo>
                  <a:pt x="23" y="21"/>
                  <a:pt x="25" y="25"/>
                  <a:pt x="26" y="28"/>
                </a:cubicBezTo>
                <a:cubicBezTo>
                  <a:pt x="26" y="28"/>
                  <a:pt x="26" y="28"/>
                  <a:pt x="26" y="28"/>
                </a:cubicBezTo>
                <a:cubicBezTo>
                  <a:pt x="27" y="25"/>
                  <a:pt x="29" y="21"/>
                  <a:pt x="30" y="18"/>
                </a:cubicBezTo>
                <a:cubicBezTo>
                  <a:pt x="39" y="0"/>
                  <a:pt x="39" y="0"/>
                  <a:pt x="39" y="0"/>
                </a:cubicBezTo>
                <a:cubicBezTo>
                  <a:pt x="52" y="0"/>
                  <a:pt x="52" y="0"/>
                  <a:pt x="52" y="0"/>
                </a:cubicBezTo>
                <a:cubicBezTo>
                  <a:pt x="34" y="29"/>
                  <a:pt x="34" y="29"/>
                  <a:pt x="34" y="29"/>
                </a:cubicBezTo>
                <a:lnTo>
                  <a:pt x="47" y="2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73" name="矩形 23"/>
          <p:cNvSpPr>
            <a:spLocks noChangeArrowheads="1"/>
          </p:cNvSpPr>
          <p:nvPr/>
        </p:nvSpPr>
        <p:spPr bwMode="auto">
          <a:xfrm>
            <a:off x="1204914" y="3009900"/>
            <a:ext cx="2640012"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a:solidFill>
                  <a:schemeClr val="bg1"/>
                </a:solidFill>
              </a:rPr>
              <a:t>Vestibulum ante ipsum primis in faucibus orci luctus et ultrices posuere cubilia Curae; Donec velit neque, auctor sit amet aliquam vel, ullamcorper sit amet ligula.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482" name="矩形 5"/>
          <p:cNvSpPr>
            <a:spLocks noChangeArrowheads="1"/>
          </p:cNvSpPr>
          <p:nvPr/>
        </p:nvSpPr>
        <p:spPr bwMode="auto">
          <a:xfrm>
            <a:off x="0" y="6200777"/>
            <a:ext cx="12192000" cy="657225"/>
          </a:xfrm>
          <a:prstGeom prst="rect">
            <a:avLst/>
          </a:prstGeom>
          <a:gradFill rotWithShape="1">
            <a:gsLst>
              <a:gs pos="0">
                <a:srgbClr val="4F4C3F"/>
              </a:gs>
              <a:gs pos="53999">
                <a:srgbClr val="6D695C"/>
              </a:gs>
              <a:gs pos="100000">
                <a:srgbClr val="6D695C"/>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0483" name="标题 3"/>
          <p:cNvSpPr>
            <a:spLocks noGrp="1" noChangeArrowheads="1"/>
          </p:cNvSpPr>
          <p:nvPr>
            <p:ph type="title"/>
          </p:nvPr>
        </p:nvSpPr>
        <p:spPr>
          <a:xfrm>
            <a:off x="838201" y="365127"/>
            <a:ext cx="5467351" cy="1325563"/>
          </a:xfrm>
        </p:spPr>
        <p:txBody>
          <a:bodyPr anchor="b"/>
          <a:lstStyle/>
          <a:p>
            <a:pPr eaLnBrk="1" hangingPunct="1"/>
            <a:r>
              <a:rPr lang="en-US" altLang="zh-CN" sz="3200" b="1" dirty="0" smtClean="0">
                <a:solidFill>
                  <a:srgbClr val="FD7400"/>
                </a:solidFill>
              </a:rPr>
              <a:t>About us</a:t>
            </a:r>
            <a:r>
              <a:rPr lang="zh-CN" altLang="en-US" sz="3200" dirty="0" smtClean="0"/>
              <a:t/>
            </a:r>
            <a:br>
              <a:rPr lang="zh-CN" altLang="en-US" sz="3200" dirty="0" smtClean="0"/>
            </a:br>
            <a:endParaRPr lang="zh-CN" altLang="en-US" sz="1400" b="1" dirty="0" smtClean="0">
              <a:solidFill>
                <a:schemeClr val="bg1"/>
              </a:solidFill>
            </a:endParaRPr>
          </a:p>
        </p:txBody>
      </p:sp>
      <p:sp>
        <p:nvSpPr>
          <p:cNvPr id="20484" name="文本占位符 4"/>
          <p:cNvSpPr>
            <a:spLocks noGrp="1" noChangeArrowheads="1"/>
          </p:cNvSpPr>
          <p:nvPr>
            <p:ph sz="quarter" idx="4294967295"/>
          </p:nvPr>
        </p:nvSpPr>
        <p:spPr>
          <a:xfrm>
            <a:off x="66865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Home</a:t>
            </a:r>
            <a:endParaRPr lang="zh-CN" altLang="en-US" sz="1200" b="1" smtClean="0">
              <a:solidFill>
                <a:schemeClr val="bg1"/>
              </a:solidFill>
            </a:endParaRPr>
          </a:p>
        </p:txBody>
      </p:sp>
      <p:sp>
        <p:nvSpPr>
          <p:cNvPr id="20485" name="文本占位符 5"/>
          <p:cNvSpPr>
            <a:spLocks noGrp="1" noChangeArrowheads="1"/>
          </p:cNvSpPr>
          <p:nvPr>
            <p:ph sz="quarter" idx="4294967295"/>
          </p:nvPr>
        </p:nvSpPr>
        <p:spPr>
          <a:xfrm>
            <a:off x="7427913" y="1163638"/>
            <a:ext cx="781051" cy="347662"/>
          </a:xfrm>
        </p:spPr>
        <p:txBody>
          <a:bodyPr anchor="ctr"/>
          <a:lstStyle/>
          <a:p>
            <a:pPr marL="0" indent="0" algn="ctr" eaLnBrk="1" hangingPunct="1">
              <a:buFont typeface="Arial" panose="020B0604020202020204" pitchFamily="34" charset="0"/>
              <a:buNone/>
            </a:pPr>
            <a:r>
              <a:rPr lang="en-US" altLang="zh-CN" sz="1200" b="1" smtClean="0">
                <a:solidFill>
                  <a:srgbClr val="FD7400"/>
                </a:solidFill>
              </a:rPr>
              <a:t>About us</a:t>
            </a:r>
            <a:endParaRPr lang="zh-CN" altLang="en-US" sz="1200" b="1" smtClean="0">
              <a:solidFill>
                <a:srgbClr val="FD7400"/>
              </a:solidFill>
            </a:endParaRPr>
          </a:p>
        </p:txBody>
      </p:sp>
      <p:sp>
        <p:nvSpPr>
          <p:cNvPr id="20486" name="文本占位符 6"/>
          <p:cNvSpPr>
            <a:spLocks noGrp="1" noChangeArrowheads="1"/>
          </p:cNvSpPr>
          <p:nvPr>
            <p:ph sz="quarter" idx="4294967295"/>
          </p:nvPr>
        </p:nvSpPr>
        <p:spPr>
          <a:xfrm>
            <a:off x="82486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Team</a:t>
            </a:r>
            <a:endParaRPr lang="zh-CN" altLang="en-US" sz="1200" b="1" smtClean="0">
              <a:solidFill>
                <a:schemeClr val="bg1"/>
              </a:solidFill>
            </a:endParaRPr>
          </a:p>
        </p:txBody>
      </p:sp>
      <p:sp>
        <p:nvSpPr>
          <p:cNvPr id="20487" name="文本占位符 7"/>
          <p:cNvSpPr>
            <a:spLocks noGrp="1" noChangeArrowheads="1"/>
          </p:cNvSpPr>
          <p:nvPr>
            <p:ph sz="quarter" idx="4294967295"/>
          </p:nvPr>
        </p:nvSpPr>
        <p:spPr>
          <a:xfrm>
            <a:off x="9031288"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Work</a:t>
            </a:r>
            <a:endParaRPr lang="zh-CN" altLang="en-US" sz="1200" b="1" smtClean="0">
              <a:solidFill>
                <a:schemeClr val="bg1"/>
              </a:solidFill>
            </a:endParaRPr>
          </a:p>
        </p:txBody>
      </p:sp>
      <p:sp>
        <p:nvSpPr>
          <p:cNvPr id="20488" name="文本占位符 8"/>
          <p:cNvSpPr>
            <a:spLocks noGrp="1" noChangeArrowheads="1"/>
          </p:cNvSpPr>
          <p:nvPr>
            <p:ph sz="quarter" idx="4294967295"/>
          </p:nvPr>
        </p:nvSpPr>
        <p:spPr>
          <a:xfrm>
            <a:off x="9812337"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Data</a:t>
            </a:r>
            <a:endParaRPr lang="zh-CN" altLang="en-US" sz="1200" b="1" smtClean="0">
              <a:solidFill>
                <a:schemeClr val="bg1"/>
              </a:solidFill>
            </a:endParaRPr>
          </a:p>
        </p:txBody>
      </p:sp>
      <p:sp>
        <p:nvSpPr>
          <p:cNvPr id="20489" name="文本占位符 13"/>
          <p:cNvSpPr>
            <a:spLocks noGrp="1" noChangeArrowheads="1"/>
          </p:cNvSpPr>
          <p:nvPr>
            <p:ph sz="quarter" idx="4294967295"/>
          </p:nvPr>
        </p:nvSpPr>
        <p:spPr>
          <a:xfrm>
            <a:off x="10583863" y="1162052"/>
            <a:ext cx="741363" cy="347663"/>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Others</a:t>
            </a:r>
            <a:endParaRPr lang="zh-CN" altLang="en-US" sz="1200" b="1" smtClean="0">
              <a:solidFill>
                <a:schemeClr val="bg1"/>
              </a:solidFill>
            </a:endParaRPr>
          </a:p>
        </p:txBody>
      </p:sp>
      <p:pic>
        <p:nvPicPr>
          <p:cNvPr id="20490" name="图片 1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475413" y="1933575"/>
            <a:ext cx="4730751" cy="412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491" name="Group 11"/>
          <p:cNvGrpSpPr>
            <a:grpSpLocks/>
          </p:cNvGrpSpPr>
          <p:nvPr/>
        </p:nvGrpSpPr>
        <p:grpSpPr bwMode="auto">
          <a:xfrm>
            <a:off x="839789" y="2128838"/>
            <a:ext cx="3943351" cy="614362"/>
            <a:chOff x="0" y="0"/>
            <a:chExt cx="3943228" cy="614157"/>
          </a:xfrm>
        </p:grpSpPr>
        <p:sp>
          <p:nvSpPr>
            <p:cNvPr id="20501" name="矩形 26"/>
            <p:cNvSpPr>
              <a:spLocks noChangeArrowheads="1"/>
            </p:cNvSpPr>
            <p:nvPr/>
          </p:nvSpPr>
          <p:spPr bwMode="auto">
            <a:xfrm>
              <a:off x="1" y="0"/>
              <a:ext cx="3943227" cy="614157"/>
            </a:xfrm>
            <a:prstGeom prst="rect">
              <a:avLst/>
            </a:prstGeom>
            <a:solidFill>
              <a:srgbClr val="F2F2F2"/>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0502" name="矩形 27"/>
            <p:cNvSpPr>
              <a:spLocks noChangeArrowheads="1"/>
            </p:cNvSpPr>
            <p:nvPr/>
          </p:nvSpPr>
          <p:spPr bwMode="auto">
            <a:xfrm>
              <a:off x="0" y="0"/>
              <a:ext cx="1576841" cy="614157"/>
            </a:xfrm>
            <a:prstGeom prst="rect">
              <a:avLst/>
            </a:prstGeom>
            <a:solidFill>
              <a:srgbClr val="FD740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grpSp>
      <p:sp>
        <p:nvSpPr>
          <p:cNvPr id="20492" name="矩形 29"/>
          <p:cNvSpPr>
            <a:spLocks noChangeArrowheads="1"/>
          </p:cNvSpPr>
          <p:nvPr/>
        </p:nvSpPr>
        <p:spPr bwMode="auto">
          <a:xfrm>
            <a:off x="1465264" y="4625977"/>
            <a:ext cx="35427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a:solidFill>
                  <a:srgbClr val="D2CDB0"/>
                </a:solidFill>
              </a:rPr>
              <a:t>Mauris blandit aliquet elit, eget tincidunt nibh</a:t>
            </a:r>
            <a:endParaRPr lang="zh-CN" altLang="en-US" sz="1400">
              <a:solidFill>
                <a:srgbClr val="D2CDB0"/>
              </a:solidFill>
            </a:endParaRPr>
          </a:p>
        </p:txBody>
      </p:sp>
      <p:sp>
        <p:nvSpPr>
          <p:cNvPr id="20493" name="椭圆 30"/>
          <p:cNvSpPr>
            <a:spLocks noChangeArrowheads="1"/>
          </p:cNvSpPr>
          <p:nvPr/>
        </p:nvSpPr>
        <p:spPr bwMode="auto">
          <a:xfrm>
            <a:off x="1371600" y="4772025"/>
            <a:ext cx="74613" cy="76200"/>
          </a:xfrm>
          <a:prstGeom prst="ellipse">
            <a:avLst/>
          </a:prstGeom>
          <a:solidFill>
            <a:srgbClr val="FD7400"/>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400">
              <a:solidFill>
                <a:srgbClr val="D2CDB0"/>
              </a:solidFill>
              <a:latin typeface="Arial" panose="020B0604020202020204" pitchFamily="34" charset="0"/>
              <a:ea typeface="宋体" panose="02010600030101010101" pitchFamily="2" charset="-122"/>
            </a:endParaRPr>
          </a:p>
        </p:txBody>
      </p:sp>
      <p:sp>
        <p:nvSpPr>
          <p:cNvPr id="20494" name="矩形 31"/>
          <p:cNvSpPr>
            <a:spLocks noChangeArrowheads="1"/>
          </p:cNvSpPr>
          <p:nvPr/>
        </p:nvSpPr>
        <p:spPr bwMode="auto">
          <a:xfrm>
            <a:off x="1465264" y="4921252"/>
            <a:ext cx="35427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a:solidFill>
                  <a:srgbClr val="D2CDB0"/>
                </a:solidFill>
              </a:rPr>
              <a:t>Mauris blandit aliquet elit, eget tincidunt nibh</a:t>
            </a:r>
            <a:endParaRPr lang="zh-CN" altLang="en-US" sz="1400">
              <a:solidFill>
                <a:srgbClr val="D2CDB0"/>
              </a:solidFill>
            </a:endParaRPr>
          </a:p>
        </p:txBody>
      </p:sp>
      <p:sp>
        <p:nvSpPr>
          <p:cNvPr id="20495" name="椭圆 32"/>
          <p:cNvSpPr>
            <a:spLocks noChangeArrowheads="1"/>
          </p:cNvSpPr>
          <p:nvPr/>
        </p:nvSpPr>
        <p:spPr bwMode="auto">
          <a:xfrm>
            <a:off x="1371600" y="5067300"/>
            <a:ext cx="74613" cy="76200"/>
          </a:xfrm>
          <a:prstGeom prst="ellipse">
            <a:avLst/>
          </a:prstGeom>
          <a:solidFill>
            <a:srgbClr val="FD7400"/>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400">
              <a:solidFill>
                <a:srgbClr val="D2CDB0"/>
              </a:solidFill>
              <a:latin typeface="Arial" panose="020B0604020202020204" pitchFamily="34" charset="0"/>
              <a:ea typeface="宋体" panose="02010600030101010101" pitchFamily="2" charset="-122"/>
            </a:endParaRPr>
          </a:p>
        </p:txBody>
      </p:sp>
      <p:sp>
        <p:nvSpPr>
          <p:cNvPr id="20496" name="矩形 33"/>
          <p:cNvSpPr>
            <a:spLocks noChangeArrowheads="1"/>
          </p:cNvSpPr>
          <p:nvPr/>
        </p:nvSpPr>
        <p:spPr bwMode="auto">
          <a:xfrm>
            <a:off x="1465264" y="5216527"/>
            <a:ext cx="35427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a:solidFill>
                  <a:srgbClr val="D2CDB0"/>
                </a:solidFill>
              </a:rPr>
              <a:t>Mauris blandit aliquet elit, eget tincidunt nibh</a:t>
            </a:r>
            <a:endParaRPr lang="zh-CN" altLang="en-US" sz="1400">
              <a:solidFill>
                <a:srgbClr val="D2CDB0"/>
              </a:solidFill>
            </a:endParaRPr>
          </a:p>
        </p:txBody>
      </p:sp>
      <p:sp>
        <p:nvSpPr>
          <p:cNvPr id="20497" name="椭圆 34"/>
          <p:cNvSpPr>
            <a:spLocks noChangeArrowheads="1"/>
          </p:cNvSpPr>
          <p:nvPr/>
        </p:nvSpPr>
        <p:spPr bwMode="auto">
          <a:xfrm>
            <a:off x="1371600" y="5362575"/>
            <a:ext cx="74613" cy="76200"/>
          </a:xfrm>
          <a:prstGeom prst="ellipse">
            <a:avLst/>
          </a:prstGeom>
          <a:solidFill>
            <a:srgbClr val="FD7400"/>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400">
              <a:solidFill>
                <a:srgbClr val="D2CDB0"/>
              </a:solidFill>
              <a:latin typeface="Arial" panose="020B0604020202020204" pitchFamily="34" charset="0"/>
              <a:ea typeface="宋体" panose="02010600030101010101" pitchFamily="2" charset="-122"/>
            </a:endParaRPr>
          </a:p>
        </p:txBody>
      </p:sp>
      <p:sp>
        <p:nvSpPr>
          <p:cNvPr id="20498" name="矩形 35"/>
          <p:cNvSpPr>
            <a:spLocks noChangeArrowheads="1"/>
          </p:cNvSpPr>
          <p:nvPr/>
        </p:nvSpPr>
        <p:spPr bwMode="auto">
          <a:xfrm>
            <a:off x="1465264" y="5524502"/>
            <a:ext cx="35427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a:solidFill>
                  <a:srgbClr val="D2CDB0"/>
                </a:solidFill>
              </a:rPr>
              <a:t>Mauris blandit aliquet elit, eget tincidunt nibh</a:t>
            </a:r>
            <a:endParaRPr lang="zh-CN" altLang="en-US" sz="1400">
              <a:solidFill>
                <a:srgbClr val="D2CDB0"/>
              </a:solidFill>
            </a:endParaRPr>
          </a:p>
        </p:txBody>
      </p:sp>
      <p:sp>
        <p:nvSpPr>
          <p:cNvPr id="20499" name="椭圆 36"/>
          <p:cNvSpPr>
            <a:spLocks noChangeArrowheads="1"/>
          </p:cNvSpPr>
          <p:nvPr/>
        </p:nvSpPr>
        <p:spPr bwMode="auto">
          <a:xfrm>
            <a:off x="1371600" y="5645152"/>
            <a:ext cx="74613" cy="74613"/>
          </a:xfrm>
          <a:prstGeom prst="ellipse">
            <a:avLst/>
          </a:prstGeom>
          <a:solidFill>
            <a:srgbClr val="FD7400"/>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400">
              <a:solidFill>
                <a:srgbClr val="D2CDB0"/>
              </a:solidFill>
              <a:latin typeface="Arial" panose="020B0604020202020204" pitchFamily="34" charset="0"/>
              <a:ea typeface="宋体" panose="02010600030101010101" pitchFamily="2" charset="-122"/>
            </a:endParaRPr>
          </a:p>
        </p:txBody>
      </p:sp>
      <p:sp>
        <p:nvSpPr>
          <p:cNvPr id="20500" name="矩形 37"/>
          <p:cNvSpPr>
            <a:spLocks noChangeArrowheads="1"/>
          </p:cNvSpPr>
          <p:nvPr/>
        </p:nvSpPr>
        <p:spPr bwMode="auto">
          <a:xfrm>
            <a:off x="873125" y="2128839"/>
            <a:ext cx="379725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3200" b="1">
                <a:solidFill>
                  <a:srgbClr val="000000"/>
                </a:solidFill>
              </a:rPr>
              <a:t>MAURIS </a:t>
            </a:r>
            <a:r>
              <a:rPr lang="en-US" altLang="zh-CN" sz="3200" b="1">
                <a:solidFill>
                  <a:srgbClr val="FD7400"/>
                </a:solidFill>
              </a:rPr>
              <a:t>BLANDIT ALI</a:t>
            </a:r>
            <a:endParaRPr lang="zh-CN" altLang="en-US" sz="3200" b="1">
              <a:solidFill>
                <a:srgbClr val="FD74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图片 6"/>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矩形 7"/>
          <p:cNvSpPr>
            <a:spLocks noChangeArrowheads="1"/>
          </p:cNvSpPr>
          <p:nvPr/>
        </p:nvSpPr>
        <p:spPr bwMode="auto">
          <a:xfrm>
            <a:off x="0" y="0"/>
            <a:ext cx="12192000" cy="6858000"/>
          </a:xfrm>
          <a:prstGeom prst="rect">
            <a:avLst/>
          </a:prstGeom>
          <a:solidFill>
            <a:srgbClr val="000000">
              <a:alpha val="79999"/>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1508" name="矩形 26"/>
          <p:cNvSpPr>
            <a:spLocks noChangeArrowheads="1"/>
          </p:cNvSpPr>
          <p:nvPr/>
        </p:nvSpPr>
        <p:spPr bwMode="auto">
          <a:xfrm>
            <a:off x="0" y="1808163"/>
            <a:ext cx="12192000" cy="4127500"/>
          </a:xfrm>
          <a:prstGeom prst="rect">
            <a:avLst/>
          </a:prstGeom>
          <a:solidFill>
            <a:srgbClr val="FFFFFF">
              <a:alpha val="29803"/>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1509" name="Freeform 13"/>
          <p:cNvSpPr>
            <a:spLocks noEditPoints="1" noChangeArrowheads="1"/>
          </p:cNvSpPr>
          <p:nvPr/>
        </p:nvSpPr>
        <p:spPr bwMode="auto">
          <a:xfrm>
            <a:off x="5718176" y="3811590"/>
            <a:ext cx="1355725" cy="2124075"/>
          </a:xfrm>
          <a:custGeom>
            <a:avLst/>
            <a:gdLst>
              <a:gd name="T0" fmla="*/ 2147483646 w 203"/>
              <a:gd name="T1" fmla="*/ 2147483646 h 320"/>
              <a:gd name="T2" fmla="*/ 2147483646 w 203"/>
              <a:gd name="T3" fmla="*/ 2147483646 h 320"/>
              <a:gd name="T4" fmla="*/ 2147483646 w 203"/>
              <a:gd name="T5" fmla="*/ 2147483646 h 320"/>
              <a:gd name="T6" fmla="*/ 2147483646 w 203"/>
              <a:gd name="T7" fmla="*/ 2147483646 h 320"/>
              <a:gd name="T8" fmla="*/ 2147483646 w 203"/>
              <a:gd name="T9" fmla="*/ 2147483646 h 320"/>
              <a:gd name="T10" fmla="*/ 2147483646 w 203"/>
              <a:gd name="T11" fmla="*/ 2147483646 h 320"/>
              <a:gd name="T12" fmla="*/ 2147483646 w 203"/>
              <a:gd name="T13" fmla="*/ 2147483646 h 320"/>
              <a:gd name="T14" fmla="*/ 2147483646 w 203"/>
              <a:gd name="T15" fmla="*/ 2147483646 h 320"/>
              <a:gd name="T16" fmla="*/ 2147483646 w 203"/>
              <a:gd name="T17" fmla="*/ 2147483646 h 320"/>
              <a:gd name="T18" fmla="*/ 2147483646 w 203"/>
              <a:gd name="T19" fmla="*/ 2147483646 h 320"/>
              <a:gd name="T20" fmla="*/ 2147483646 w 203"/>
              <a:gd name="T21" fmla="*/ 2147483646 h 320"/>
              <a:gd name="T22" fmla="*/ 2147483646 w 203"/>
              <a:gd name="T23" fmla="*/ 2147483646 h 320"/>
              <a:gd name="T24" fmla="*/ 0 w 203"/>
              <a:gd name="T25" fmla="*/ 2147483646 h 320"/>
              <a:gd name="T26" fmla="*/ 2147483646 w 203"/>
              <a:gd name="T27" fmla="*/ 2147483646 h 320"/>
              <a:gd name="T28" fmla="*/ 2147483646 w 203"/>
              <a:gd name="T29" fmla="*/ 2147483646 h 320"/>
              <a:gd name="T30" fmla="*/ 2147483646 w 203"/>
              <a:gd name="T31" fmla="*/ 2147483646 h 320"/>
              <a:gd name="T32" fmla="*/ 2147483646 w 203"/>
              <a:gd name="T33" fmla="*/ 2147483646 h 320"/>
              <a:gd name="T34" fmla="*/ 2147483646 w 203"/>
              <a:gd name="T35" fmla="*/ 2147483646 h 320"/>
              <a:gd name="T36" fmla="*/ 2147483646 w 203"/>
              <a:gd name="T37" fmla="*/ 2147483646 h 320"/>
              <a:gd name="T38" fmla="*/ 2147483646 w 203"/>
              <a:gd name="T39" fmla="*/ 2147483646 h 320"/>
              <a:gd name="T40" fmla="*/ 2147483646 w 203"/>
              <a:gd name="T41" fmla="*/ 2147483646 h 320"/>
              <a:gd name="T42" fmla="*/ 2147483646 w 203"/>
              <a:gd name="T43" fmla="*/ 2147483646 h 320"/>
              <a:gd name="T44" fmla="*/ 2147483646 w 203"/>
              <a:gd name="T45" fmla="*/ 2147483646 h 320"/>
              <a:gd name="T46" fmla="*/ 2147483646 w 203"/>
              <a:gd name="T47" fmla="*/ 2147483646 h 320"/>
              <a:gd name="T48" fmla="*/ 2147483646 w 203"/>
              <a:gd name="T49" fmla="*/ 2147483646 h 320"/>
              <a:gd name="T50" fmla="*/ 2147483646 w 203"/>
              <a:gd name="T51" fmla="*/ 2147483646 h 320"/>
              <a:gd name="T52" fmla="*/ 2147483646 w 203"/>
              <a:gd name="T53" fmla="*/ 2147483646 h 320"/>
              <a:gd name="T54" fmla="*/ 2147483646 w 203"/>
              <a:gd name="T55" fmla="*/ 2147483646 h 320"/>
              <a:gd name="T56" fmla="*/ 2147483646 w 203"/>
              <a:gd name="T57" fmla="*/ 2147483646 h 320"/>
              <a:gd name="T58" fmla="*/ 2147483646 w 203"/>
              <a:gd name="T59" fmla="*/ 2147483646 h 320"/>
              <a:gd name="T60" fmla="*/ 2147483646 w 203"/>
              <a:gd name="T61" fmla="*/ 2147483646 h 320"/>
              <a:gd name="T62" fmla="*/ 2147483646 w 203"/>
              <a:gd name="T63" fmla="*/ 2147483646 h 320"/>
              <a:gd name="T64" fmla="*/ 2147483646 w 203"/>
              <a:gd name="T65" fmla="*/ 2147483646 h 320"/>
              <a:gd name="T66" fmla="*/ 2147483646 w 203"/>
              <a:gd name="T67" fmla="*/ 2147483646 h 320"/>
              <a:gd name="T68" fmla="*/ 2147483646 w 203"/>
              <a:gd name="T69" fmla="*/ 2147483646 h 320"/>
              <a:gd name="T70" fmla="*/ 2147483646 w 203"/>
              <a:gd name="T71" fmla="*/ 2147483646 h 320"/>
              <a:gd name="T72" fmla="*/ 2147483646 w 203"/>
              <a:gd name="T73" fmla="*/ 2147483646 h 320"/>
              <a:gd name="T74" fmla="*/ 2147483646 w 203"/>
              <a:gd name="T75" fmla="*/ 2147483646 h 320"/>
              <a:gd name="T76" fmla="*/ 2147483646 w 203"/>
              <a:gd name="T77" fmla="*/ 2147483646 h 320"/>
              <a:gd name="T78" fmla="*/ 2147483646 w 203"/>
              <a:gd name="T79" fmla="*/ 2147483646 h 320"/>
              <a:gd name="T80" fmla="*/ 2147483646 w 203"/>
              <a:gd name="T81" fmla="*/ 2147483646 h 320"/>
              <a:gd name="T82" fmla="*/ 2147483646 w 203"/>
              <a:gd name="T83" fmla="*/ 2147483646 h 320"/>
              <a:gd name="T84" fmla="*/ 2147483646 w 203"/>
              <a:gd name="T85" fmla="*/ 2147483646 h 320"/>
              <a:gd name="T86" fmla="*/ 2147483646 w 203"/>
              <a:gd name="T87" fmla="*/ 2147483646 h 320"/>
              <a:gd name="T88" fmla="*/ 2147483646 w 203"/>
              <a:gd name="T89" fmla="*/ 2147483646 h 320"/>
              <a:gd name="T90" fmla="*/ 2147483646 w 203"/>
              <a:gd name="T91" fmla="*/ 2147483646 h 320"/>
              <a:gd name="T92" fmla="*/ 2147483646 w 203"/>
              <a:gd name="T93" fmla="*/ 2147483646 h 320"/>
              <a:gd name="T94" fmla="*/ 2147483646 w 203"/>
              <a:gd name="T95" fmla="*/ 2147483646 h 320"/>
              <a:gd name="T96" fmla="*/ 2147483646 w 203"/>
              <a:gd name="T97" fmla="*/ 2147483646 h 320"/>
              <a:gd name="T98" fmla="*/ 2147483646 w 203"/>
              <a:gd name="T99" fmla="*/ 2147483646 h 320"/>
              <a:gd name="T100" fmla="*/ 2147483646 w 203"/>
              <a:gd name="T101" fmla="*/ 2147483646 h 32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03" h="320">
                <a:moveTo>
                  <a:pt x="117" y="115"/>
                </a:moveTo>
                <a:cubicBezTo>
                  <a:pt x="125" y="107"/>
                  <a:pt x="129" y="96"/>
                  <a:pt x="129" y="84"/>
                </a:cubicBezTo>
                <a:cubicBezTo>
                  <a:pt x="129" y="60"/>
                  <a:pt x="109" y="40"/>
                  <a:pt x="84" y="40"/>
                </a:cubicBezTo>
                <a:cubicBezTo>
                  <a:pt x="60" y="40"/>
                  <a:pt x="40" y="60"/>
                  <a:pt x="40" y="84"/>
                </a:cubicBezTo>
                <a:cubicBezTo>
                  <a:pt x="40" y="96"/>
                  <a:pt x="44" y="107"/>
                  <a:pt x="52" y="115"/>
                </a:cubicBezTo>
                <a:cubicBezTo>
                  <a:pt x="54" y="117"/>
                  <a:pt x="53" y="119"/>
                  <a:pt x="52" y="121"/>
                </a:cubicBezTo>
                <a:cubicBezTo>
                  <a:pt x="51" y="121"/>
                  <a:pt x="50" y="122"/>
                  <a:pt x="49" y="122"/>
                </a:cubicBezTo>
                <a:cubicBezTo>
                  <a:pt x="48" y="122"/>
                  <a:pt x="47" y="121"/>
                  <a:pt x="47" y="121"/>
                </a:cubicBezTo>
                <a:cubicBezTo>
                  <a:pt x="37" y="111"/>
                  <a:pt x="32" y="98"/>
                  <a:pt x="32" y="84"/>
                </a:cubicBezTo>
                <a:cubicBezTo>
                  <a:pt x="32" y="56"/>
                  <a:pt x="56" y="32"/>
                  <a:pt x="84" y="32"/>
                </a:cubicBezTo>
                <a:cubicBezTo>
                  <a:pt x="113" y="32"/>
                  <a:pt x="137" y="56"/>
                  <a:pt x="137" y="84"/>
                </a:cubicBezTo>
                <a:cubicBezTo>
                  <a:pt x="137" y="98"/>
                  <a:pt x="131" y="111"/>
                  <a:pt x="122" y="121"/>
                </a:cubicBezTo>
                <a:cubicBezTo>
                  <a:pt x="121" y="122"/>
                  <a:pt x="118" y="122"/>
                  <a:pt x="117" y="121"/>
                </a:cubicBezTo>
                <a:cubicBezTo>
                  <a:pt x="115" y="119"/>
                  <a:pt x="115" y="117"/>
                  <a:pt x="117" y="115"/>
                </a:cubicBezTo>
                <a:close/>
                <a:moveTo>
                  <a:pt x="29" y="144"/>
                </a:moveTo>
                <a:cubicBezTo>
                  <a:pt x="31" y="142"/>
                  <a:pt x="31" y="140"/>
                  <a:pt x="29" y="138"/>
                </a:cubicBezTo>
                <a:cubicBezTo>
                  <a:pt x="15" y="124"/>
                  <a:pt x="7" y="105"/>
                  <a:pt x="7" y="84"/>
                </a:cubicBezTo>
                <a:cubicBezTo>
                  <a:pt x="7" y="42"/>
                  <a:pt x="42" y="7"/>
                  <a:pt x="84" y="7"/>
                </a:cubicBezTo>
                <a:cubicBezTo>
                  <a:pt x="127" y="7"/>
                  <a:pt x="161" y="42"/>
                  <a:pt x="161" y="84"/>
                </a:cubicBezTo>
                <a:cubicBezTo>
                  <a:pt x="161" y="105"/>
                  <a:pt x="154" y="124"/>
                  <a:pt x="139" y="138"/>
                </a:cubicBezTo>
                <a:cubicBezTo>
                  <a:pt x="138" y="140"/>
                  <a:pt x="138" y="142"/>
                  <a:pt x="140" y="144"/>
                </a:cubicBezTo>
                <a:cubicBezTo>
                  <a:pt x="140" y="144"/>
                  <a:pt x="141" y="145"/>
                  <a:pt x="142" y="145"/>
                </a:cubicBezTo>
                <a:cubicBezTo>
                  <a:pt x="143" y="145"/>
                  <a:pt x="144" y="144"/>
                  <a:pt x="145" y="144"/>
                </a:cubicBezTo>
                <a:cubicBezTo>
                  <a:pt x="160" y="128"/>
                  <a:pt x="169" y="107"/>
                  <a:pt x="169" y="84"/>
                </a:cubicBezTo>
                <a:cubicBezTo>
                  <a:pt x="169" y="38"/>
                  <a:pt x="131" y="0"/>
                  <a:pt x="84" y="0"/>
                </a:cubicBezTo>
                <a:cubicBezTo>
                  <a:pt x="38" y="0"/>
                  <a:pt x="0" y="38"/>
                  <a:pt x="0" y="84"/>
                </a:cubicBezTo>
                <a:cubicBezTo>
                  <a:pt x="0" y="107"/>
                  <a:pt x="8" y="128"/>
                  <a:pt x="24" y="144"/>
                </a:cubicBezTo>
                <a:cubicBezTo>
                  <a:pt x="25" y="145"/>
                  <a:pt x="28" y="145"/>
                  <a:pt x="29" y="144"/>
                </a:cubicBezTo>
                <a:close/>
                <a:moveTo>
                  <a:pt x="185" y="304"/>
                </a:moveTo>
                <a:cubicBezTo>
                  <a:pt x="181" y="318"/>
                  <a:pt x="181" y="318"/>
                  <a:pt x="181" y="318"/>
                </a:cubicBezTo>
                <a:cubicBezTo>
                  <a:pt x="180" y="319"/>
                  <a:pt x="179" y="320"/>
                  <a:pt x="177" y="320"/>
                </a:cubicBezTo>
                <a:cubicBezTo>
                  <a:pt x="177" y="320"/>
                  <a:pt x="177" y="320"/>
                  <a:pt x="177" y="320"/>
                </a:cubicBezTo>
                <a:cubicBezTo>
                  <a:pt x="97" y="320"/>
                  <a:pt x="97" y="320"/>
                  <a:pt x="97" y="320"/>
                </a:cubicBezTo>
                <a:cubicBezTo>
                  <a:pt x="96" y="320"/>
                  <a:pt x="94" y="319"/>
                  <a:pt x="94" y="318"/>
                </a:cubicBezTo>
                <a:cubicBezTo>
                  <a:pt x="93" y="316"/>
                  <a:pt x="94" y="315"/>
                  <a:pt x="95" y="313"/>
                </a:cubicBezTo>
                <a:cubicBezTo>
                  <a:pt x="95" y="313"/>
                  <a:pt x="95" y="313"/>
                  <a:pt x="95" y="311"/>
                </a:cubicBezTo>
                <a:cubicBezTo>
                  <a:pt x="95" y="310"/>
                  <a:pt x="95" y="308"/>
                  <a:pt x="90" y="304"/>
                </a:cubicBezTo>
                <a:cubicBezTo>
                  <a:pt x="88" y="302"/>
                  <a:pt x="57" y="272"/>
                  <a:pt x="44" y="249"/>
                </a:cubicBezTo>
                <a:cubicBezTo>
                  <a:pt x="40" y="244"/>
                  <a:pt x="13" y="205"/>
                  <a:pt x="19" y="188"/>
                </a:cubicBezTo>
                <a:cubicBezTo>
                  <a:pt x="21" y="183"/>
                  <a:pt x="24" y="181"/>
                  <a:pt x="29" y="180"/>
                </a:cubicBezTo>
                <a:cubicBezTo>
                  <a:pt x="31" y="179"/>
                  <a:pt x="33" y="179"/>
                  <a:pt x="35" y="179"/>
                </a:cubicBezTo>
                <a:cubicBezTo>
                  <a:pt x="47" y="179"/>
                  <a:pt x="56" y="190"/>
                  <a:pt x="62" y="199"/>
                </a:cubicBezTo>
                <a:cubicBezTo>
                  <a:pt x="64" y="201"/>
                  <a:pt x="65" y="203"/>
                  <a:pt x="67" y="205"/>
                </a:cubicBezTo>
                <a:cubicBezTo>
                  <a:pt x="67" y="202"/>
                  <a:pt x="68" y="196"/>
                  <a:pt x="68" y="183"/>
                </a:cubicBezTo>
                <a:cubicBezTo>
                  <a:pt x="68" y="183"/>
                  <a:pt x="68" y="183"/>
                  <a:pt x="68" y="183"/>
                </a:cubicBezTo>
                <a:cubicBezTo>
                  <a:pt x="68" y="182"/>
                  <a:pt x="70" y="163"/>
                  <a:pt x="70" y="100"/>
                </a:cubicBezTo>
                <a:cubicBezTo>
                  <a:pt x="69" y="100"/>
                  <a:pt x="69" y="99"/>
                  <a:pt x="68" y="99"/>
                </a:cubicBezTo>
                <a:cubicBezTo>
                  <a:pt x="65" y="95"/>
                  <a:pt x="63" y="90"/>
                  <a:pt x="63" y="84"/>
                </a:cubicBezTo>
                <a:cubicBezTo>
                  <a:pt x="63" y="72"/>
                  <a:pt x="72" y="63"/>
                  <a:pt x="84" y="63"/>
                </a:cubicBezTo>
                <a:cubicBezTo>
                  <a:pt x="96" y="63"/>
                  <a:pt x="106" y="72"/>
                  <a:pt x="106" y="84"/>
                </a:cubicBezTo>
                <a:cubicBezTo>
                  <a:pt x="106" y="89"/>
                  <a:pt x="104" y="94"/>
                  <a:pt x="102" y="97"/>
                </a:cubicBezTo>
                <a:cubicBezTo>
                  <a:pt x="102" y="98"/>
                  <a:pt x="102" y="99"/>
                  <a:pt x="102" y="100"/>
                </a:cubicBezTo>
                <a:cubicBezTo>
                  <a:pt x="103" y="107"/>
                  <a:pt x="103" y="117"/>
                  <a:pt x="104" y="127"/>
                </a:cubicBezTo>
                <a:cubicBezTo>
                  <a:pt x="105" y="140"/>
                  <a:pt x="107" y="157"/>
                  <a:pt x="108" y="165"/>
                </a:cubicBezTo>
                <a:cubicBezTo>
                  <a:pt x="111" y="163"/>
                  <a:pt x="116" y="161"/>
                  <a:pt x="121" y="161"/>
                </a:cubicBezTo>
                <a:cubicBezTo>
                  <a:pt x="126" y="161"/>
                  <a:pt x="134" y="164"/>
                  <a:pt x="139" y="173"/>
                </a:cubicBezTo>
                <a:cubicBezTo>
                  <a:pt x="142" y="172"/>
                  <a:pt x="146" y="171"/>
                  <a:pt x="150" y="171"/>
                </a:cubicBezTo>
                <a:cubicBezTo>
                  <a:pt x="156" y="171"/>
                  <a:pt x="165" y="174"/>
                  <a:pt x="170" y="186"/>
                </a:cubicBezTo>
                <a:cubicBezTo>
                  <a:pt x="175" y="187"/>
                  <a:pt x="185" y="190"/>
                  <a:pt x="191" y="198"/>
                </a:cubicBezTo>
                <a:cubicBezTo>
                  <a:pt x="196" y="203"/>
                  <a:pt x="198" y="210"/>
                  <a:pt x="197" y="218"/>
                </a:cubicBezTo>
                <a:cubicBezTo>
                  <a:pt x="198" y="223"/>
                  <a:pt x="203" y="270"/>
                  <a:pt x="185" y="304"/>
                </a:cubicBezTo>
                <a:close/>
                <a:moveTo>
                  <a:pt x="70" y="84"/>
                </a:moveTo>
                <a:cubicBezTo>
                  <a:pt x="70" y="86"/>
                  <a:pt x="70" y="87"/>
                  <a:pt x="71" y="89"/>
                </a:cubicBezTo>
                <a:cubicBezTo>
                  <a:pt x="73" y="75"/>
                  <a:pt x="79" y="72"/>
                  <a:pt x="84" y="72"/>
                </a:cubicBezTo>
                <a:cubicBezTo>
                  <a:pt x="90" y="72"/>
                  <a:pt x="96" y="78"/>
                  <a:pt x="99" y="84"/>
                </a:cubicBezTo>
                <a:cubicBezTo>
                  <a:pt x="98" y="76"/>
                  <a:pt x="92" y="70"/>
                  <a:pt x="84" y="70"/>
                </a:cubicBezTo>
                <a:cubicBezTo>
                  <a:pt x="76" y="70"/>
                  <a:pt x="70" y="77"/>
                  <a:pt x="70" y="84"/>
                </a:cubicBezTo>
                <a:close/>
                <a:moveTo>
                  <a:pt x="190" y="219"/>
                </a:moveTo>
                <a:cubicBezTo>
                  <a:pt x="190" y="219"/>
                  <a:pt x="190" y="218"/>
                  <a:pt x="190" y="218"/>
                </a:cubicBezTo>
                <a:cubicBezTo>
                  <a:pt x="190" y="212"/>
                  <a:pt x="189" y="206"/>
                  <a:pt x="186" y="202"/>
                </a:cubicBezTo>
                <a:cubicBezTo>
                  <a:pt x="179" y="195"/>
                  <a:pt x="167" y="193"/>
                  <a:pt x="167" y="193"/>
                </a:cubicBezTo>
                <a:cubicBezTo>
                  <a:pt x="165" y="193"/>
                  <a:pt x="164" y="192"/>
                  <a:pt x="164" y="191"/>
                </a:cubicBezTo>
                <a:cubicBezTo>
                  <a:pt x="161" y="183"/>
                  <a:pt x="156" y="179"/>
                  <a:pt x="150" y="179"/>
                </a:cubicBezTo>
                <a:cubicBezTo>
                  <a:pt x="144" y="179"/>
                  <a:pt x="139" y="181"/>
                  <a:pt x="139" y="181"/>
                </a:cubicBezTo>
                <a:cubicBezTo>
                  <a:pt x="139" y="182"/>
                  <a:pt x="137" y="182"/>
                  <a:pt x="136" y="182"/>
                </a:cubicBezTo>
                <a:cubicBezTo>
                  <a:pt x="135" y="181"/>
                  <a:pt x="135" y="181"/>
                  <a:pt x="134" y="180"/>
                </a:cubicBezTo>
                <a:cubicBezTo>
                  <a:pt x="131" y="172"/>
                  <a:pt x="127" y="169"/>
                  <a:pt x="121" y="169"/>
                </a:cubicBezTo>
                <a:cubicBezTo>
                  <a:pt x="114" y="169"/>
                  <a:pt x="108" y="174"/>
                  <a:pt x="108" y="174"/>
                </a:cubicBezTo>
                <a:cubicBezTo>
                  <a:pt x="107" y="174"/>
                  <a:pt x="106" y="175"/>
                  <a:pt x="104" y="174"/>
                </a:cubicBezTo>
                <a:cubicBezTo>
                  <a:pt x="101" y="173"/>
                  <a:pt x="101" y="173"/>
                  <a:pt x="97" y="127"/>
                </a:cubicBezTo>
                <a:cubicBezTo>
                  <a:pt x="96" y="117"/>
                  <a:pt x="95" y="105"/>
                  <a:pt x="94" y="97"/>
                </a:cubicBezTo>
                <a:cubicBezTo>
                  <a:pt x="94" y="97"/>
                  <a:pt x="94" y="97"/>
                  <a:pt x="94" y="96"/>
                </a:cubicBezTo>
                <a:cubicBezTo>
                  <a:pt x="94" y="93"/>
                  <a:pt x="93" y="91"/>
                  <a:pt x="93" y="90"/>
                </a:cubicBezTo>
                <a:cubicBezTo>
                  <a:pt x="93" y="90"/>
                  <a:pt x="93" y="89"/>
                  <a:pt x="93" y="89"/>
                </a:cubicBezTo>
                <a:cubicBezTo>
                  <a:pt x="92" y="85"/>
                  <a:pt x="87" y="80"/>
                  <a:pt x="84" y="80"/>
                </a:cubicBezTo>
                <a:cubicBezTo>
                  <a:pt x="81" y="80"/>
                  <a:pt x="79" y="84"/>
                  <a:pt x="78" y="94"/>
                </a:cubicBezTo>
                <a:cubicBezTo>
                  <a:pt x="78" y="159"/>
                  <a:pt x="76" y="181"/>
                  <a:pt x="75" y="183"/>
                </a:cubicBezTo>
                <a:cubicBezTo>
                  <a:pt x="76" y="204"/>
                  <a:pt x="74" y="209"/>
                  <a:pt x="72" y="212"/>
                </a:cubicBezTo>
                <a:cubicBezTo>
                  <a:pt x="70" y="213"/>
                  <a:pt x="69" y="213"/>
                  <a:pt x="68" y="213"/>
                </a:cubicBezTo>
                <a:cubicBezTo>
                  <a:pt x="64" y="213"/>
                  <a:pt x="61" y="209"/>
                  <a:pt x="56" y="203"/>
                </a:cubicBezTo>
                <a:cubicBezTo>
                  <a:pt x="51" y="196"/>
                  <a:pt x="43" y="186"/>
                  <a:pt x="35" y="186"/>
                </a:cubicBezTo>
                <a:cubicBezTo>
                  <a:pt x="34" y="186"/>
                  <a:pt x="32" y="186"/>
                  <a:pt x="31" y="187"/>
                </a:cubicBezTo>
                <a:cubicBezTo>
                  <a:pt x="31" y="187"/>
                  <a:pt x="31" y="187"/>
                  <a:pt x="31" y="187"/>
                </a:cubicBezTo>
                <a:cubicBezTo>
                  <a:pt x="28" y="188"/>
                  <a:pt x="27" y="189"/>
                  <a:pt x="26" y="190"/>
                </a:cubicBezTo>
                <a:cubicBezTo>
                  <a:pt x="22" y="201"/>
                  <a:pt x="39" y="229"/>
                  <a:pt x="50" y="245"/>
                </a:cubicBezTo>
                <a:cubicBezTo>
                  <a:pt x="50" y="245"/>
                  <a:pt x="50" y="245"/>
                  <a:pt x="50" y="245"/>
                </a:cubicBezTo>
                <a:cubicBezTo>
                  <a:pt x="63" y="268"/>
                  <a:pt x="95" y="298"/>
                  <a:pt x="95" y="298"/>
                </a:cubicBezTo>
                <a:cubicBezTo>
                  <a:pt x="100" y="302"/>
                  <a:pt x="103" y="307"/>
                  <a:pt x="103" y="312"/>
                </a:cubicBezTo>
                <a:cubicBezTo>
                  <a:pt x="103" y="312"/>
                  <a:pt x="103" y="312"/>
                  <a:pt x="103" y="313"/>
                </a:cubicBezTo>
                <a:cubicBezTo>
                  <a:pt x="174" y="313"/>
                  <a:pt x="174" y="313"/>
                  <a:pt x="174" y="313"/>
                </a:cubicBezTo>
                <a:cubicBezTo>
                  <a:pt x="178" y="301"/>
                  <a:pt x="178" y="301"/>
                  <a:pt x="178" y="301"/>
                </a:cubicBezTo>
                <a:cubicBezTo>
                  <a:pt x="178" y="301"/>
                  <a:pt x="178" y="301"/>
                  <a:pt x="178" y="301"/>
                </a:cubicBezTo>
                <a:cubicBezTo>
                  <a:pt x="195" y="267"/>
                  <a:pt x="190" y="219"/>
                  <a:pt x="190" y="219"/>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10" name="标题 3"/>
          <p:cNvSpPr>
            <a:spLocks noGrp="1" noChangeArrowheads="1"/>
          </p:cNvSpPr>
          <p:nvPr>
            <p:ph type="title"/>
          </p:nvPr>
        </p:nvSpPr>
        <p:spPr>
          <a:xfrm>
            <a:off x="839788" y="2589215"/>
            <a:ext cx="10520363" cy="814387"/>
          </a:xfrm>
        </p:spPr>
        <p:txBody>
          <a:bodyPr anchor="b"/>
          <a:lstStyle/>
          <a:p>
            <a:pPr algn="ctr" eaLnBrk="1" hangingPunct="1"/>
            <a:r>
              <a:rPr lang="en-US" altLang="zh-CN" sz="3600" b="1" smtClean="0">
                <a:solidFill>
                  <a:srgbClr val="FD7400"/>
                </a:solidFill>
              </a:rPr>
              <a:t>TEAM</a:t>
            </a:r>
            <a:endParaRPr lang="zh-CN" altLang="en-US" sz="3600" b="1" smtClean="0">
              <a:solidFill>
                <a:srgbClr val="FD7400"/>
              </a:solidFill>
            </a:endParaRPr>
          </a:p>
        </p:txBody>
      </p:sp>
      <p:sp>
        <p:nvSpPr>
          <p:cNvPr id="21511" name="文本占位符 4"/>
          <p:cNvSpPr>
            <a:spLocks noGrp="1" noChangeArrowheads="1"/>
          </p:cNvSpPr>
          <p:nvPr>
            <p:ph type="body" idx="4294967295"/>
          </p:nvPr>
        </p:nvSpPr>
        <p:spPr>
          <a:xfrm>
            <a:off x="831852" y="3403600"/>
            <a:ext cx="10512425" cy="1500188"/>
          </a:xfrm>
        </p:spPr>
        <p:txBody>
          <a:bodyPr/>
          <a:lstStyle/>
          <a:p>
            <a:pPr marL="0" indent="0" algn="ctr" eaLnBrk="1" hangingPunct="1">
              <a:buFont typeface="Arial" panose="020B0604020202020204" pitchFamily="34" charset="0"/>
              <a:buNone/>
            </a:pPr>
            <a:r>
              <a:rPr lang="zh-CN" altLang="en-US" sz="1400" smtClean="0">
                <a:solidFill>
                  <a:schemeClr val="bg1"/>
                </a:solidFill>
              </a:rPr>
              <a:t>在这里添加你的副标题 （此章节用于自我介绍或公司情况介绍）</a:t>
            </a:r>
          </a:p>
          <a:p>
            <a:pPr marL="0" indent="0" algn="ctr" eaLnBrk="1" hangingPunct="1">
              <a:buFont typeface="Arial" panose="020B0604020202020204" pitchFamily="34" charset="0"/>
              <a:buNone/>
            </a:pPr>
            <a:endParaRPr lang="zh-CN" altLang="zh-CN" sz="1400" smtClean="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530" name="矩形 5"/>
          <p:cNvSpPr>
            <a:spLocks noChangeArrowheads="1"/>
          </p:cNvSpPr>
          <p:nvPr/>
        </p:nvSpPr>
        <p:spPr bwMode="auto">
          <a:xfrm>
            <a:off x="0" y="6200777"/>
            <a:ext cx="12192000" cy="657225"/>
          </a:xfrm>
          <a:prstGeom prst="rect">
            <a:avLst/>
          </a:prstGeom>
          <a:gradFill rotWithShape="1">
            <a:gsLst>
              <a:gs pos="0">
                <a:srgbClr val="4F4C3F"/>
              </a:gs>
              <a:gs pos="53999">
                <a:srgbClr val="6D695C"/>
              </a:gs>
              <a:gs pos="100000">
                <a:srgbClr val="6D695C"/>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2531" name="标题 3"/>
          <p:cNvSpPr>
            <a:spLocks noGrp="1" noChangeArrowheads="1"/>
          </p:cNvSpPr>
          <p:nvPr>
            <p:ph type="title"/>
          </p:nvPr>
        </p:nvSpPr>
        <p:spPr>
          <a:xfrm>
            <a:off x="838201" y="365127"/>
            <a:ext cx="5467351" cy="1325563"/>
          </a:xfrm>
        </p:spPr>
        <p:txBody>
          <a:bodyPr anchor="b"/>
          <a:lstStyle/>
          <a:p>
            <a:pPr eaLnBrk="1" hangingPunct="1"/>
            <a:r>
              <a:rPr lang="en-US" altLang="zh-CN" sz="3200" b="1" dirty="0" smtClean="0">
                <a:solidFill>
                  <a:srgbClr val="FD7400"/>
                </a:solidFill>
              </a:rPr>
              <a:t>Team</a:t>
            </a:r>
            <a:r>
              <a:rPr lang="zh-CN" altLang="en-US" sz="3200" dirty="0" smtClean="0"/>
              <a:t/>
            </a:r>
            <a:br>
              <a:rPr lang="zh-CN" altLang="en-US" sz="3200" dirty="0" smtClean="0"/>
            </a:br>
            <a:endParaRPr lang="zh-CN" altLang="en-US" sz="1400" b="1" dirty="0" smtClean="0">
              <a:solidFill>
                <a:schemeClr val="bg1"/>
              </a:solidFill>
            </a:endParaRPr>
          </a:p>
        </p:txBody>
      </p:sp>
      <p:sp>
        <p:nvSpPr>
          <p:cNvPr id="22532" name="文本占位符 4"/>
          <p:cNvSpPr>
            <a:spLocks noGrp="1" noChangeArrowheads="1"/>
          </p:cNvSpPr>
          <p:nvPr>
            <p:ph sz="quarter" idx="4294967295"/>
          </p:nvPr>
        </p:nvSpPr>
        <p:spPr>
          <a:xfrm>
            <a:off x="66865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Home</a:t>
            </a:r>
            <a:endParaRPr lang="zh-CN" altLang="en-US" sz="1200" b="1" smtClean="0">
              <a:solidFill>
                <a:schemeClr val="bg1"/>
              </a:solidFill>
            </a:endParaRPr>
          </a:p>
        </p:txBody>
      </p:sp>
      <p:sp>
        <p:nvSpPr>
          <p:cNvPr id="22533" name="文本占位符 5"/>
          <p:cNvSpPr>
            <a:spLocks noGrp="1" noChangeArrowheads="1"/>
          </p:cNvSpPr>
          <p:nvPr>
            <p:ph sz="quarter" idx="4294967295"/>
          </p:nvPr>
        </p:nvSpPr>
        <p:spPr>
          <a:xfrm>
            <a:off x="7427913" y="1163638"/>
            <a:ext cx="781051"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About us</a:t>
            </a:r>
            <a:endParaRPr lang="zh-CN" altLang="en-US" sz="1200" b="1" smtClean="0">
              <a:solidFill>
                <a:schemeClr val="bg1"/>
              </a:solidFill>
            </a:endParaRPr>
          </a:p>
        </p:txBody>
      </p:sp>
      <p:sp>
        <p:nvSpPr>
          <p:cNvPr id="22534" name="文本占位符 6"/>
          <p:cNvSpPr>
            <a:spLocks noGrp="1" noChangeArrowheads="1"/>
          </p:cNvSpPr>
          <p:nvPr>
            <p:ph sz="quarter" idx="4294967295"/>
          </p:nvPr>
        </p:nvSpPr>
        <p:spPr>
          <a:xfrm>
            <a:off x="82486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rgbClr val="FD7400"/>
                </a:solidFill>
              </a:rPr>
              <a:t>Team</a:t>
            </a:r>
            <a:endParaRPr lang="zh-CN" altLang="en-US" sz="1200" b="1" smtClean="0">
              <a:solidFill>
                <a:srgbClr val="FD7400"/>
              </a:solidFill>
            </a:endParaRPr>
          </a:p>
        </p:txBody>
      </p:sp>
      <p:sp>
        <p:nvSpPr>
          <p:cNvPr id="22535" name="文本占位符 7"/>
          <p:cNvSpPr>
            <a:spLocks noGrp="1" noChangeArrowheads="1"/>
          </p:cNvSpPr>
          <p:nvPr>
            <p:ph sz="quarter" idx="4294967295"/>
          </p:nvPr>
        </p:nvSpPr>
        <p:spPr>
          <a:xfrm>
            <a:off x="9031288"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Work</a:t>
            </a:r>
            <a:endParaRPr lang="zh-CN" altLang="en-US" sz="1200" b="1" smtClean="0">
              <a:solidFill>
                <a:schemeClr val="bg1"/>
              </a:solidFill>
            </a:endParaRPr>
          </a:p>
        </p:txBody>
      </p:sp>
      <p:sp>
        <p:nvSpPr>
          <p:cNvPr id="22536" name="文本占位符 8"/>
          <p:cNvSpPr>
            <a:spLocks noGrp="1" noChangeArrowheads="1"/>
          </p:cNvSpPr>
          <p:nvPr>
            <p:ph sz="quarter" idx="4294967295"/>
          </p:nvPr>
        </p:nvSpPr>
        <p:spPr>
          <a:xfrm>
            <a:off x="9812337"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Data</a:t>
            </a:r>
            <a:endParaRPr lang="zh-CN" altLang="en-US" sz="1200" b="1" smtClean="0">
              <a:solidFill>
                <a:schemeClr val="bg1"/>
              </a:solidFill>
            </a:endParaRPr>
          </a:p>
        </p:txBody>
      </p:sp>
      <p:sp>
        <p:nvSpPr>
          <p:cNvPr id="22537" name="文本占位符 1"/>
          <p:cNvSpPr>
            <a:spLocks noGrp="1" noChangeArrowheads="1"/>
          </p:cNvSpPr>
          <p:nvPr>
            <p:ph sz="quarter" idx="4294967295"/>
          </p:nvPr>
        </p:nvSpPr>
        <p:spPr>
          <a:xfrm>
            <a:off x="10583863" y="1162052"/>
            <a:ext cx="741363" cy="347663"/>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Others</a:t>
            </a:r>
            <a:endParaRPr lang="zh-CN" altLang="en-US" sz="1200" b="1" smtClean="0">
              <a:solidFill>
                <a:schemeClr val="bg1"/>
              </a:solidFill>
            </a:endParaRPr>
          </a:p>
        </p:txBody>
      </p:sp>
      <p:pic>
        <p:nvPicPr>
          <p:cNvPr id="22538" name="图片 2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89013" y="1984375"/>
            <a:ext cx="3505200" cy="414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9" name="矩形 22"/>
          <p:cNvSpPr>
            <a:spLocks noChangeArrowheads="1"/>
          </p:cNvSpPr>
          <p:nvPr/>
        </p:nvSpPr>
        <p:spPr bwMode="auto">
          <a:xfrm>
            <a:off x="976314" y="4287840"/>
            <a:ext cx="3517900" cy="1608137"/>
          </a:xfrm>
          <a:prstGeom prst="rect">
            <a:avLst/>
          </a:prstGeom>
          <a:solidFill>
            <a:srgbClr val="E0D8C6">
              <a:alpha val="59999"/>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2540" name="矩形 23"/>
          <p:cNvSpPr>
            <a:spLocks noChangeArrowheads="1"/>
          </p:cNvSpPr>
          <p:nvPr/>
        </p:nvSpPr>
        <p:spPr bwMode="auto">
          <a:xfrm>
            <a:off x="1081089" y="4573588"/>
            <a:ext cx="3503612"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a:solidFill>
                  <a:schemeClr val="bg1"/>
                </a:solidFill>
              </a:rPr>
              <a:t>VESTIBULUM ANTE IPSUM PRIMIS IN </a:t>
            </a:r>
          </a:p>
        </p:txBody>
      </p:sp>
      <p:sp>
        <p:nvSpPr>
          <p:cNvPr id="22541" name="矩形 24"/>
          <p:cNvSpPr>
            <a:spLocks noChangeArrowheads="1"/>
          </p:cNvSpPr>
          <p:nvPr/>
        </p:nvSpPr>
        <p:spPr bwMode="auto">
          <a:xfrm>
            <a:off x="5435600" y="2066925"/>
            <a:ext cx="5467351" cy="914400"/>
          </a:xfrm>
          <a:prstGeom prst="rect">
            <a:avLst/>
          </a:prstGeom>
          <a:solidFill>
            <a:srgbClr val="F2F2F2"/>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2542" name="矩形 25"/>
          <p:cNvSpPr>
            <a:spLocks noChangeArrowheads="1"/>
          </p:cNvSpPr>
          <p:nvPr/>
        </p:nvSpPr>
        <p:spPr bwMode="auto">
          <a:xfrm>
            <a:off x="5435600" y="3114675"/>
            <a:ext cx="5467351" cy="914400"/>
          </a:xfrm>
          <a:prstGeom prst="rect">
            <a:avLst/>
          </a:prstGeom>
          <a:solidFill>
            <a:srgbClr val="F2F2F2"/>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2543" name="矩形 26"/>
          <p:cNvSpPr>
            <a:spLocks noChangeArrowheads="1"/>
          </p:cNvSpPr>
          <p:nvPr/>
        </p:nvSpPr>
        <p:spPr bwMode="auto">
          <a:xfrm>
            <a:off x="5435600" y="4144963"/>
            <a:ext cx="5467351" cy="914400"/>
          </a:xfrm>
          <a:prstGeom prst="rect">
            <a:avLst/>
          </a:prstGeom>
          <a:solidFill>
            <a:srgbClr val="F2F2F2"/>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2544" name="矩形 27"/>
          <p:cNvSpPr>
            <a:spLocks noChangeArrowheads="1"/>
          </p:cNvSpPr>
          <p:nvPr/>
        </p:nvSpPr>
        <p:spPr bwMode="auto">
          <a:xfrm>
            <a:off x="5435600" y="5175250"/>
            <a:ext cx="5467351" cy="914400"/>
          </a:xfrm>
          <a:prstGeom prst="rect">
            <a:avLst/>
          </a:prstGeom>
          <a:solidFill>
            <a:srgbClr val="F2F2F2"/>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2545" name="矩形 29"/>
          <p:cNvSpPr>
            <a:spLocks noChangeArrowheads="1"/>
          </p:cNvSpPr>
          <p:nvPr/>
        </p:nvSpPr>
        <p:spPr bwMode="auto">
          <a:xfrm>
            <a:off x="6462714" y="3309939"/>
            <a:ext cx="35337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a:solidFill>
                  <a:srgbClr val="000000"/>
                </a:solidFill>
              </a:rPr>
              <a:t>VESTIBULUM ANTE IPSUM PRIMIS IN </a:t>
            </a:r>
          </a:p>
        </p:txBody>
      </p:sp>
      <p:sp>
        <p:nvSpPr>
          <p:cNvPr id="22546" name="矩形 30"/>
          <p:cNvSpPr>
            <a:spLocks noChangeArrowheads="1"/>
          </p:cNvSpPr>
          <p:nvPr/>
        </p:nvSpPr>
        <p:spPr bwMode="auto">
          <a:xfrm>
            <a:off x="6462714" y="4340226"/>
            <a:ext cx="35337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a:solidFill>
                  <a:srgbClr val="000000"/>
                </a:solidFill>
              </a:rPr>
              <a:t>VESTIBULUM ANTE IPSUM PRIMIS IN </a:t>
            </a:r>
          </a:p>
        </p:txBody>
      </p:sp>
      <p:sp>
        <p:nvSpPr>
          <p:cNvPr id="22547" name="矩形 31"/>
          <p:cNvSpPr>
            <a:spLocks noChangeArrowheads="1"/>
          </p:cNvSpPr>
          <p:nvPr/>
        </p:nvSpPr>
        <p:spPr bwMode="auto">
          <a:xfrm>
            <a:off x="6462714" y="5372101"/>
            <a:ext cx="35337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a:solidFill>
                  <a:srgbClr val="000000"/>
                </a:solidFill>
              </a:rPr>
              <a:t>VESTIBULUM ANTE IPSUM PRIMIS IN </a:t>
            </a:r>
          </a:p>
        </p:txBody>
      </p:sp>
      <p:sp>
        <p:nvSpPr>
          <p:cNvPr id="22548" name="菱形 32"/>
          <p:cNvSpPr>
            <a:spLocks noChangeArrowheads="1"/>
          </p:cNvSpPr>
          <p:nvPr/>
        </p:nvSpPr>
        <p:spPr bwMode="auto">
          <a:xfrm>
            <a:off x="4811713" y="2089150"/>
            <a:ext cx="914400" cy="914400"/>
          </a:xfrm>
          <a:prstGeom prst="diamond">
            <a:avLst/>
          </a:prstGeom>
          <a:solidFill>
            <a:srgbClr val="FD7400"/>
          </a:solidFill>
          <a:ln w="28575">
            <a:solidFill>
              <a:srgbClr val="686554"/>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4400">
                <a:solidFill>
                  <a:srgbClr val="FFFFFF"/>
                </a:solidFill>
                <a:ea typeface="宋体" panose="02010600030101010101" pitchFamily="2" charset="-122"/>
                <a:cs typeface="Calibri" panose="020F0502020204030204" pitchFamily="34" charset="0"/>
              </a:rPr>
              <a:t>1</a:t>
            </a:r>
            <a:endParaRPr lang="zh-CN" altLang="en-US" sz="4400">
              <a:solidFill>
                <a:srgbClr val="FFFFFF"/>
              </a:solidFill>
              <a:latin typeface="Arial" panose="020B0604020202020204" pitchFamily="34" charset="0"/>
              <a:ea typeface="宋体" panose="02010600030101010101" pitchFamily="2" charset="-122"/>
              <a:cs typeface="Calibri" panose="020F0502020204030204" pitchFamily="34" charset="0"/>
            </a:endParaRPr>
          </a:p>
        </p:txBody>
      </p:sp>
      <p:sp>
        <p:nvSpPr>
          <p:cNvPr id="22549" name="菱形 33"/>
          <p:cNvSpPr>
            <a:spLocks noChangeArrowheads="1"/>
          </p:cNvSpPr>
          <p:nvPr/>
        </p:nvSpPr>
        <p:spPr bwMode="auto">
          <a:xfrm>
            <a:off x="4811713" y="3101975"/>
            <a:ext cx="914400" cy="914400"/>
          </a:xfrm>
          <a:prstGeom prst="diamond">
            <a:avLst/>
          </a:prstGeom>
          <a:solidFill>
            <a:srgbClr val="FD7400"/>
          </a:solidFill>
          <a:ln w="28575">
            <a:solidFill>
              <a:srgbClr val="686554"/>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4400">
                <a:solidFill>
                  <a:srgbClr val="FFFFFF"/>
                </a:solidFill>
                <a:ea typeface="宋体" panose="02010600030101010101" pitchFamily="2" charset="-122"/>
                <a:cs typeface="Calibri" panose="020F0502020204030204" pitchFamily="34" charset="0"/>
              </a:rPr>
              <a:t>2</a:t>
            </a:r>
            <a:endParaRPr lang="zh-CN" altLang="en-US" sz="4400">
              <a:solidFill>
                <a:srgbClr val="FFFFFF"/>
              </a:solidFill>
              <a:latin typeface="Arial" panose="020B0604020202020204" pitchFamily="34" charset="0"/>
              <a:ea typeface="宋体" panose="02010600030101010101" pitchFamily="2" charset="-122"/>
              <a:cs typeface="Calibri" panose="020F0502020204030204" pitchFamily="34" charset="0"/>
            </a:endParaRPr>
          </a:p>
        </p:txBody>
      </p:sp>
      <p:sp>
        <p:nvSpPr>
          <p:cNvPr id="22550" name="菱形 34"/>
          <p:cNvSpPr>
            <a:spLocks noChangeArrowheads="1"/>
          </p:cNvSpPr>
          <p:nvPr/>
        </p:nvSpPr>
        <p:spPr bwMode="auto">
          <a:xfrm>
            <a:off x="4811713" y="4114800"/>
            <a:ext cx="914400" cy="914400"/>
          </a:xfrm>
          <a:prstGeom prst="diamond">
            <a:avLst/>
          </a:prstGeom>
          <a:solidFill>
            <a:srgbClr val="FD7400"/>
          </a:solidFill>
          <a:ln w="28575">
            <a:solidFill>
              <a:srgbClr val="686554"/>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4400">
                <a:solidFill>
                  <a:srgbClr val="FFFFFF"/>
                </a:solidFill>
                <a:ea typeface="宋体" panose="02010600030101010101" pitchFamily="2" charset="-122"/>
                <a:cs typeface="Calibri" panose="020F0502020204030204" pitchFamily="34" charset="0"/>
              </a:rPr>
              <a:t>3</a:t>
            </a:r>
            <a:endParaRPr lang="zh-CN" altLang="en-US" sz="4400">
              <a:solidFill>
                <a:srgbClr val="FFFFFF"/>
              </a:solidFill>
              <a:latin typeface="Arial" panose="020B0604020202020204" pitchFamily="34" charset="0"/>
              <a:ea typeface="宋体" panose="02010600030101010101" pitchFamily="2" charset="-122"/>
              <a:cs typeface="Calibri" panose="020F0502020204030204" pitchFamily="34" charset="0"/>
            </a:endParaRPr>
          </a:p>
        </p:txBody>
      </p:sp>
      <p:sp>
        <p:nvSpPr>
          <p:cNvPr id="22551" name="菱形 35"/>
          <p:cNvSpPr>
            <a:spLocks noChangeArrowheads="1"/>
          </p:cNvSpPr>
          <p:nvPr/>
        </p:nvSpPr>
        <p:spPr bwMode="auto">
          <a:xfrm>
            <a:off x="4811713" y="5127625"/>
            <a:ext cx="914400" cy="914400"/>
          </a:xfrm>
          <a:prstGeom prst="diamond">
            <a:avLst/>
          </a:prstGeom>
          <a:solidFill>
            <a:srgbClr val="FD7400"/>
          </a:solidFill>
          <a:ln w="28575">
            <a:solidFill>
              <a:srgbClr val="686554"/>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4400">
                <a:solidFill>
                  <a:srgbClr val="FFFFFF"/>
                </a:solidFill>
                <a:ea typeface="宋体" panose="02010600030101010101" pitchFamily="2" charset="-122"/>
                <a:cs typeface="Calibri" panose="020F0502020204030204" pitchFamily="34" charset="0"/>
              </a:rPr>
              <a:t>4</a:t>
            </a:r>
            <a:endParaRPr lang="zh-CN" altLang="en-US" sz="4400">
              <a:solidFill>
                <a:srgbClr val="FFFFFF"/>
              </a:solidFill>
              <a:latin typeface="Arial" panose="020B0604020202020204" pitchFamily="34" charset="0"/>
              <a:ea typeface="宋体" panose="02010600030101010101" pitchFamily="2" charset="-122"/>
              <a:cs typeface="Calibri" panose="020F0502020204030204" pitchFamily="34" charset="0"/>
            </a:endParaRPr>
          </a:p>
        </p:txBody>
      </p:sp>
      <p:sp>
        <p:nvSpPr>
          <p:cNvPr id="22552" name="矩形 36"/>
          <p:cNvSpPr>
            <a:spLocks noChangeArrowheads="1"/>
          </p:cNvSpPr>
          <p:nvPr/>
        </p:nvSpPr>
        <p:spPr bwMode="auto">
          <a:xfrm>
            <a:off x="6462714" y="2230439"/>
            <a:ext cx="35337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a:solidFill>
                  <a:srgbClr val="000000"/>
                </a:solidFill>
              </a:rPr>
              <a:t>VESTIBULUM ANTE IPSUM PRIMIS IN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3554" name="矩形 5"/>
          <p:cNvSpPr>
            <a:spLocks noChangeArrowheads="1"/>
          </p:cNvSpPr>
          <p:nvPr/>
        </p:nvSpPr>
        <p:spPr bwMode="auto">
          <a:xfrm>
            <a:off x="0" y="6200777"/>
            <a:ext cx="12192000" cy="657225"/>
          </a:xfrm>
          <a:prstGeom prst="rect">
            <a:avLst/>
          </a:prstGeom>
          <a:gradFill rotWithShape="1">
            <a:gsLst>
              <a:gs pos="0">
                <a:srgbClr val="4F4C3F"/>
              </a:gs>
              <a:gs pos="53999">
                <a:srgbClr val="6D695C"/>
              </a:gs>
              <a:gs pos="100000">
                <a:srgbClr val="6D695C"/>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3555" name="标题 3"/>
          <p:cNvSpPr>
            <a:spLocks noGrp="1" noChangeArrowheads="1"/>
          </p:cNvSpPr>
          <p:nvPr>
            <p:ph type="title"/>
          </p:nvPr>
        </p:nvSpPr>
        <p:spPr>
          <a:xfrm>
            <a:off x="838201" y="365127"/>
            <a:ext cx="5467351" cy="1325563"/>
          </a:xfrm>
        </p:spPr>
        <p:txBody>
          <a:bodyPr anchor="b"/>
          <a:lstStyle/>
          <a:p>
            <a:pPr eaLnBrk="1" hangingPunct="1"/>
            <a:r>
              <a:rPr lang="en-US" altLang="zh-CN" sz="3200" b="1" dirty="0" smtClean="0">
                <a:solidFill>
                  <a:srgbClr val="FD7400"/>
                </a:solidFill>
              </a:rPr>
              <a:t>Team</a:t>
            </a:r>
            <a:r>
              <a:rPr lang="zh-CN" altLang="en-US" sz="3200" dirty="0" smtClean="0"/>
              <a:t/>
            </a:r>
            <a:br>
              <a:rPr lang="zh-CN" altLang="en-US" sz="3200" dirty="0" smtClean="0"/>
            </a:br>
            <a:endParaRPr lang="zh-CN" altLang="en-US" sz="1400" b="1" dirty="0" smtClean="0">
              <a:solidFill>
                <a:schemeClr val="bg1"/>
              </a:solidFill>
            </a:endParaRPr>
          </a:p>
        </p:txBody>
      </p:sp>
      <p:sp>
        <p:nvSpPr>
          <p:cNvPr id="23556" name="文本占位符 4"/>
          <p:cNvSpPr>
            <a:spLocks noGrp="1" noChangeArrowheads="1"/>
          </p:cNvSpPr>
          <p:nvPr>
            <p:ph sz="quarter" idx="4294967295"/>
          </p:nvPr>
        </p:nvSpPr>
        <p:spPr>
          <a:xfrm>
            <a:off x="66865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Home</a:t>
            </a:r>
            <a:endParaRPr lang="zh-CN" altLang="en-US" sz="1200" b="1" smtClean="0">
              <a:solidFill>
                <a:schemeClr val="bg1"/>
              </a:solidFill>
            </a:endParaRPr>
          </a:p>
        </p:txBody>
      </p:sp>
      <p:sp>
        <p:nvSpPr>
          <p:cNvPr id="23557" name="文本占位符 5"/>
          <p:cNvSpPr>
            <a:spLocks noGrp="1" noChangeArrowheads="1"/>
          </p:cNvSpPr>
          <p:nvPr>
            <p:ph sz="quarter" idx="4294967295"/>
          </p:nvPr>
        </p:nvSpPr>
        <p:spPr>
          <a:xfrm>
            <a:off x="7427913" y="1163638"/>
            <a:ext cx="781051"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About us</a:t>
            </a:r>
            <a:endParaRPr lang="zh-CN" altLang="en-US" sz="1200" b="1" smtClean="0">
              <a:solidFill>
                <a:schemeClr val="bg1"/>
              </a:solidFill>
            </a:endParaRPr>
          </a:p>
        </p:txBody>
      </p:sp>
      <p:sp>
        <p:nvSpPr>
          <p:cNvPr id="23558" name="文本占位符 6"/>
          <p:cNvSpPr>
            <a:spLocks noGrp="1" noChangeArrowheads="1"/>
          </p:cNvSpPr>
          <p:nvPr>
            <p:ph sz="quarter" idx="4294967295"/>
          </p:nvPr>
        </p:nvSpPr>
        <p:spPr>
          <a:xfrm>
            <a:off x="82486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rgbClr val="FD7400"/>
                </a:solidFill>
              </a:rPr>
              <a:t>Team</a:t>
            </a:r>
            <a:endParaRPr lang="zh-CN" altLang="en-US" sz="1200" b="1" smtClean="0">
              <a:solidFill>
                <a:srgbClr val="FD7400"/>
              </a:solidFill>
            </a:endParaRPr>
          </a:p>
        </p:txBody>
      </p:sp>
      <p:sp>
        <p:nvSpPr>
          <p:cNvPr id="23559" name="文本占位符 7"/>
          <p:cNvSpPr>
            <a:spLocks noGrp="1" noChangeArrowheads="1"/>
          </p:cNvSpPr>
          <p:nvPr>
            <p:ph sz="quarter" idx="4294967295"/>
          </p:nvPr>
        </p:nvSpPr>
        <p:spPr>
          <a:xfrm>
            <a:off x="9031288"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Work</a:t>
            </a:r>
            <a:endParaRPr lang="zh-CN" altLang="en-US" sz="1200" b="1" smtClean="0">
              <a:solidFill>
                <a:schemeClr val="bg1"/>
              </a:solidFill>
            </a:endParaRPr>
          </a:p>
        </p:txBody>
      </p:sp>
      <p:sp>
        <p:nvSpPr>
          <p:cNvPr id="23560" name="文本占位符 8"/>
          <p:cNvSpPr>
            <a:spLocks noGrp="1" noChangeArrowheads="1"/>
          </p:cNvSpPr>
          <p:nvPr>
            <p:ph sz="quarter" idx="4294967295"/>
          </p:nvPr>
        </p:nvSpPr>
        <p:spPr>
          <a:xfrm>
            <a:off x="9812337"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Data</a:t>
            </a:r>
            <a:endParaRPr lang="zh-CN" altLang="en-US" sz="1200" b="1" smtClean="0">
              <a:solidFill>
                <a:schemeClr val="bg1"/>
              </a:solidFill>
            </a:endParaRPr>
          </a:p>
        </p:txBody>
      </p:sp>
      <p:sp>
        <p:nvSpPr>
          <p:cNvPr id="23561" name="文本占位符 1"/>
          <p:cNvSpPr>
            <a:spLocks noGrp="1" noChangeArrowheads="1"/>
          </p:cNvSpPr>
          <p:nvPr>
            <p:ph sz="quarter" idx="4294967295"/>
          </p:nvPr>
        </p:nvSpPr>
        <p:spPr>
          <a:xfrm>
            <a:off x="10583863" y="1162052"/>
            <a:ext cx="741363" cy="347663"/>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Others</a:t>
            </a:r>
            <a:endParaRPr lang="zh-CN" altLang="en-US" sz="1200" b="1" smtClean="0">
              <a:solidFill>
                <a:schemeClr val="bg1"/>
              </a:solidFill>
            </a:endParaRPr>
          </a:p>
        </p:txBody>
      </p:sp>
      <p:grpSp>
        <p:nvGrpSpPr>
          <p:cNvPr id="23562" name="Group 10"/>
          <p:cNvGrpSpPr>
            <a:grpSpLocks/>
          </p:cNvGrpSpPr>
          <p:nvPr/>
        </p:nvGrpSpPr>
        <p:grpSpPr bwMode="auto">
          <a:xfrm>
            <a:off x="6096000" y="3111502"/>
            <a:ext cx="4124325" cy="1700213"/>
            <a:chOff x="0" y="0"/>
            <a:chExt cx="4123508" cy="1254034"/>
          </a:xfrm>
        </p:grpSpPr>
        <p:sp>
          <p:nvSpPr>
            <p:cNvPr id="23577" name="矩形 14"/>
            <p:cNvSpPr>
              <a:spLocks noChangeArrowheads="1"/>
            </p:cNvSpPr>
            <p:nvPr/>
          </p:nvSpPr>
          <p:spPr bwMode="auto">
            <a:xfrm>
              <a:off x="0" y="0"/>
              <a:ext cx="4123508" cy="358295"/>
            </a:xfrm>
            <a:prstGeom prst="rect">
              <a:avLst/>
            </a:prstGeom>
            <a:solidFill>
              <a:srgbClr val="FD740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3578" name="矩形 15"/>
            <p:cNvSpPr>
              <a:spLocks noChangeArrowheads="1"/>
            </p:cNvSpPr>
            <p:nvPr/>
          </p:nvSpPr>
          <p:spPr bwMode="auto">
            <a:xfrm>
              <a:off x="0" y="447869"/>
              <a:ext cx="4123508" cy="358295"/>
            </a:xfrm>
            <a:prstGeom prst="rect">
              <a:avLst/>
            </a:prstGeom>
            <a:solidFill>
              <a:srgbClr val="FD740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3579" name="矩形 16"/>
            <p:cNvSpPr>
              <a:spLocks noChangeArrowheads="1"/>
            </p:cNvSpPr>
            <p:nvPr/>
          </p:nvSpPr>
          <p:spPr bwMode="auto">
            <a:xfrm>
              <a:off x="0" y="895739"/>
              <a:ext cx="4123508" cy="358295"/>
            </a:xfrm>
            <a:prstGeom prst="rect">
              <a:avLst/>
            </a:prstGeom>
            <a:solidFill>
              <a:srgbClr val="FD740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grpSp>
      <p:sp>
        <p:nvSpPr>
          <p:cNvPr id="23563" name="任意多边形 17"/>
          <p:cNvSpPr>
            <a:spLocks noChangeAspect="1" noChangeArrowheads="1"/>
          </p:cNvSpPr>
          <p:nvPr/>
        </p:nvSpPr>
        <p:spPr bwMode="auto">
          <a:xfrm>
            <a:off x="6207125" y="4411663"/>
            <a:ext cx="360363" cy="315912"/>
          </a:xfrm>
          <a:custGeom>
            <a:avLst/>
            <a:gdLst>
              <a:gd name="T0" fmla="*/ 703250 w 241301"/>
              <a:gd name="T1" fmla="*/ 202066 h 211138"/>
              <a:gd name="T2" fmla="*/ 753484 w 241301"/>
              <a:gd name="T3" fmla="*/ 202066 h 211138"/>
              <a:gd name="T4" fmla="*/ 803715 w 241301"/>
              <a:gd name="T5" fmla="*/ 252584 h 211138"/>
              <a:gd name="T6" fmla="*/ 803715 w 241301"/>
              <a:gd name="T7" fmla="*/ 656721 h 211138"/>
              <a:gd name="T8" fmla="*/ 753484 w 241301"/>
              <a:gd name="T9" fmla="*/ 707237 h 211138"/>
              <a:gd name="T10" fmla="*/ 703250 w 241301"/>
              <a:gd name="T11" fmla="*/ 707237 h 211138"/>
              <a:gd name="T12" fmla="*/ 703250 w 241301"/>
              <a:gd name="T13" fmla="*/ 202066 h 211138"/>
              <a:gd name="T14" fmla="*/ 153341 w 241301"/>
              <a:gd name="T15" fmla="*/ 202066 h 211138"/>
              <a:gd name="T16" fmla="*/ 650374 w 241301"/>
              <a:gd name="T17" fmla="*/ 202066 h 211138"/>
              <a:gd name="T18" fmla="*/ 650374 w 241301"/>
              <a:gd name="T19" fmla="*/ 707237 h 211138"/>
              <a:gd name="T20" fmla="*/ 153341 w 241301"/>
              <a:gd name="T21" fmla="*/ 707237 h 211138"/>
              <a:gd name="T22" fmla="*/ 153341 w 241301"/>
              <a:gd name="T23" fmla="*/ 202066 h 211138"/>
              <a:gd name="T24" fmla="*/ 50231 w 241301"/>
              <a:gd name="T25" fmla="*/ 202066 h 211138"/>
              <a:gd name="T26" fmla="*/ 100465 w 241301"/>
              <a:gd name="T27" fmla="*/ 202066 h 211138"/>
              <a:gd name="T28" fmla="*/ 100465 w 241301"/>
              <a:gd name="T29" fmla="*/ 707237 h 211138"/>
              <a:gd name="T30" fmla="*/ 50231 w 241301"/>
              <a:gd name="T31" fmla="*/ 707237 h 211138"/>
              <a:gd name="T32" fmla="*/ 0 w 241301"/>
              <a:gd name="T33" fmla="*/ 656721 h 211138"/>
              <a:gd name="T34" fmla="*/ 0 w 241301"/>
              <a:gd name="T35" fmla="*/ 252584 h 211138"/>
              <a:gd name="T36" fmla="*/ 50231 w 241301"/>
              <a:gd name="T37" fmla="*/ 202066 h 211138"/>
              <a:gd name="T38" fmla="*/ 303155 w 241301"/>
              <a:gd name="T39" fmla="*/ 0 h 211138"/>
              <a:gd name="T40" fmla="*/ 500556 w 241301"/>
              <a:gd name="T41" fmla="*/ 0 h 211138"/>
              <a:gd name="T42" fmla="*/ 549907 w 241301"/>
              <a:gd name="T43" fmla="*/ 49633 h 211138"/>
              <a:gd name="T44" fmla="*/ 549907 w 241301"/>
              <a:gd name="T45" fmla="*/ 148893 h 211138"/>
              <a:gd name="T46" fmla="*/ 500556 w 241301"/>
              <a:gd name="T47" fmla="*/ 148893 h 211138"/>
              <a:gd name="T48" fmla="*/ 500556 w 241301"/>
              <a:gd name="T49" fmla="*/ 74447 h 211138"/>
              <a:gd name="T50" fmla="*/ 475882 w 241301"/>
              <a:gd name="T51" fmla="*/ 49633 h 211138"/>
              <a:gd name="T52" fmla="*/ 327830 w 241301"/>
              <a:gd name="T53" fmla="*/ 49633 h 211138"/>
              <a:gd name="T54" fmla="*/ 303155 w 241301"/>
              <a:gd name="T55" fmla="*/ 74447 h 211138"/>
              <a:gd name="T56" fmla="*/ 303155 w 241301"/>
              <a:gd name="T57" fmla="*/ 148893 h 211138"/>
              <a:gd name="T58" fmla="*/ 253803 w 241301"/>
              <a:gd name="T59" fmla="*/ 148893 h 211138"/>
              <a:gd name="T60" fmla="*/ 253803 w 241301"/>
              <a:gd name="T61" fmla="*/ 49633 h 211138"/>
              <a:gd name="T62" fmla="*/ 303155 w 241301"/>
              <a:gd name="T63" fmla="*/ 0 h 21113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41301" h="211138">
                <a:moveTo>
                  <a:pt x="211138" y="60325"/>
                </a:moveTo>
                <a:cubicBezTo>
                  <a:pt x="211138" y="60325"/>
                  <a:pt x="211138" y="60325"/>
                  <a:pt x="226220" y="60325"/>
                </a:cubicBezTo>
                <a:cubicBezTo>
                  <a:pt x="233760" y="60325"/>
                  <a:pt x="241301" y="67866"/>
                  <a:pt x="241301" y="75406"/>
                </a:cubicBezTo>
                <a:cubicBezTo>
                  <a:pt x="241301" y="75406"/>
                  <a:pt x="241301" y="75406"/>
                  <a:pt x="241301" y="196057"/>
                </a:cubicBezTo>
                <a:cubicBezTo>
                  <a:pt x="241301" y="203597"/>
                  <a:pt x="233760" y="211138"/>
                  <a:pt x="226220" y="211138"/>
                </a:cubicBezTo>
                <a:cubicBezTo>
                  <a:pt x="226220" y="211138"/>
                  <a:pt x="226220" y="211138"/>
                  <a:pt x="211138" y="211138"/>
                </a:cubicBezTo>
                <a:cubicBezTo>
                  <a:pt x="211138" y="211138"/>
                  <a:pt x="211138" y="211138"/>
                  <a:pt x="211138" y="60325"/>
                </a:cubicBezTo>
                <a:close/>
                <a:moveTo>
                  <a:pt x="46038" y="60325"/>
                </a:moveTo>
                <a:lnTo>
                  <a:pt x="195263" y="60325"/>
                </a:lnTo>
                <a:lnTo>
                  <a:pt x="195263" y="211138"/>
                </a:lnTo>
                <a:lnTo>
                  <a:pt x="46038" y="211138"/>
                </a:lnTo>
                <a:lnTo>
                  <a:pt x="46038" y="60325"/>
                </a:lnTo>
                <a:close/>
                <a:moveTo>
                  <a:pt x="15081" y="60325"/>
                </a:moveTo>
                <a:cubicBezTo>
                  <a:pt x="15081" y="60325"/>
                  <a:pt x="15081" y="60325"/>
                  <a:pt x="30163" y="60325"/>
                </a:cubicBezTo>
                <a:lnTo>
                  <a:pt x="30163" y="211138"/>
                </a:lnTo>
                <a:cubicBezTo>
                  <a:pt x="30163" y="211138"/>
                  <a:pt x="30163" y="211138"/>
                  <a:pt x="15081" y="211138"/>
                </a:cubicBezTo>
                <a:cubicBezTo>
                  <a:pt x="7541" y="211138"/>
                  <a:pt x="0" y="203597"/>
                  <a:pt x="0" y="196057"/>
                </a:cubicBezTo>
                <a:cubicBezTo>
                  <a:pt x="0" y="196057"/>
                  <a:pt x="0" y="196057"/>
                  <a:pt x="0" y="75406"/>
                </a:cubicBezTo>
                <a:cubicBezTo>
                  <a:pt x="0" y="67866"/>
                  <a:pt x="7541" y="60325"/>
                  <a:pt x="15081" y="60325"/>
                </a:cubicBezTo>
                <a:close/>
                <a:moveTo>
                  <a:pt x="91017" y="0"/>
                </a:moveTo>
                <a:cubicBezTo>
                  <a:pt x="91017" y="0"/>
                  <a:pt x="91017" y="0"/>
                  <a:pt x="150283" y="0"/>
                </a:cubicBezTo>
                <a:cubicBezTo>
                  <a:pt x="157692" y="0"/>
                  <a:pt x="165100" y="7408"/>
                  <a:pt x="165100" y="14817"/>
                </a:cubicBezTo>
                <a:cubicBezTo>
                  <a:pt x="165100" y="14817"/>
                  <a:pt x="165100" y="14817"/>
                  <a:pt x="165100" y="44450"/>
                </a:cubicBezTo>
                <a:cubicBezTo>
                  <a:pt x="165100" y="44450"/>
                  <a:pt x="165100" y="44450"/>
                  <a:pt x="150283" y="44450"/>
                </a:cubicBezTo>
                <a:cubicBezTo>
                  <a:pt x="150283" y="44450"/>
                  <a:pt x="150283" y="44450"/>
                  <a:pt x="150283" y="22225"/>
                </a:cubicBezTo>
                <a:cubicBezTo>
                  <a:pt x="150283" y="18521"/>
                  <a:pt x="146579" y="14817"/>
                  <a:pt x="142875" y="14817"/>
                </a:cubicBezTo>
                <a:cubicBezTo>
                  <a:pt x="142875" y="14817"/>
                  <a:pt x="142875" y="14817"/>
                  <a:pt x="98425" y="14817"/>
                </a:cubicBezTo>
                <a:cubicBezTo>
                  <a:pt x="94721" y="14817"/>
                  <a:pt x="91017" y="18521"/>
                  <a:pt x="91017" y="22225"/>
                </a:cubicBezTo>
                <a:cubicBezTo>
                  <a:pt x="91017" y="22225"/>
                  <a:pt x="91017" y="22225"/>
                  <a:pt x="91017" y="44450"/>
                </a:cubicBezTo>
                <a:cubicBezTo>
                  <a:pt x="91017" y="44450"/>
                  <a:pt x="91017" y="44450"/>
                  <a:pt x="76200" y="44450"/>
                </a:cubicBezTo>
                <a:cubicBezTo>
                  <a:pt x="76200" y="44450"/>
                  <a:pt x="76200" y="44450"/>
                  <a:pt x="76200" y="14817"/>
                </a:cubicBezTo>
                <a:cubicBezTo>
                  <a:pt x="76200" y="7408"/>
                  <a:pt x="83608" y="0"/>
                  <a:pt x="91017"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64" name="Freeform 75"/>
          <p:cNvSpPr>
            <a:spLocks noChangeAspect="1" noEditPoints="1" noChangeArrowheads="1"/>
          </p:cNvSpPr>
          <p:nvPr/>
        </p:nvSpPr>
        <p:spPr bwMode="auto">
          <a:xfrm>
            <a:off x="6207125" y="3781427"/>
            <a:ext cx="360363" cy="360363"/>
          </a:xfrm>
          <a:custGeom>
            <a:avLst/>
            <a:gdLst>
              <a:gd name="T0" fmla="*/ 2147483646 w 56"/>
              <a:gd name="T1" fmla="*/ 0 h 56"/>
              <a:gd name="T2" fmla="*/ 2147483646 w 56"/>
              <a:gd name="T3" fmla="*/ 0 h 56"/>
              <a:gd name="T4" fmla="*/ 0 w 56"/>
              <a:gd name="T5" fmla="*/ 2147483646 h 56"/>
              <a:gd name="T6" fmla="*/ 0 w 56"/>
              <a:gd name="T7" fmla="*/ 2147483646 h 56"/>
              <a:gd name="T8" fmla="*/ 2147483646 w 56"/>
              <a:gd name="T9" fmla="*/ 2147483646 h 56"/>
              <a:gd name="T10" fmla="*/ 2147483646 w 56"/>
              <a:gd name="T11" fmla="*/ 2147483646 h 56"/>
              <a:gd name="T12" fmla="*/ 2147483646 w 56"/>
              <a:gd name="T13" fmla="*/ 2147483646 h 56"/>
              <a:gd name="T14" fmla="*/ 2147483646 w 56"/>
              <a:gd name="T15" fmla="*/ 2147483646 h 56"/>
              <a:gd name="T16" fmla="*/ 2147483646 w 56"/>
              <a:gd name="T17" fmla="*/ 2147483646 h 56"/>
              <a:gd name="T18" fmla="*/ 2147483646 w 56"/>
              <a:gd name="T19" fmla="*/ 2147483646 h 56"/>
              <a:gd name="T20" fmla="*/ 2147483646 w 56"/>
              <a:gd name="T21" fmla="*/ 2147483646 h 56"/>
              <a:gd name="T22" fmla="*/ 2147483646 w 56"/>
              <a:gd name="T23" fmla="*/ 0 h 56"/>
              <a:gd name="T24" fmla="*/ 2147483646 w 56"/>
              <a:gd name="T25" fmla="*/ 2147483646 h 56"/>
              <a:gd name="T26" fmla="*/ 2147483646 w 56"/>
              <a:gd name="T27" fmla="*/ 2147483646 h 56"/>
              <a:gd name="T28" fmla="*/ 2147483646 w 56"/>
              <a:gd name="T29" fmla="*/ 2147483646 h 56"/>
              <a:gd name="T30" fmla="*/ 2147483646 w 56"/>
              <a:gd name="T31" fmla="*/ 2147483646 h 56"/>
              <a:gd name="T32" fmla="*/ 2147483646 w 56"/>
              <a:gd name="T33" fmla="*/ 2147483646 h 56"/>
              <a:gd name="T34" fmla="*/ 2147483646 w 56"/>
              <a:gd name="T35" fmla="*/ 2147483646 h 56"/>
              <a:gd name="T36" fmla="*/ 2147483646 w 56"/>
              <a:gd name="T37" fmla="*/ 2147483646 h 56"/>
              <a:gd name="T38" fmla="*/ 2147483646 w 56"/>
              <a:gd name="T39" fmla="*/ 2147483646 h 56"/>
              <a:gd name="T40" fmla="*/ 2147483646 w 56"/>
              <a:gd name="T41" fmla="*/ 2147483646 h 56"/>
              <a:gd name="T42" fmla="*/ 2147483646 w 56"/>
              <a:gd name="T43" fmla="*/ 2147483646 h 56"/>
              <a:gd name="T44" fmla="*/ 2147483646 w 56"/>
              <a:gd name="T45" fmla="*/ 2147483646 h 56"/>
              <a:gd name="T46" fmla="*/ 2147483646 w 56"/>
              <a:gd name="T47" fmla="*/ 2147483646 h 56"/>
              <a:gd name="T48" fmla="*/ 2147483646 w 56"/>
              <a:gd name="T49" fmla="*/ 2147483646 h 56"/>
              <a:gd name="T50" fmla="*/ 2147483646 w 56"/>
              <a:gd name="T51" fmla="*/ 2147483646 h 56"/>
              <a:gd name="T52" fmla="*/ 2147483646 w 56"/>
              <a:gd name="T53" fmla="*/ 2147483646 h 5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56" h="56">
                <a:moveTo>
                  <a:pt x="51" y="0"/>
                </a:moveTo>
                <a:cubicBezTo>
                  <a:pt x="5" y="0"/>
                  <a:pt x="5" y="0"/>
                  <a:pt x="5" y="0"/>
                </a:cubicBezTo>
                <a:cubicBezTo>
                  <a:pt x="2" y="0"/>
                  <a:pt x="0" y="2"/>
                  <a:pt x="0" y="5"/>
                </a:cubicBezTo>
                <a:cubicBezTo>
                  <a:pt x="0" y="35"/>
                  <a:pt x="0" y="35"/>
                  <a:pt x="0" y="35"/>
                </a:cubicBezTo>
                <a:cubicBezTo>
                  <a:pt x="0" y="38"/>
                  <a:pt x="2" y="40"/>
                  <a:pt x="5" y="40"/>
                </a:cubicBezTo>
                <a:cubicBezTo>
                  <a:pt x="8" y="40"/>
                  <a:pt x="8" y="40"/>
                  <a:pt x="8" y="40"/>
                </a:cubicBezTo>
                <a:cubicBezTo>
                  <a:pt x="8" y="56"/>
                  <a:pt x="8" y="56"/>
                  <a:pt x="8" y="56"/>
                </a:cubicBezTo>
                <a:cubicBezTo>
                  <a:pt x="17" y="40"/>
                  <a:pt x="17" y="40"/>
                  <a:pt x="17" y="40"/>
                </a:cubicBezTo>
                <a:cubicBezTo>
                  <a:pt x="51" y="40"/>
                  <a:pt x="51" y="40"/>
                  <a:pt x="51" y="40"/>
                </a:cubicBezTo>
                <a:cubicBezTo>
                  <a:pt x="54" y="40"/>
                  <a:pt x="56" y="38"/>
                  <a:pt x="56" y="35"/>
                </a:cubicBezTo>
                <a:cubicBezTo>
                  <a:pt x="56" y="5"/>
                  <a:pt x="56" y="5"/>
                  <a:pt x="56" y="5"/>
                </a:cubicBezTo>
                <a:cubicBezTo>
                  <a:pt x="56" y="2"/>
                  <a:pt x="54" y="0"/>
                  <a:pt x="51" y="0"/>
                </a:cubicBezTo>
                <a:close/>
                <a:moveTo>
                  <a:pt x="48" y="32"/>
                </a:moveTo>
                <a:cubicBezTo>
                  <a:pt x="24" y="32"/>
                  <a:pt x="24" y="32"/>
                  <a:pt x="24" y="32"/>
                </a:cubicBezTo>
                <a:cubicBezTo>
                  <a:pt x="24" y="28"/>
                  <a:pt x="24" y="28"/>
                  <a:pt x="24" y="28"/>
                </a:cubicBezTo>
                <a:cubicBezTo>
                  <a:pt x="48" y="28"/>
                  <a:pt x="48" y="28"/>
                  <a:pt x="48" y="28"/>
                </a:cubicBezTo>
                <a:lnTo>
                  <a:pt x="48" y="32"/>
                </a:lnTo>
                <a:close/>
                <a:moveTo>
                  <a:pt x="48" y="20"/>
                </a:moveTo>
                <a:cubicBezTo>
                  <a:pt x="8" y="20"/>
                  <a:pt x="8" y="20"/>
                  <a:pt x="8" y="20"/>
                </a:cubicBezTo>
                <a:cubicBezTo>
                  <a:pt x="8" y="16"/>
                  <a:pt x="8" y="16"/>
                  <a:pt x="8" y="16"/>
                </a:cubicBezTo>
                <a:cubicBezTo>
                  <a:pt x="48" y="16"/>
                  <a:pt x="48" y="16"/>
                  <a:pt x="48" y="16"/>
                </a:cubicBezTo>
                <a:lnTo>
                  <a:pt x="48" y="20"/>
                </a:lnTo>
                <a:close/>
                <a:moveTo>
                  <a:pt x="48" y="12"/>
                </a:moveTo>
                <a:cubicBezTo>
                  <a:pt x="8" y="12"/>
                  <a:pt x="8" y="12"/>
                  <a:pt x="8" y="12"/>
                </a:cubicBezTo>
                <a:cubicBezTo>
                  <a:pt x="8" y="8"/>
                  <a:pt x="8" y="8"/>
                  <a:pt x="8" y="8"/>
                </a:cubicBezTo>
                <a:cubicBezTo>
                  <a:pt x="48" y="8"/>
                  <a:pt x="48" y="8"/>
                  <a:pt x="48" y="8"/>
                </a:cubicBezTo>
                <a:lnTo>
                  <a:pt x="48" y="1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3565" name="Group 16"/>
          <p:cNvGrpSpPr>
            <a:grpSpLocks/>
          </p:cNvGrpSpPr>
          <p:nvPr/>
        </p:nvGrpSpPr>
        <p:grpSpPr bwMode="auto">
          <a:xfrm>
            <a:off x="6207126" y="3175002"/>
            <a:ext cx="315913" cy="358775"/>
            <a:chOff x="0" y="0"/>
            <a:chExt cx="209550" cy="239712"/>
          </a:xfrm>
        </p:grpSpPr>
        <p:sp>
          <p:nvSpPr>
            <p:cNvPr id="23575" name="Rectangle 210"/>
            <p:cNvSpPr>
              <a:spLocks noChangeArrowheads="1"/>
            </p:cNvSpPr>
            <p:nvPr/>
          </p:nvSpPr>
          <p:spPr bwMode="auto">
            <a:xfrm>
              <a:off x="0" y="58737"/>
              <a:ext cx="149225" cy="1809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endParaRPr>
            </a:p>
          </p:txBody>
        </p:sp>
        <p:sp>
          <p:nvSpPr>
            <p:cNvPr id="23576" name="Freeform 211"/>
            <p:cNvSpPr>
              <a:spLocks noChangeArrowheads="1"/>
            </p:cNvSpPr>
            <p:nvPr/>
          </p:nvSpPr>
          <p:spPr bwMode="auto">
            <a:xfrm>
              <a:off x="60325" y="0"/>
              <a:ext cx="149225" cy="179388"/>
            </a:xfrm>
            <a:custGeom>
              <a:avLst/>
              <a:gdLst>
                <a:gd name="T0" fmla="*/ 2147483646 w 94"/>
                <a:gd name="T1" fmla="*/ 0 h 113"/>
                <a:gd name="T2" fmla="*/ 0 w 94"/>
                <a:gd name="T3" fmla="*/ 0 h 113"/>
                <a:gd name="T4" fmla="*/ 0 w 94"/>
                <a:gd name="T5" fmla="*/ 2147483646 h 113"/>
                <a:gd name="T6" fmla="*/ 2147483646 w 94"/>
                <a:gd name="T7" fmla="*/ 2147483646 h 113"/>
                <a:gd name="T8" fmla="*/ 2147483646 w 94"/>
                <a:gd name="T9" fmla="*/ 2147483646 h 113"/>
                <a:gd name="T10" fmla="*/ 2147483646 w 94"/>
                <a:gd name="T11" fmla="*/ 2147483646 h 113"/>
                <a:gd name="T12" fmla="*/ 2147483646 w 94"/>
                <a:gd name="T13" fmla="*/ 0 h 1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4" h="113">
                  <a:moveTo>
                    <a:pt x="94" y="0"/>
                  </a:moveTo>
                  <a:lnTo>
                    <a:pt x="0" y="0"/>
                  </a:lnTo>
                  <a:lnTo>
                    <a:pt x="0" y="28"/>
                  </a:lnTo>
                  <a:lnTo>
                    <a:pt x="66" y="28"/>
                  </a:lnTo>
                  <a:lnTo>
                    <a:pt x="66" y="113"/>
                  </a:lnTo>
                  <a:lnTo>
                    <a:pt x="94" y="113"/>
                  </a:lnTo>
                  <a:lnTo>
                    <a:pt x="94"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3566" name="矩形 22"/>
          <p:cNvSpPr>
            <a:spLocks noChangeArrowheads="1"/>
          </p:cNvSpPr>
          <p:nvPr/>
        </p:nvSpPr>
        <p:spPr bwMode="auto">
          <a:xfrm>
            <a:off x="6751639" y="4300539"/>
            <a:ext cx="34242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a:solidFill>
                  <a:srgbClr val="000000"/>
                </a:solidFill>
              </a:rPr>
              <a:t>VESTIBULUM ANTE IPSUM PRIMIS IN </a:t>
            </a:r>
          </a:p>
        </p:txBody>
      </p:sp>
      <p:sp>
        <p:nvSpPr>
          <p:cNvPr id="23567" name="矩形 23"/>
          <p:cNvSpPr>
            <a:spLocks noChangeArrowheads="1"/>
          </p:cNvSpPr>
          <p:nvPr/>
        </p:nvSpPr>
        <p:spPr bwMode="auto">
          <a:xfrm>
            <a:off x="6751639" y="3657601"/>
            <a:ext cx="34242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a:solidFill>
                  <a:srgbClr val="000000"/>
                </a:solidFill>
              </a:rPr>
              <a:t>VESTIBULUM ANTE IPSUM PRIMIS IN </a:t>
            </a:r>
          </a:p>
        </p:txBody>
      </p:sp>
      <p:sp>
        <p:nvSpPr>
          <p:cNvPr id="23568" name="矩形 24"/>
          <p:cNvSpPr>
            <a:spLocks noChangeArrowheads="1"/>
          </p:cNvSpPr>
          <p:nvPr/>
        </p:nvSpPr>
        <p:spPr bwMode="auto">
          <a:xfrm>
            <a:off x="6751639" y="3051176"/>
            <a:ext cx="34242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a:solidFill>
                  <a:srgbClr val="000000"/>
                </a:solidFill>
              </a:rPr>
              <a:t>VESTIBULUM ANTE IPSUM PRIMIS IN </a:t>
            </a:r>
          </a:p>
        </p:txBody>
      </p:sp>
      <p:sp>
        <p:nvSpPr>
          <p:cNvPr id="23569" name="矩形 25"/>
          <p:cNvSpPr>
            <a:spLocks noChangeArrowheads="1"/>
          </p:cNvSpPr>
          <p:nvPr/>
        </p:nvSpPr>
        <p:spPr bwMode="auto">
          <a:xfrm>
            <a:off x="6096000" y="5002215"/>
            <a:ext cx="424973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a:solidFill>
                  <a:srgbClr val="000000"/>
                </a:solidFill>
              </a:rPr>
              <a:t>Vestibulum ante ipsum primis in faucibus orci luctus et ultrices posuere cubilia Curae; Donec velit neque, auctor sit amet aliquam vel, ullamcorper sit amet ligula. </a:t>
            </a:r>
            <a:endParaRPr lang="zh-CN" altLang="en-US" sz="1800">
              <a:latin typeface="Arial" panose="020B0604020202020204" pitchFamily="34" charset="0"/>
              <a:ea typeface="宋体" panose="02010600030101010101" pitchFamily="2" charset="-122"/>
            </a:endParaRPr>
          </a:p>
        </p:txBody>
      </p:sp>
      <p:sp>
        <p:nvSpPr>
          <p:cNvPr id="23570" name="矩形 26"/>
          <p:cNvSpPr>
            <a:spLocks noChangeArrowheads="1"/>
          </p:cNvSpPr>
          <p:nvPr/>
        </p:nvSpPr>
        <p:spPr bwMode="auto">
          <a:xfrm>
            <a:off x="6037263" y="2159002"/>
            <a:ext cx="436721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000000"/>
                </a:solidFill>
              </a:rPr>
              <a:t>VESTIBULUM ANTE IPSUM </a:t>
            </a:r>
            <a:r>
              <a:rPr lang="zh-CN" altLang="en-US" sz="2400">
                <a:solidFill>
                  <a:srgbClr val="000000"/>
                </a:solidFill>
              </a:rPr>
              <a:t>FAUCIBUS ORCI</a:t>
            </a:r>
          </a:p>
        </p:txBody>
      </p:sp>
      <p:pic>
        <p:nvPicPr>
          <p:cNvPr id="23571" name="图片 3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06008">
            <a:off x="1870076" y="4071938"/>
            <a:ext cx="1863725" cy="1865312"/>
          </a:xfrm>
          <a:prstGeom prst="rect">
            <a:avLst/>
          </a:prstGeom>
          <a:noFill/>
          <a:ln w="38100">
            <a:solidFill>
              <a:srgbClr val="5A5748"/>
            </a:solidFill>
            <a:bevel/>
            <a:headEnd/>
            <a:tailEnd/>
          </a:ln>
          <a:extLst>
            <a:ext uri="{909E8E84-426E-40DD-AFC4-6F175D3DCCD1}">
              <a14:hiddenFill xmlns:a14="http://schemas.microsoft.com/office/drawing/2010/main">
                <a:solidFill>
                  <a:srgbClr val="FFFFFF"/>
                </a:solidFill>
              </a14:hiddenFill>
            </a:ext>
          </a:extLst>
        </p:spPr>
      </p:pic>
      <p:pic>
        <p:nvPicPr>
          <p:cNvPr id="23572" name="图片 3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354388" y="2452688"/>
            <a:ext cx="1865312" cy="1865312"/>
          </a:xfrm>
          <a:prstGeom prst="rect">
            <a:avLst/>
          </a:prstGeom>
          <a:solidFill>
            <a:schemeClr val="bg1"/>
          </a:solidFill>
          <a:ln w="38100">
            <a:solidFill>
              <a:srgbClr val="686554"/>
            </a:solidFill>
            <a:bevel/>
            <a:headEnd/>
            <a:tailEnd/>
          </a:ln>
        </p:spPr>
      </p:pic>
      <p:pic>
        <p:nvPicPr>
          <p:cNvPr id="23573" name="图片 35"/>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1113889">
            <a:off x="1211263" y="2330452"/>
            <a:ext cx="1865312" cy="1865313"/>
          </a:xfrm>
          <a:prstGeom prst="rect">
            <a:avLst/>
          </a:prstGeom>
          <a:solidFill>
            <a:schemeClr val="bg1"/>
          </a:solidFill>
          <a:ln w="38100">
            <a:solidFill>
              <a:srgbClr val="686554"/>
            </a:solidFill>
            <a:bevel/>
            <a:headEnd/>
            <a:tailEnd/>
          </a:ln>
        </p:spPr>
      </p:pic>
      <p:pic>
        <p:nvPicPr>
          <p:cNvPr id="23574" name="图片 33"/>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733849">
            <a:off x="3683000" y="3917952"/>
            <a:ext cx="1863725" cy="1865313"/>
          </a:xfrm>
          <a:prstGeom prst="rect">
            <a:avLst/>
          </a:prstGeom>
          <a:noFill/>
          <a:ln w="38100">
            <a:solidFill>
              <a:srgbClr val="686554"/>
            </a:solidFill>
            <a:bevel/>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4578" name="矩形 5"/>
          <p:cNvSpPr>
            <a:spLocks noChangeArrowheads="1"/>
          </p:cNvSpPr>
          <p:nvPr/>
        </p:nvSpPr>
        <p:spPr bwMode="auto">
          <a:xfrm>
            <a:off x="0" y="6200777"/>
            <a:ext cx="12192000" cy="657225"/>
          </a:xfrm>
          <a:prstGeom prst="rect">
            <a:avLst/>
          </a:prstGeom>
          <a:gradFill rotWithShape="1">
            <a:gsLst>
              <a:gs pos="0">
                <a:srgbClr val="4F4C3F"/>
              </a:gs>
              <a:gs pos="53999">
                <a:srgbClr val="6D695C"/>
              </a:gs>
              <a:gs pos="100000">
                <a:srgbClr val="6D695C"/>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sp>
        <p:nvSpPr>
          <p:cNvPr id="24579" name="标题 3"/>
          <p:cNvSpPr>
            <a:spLocks noGrp="1" noChangeArrowheads="1"/>
          </p:cNvSpPr>
          <p:nvPr>
            <p:ph type="title"/>
          </p:nvPr>
        </p:nvSpPr>
        <p:spPr>
          <a:xfrm>
            <a:off x="838201" y="365127"/>
            <a:ext cx="5467351" cy="1325563"/>
          </a:xfrm>
        </p:spPr>
        <p:txBody>
          <a:bodyPr anchor="b"/>
          <a:lstStyle/>
          <a:p>
            <a:pPr eaLnBrk="1" hangingPunct="1"/>
            <a:r>
              <a:rPr lang="en-US" altLang="zh-CN" sz="3200" b="1" dirty="0" smtClean="0">
                <a:solidFill>
                  <a:srgbClr val="FD7400"/>
                </a:solidFill>
              </a:rPr>
              <a:t>Team</a:t>
            </a:r>
            <a:r>
              <a:rPr lang="zh-CN" altLang="en-US" sz="3200" dirty="0" smtClean="0"/>
              <a:t/>
            </a:r>
            <a:br>
              <a:rPr lang="zh-CN" altLang="en-US" sz="3200" dirty="0" smtClean="0"/>
            </a:br>
            <a:endParaRPr lang="zh-CN" altLang="en-US" sz="1400" b="1" dirty="0" smtClean="0">
              <a:solidFill>
                <a:schemeClr val="bg1"/>
              </a:solidFill>
            </a:endParaRPr>
          </a:p>
        </p:txBody>
      </p:sp>
      <p:sp>
        <p:nvSpPr>
          <p:cNvPr id="24580" name="文本占位符 4"/>
          <p:cNvSpPr>
            <a:spLocks noGrp="1" noChangeArrowheads="1"/>
          </p:cNvSpPr>
          <p:nvPr>
            <p:ph sz="quarter" idx="4294967295"/>
          </p:nvPr>
        </p:nvSpPr>
        <p:spPr>
          <a:xfrm>
            <a:off x="66865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Home</a:t>
            </a:r>
            <a:endParaRPr lang="zh-CN" altLang="en-US" sz="1200" b="1" smtClean="0">
              <a:solidFill>
                <a:schemeClr val="bg1"/>
              </a:solidFill>
            </a:endParaRPr>
          </a:p>
        </p:txBody>
      </p:sp>
      <p:sp>
        <p:nvSpPr>
          <p:cNvPr id="24581" name="文本占位符 5"/>
          <p:cNvSpPr>
            <a:spLocks noGrp="1" noChangeArrowheads="1"/>
          </p:cNvSpPr>
          <p:nvPr>
            <p:ph sz="quarter" idx="4294967295"/>
          </p:nvPr>
        </p:nvSpPr>
        <p:spPr>
          <a:xfrm>
            <a:off x="7427913" y="1163638"/>
            <a:ext cx="781051"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About us</a:t>
            </a:r>
            <a:endParaRPr lang="zh-CN" altLang="en-US" sz="1200" b="1" smtClean="0">
              <a:solidFill>
                <a:schemeClr val="bg1"/>
              </a:solidFill>
            </a:endParaRPr>
          </a:p>
        </p:txBody>
      </p:sp>
      <p:sp>
        <p:nvSpPr>
          <p:cNvPr id="24582" name="文本占位符 6"/>
          <p:cNvSpPr>
            <a:spLocks noGrp="1" noChangeArrowheads="1"/>
          </p:cNvSpPr>
          <p:nvPr>
            <p:ph sz="quarter" idx="4294967295"/>
          </p:nvPr>
        </p:nvSpPr>
        <p:spPr>
          <a:xfrm>
            <a:off x="8248651"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rgbClr val="FD7400"/>
                </a:solidFill>
              </a:rPr>
              <a:t>Team</a:t>
            </a:r>
            <a:endParaRPr lang="zh-CN" altLang="en-US" sz="1200" b="1" smtClean="0">
              <a:solidFill>
                <a:srgbClr val="FD7400"/>
              </a:solidFill>
            </a:endParaRPr>
          </a:p>
        </p:txBody>
      </p:sp>
      <p:sp>
        <p:nvSpPr>
          <p:cNvPr id="24583" name="文本占位符 7"/>
          <p:cNvSpPr>
            <a:spLocks noGrp="1" noChangeArrowheads="1"/>
          </p:cNvSpPr>
          <p:nvPr>
            <p:ph sz="quarter" idx="4294967295"/>
          </p:nvPr>
        </p:nvSpPr>
        <p:spPr>
          <a:xfrm>
            <a:off x="9031288"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Work</a:t>
            </a:r>
            <a:endParaRPr lang="zh-CN" altLang="en-US" sz="1200" b="1" smtClean="0">
              <a:solidFill>
                <a:schemeClr val="bg1"/>
              </a:solidFill>
            </a:endParaRPr>
          </a:p>
        </p:txBody>
      </p:sp>
      <p:sp>
        <p:nvSpPr>
          <p:cNvPr id="24584" name="文本占位符 8"/>
          <p:cNvSpPr>
            <a:spLocks noGrp="1" noChangeArrowheads="1"/>
          </p:cNvSpPr>
          <p:nvPr>
            <p:ph sz="quarter" idx="4294967295"/>
          </p:nvPr>
        </p:nvSpPr>
        <p:spPr>
          <a:xfrm>
            <a:off x="9812337" y="1163638"/>
            <a:ext cx="741363" cy="347662"/>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Data</a:t>
            </a:r>
            <a:endParaRPr lang="zh-CN" altLang="en-US" sz="1200" b="1" smtClean="0">
              <a:solidFill>
                <a:schemeClr val="bg1"/>
              </a:solidFill>
            </a:endParaRPr>
          </a:p>
        </p:txBody>
      </p:sp>
      <p:sp>
        <p:nvSpPr>
          <p:cNvPr id="24585" name="文本占位符 1"/>
          <p:cNvSpPr>
            <a:spLocks noGrp="1" noChangeArrowheads="1"/>
          </p:cNvSpPr>
          <p:nvPr>
            <p:ph sz="quarter" idx="4294967295"/>
          </p:nvPr>
        </p:nvSpPr>
        <p:spPr>
          <a:xfrm>
            <a:off x="10583863" y="1162052"/>
            <a:ext cx="741363" cy="347663"/>
          </a:xfrm>
        </p:spPr>
        <p:txBody>
          <a:bodyPr anchor="ctr"/>
          <a:lstStyle/>
          <a:p>
            <a:pPr marL="0" indent="0" algn="ctr" eaLnBrk="1" hangingPunct="1">
              <a:buFont typeface="Arial" panose="020B0604020202020204" pitchFamily="34" charset="0"/>
              <a:buNone/>
            </a:pPr>
            <a:r>
              <a:rPr lang="en-US" altLang="zh-CN" sz="1200" b="1" smtClean="0">
                <a:solidFill>
                  <a:schemeClr val="bg1"/>
                </a:solidFill>
              </a:rPr>
              <a:t>Others</a:t>
            </a:r>
            <a:endParaRPr lang="zh-CN" altLang="en-US" sz="1200" b="1" smtClean="0">
              <a:solidFill>
                <a:schemeClr val="bg1"/>
              </a:solidFill>
            </a:endParaRPr>
          </a:p>
        </p:txBody>
      </p:sp>
      <p:pic>
        <p:nvPicPr>
          <p:cNvPr id="24586" name="图片 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708401" y="2282827"/>
            <a:ext cx="1865313" cy="1865313"/>
          </a:xfrm>
          <a:prstGeom prst="rect">
            <a:avLst/>
          </a:prstGeom>
          <a:noFill/>
          <a:ln w="38100">
            <a:solidFill>
              <a:schemeClr val="bg1"/>
            </a:solidFill>
            <a:bevel/>
            <a:headEnd/>
            <a:tailEnd/>
          </a:ln>
          <a:extLst>
            <a:ext uri="{909E8E84-426E-40DD-AFC4-6F175D3DCCD1}">
              <a14:hiddenFill xmlns:a14="http://schemas.microsoft.com/office/drawing/2010/main">
                <a:solidFill>
                  <a:srgbClr val="FFFFFF"/>
                </a:solidFill>
              </a14:hiddenFill>
            </a:ext>
          </a:extLst>
        </p:spPr>
      </p:pic>
      <p:pic>
        <p:nvPicPr>
          <p:cNvPr id="24587" name="图片 1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22339" y="2282827"/>
            <a:ext cx="1865312" cy="1865313"/>
          </a:xfrm>
          <a:prstGeom prst="rect">
            <a:avLst/>
          </a:prstGeom>
          <a:noFill/>
          <a:ln w="38100">
            <a:solidFill>
              <a:schemeClr val="bg1"/>
            </a:solidFill>
            <a:bevel/>
            <a:headEnd/>
            <a:tailEnd/>
          </a:ln>
          <a:extLst>
            <a:ext uri="{909E8E84-426E-40DD-AFC4-6F175D3DCCD1}">
              <a14:hiddenFill xmlns:a14="http://schemas.microsoft.com/office/drawing/2010/main">
                <a:solidFill>
                  <a:srgbClr val="FFFFFF"/>
                </a:solidFill>
              </a14:hiddenFill>
            </a:ext>
          </a:extLst>
        </p:spPr>
      </p:pic>
      <p:pic>
        <p:nvPicPr>
          <p:cNvPr id="24588" name="图片 1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282113" y="2282827"/>
            <a:ext cx="1865312" cy="1865313"/>
          </a:xfrm>
          <a:prstGeom prst="rect">
            <a:avLst/>
          </a:prstGeom>
          <a:solidFill>
            <a:schemeClr val="bg1"/>
          </a:solidFill>
          <a:ln w="38100">
            <a:solidFill>
              <a:schemeClr val="bg1"/>
            </a:solidFill>
            <a:bevel/>
            <a:headEnd/>
            <a:tailEnd/>
          </a:ln>
        </p:spPr>
      </p:pic>
      <p:pic>
        <p:nvPicPr>
          <p:cNvPr id="24589" name="图片 1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496051" y="2282827"/>
            <a:ext cx="1863725" cy="1865313"/>
          </a:xfrm>
          <a:prstGeom prst="rect">
            <a:avLst/>
          </a:prstGeom>
          <a:solidFill>
            <a:schemeClr val="bg1"/>
          </a:solidFill>
          <a:ln w="38100">
            <a:solidFill>
              <a:schemeClr val="bg1"/>
            </a:solidFill>
            <a:bevel/>
            <a:headEnd/>
            <a:tailEnd/>
          </a:ln>
        </p:spPr>
      </p:pic>
      <p:sp>
        <p:nvSpPr>
          <p:cNvPr id="24590" name="直接连接符 13"/>
          <p:cNvSpPr>
            <a:spLocks noChangeShapeType="1"/>
          </p:cNvSpPr>
          <p:nvPr/>
        </p:nvSpPr>
        <p:spPr bwMode="auto">
          <a:xfrm>
            <a:off x="984251" y="4652965"/>
            <a:ext cx="1588" cy="1220787"/>
          </a:xfrm>
          <a:prstGeom prst="line">
            <a:avLst/>
          </a:prstGeom>
          <a:noFill/>
          <a:ln w="635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591" name="矩形 14"/>
          <p:cNvSpPr>
            <a:spLocks noChangeArrowheads="1"/>
          </p:cNvSpPr>
          <p:nvPr/>
        </p:nvSpPr>
        <p:spPr bwMode="auto">
          <a:xfrm>
            <a:off x="1155701" y="4919665"/>
            <a:ext cx="15367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a:solidFill>
                  <a:schemeClr val="bg1"/>
                </a:solidFill>
              </a:rPr>
              <a:t>Vestibulum ante ipsum primis in faucibus orci luctus</a:t>
            </a:r>
          </a:p>
        </p:txBody>
      </p:sp>
      <p:sp>
        <p:nvSpPr>
          <p:cNvPr id="24592" name="矩形 15"/>
          <p:cNvSpPr>
            <a:spLocks noChangeArrowheads="1"/>
          </p:cNvSpPr>
          <p:nvPr/>
        </p:nvSpPr>
        <p:spPr bwMode="auto">
          <a:xfrm>
            <a:off x="1155700" y="4549776"/>
            <a:ext cx="1302280" cy="338554"/>
          </a:xfrm>
          <a:prstGeom prst="rect">
            <a:avLst/>
          </a:prstGeom>
          <a:solidFill>
            <a:srgbClr val="FD74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00">
                <a:solidFill>
                  <a:schemeClr val="bg1"/>
                </a:solidFill>
              </a:rPr>
              <a:t>DESCRIPTION</a:t>
            </a:r>
            <a:endParaRPr lang="zh-CN" altLang="en-US" sz="1600">
              <a:solidFill>
                <a:schemeClr val="bg1"/>
              </a:solidFill>
            </a:endParaRPr>
          </a:p>
        </p:txBody>
      </p:sp>
      <p:sp>
        <p:nvSpPr>
          <p:cNvPr id="24593" name="直接连接符 22"/>
          <p:cNvSpPr>
            <a:spLocks noChangeShapeType="1"/>
          </p:cNvSpPr>
          <p:nvPr/>
        </p:nvSpPr>
        <p:spPr bwMode="auto">
          <a:xfrm>
            <a:off x="3692526" y="4652965"/>
            <a:ext cx="1588" cy="1220787"/>
          </a:xfrm>
          <a:prstGeom prst="line">
            <a:avLst/>
          </a:prstGeom>
          <a:noFill/>
          <a:ln w="635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594" name="矩形 23"/>
          <p:cNvSpPr>
            <a:spLocks noChangeArrowheads="1"/>
          </p:cNvSpPr>
          <p:nvPr/>
        </p:nvSpPr>
        <p:spPr bwMode="auto">
          <a:xfrm>
            <a:off x="3862390" y="4919665"/>
            <a:ext cx="153828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a:solidFill>
                  <a:schemeClr val="bg1"/>
                </a:solidFill>
              </a:rPr>
              <a:t>Vestibulum ante ipsum primis in faucibus orci luctus</a:t>
            </a:r>
          </a:p>
        </p:txBody>
      </p:sp>
      <p:sp>
        <p:nvSpPr>
          <p:cNvPr id="24595" name="矩形 24"/>
          <p:cNvSpPr>
            <a:spLocks noChangeArrowheads="1"/>
          </p:cNvSpPr>
          <p:nvPr/>
        </p:nvSpPr>
        <p:spPr bwMode="auto">
          <a:xfrm>
            <a:off x="3862390" y="4549776"/>
            <a:ext cx="1302280" cy="338554"/>
          </a:xfrm>
          <a:prstGeom prst="rect">
            <a:avLst/>
          </a:prstGeom>
          <a:solidFill>
            <a:srgbClr val="FD74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00">
                <a:solidFill>
                  <a:schemeClr val="bg1"/>
                </a:solidFill>
              </a:rPr>
              <a:t>DESCRIPTION</a:t>
            </a:r>
            <a:endParaRPr lang="zh-CN" altLang="en-US" sz="1600">
              <a:solidFill>
                <a:schemeClr val="bg1"/>
              </a:solidFill>
            </a:endParaRPr>
          </a:p>
        </p:txBody>
      </p:sp>
      <p:sp>
        <p:nvSpPr>
          <p:cNvPr id="24596" name="直接连接符 25"/>
          <p:cNvSpPr>
            <a:spLocks noChangeShapeType="1"/>
          </p:cNvSpPr>
          <p:nvPr/>
        </p:nvSpPr>
        <p:spPr bwMode="auto">
          <a:xfrm>
            <a:off x="6540501" y="4652965"/>
            <a:ext cx="1588" cy="1220787"/>
          </a:xfrm>
          <a:prstGeom prst="line">
            <a:avLst/>
          </a:prstGeom>
          <a:noFill/>
          <a:ln w="635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597" name="矩形 26"/>
          <p:cNvSpPr>
            <a:spLocks noChangeArrowheads="1"/>
          </p:cNvSpPr>
          <p:nvPr/>
        </p:nvSpPr>
        <p:spPr bwMode="auto">
          <a:xfrm>
            <a:off x="6711951" y="4919665"/>
            <a:ext cx="15367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a:solidFill>
                  <a:schemeClr val="bg1"/>
                </a:solidFill>
              </a:rPr>
              <a:t>Vestibulum ante ipsum primis in faucibus orci luctus</a:t>
            </a:r>
          </a:p>
        </p:txBody>
      </p:sp>
      <p:sp>
        <p:nvSpPr>
          <p:cNvPr id="24598" name="矩形 27"/>
          <p:cNvSpPr>
            <a:spLocks noChangeArrowheads="1"/>
          </p:cNvSpPr>
          <p:nvPr/>
        </p:nvSpPr>
        <p:spPr bwMode="auto">
          <a:xfrm>
            <a:off x="6711951" y="4549776"/>
            <a:ext cx="1302280" cy="338554"/>
          </a:xfrm>
          <a:prstGeom prst="rect">
            <a:avLst/>
          </a:prstGeom>
          <a:solidFill>
            <a:srgbClr val="FD74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00">
                <a:solidFill>
                  <a:schemeClr val="bg1"/>
                </a:solidFill>
              </a:rPr>
              <a:t>DESCRIPTION</a:t>
            </a:r>
            <a:endParaRPr lang="zh-CN" altLang="en-US" sz="1600">
              <a:solidFill>
                <a:schemeClr val="bg1"/>
              </a:solidFill>
            </a:endParaRPr>
          </a:p>
        </p:txBody>
      </p:sp>
      <p:sp>
        <p:nvSpPr>
          <p:cNvPr id="24599" name="直接连接符 28"/>
          <p:cNvSpPr>
            <a:spLocks noChangeShapeType="1"/>
          </p:cNvSpPr>
          <p:nvPr/>
        </p:nvSpPr>
        <p:spPr bwMode="auto">
          <a:xfrm>
            <a:off x="9390063" y="4652965"/>
            <a:ext cx="0" cy="1220787"/>
          </a:xfrm>
          <a:prstGeom prst="line">
            <a:avLst/>
          </a:prstGeom>
          <a:noFill/>
          <a:ln w="635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600" name="矩形 29"/>
          <p:cNvSpPr>
            <a:spLocks noChangeArrowheads="1"/>
          </p:cNvSpPr>
          <p:nvPr/>
        </p:nvSpPr>
        <p:spPr bwMode="auto">
          <a:xfrm>
            <a:off x="9559925" y="4919665"/>
            <a:ext cx="153828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a:solidFill>
                  <a:schemeClr val="bg1"/>
                </a:solidFill>
              </a:rPr>
              <a:t>Vestibulum ante ipsum primis in faucibus orci luctus</a:t>
            </a:r>
          </a:p>
        </p:txBody>
      </p:sp>
      <p:sp>
        <p:nvSpPr>
          <p:cNvPr id="24601" name="矩形 30"/>
          <p:cNvSpPr>
            <a:spLocks noChangeArrowheads="1"/>
          </p:cNvSpPr>
          <p:nvPr/>
        </p:nvSpPr>
        <p:spPr bwMode="auto">
          <a:xfrm>
            <a:off x="9559926" y="4549776"/>
            <a:ext cx="1302280" cy="338554"/>
          </a:xfrm>
          <a:prstGeom prst="rect">
            <a:avLst/>
          </a:prstGeom>
          <a:solidFill>
            <a:srgbClr val="FD74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00">
                <a:solidFill>
                  <a:schemeClr val="bg1"/>
                </a:solidFill>
              </a:rPr>
              <a:t>DESCRIPTION</a:t>
            </a:r>
            <a:endParaRPr lang="zh-CN" altLang="en-US" sz="1600">
              <a:solidFill>
                <a:schemeClr val="bg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
      <a:dk1>
        <a:srgbClr val="000000"/>
      </a:dk1>
      <a:lt1>
        <a:srgbClr val="FFFFFF"/>
      </a:lt1>
      <a:dk2>
        <a:srgbClr val="004358"/>
      </a:dk2>
      <a:lt2>
        <a:srgbClr val="E2DFCC"/>
      </a:lt2>
      <a:accent1>
        <a:srgbClr val="006382"/>
      </a:accent1>
      <a:accent2>
        <a:srgbClr val="1F8A70"/>
      </a:accent2>
      <a:accent3>
        <a:srgbClr val="FFFFFF"/>
      </a:accent3>
      <a:accent4>
        <a:srgbClr val="000000"/>
      </a:accent4>
      <a:accent5>
        <a:srgbClr val="AAB7C1"/>
      </a:accent5>
      <a:accent6>
        <a:srgbClr val="1B7D65"/>
      </a:accent6>
      <a:hlink>
        <a:srgbClr val="006382"/>
      </a:hlink>
      <a:folHlink>
        <a:srgbClr val="1F8A70"/>
      </a:folHlink>
    </a:clrScheme>
    <a:fontScheme name="Office 主题">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TotalTime>
  <Pages>0</Pages>
  <Words>1544</Words>
  <Characters>0</Characters>
  <Application>Microsoft Office PowerPoint</Application>
  <DocSecurity>0</DocSecurity>
  <PresentationFormat>自定义</PresentationFormat>
  <Lines>0</Lines>
  <Paragraphs>287</Paragraphs>
  <Slides>26</Slides>
  <Notes>0</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1_Office 主题</vt:lpstr>
      <vt:lpstr>WEB UI主题风格通用商务PPT</vt:lpstr>
      <vt:lpstr>ABOUT US</vt:lpstr>
      <vt:lpstr>About us </vt:lpstr>
      <vt:lpstr>About us </vt:lpstr>
      <vt:lpstr>About us </vt:lpstr>
      <vt:lpstr>TEAM</vt:lpstr>
      <vt:lpstr>Team </vt:lpstr>
      <vt:lpstr>Team </vt:lpstr>
      <vt:lpstr>Team </vt:lpstr>
      <vt:lpstr>Team </vt:lpstr>
      <vt:lpstr>WORK</vt:lpstr>
      <vt:lpstr>Work </vt:lpstr>
      <vt:lpstr>Work </vt:lpstr>
      <vt:lpstr>Work </vt:lpstr>
      <vt:lpstr>Work </vt:lpstr>
      <vt:lpstr>Work </vt:lpstr>
      <vt:lpstr>DATE</vt:lpstr>
      <vt:lpstr>Data </vt:lpstr>
      <vt:lpstr>Data </vt:lpstr>
      <vt:lpstr>Data </vt:lpstr>
      <vt:lpstr>Data </vt:lpstr>
      <vt:lpstr>OTHERS</vt:lpstr>
      <vt:lpstr>Others </vt:lpstr>
      <vt:lpstr>Others </vt:lpstr>
      <vt:lpstr>THANKS FOR WATCHING</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棕色</dc:title>
  <dc:creator>第一PPT</dc:creator>
  <cp:keywords>www.1ppt.com</cp:keywords>
  <cp:lastModifiedBy>Windows User</cp:lastModifiedBy>
  <cp:revision>73</cp:revision>
  <dcterms:created xsi:type="dcterms:W3CDTF">2014-07-01T21:42:00Z</dcterms:created>
  <dcterms:modified xsi:type="dcterms:W3CDTF">2018-06-20T01:13:20Z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2052-10.1.0.5400</vt:lpwstr>
  </property>
</Properties>
</file>