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8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2018/6/18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Freeform 5"/>
          <p:cNvSpPr>
            <a:spLocks/>
          </p:cNvSpPr>
          <p:nvPr/>
        </p:nvSpPr>
        <p:spPr bwMode="auto">
          <a:xfrm>
            <a:off x="875804" y="1963266"/>
            <a:ext cx="301625" cy="300037"/>
          </a:xfrm>
          <a:custGeom>
            <a:avLst/>
            <a:gdLst>
              <a:gd name="T0" fmla="*/ 101 w 117"/>
              <a:gd name="T1" fmla="*/ 42 h 117"/>
              <a:gd name="T2" fmla="*/ 101 w 117"/>
              <a:gd name="T3" fmla="*/ 5 h 117"/>
              <a:gd name="T4" fmla="*/ 80 w 117"/>
              <a:gd name="T5" fmla="*/ 5 h 117"/>
              <a:gd name="T6" fmla="*/ 80 w 117"/>
              <a:gd name="T7" fmla="*/ 21 h 117"/>
              <a:gd name="T8" fmla="*/ 58 w 117"/>
              <a:gd name="T9" fmla="*/ 0 h 117"/>
              <a:gd name="T10" fmla="*/ 0 w 117"/>
              <a:gd name="T11" fmla="*/ 58 h 117"/>
              <a:gd name="T12" fmla="*/ 10 w 117"/>
              <a:gd name="T13" fmla="*/ 58 h 117"/>
              <a:gd name="T14" fmla="*/ 10 w 117"/>
              <a:gd name="T15" fmla="*/ 117 h 117"/>
              <a:gd name="T16" fmla="*/ 42 w 117"/>
              <a:gd name="T17" fmla="*/ 117 h 117"/>
              <a:gd name="T18" fmla="*/ 42 w 117"/>
              <a:gd name="T19" fmla="*/ 69 h 117"/>
              <a:gd name="T20" fmla="*/ 74 w 117"/>
              <a:gd name="T21" fmla="*/ 69 h 117"/>
              <a:gd name="T22" fmla="*/ 74 w 117"/>
              <a:gd name="T23" fmla="*/ 117 h 117"/>
              <a:gd name="T24" fmla="*/ 106 w 117"/>
              <a:gd name="T25" fmla="*/ 117 h 117"/>
              <a:gd name="T26" fmla="*/ 106 w 117"/>
              <a:gd name="T27" fmla="*/ 58 h 117"/>
              <a:gd name="T28" fmla="*/ 117 w 117"/>
              <a:gd name="T29" fmla="*/ 58 h 117"/>
              <a:gd name="T30" fmla="*/ 101 w 117"/>
              <a:gd name="T31" fmla="*/ 4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7" h="117">
                <a:moveTo>
                  <a:pt x="101" y="42"/>
                </a:moveTo>
                <a:lnTo>
                  <a:pt x="101" y="5"/>
                </a:lnTo>
                <a:lnTo>
                  <a:pt x="80" y="5"/>
                </a:lnTo>
                <a:lnTo>
                  <a:pt x="80" y="21"/>
                </a:lnTo>
                <a:lnTo>
                  <a:pt x="58" y="0"/>
                </a:lnTo>
                <a:lnTo>
                  <a:pt x="0" y="58"/>
                </a:lnTo>
                <a:lnTo>
                  <a:pt x="10" y="58"/>
                </a:lnTo>
                <a:lnTo>
                  <a:pt x="10" y="117"/>
                </a:lnTo>
                <a:lnTo>
                  <a:pt x="42" y="117"/>
                </a:lnTo>
                <a:lnTo>
                  <a:pt x="42" y="69"/>
                </a:lnTo>
                <a:lnTo>
                  <a:pt x="74" y="69"/>
                </a:lnTo>
                <a:lnTo>
                  <a:pt x="74" y="117"/>
                </a:lnTo>
                <a:lnTo>
                  <a:pt x="106" y="117"/>
                </a:lnTo>
                <a:lnTo>
                  <a:pt x="106" y="58"/>
                </a:lnTo>
                <a:lnTo>
                  <a:pt x="117" y="58"/>
                </a:lnTo>
                <a:lnTo>
                  <a:pt x="101" y="4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2" name="Rectangle 6"/>
          <p:cNvSpPr>
            <a:spLocks noChangeArrowheads="1"/>
          </p:cNvSpPr>
          <p:nvPr/>
        </p:nvSpPr>
        <p:spPr bwMode="auto">
          <a:xfrm>
            <a:off x="999629" y="2152178"/>
            <a:ext cx="53975" cy="1111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3" name="Rectangle 7"/>
          <p:cNvSpPr>
            <a:spLocks noChangeArrowheads="1"/>
          </p:cNvSpPr>
          <p:nvPr/>
        </p:nvSpPr>
        <p:spPr bwMode="auto">
          <a:xfrm>
            <a:off x="999629" y="2152178"/>
            <a:ext cx="53975" cy="1111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4" name="Rectangle 8"/>
          <p:cNvSpPr>
            <a:spLocks noChangeArrowheads="1"/>
          </p:cNvSpPr>
          <p:nvPr/>
        </p:nvSpPr>
        <p:spPr bwMode="auto">
          <a:xfrm>
            <a:off x="999629" y="2152178"/>
            <a:ext cx="53975" cy="1111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5" name="Rectangle 9"/>
          <p:cNvSpPr>
            <a:spLocks noChangeArrowheads="1"/>
          </p:cNvSpPr>
          <p:nvPr/>
        </p:nvSpPr>
        <p:spPr bwMode="auto">
          <a:xfrm>
            <a:off x="999629" y="2152178"/>
            <a:ext cx="53975" cy="1111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6" name="Freeform 10"/>
          <p:cNvSpPr>
            <a:spLocks/>
          </p:cNvSpPr>
          <p:nvPr/>
        </p:nvSpPr>
        <p:spPr bwMode="auto">
          <a:xfrm>
            <a:off x="1536204" y="4998566"/>
            <a:ext cx="336550" cy="336550"/>
          </a:xfrm>
          <a:custGeom>
            <a:avLst/>
            <a:gdLst>
              <a:gd name="T0" fmla="*/ 114 w 131"/>
              <a:gd name="T1" fmla="*/ 48 h 131"/>
              <a:gd name="T2" fmla="*/ 114 w 131"/>
              <a:gd name="T3" fmla="*/ 6 h 131"/>
              <a:gd name="T4" fmla="*/ 90 w 131"/>
              <a:gd name="T5" fmla="*/ 6 h 131"/>
              <a:gd name="T6" fmla="*/ 90 w 131"/>
              <a:gd name="T7" fmla="*/ 24 h 131"/>
              <a:gd name="T8" fmla="*/ 66 w 131"/>
              <a:gd name="T9" fmla="*/ 0 h 131"/>
              <a:gd name="T10" fmla="*/ 0 w 131"/>
              <a:gd name="T11" fmla="*/ 66 h 131"/>
              <a:gd name="T12" fmla="*/ 12 w 131"/>
              <a:gd name="T13" fmla="*/ 66 h 131"/>
              <a:gd name="T14" fmla="*/ 12 w 131"/>
              <a:gd name="T15" fmla="*/ 131 h 131"/>
              <a:gd name="T16" fmla="*/ 48 w 131"/>
              <a:gd name="T17" fmla="*/ 131 h 131"/>
              <a:gd name="T18" fmla="*/ 48 w 131"/>
              <a:gd name="T19" fmla="*/ 78 h 131"/>
              <a:gd name="T20" fmla="*/ 83 w 131"/>
              <a:gd name="T21" fmla="*/ 78 h 131"/>
              <a:gd name="T22" fmla="*/ 83 w 131"/>
              <a:gd name="T23" fmla="*/ 131 h 131"/>
              <a:gd name="T24" fmla="*/ 120 w 131"/>
              <a:gd name="T25" fmla="*/ 131 h 131"/>
              <a:gd name="T26" fmla="*/ 120 w 131"/>
              <a:gd name="T27" fmla="*/ 66 h 131"/>
              <a:gd name="T28" fmla="*/ 131 w 131"/>
              <a:gd name="T29" fmla="*/ 66 h 131"/>
              <a:gd name="T30" fmla="*/ 114 w 131"/>
              <a:gd name="T31" fmla="*/ 4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31">
                <a:moveTo>
                  <a:pt x="114" y="48"/>
                </a:moveTo>
                <a:lnTo>
                  <a:pt x="114" y="6"/>
                </a:lnTo>
                <a:lnTo>
                  <a:pt x="90" y="6"/>
                </a:lnTo>
                <a:lnTo>
                  <a:pt x="90" y="24"/>
                </a:lnTo>
                <a:lnTo>
                  <a:pt x="66" y="0"/>
                </a:lnTo>
                <a:lnTo>
                  <a:pt x="0" y="66"/>
                </a:lnTo>
                <a:lnTo>
                  <a:pt x="12" y="66"/>
                </a:lnTo>
                <a:lnTo>
                  <a:pt x="12" y="131"/>
                </a:lnTo>
                <a:lnTo>
                  <a:pt x="48" y="131"/>
                </a:lnTo>
                <a:lnTo>
                  <a:pt x="48" y="78"/>
                </a:lnTo>
                <a:lnTo>
                  <a:pt x="83" y="78"/>
                </a:lnTo>
                <a:lnTo>
                  <a:pt x="83" y="131"/>
                </a:lnTo>
                <a:lnTo>
                  <a:pt x="120" y="131"/>
                </a:lnTo>
                <a:lnTo>
                  <a:pt x="120" y="66"/>
                </a:lnTo>
                <a:lnTo>
                  <a:pt x="131" y="66"/>
                </a:lnTo>
                <a:lnTo>
                  <a:pt x="114" y="4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7" name="Rectangle 11"/>
          <p:cNvSpPr>
            <a:spLocks noChangeArrowheads="1"/>
          </p:cNvSpPr>
          <p:nvPr/>
        </p:nvSpPr>
        <p:spPr bwMode="auto">
          <a:xfrm>
            <a:off x="1672729" y="5214466"/>
            <a:ext cx="61912" cy="1206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8" name="Rectangle 12"/>
          <p:cNvSpPr>
            <a:spLocks noChangeArrowheads="1"/>
          </p:cNvSpPr>
          <p:nvPr/>
        </p:nvSpPr>
        <p:spPr bwMode="auto">
          <a:xfrm>
            <a:off x="1672729" y="5214466"/>
            <a:ext cx="61912" cy="1206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9" name="Rectangle 13"/>
          <p:cNvSpPr>
            <a:spLocks noChangeArrowheads="1"/>
          </p:cNvSpPr>
          <p:nvPr/>
        </p:nvSpPr>
        <p:spPr bwMode="auto">
          <a:xfrm>
            <a:off x="1672729" y="5214466"/>
            <a:ext cx="61912" cy="1206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0" name="Rectangle 14"/>
          <p:cNvSpPr>
            <a:spLocks noChangeArrowheads="1"/>
          </p:cNvSpPr>
          <p:nvPr/>
        </p:nvSpPr>
        <p:spPr bwMode="auto">
          <a:xfrm>
            <a:off x="1672729" y="5214466"/>
            <a:ext cx="61912" cy="1206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1" name="Freeform 15"/>
          <p:cNvSpPr>
            <a:spLocks noEditPoints="1"/>
          </p:cNvSpPr>
          <p:nvPr/>
        </p:nvSpPr>
        <p:spPr bwMode="auto">
          <a:xfrm>
            <a:off x="1539379" y="1969616"/>
            <a:ext cx="300037" cy="301625"/>
          </a:xfrm>
          <a:custGeom>
            <a:avLst/>
            <a:gdLst>
              <a:gd name="T0" fmla="*/ 108 w 132"/>
              <a:gd name="T1" fmla="*/ 0 h 132"/>
              <a:gd name="T2" fmla="*/ 24 w 132"/>
              <a:gd name="T3" fmla="*/ 0 h 132"/>
              <a:gd name="T4" fmla="*/ 0 w 132"/>
              <a:gd name="T5" fmla="*/ 24 h 132"/>
              <a:gd name="T6" fmla="*/ 0 w 132"/>
              <a:gd name="T7" fmla="*/ 108 h 132"/>
              <a:gd name="T8" fmla="*/ 24 w 132"/>
              <a:gd name="T9" fmla="*/ 132 h 132"/>
              <a:gd name="T10" fmla="*/ 108 w 132"/>
              <a:gd name="T11" fmla="*/ 132 h 132"/>
              <a:gd name="T12" fmla="*/ 132 w 132"/>
              <a:gd name="T13" fmla="*/ 108 h 132"/>
              <a:gd name="T14" fmla="*/ 132 w 132"/>
              <a:gd name="T15" fmla="*/ 24 h 132"/>
              <a:gd name="T16" fmla="*/ 108 w 132"/>
              <a:gd name="T17" fmla="*/ 0 h 132"/>
              <a:gd name="T18" fmla="*/ 108 w 132"/>
              <a:gd name="T19" fmla="*/ 78 h 132"/>
              <a:gd name="T20" fmla="*/ 78 w 132"/>
              <a:gd name="T21" fmla="*/ 78 h 132"/>
              <a:gd name="T22" fmla="*/ 78 w 132"/>
              <a:gd name="T23" fmla="*/ 108 h 132"/>
              <a:gd name="T24" fmla="*/ 54 w 132"/>
              <a:gd name="T25" fmla="*/ 108 h 132"/>
              <a:gd name="T26" fmla="*/ 54 w 132"/>
              <a:gd name="T27" fmla="*/ 78 h 132"/>
              <a:gd name="T28" fmla="*/ 24 w 132"/>
              <a:gd name="T29" fmla="*/ 78 h 132"/>
              <a:gd name="T30" fmla="*/ 24 w 132"/>
              <a:gd name="T31" fmla="*/ 54 h 132"/>
              <a:gd name="T32" fmla="*/ 54 w 132"/>
              <a:gd name="T33" fmla="*/ 54 h 132"/>
              <a:gd name="T34" fmla="*/ 54 w 132"/>
              <a:gd name="T35" fmla="*/ 24 h 132"/>
              <a:gd name="T36" fmla="*/ 78 w 132"/>
              <a:gd name="T37" fmla="*/ 24 h 132"/>
              <a:gd name="T38" fmla="*/ 78 w 132"/>
              <a:gd name="T39" fmla="*/ 54 h 132"/>
              <a:gd name="T40" fmla="*/ 108 w 132"/>
              <a:gd name="T41" fmla="*/ 54 h 132"/>
              <a:gd name="T42" fmla="*/ 108 w 132"/>
              <a:gd name="T43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2" name="Freeform 16"/>
          <p:cNvSpPr>
            <a:spLocks noEditPoints="1"/>
          </p:cNvSpPr>
          <p:nvPr/>
        </p:nvSpPr>
        <p:spPr bwMode="auto">
          <a:xfrm>
            <a:off x="2199779" y="1975966"/>
            <a:ext cx="328612" cy="325437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3" name="Freeform 17"/>
          <p:cNvSpPr>
            <a:spLocks noEditPoints="1"/>
          </p:cNvSpPr>
          <p:nvPr/>
        </p:nvSpPr>
        <p:spPr bwMode="auto">
          <a:xfrm>
            <a:off x="2890341" y="1944216"/>
            <a:ext cx="219075" cy="355600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4" name="Freeform 18"/>
          <p:cNvSpPr>
            <a:spLocks/>
          </p:cNvSpPr>
          <p:nvPr/>
        </p:nvSpPr>
        <p:spPr bwMode="auto">
          <a:xfrm>
            <a:off x="3457079" y="1998191"/>
            <a:ext cx="325437" cy="301625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5" name="Freeform 19"/>
          <p:cNvSpPr>
            <a:spLocks noEditPoints="1"/>
          </p:cNvSpPr>
          <p:nvPr/>
        </p:nvSpPr>
        <p:spPr bwMode="auto">
          <a:xfrm>
            <a:off x="4076204" y="1998191"/>
            <a:ext cx="325437" cy="301625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  <a:gd name="T24" fmla="*/ 36 w 144"/>
              <a:gd name="T25" fmla="*/ 60 h 132"/>
              <a:gd name="T26" fmla="*/ 24 w 144"/>
              <a:gd name="T27" fmla="*/ 48 h 132"/>
              <a:gd name="T28" fmla="*/ 36 w 144"/>
              <a:gd name="T29" fmla="*/ 36 h 132"/>
              <a:gd name="T30" fmla="*/ 48 w 144"/>
              <a:gd name="T31" fmla="*/ 48 h 132"/>
              <a:gd name="T32" fmla="*/ 36 w 144"/>
              <a:gd name="T33" fmla="*/ 60 h 132"/>
              <a:gd name="T34" fmla="*/ 72 w 144"/>
              <a:gd name="T35" fmla="*/ 60 h 132"/>
              <a:gd name="T36" fmla="*/ 60 w 144"/>
              <a:gd name="T37" fmla="*/ 48 h 132"/>
              <a:gd name="T38" fmla="*/ 72 w 144"/>
              <a:gd name="T39" fmla="*/ 36 h 132"/>
              <a:gd name="T40" fmla="*/ 84 w 144"/>
              <a:gd name="T41" fmla="*/ 48 h 132"/>
              <a:gd name="T42" fmla="*/ 72 w 144"/>
              <a:gd name="T43" fmla="*/ 60 h 132"/>
              <a:gd name="T44" fmla="*/ 108 w 144"/>
              <a:gd name="T45" fmla="*/ 60 h 132"/>
              <a:gd name="T46" fmla="*/ 96 w 144"/>
              <a:gd name="T47" fmla="*/ 48 h 132"/>
              <a:gd name="T48" fmla="*/ 108 w 144"/>
              <a:gd name="T49" fmla="*/ 36 h 132"/>
              <a:gd name="T50" fmla="*/ 120 w 144"/>
              <a:gd name="T51" fmla="*/ 48 h 132"/>
              <a:gd name="T52" fmla="*/ 108 w 144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  <a:moveTo>
                  <a:pt x="36" y="60"/>
                </a:moveTo>
                <a:cubicBezTo>
                  <a:pt x="29" y="60"/>
                  <a:pt x="24" y="55"/>
                  <a:pt x="24" y="48"/>
                </a:cubicBezTo>
                <a:cubicBezTo>
                  <a:pt x="24" y="41"/>
                  <a:pt x="29" y="36"/>
                  <a:pt x="36" y="36"/>
                </a:cubicBezTo>
                <a:cubicBezTo>
                  <a:pt x="43" y="36"/>
                  <a:pt x="48" y="41"/>
                  <a:pt x="48" y="48"/>
                </a:cubicBezTo>
                <a:cubicBezTo>
                  <a:pt x="48" y="55"/>
                  <a:pt x="43" y="60"/>
                  <a:pt x="36" y="60"/>
                </a:cubicBezTo>
                <a:moveTo>
                  <a:pt x="72" y="60"/>
                </a:moveTo>
                <a:cubicBezTo>
                  <a:pt x="65" y="60"/>
                  <a:pt x="60" y="55"/>
                  <a:pt x="60" y="48"/>
                </a:cubicBezTo>
                <a:cubicBezTo>
                  <a:pt x="60" y="41"/>
                  <a:pt x="65" y="36"/>
                  <a:pt x="72" y="36"/>
                </a:cubicBezTo>
                <a:cubicBezTo>
                  <a:pt x="79" y="36"/>
                  <a:pt x="84" y="41"/>
                  <a:pt x="84" y="48"/>
                </a:cubicBezTo>
                <a:cubicBezTo>
                  <a:pt x="84" y="55"/>
                  <a:pt x="79" y="60"/>
                  <a:pt x="72" y="60"/>
                </a:cubicBezTo>
                <a:moveTo>
                  <a:pt x="108" y="60"/>
                </a:moveTo>
                <a:cubicBezTo>
                  <a:pt x="101" y="60"/>
                  <a:pt x="96" y="55"/>
                  <a:pt x="96" y="48"/>
                </a:cubicBezTo>
                <a:cubicBezTo>
                  <a:pt x="96" y="41"/>
                  <a:pt x="101" y="36"/>
                  <a:pt x="108" y="36"/>
                </a:cubicBezTo>
                <a:cubicBezTo>
                  <a:pt x="115" y="36"/>
                  <a:pt x="120" y="41"/>
                  <a:pt x="120" y="48"/>
                </a:cubicBezTo>
                <a:cubicBezTo>
                  <a:pt x="120" y="55"/>
                  <a:pt x="115" y="60"/>
                  <a:pt x="108" y="6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6" name="Freeform 20"/>
          <p:cNvSpPr>
            <a:spLocks noEditPoints="1"/>
          </p:cNvSpPr>
          <p:nvPr/>
        </p:nvSpPr>
        <p:spPr bwMode="auto">
          <a:xfrm>
            <a:off x="4857254" y="1915641"/>
            <a:ext cx="141287" cy="114300"/>
          </a:xfrm>
          <a:custGeom>
            <a:avLst/>
            <a:gdLst>
              <a:gd name="T0" fmla="*/ 39 w 62"/>
              <a:gd name="T1" fmla="*/ 12 h 50"/>
              <a:gd name="T2" fmla="*/ 39 w 62"/>
              <a:gd name="T3" fmla="*/ 12 h 50"/>
              <a:gd name="T4" fmla="*/ 45 w 62"/>
              <a:gd name="T5" fmla="*/ 14 h 50"/>
              <a:gd name="T6" fmla="*/ 46 w 62"/>
              <a:gd name="T7" fmla="*/ 18 h 50"/>
              <a:gd name="T8" fmla="*/ 40 w 62"/>
              <a:gd name="T9" fmla="*/ 29 h 50"/>
              <a:gd name="T10" fmla="*/ 20 w 62"/>
              <a:gd name="T11" fmla="*/ 38 h 50"/>
              <a:gd name="T12" fmla="*/ 17 w 62"/>
              <a:gd name="T13" fmla="*/ 38 h 50"/>
              <a:gd name="T14" fmla="*/ 17 w 62"/>
              <a:gd name="T15" fmla="*/ 38 h 50"/>
              <a:gd name="T16" fmla="*/ 26 w 62"/>
              <a:gd name="T17" fmla="*/ 18 h 50"/>
              <a:gd name="T18" fmla="*/ 39 w 62"/>
              <a:gd name="T19" fmla="*/ 12 h 50"/>
              <a:gd name="T20" fmla="*/ 39 w 62"/>
              <a:gd name="T21" fmla="*/ 0 h 50"/>
              <a:gd name="T22" fmla="*/ 17 w 62"/>
              <a:gd name="T23" fmla="*/ 9 h 50"/>
              <a:gd name="T24" fmla="*/ 8 w 62"/>
              <a:gd name="T25" fmla="*/ 47 h 50"/>
              <a:gd name="T26" fmla="*/ 20 w 62"/>
              <a:gd name="T27" fmla="*/ 50 h 50"/>
              <a:gd name="T28" fmla="*/ 49 w 62"/>
              <a:gd name="T29" fmla="*/ 38 h 50"/>
              <a:gd name="T30" fmla="*/ 53 w 62"/>
              <a:gd name="T31" fmla="*/ 5 h 50"/>
              <a:gd name="T32" fmla="*/ 39 w 62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50">
                <a:moveTo>
                  <a:pt x="39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3" y="12"/>
                  <a:pt x="45" y="14"/>
                </a:cubicBezTo>
                <a:cubicBezTo>
                  <a:pt x="45" y="14"/>
                  <a:pt x="46" y="15"/>
                  <a:pt x="46" y="18"/>
                </a:cubicBezTo>
                <a:cubicBezTo>
                  <a:pt x="46" y="21"/>
                  <a:pt x="45" y="25"/>
                  <a:pt x="40" y="29"/>
                </a:cubicBezTo>
                <a:cubicBezTo>
                  <a:pt x="35" y="34"/>
                  <a:pt x="26" y="38"/>
                  <a:pt x="20" y="38"/>
                </a:cubicBezTo>
                <a:cubicBezTo>
                  <a:pt x="18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8" y="25"/>
                  <a:pt x="26" y="18"/>
                </a:cubicBezTo>
                <a:cubicBezTo>
                  <a:pt x="30" y="14"/>
                  <a:pt x="35" y="12"/>
                  <a:pt x="39" y="12"/>
                </a:cubicBezTo>
                <a:moveTo>
                  <a:pt x="39" y="0"/>
                </a:moveTo>
                <a:cubicBezTo>
                  <a:pt x="32" y="0"/>
                  <a:pt x="24" y="3"/>
                  <a:pt x="17" y="9"/>
                </a:cubicBezTo>
                <a:cubicBezTo>
                  <a:pt x="6" y="19"/>
                  <a:pt x="0" y="38"/>
                  <a:pt x="8" y="47"/>
                </a:cubicBezTo>
                <a:cubicBezTo>
                  <a:pt x="11" y="49"/>
                  <a:pt x="15" y="50"/>
                  <a:pt x="20" y="50"/>
                </a:cubicBezTo>
                <a:cubicBezTo>
                  <a:pt x="29" y="50"/>
                  <a:pt x="41" y="45"/>
                  <a:pt x="49" y="38"/>
                </a:cubicBezTo>
                <a:cubicBezTo>
                  <a:pt x="60" y="28"/>
                  <a:pt x="62" y="13"/>
                  <a:pt x="53" y="5"/>
                </a:cubicBezTo>
                <a:cubicBezTo>
                  <a:pt x="50" y="1"/>
                  <a:pt x="45" y="0"/>
                  <a:pt x="3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7" name="Freeform 21"/>
          <p:cNvSpPr>
            <a:spLocks noEditPoints="1"/>
          </p:cNvSpPr>
          <p:nvPr/>
        </p:nvSpPr>
        <p:spPr bwMode="auto">
          <a:xfrm>
            <a:off x="4750891" y="1915641"/>
            <a:ext cx="141288" cy="114300"/>
          </a:xfrm>
          <a:custGeom>
            <a:avLst/>
            <a:gdLst>
              <a:gd name="T0" fmla="*/ 23 w 62"/>
              <a:gd name="T1" fmla="*/ 12 h 50"/>
              <a:gd name="T2" fmla="*/ 36 w 62"/>
              <a:gd name="T3" fmla="*/ 18 h 50"/>
              <a:gd name="T4" fmla="*/ 45 w 62"/>
              <a:gd name="T5" fmla="*/ 38 h 50"/>
              <a:gd name="T6" fmla="*/ 42 w 62"/>
              <a:gd name="T7" fmla="*/ 38 h 50"/>
              <a:gd name="T8" fmla="*/ 22 w 62"/>
              <a:gd name="T9" fmla="*/ 29 h 50"/>
              <a:gd name="T10" fmla="*/ 16 w 62"/>
              <a:gd name="T11" fmla="*/ 18 h 50"/>
              <a:gd name="T12" fmla="*/ 17 w 62"/>
              <a:gd name="T13" fmla="*/ 14 h 50"/>
              <a:gd name="T14" fmla="*/ 23 w 62"/>
              <a:gd name="T15" fmla="*/ 12 h 50"/>
              <a:gd name="T16" fmla="*/ 23 w 62"/>
              <a:gd name="T17" fmla="*/ 0 h 50"/>
              <a:gd name="T18" fmla="*/ 9 w 62"/>
              <a:gd name="T19" fmla="*/ 5 h 50"/>
              <a:gd name="T20" fmla="*/ 13 w 62"/>
              <a:gd name="T21" fmla="*/ 38 h 50"/>
              <a:gd name="T22" fmla="*/ 42 w 62"/>
              <a:gd name="T23" fmla="*/ 50 h 50"/>
              <a:gd name="T24" fmla="*/ 54 w 62"/>
              <a:gd name="T25" fmla="*/ 47 h 50"/>
              <a:gd name="T26" fmla="*/ 45 w 62"/>
              <a:gd name="T27" fmla="*/ 9 h 50"/>
              <a:gd name="T28" fmla="*/ 23 w 62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0">
                <a:moveTo>
                  <a:pt x="23" y="12"/>
                </a:moveTo>
                <a:cubicBezTo>
                  <a:pt x="27" y="12"/>
                  <a:pt x="32" y="14"/>
                  <a:pt x="36" y="18"/>
                </a:cubicBezTo>
                <a:cubicBezTo>
                  <a:pt x="44" y="25"/>
                  <a:pt x="46" y="35"/>
                  <a:pt x="45" y="38"/>
                </a:cubicBezTo>
                <a:cubicBezTo>
                  <a:pt x="45" y="38"/>
                  <a:pt x="45" y="38"/>
                  <a:pt x="42" y="38"/>
                </a:cubicBezTo>
                <a:cubicBezTo>
                  <a:pt x="36" y="38"/>
                  <a:pt x="27" y="34"/>
                  <a:pt x="22" y="29"/>
                </a:cubicBezTo>
                <a:cubicBezTo>
                  <a:pt x="17" y="25"/>
                  <a:pt x="16" y="21"/>
                  <a:pt x="16" y="18"/>
                </a:cubicBezTo>
                <a:cubicBezTo>
                  <a:pt x="16" y="15"/>
                  <a:pt x="17" y="14"/>
                  <a:pt x="17" y="14"/>
                </a:cubicBezTo>
                <a:cubicBezTo>
                  <a:pt x="19" y="12"/>
                  <a:pt x="21" y="12"/>
                  <a:pt x="23" y="12"/>
                </a:cubicBezTo>
                <a:moveTo>
                  <a:pt x="23" y="0"/>
                </a:moveTo>
                <a:cubicBezTo>
                  <a:pt x="17" y="0"/>
                  <a:pt x="12" y="1"/>
                  <a:pt x="9" y="5"/>
                </a:cubicBezTo>
                <a:cubicBezTo>
                  <a:pt x="0" y="13"/>
                  <a:pt x="2" y="28"/>
                  <a:pt x="13" y="38"/>
                </a:cubicBezTo>
                <a:cubicBezTo>
                  <a:pt x="21" y="45"/>
                  <a:pt x="33" y="50"/>
                  <a:pt x="42" y="50"/>
                </a:cubicBezTo>
                <a:cubicBezTo>
                  <a:pt x="47" y="50"/>
                  <a:pt x="51" y="49"/>
                  <a:pt x="54" y="47"/>
                </a:cubicBezTo>
                <a:cubicBezTo>
                  <a:pt x="62" y="38"/>
                  <a:pt x="56" y="19"/>
                  <a:pt x="45" y="9"/>
                </a:cubicBezTo>
                <a:cubicBezTo>
                  <a:pt x="38" y="3"/>
                  <a:pt x="30" y="0"/>
                  <a:pt x="23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8" name="Freeform 22"/>
          <p:cNvSpPr>
            <a:spLocks/>
          </p:cNvSpPr>
          <p:nvPr/>
        </p:nvSpPr>
        <p:spPr bwMode="auto">
          <a:xfrm>
            <a:off x="4890591" y="2017241"/>
            <a:ext cx="149225" cy="122237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12 h 54"/>
              <a:gd name="T4" fmla="*/ 54 w 66"/>
              <a:gd name="T5" fmla="*/ 0 h 54"/>
              <a:gd name="T6" fmla="*/ 0 w 66"/>
              <a:gd name="T7" fmla="*/ 0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6"/>
                  <a:pt x="61" y="0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9" name="Freeform 23"/>
          <p:cNvSpPr>
            <a:spLocks/>
          </p:cNvSpPr>
          <p:nvPr/>
        </p:nvSpPr>
        <p:spPr bwMode="auto">
          <a:xfrm>
            <a:off x="4890591" y="2164878"/>
            <a:ext cx="149225" cy="123825"/>
          </a:xfrm>
          <a:custGeom>
            <a:avLst/>
            <a:gdLst>
              <a:gd name="T0" fmla="*/ 0 w 66"/>
              <a:gd name="T1" fmla="*/ 0 h 54"/>
              <a:gd name="T2" fmla="*/ 0 w 66"/>
              <a:gd name="T3" fmla="*/ 54 h 54"/>
              <a:gd name="T4" fmla="*/ 54 w 66"/>
              <a:gd name="T5" fmla="*/ 54 h 54"/>
              <a:gd name="T6" fmla="*/ 66 w 66"/>
              <a:gd name="T7" fmla="*/ 42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54"/>
                  <a:pt x="0" y="54"/>
                  <a:pt x="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54"/>
                  <a:pt x="66" y="49"/>
                  <a:pt x="66" y="42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0" name="Freeform 24"/>
          <p:cNvSpPr>
            <a:spLocks/>
          </p:cNvSpPr>
          <p:nvPr/>
        </p:nvSpPr>
        <p:spPr bwMode="auto">
          <a:xfrm>
            <a:off x="4712791" y="2017241"/>
            <a:ext cx="149225" cy="122237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0 h 54"/>
              <a:gd name="T4" fmla="*/ 12 w 66"/>
              <a:gd name="T5" fmla="*/ 0 h 54"/>
              <a:gd name="T6" fmla="*/ 0 w 66"/>
              <a:gd name="T7" fmla="*/ 12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0"/>
                  <a:pt x="66" y="0"/>
                  <a:pt x="6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1" name="Freeform 25"/>
          <p:cNvSpPr>
            <a:spLocks/>
          </p:cNvSpPr>
          <p:nvPr/>
        </p:nvSpPr>
        <p:spPr bwMode="auto">
          <a:xfrm>
            <a:off x="4712791" y="2164878"/>
            <a:ext cx="149225" cy="123825"/>
          </a:xfrm>
          <a:custGeom>
            <a:avLst/>
            <a:gdLst>
              <a:gd name="T0" fmla="*/ 0 w 66"/>
              <a:gd name="T1" fmla="*/ 0 h 54"/>
              <a:gd name="T2" fmla="*/ 0 w 66"/>
              <a:gd name="T3" fmla="*/ 42 h 54"/>
              <a:gd name="T4" fmla="*/ 12 w 66"/>
              <a:gd name="T5" fmla="*/ 54 h 54"/>
              <a:gd name="T6" fmla="*/ 66 w 66"/>
              <a:gd name="T7" fmla="*/ 54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9"/>
                  <a:pt x="5" y="54"/>
                  <a:pt x="12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2" name="Freeform 26"/>
          <p:cNvSpPr>
            <a:spLocks/>
          </p:cNvSpPr>
          <p:nvPr/>
        </p:nvSpPr>
        <p:spPr bwMode="auto">
          <a:xfrm>
            <a:off x="5444629" y="2142653"/>
            <a:ext cx="142875" cy="174625"/>
          </a:xfrm>
          <a:custGeom>
            <a:avLst/>
            <a:gdLst>
              <a:gd name="T0" fmla="*/ 0 w 55"/>
              <a:gd name="T1" fmla="*/ 68 h 68"/>
              <a:gd name="T2" fmla="*/ 24 w 55"/>
              <a:gd name="T3" fmla="*/ 33 h 68"/>
              <a:gd name="T4" fmla="*/ 1 w 55"/>
              <a:gd name="T5" fmla="*/ 20 h 68"/>
              <a:gd name="T6" fmla="*/ 28 w 55"/>
              <a:gd name="T7" fmla="*/ 0 h 68"/>
              <a:gd name="T8" fmla="*/ 28 w 55"/>
              <a:gd name="T9" fmla="*/ 0 h 68"/>
              <a:gd name="T10" fmla="*/ 44 w 55"/>
              <a:gd name="T11" fmla="*/ 15 h 68"/>
              <a:gd name="T12" fmla="*/ 32 w 55"/>
              <a:gd name="T13" fmla="*/ 20 h 68"/>
              <a:gd name="T14" fmla="*/ 55 w 55"/>
              <a:gd name="T15" fmla="*/ 33 h 68"/>
              <a:gd name="T16" fmla="*/ 0 w 5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68">
                <a:moveTo>
                  <a:pt x="0" y="68"/>
                </a:moveTo>
                <a:lnTo>
                  <a:pt x="24" y="33"/>
                </a:lnTo>
                <a:lnTo>
                  <a:pt x="1" y="20"/>
                </a:lnTo>
                <a:lnTo>
                  <a:pt x="28" y="0"/>
                </a:lnTo>
                <a:lnTo>
                  <a:pt x="28" y="0"/>
                </a:lnTo>
                <a:lnTo>
                  <a:pt x="44" y="15"/>
                </a:lnTo>
                <a:lnTo>
                  <a:pt x="32" y="20"/>
                </a:lnTo>
                <a:lnTo>
                  <a:pt x="55" y="33"/>
                </a:lnTo>
                <a:lnTo>
                  <a:pt x="0" y="6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3" name="Freeform 27"/>
          <p:cNvSpPr>
            <a:spLocks/>
          </p:cNvSpPr>
          <p:nvPr/>
        </p:nvSpPr>
        <p:spPr bwMode="auto">
          <a:xfrm>
            <a:off x="5357316" y="1963266"/>
            <a:ext cx="327025" cy="212725"/>
          </a:xfrm>
          <a:custGeom>
            <a:avLst/>
            <a:gdLst>
              <a:gd name="T0" fmla="*/ 119 w 144"/>
              <a:gd name="T1" fmla="*/ 44 h 94"/>
              <a:gd name="T2" fmla="*/ 118 w 144"/>
              <a:gd name="T3" fmla="*/ 44 h 94"/>
              <a:gd name="T4" fmla="*/ 119 w 144"/>
              <a:gd name="T5" fmla="*/ 37 h 94"/>
              <a:gd name="T6" fmla="*/ 81 w 144"/>
              <a:gd name="T7" fmla="*/ 0 h 94"/>
              <a:gd name="T8" fmla="*/ 45 w 144"/>
              <a:gd name="T9" fmla="*/ 27 h 94"/>
              <a:gd name="T10" fmla="*/ 34 w 144"/>
              <a:gd name="T11" fmla="*/ 25 h 94"/>
              <a:gd name="T12" fmla="*/ 0 w 144"/>
              <a:gd name="T13" fmla="*/ 59 h 94"/>
              <a:gd name="T14" fmla="*/ 0 w 144"/>
              <a:gd name="T15" fmla="*/ 69 h 94"/>
              <a:gd name="T16" fmla="*/ 25 w 144"/>
              <a:gd name="T17" fmla="*/ 94 h 94"/>
              <a:gd name="T18" fmla="*/ 34 w 144"/>
              <a:gd name="T19" fmla="*/ 94 h 94"/>
              <a:gd name="T20" fmla="*/ 34 w 144"/>
              <a:gd name="T21" fmla="*/ 94 h 94"/>
              <a:gd name="T22" fmla="*/ 35 w 144"/>
              <a:gd name="T23" fmla="*/ 94 h 94"/>
              <a:gd name="T24" fmla="*/ 38 w 144"/>
              <a:gd name="T25" fmla="*/ 94 h 94"/>
              <a:gd name="T26" fmla="*/ 64 w 144"/>
              <a:gd name="T27" fmla="*/ 74 h 94"/>
              <a:gd name="T28" fmla="*/ 76 w 144"/>
              <a:gd name="T29" fmla="*/ 75 h 94"/>
              <a:gd name="T30" fmla="*/ 94 w 144"/>
              <a:gd name="T31" fmla="*/ 93 h 94"/>
              <a:gd name="T32" fmla="*/ 94 w 144"/>
              <a:gd name="T33" fmla="*/ 94 h 94"/>
              <a:gd name="T34" fmla="*/ 119 w 144"/>
              <a:gd name="T35" fmla="*/ 94 h 94"/>
              <a:gd name="T36" fmla="*/ 144 w 144"/>
              <a:gd name="T37" fmla="*/ 69 h 94"/>
              <a:gd name="T38" fmla="*/ 119 w 144"/>
              <a:gd name="T39" fmla="*/ 4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94">
                <a:moveTo>
                  <a:pt x="119" y="44"/>
                </a:moveTo>
                <a:cubicBezTo>
                  <a:pt x="118" y="44"/>
                  <a:pt x="118" y="44"/>
                  <a:pt x="118" y="44"/>
                </a:cubicBezTo>
                <a:cubicBezTo>
                  <a:pt x="119" y="42"/>
                  <a:pt x="119" y="40"/>
                  <a:pt x="119" y="37"/>
                </a:cubicBezTo>
                <a:cubicBezTo>
                  <a:pt x="119" y="17"/>
                  <a:pt x="102" y="0"/>
                  <a:pt x="81" y="0"/>
                </a:cubicBezTo>
                <a:cubicBezTo>
                  <a:pt x="64" y="0"/>
                  <a:pt x="50" y="11"/>
                  <a:pt x="45" y="27"/>
                </a:cubicBezTo>
                <a:cubicBezTo>
                  <a:pt x="42" y="26"/>
                  <a:pt x="38" y="25"/>
                  <a:pt x="34" y="25"/>
                </a:cubicBezTo>
                <a:cubicBezTo>
                  <a:pt x="15" y="25"/>
                  <a:pt x="0" y="40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2"/>
                  <a:pt x="11" y="94"/>
                  <a:pt x="25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5" y="94"/>
                  <a:pt x="35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71"/>
                  <a:pt x="73" y="72"/>
                  <a:pt x="76" y="75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4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33" y="94"/>
                  <a:pt x="144" y="82"/>
                  <a:pt x="144" y="69"/>
                </a:cubicBezTo>
                <a:cubicBezTo>
                  <a:pt x="144" y="55"/>
                  <a:pt x="133" y="44"/>
                  <a:pt x="119" y="4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4" name="Freeform 28"/>
          <p:cNvSpPr>
            <a:spLocks noEditPoints="1"/>
          </p:cNvSpPr>
          <p:nvPr/>
        </p:nvSpPr>
        <p:spPr bwMode="auto">
          <a:xfrm>
            <a:off x="6003429" y="1956916"/>
            <a:ext cx="328612" cy="327025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5" name="Freeform 29"/>
          <p:cNvSpPr>
            <a:spLocks noEditPoints="1"/>
          </p:cNvSpPr>
          <p:nvPr/>
        </p:nvSpPr>
        <p:spPr bwMode="auto">
          <a:xfrm>
            <a:off x="6655891" y="1939453"/>
            <a:ext cx="273050" cy="273050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6" name="Freeform 30"/>
          <p:cNvSpPr>
            <a:spLocks noEditPoints="1"/>
          </p:cNvSpPr>
          <p:nvPr/>
        </p:nvSpPr>
        <p:spPr bwMode="auto">
          <a:xfrm>
            <a:off x="6874966" y="2183928"/>
            <a:ext cx="134938" cy="138113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7" name="Freeform 31"/>
          <p:cNvSpPr>
            <a:spLocks/>
          </p:cNvSpPr>
          <p:nvPr/>
        </p:nvSpPr>
        <p:spPr bwMode="auto">
          <a:xfrm>
            <a:off x="7332166" y="1955328"/>
            <a:ext cx="328613" cy="325438"/>
          </a:xfrm>
          <a:custGeom>
            <a:avLst/>
            <a:gdLst>
              <a:gd name="T0" fmla="*/ 72 w 144"/>
              <a:gd name="T1" fmla="*/ 36 h 144"/>
              <a:gd name="T2" fmla="*/ 0 w 144"/>
              <a:gd name="T3" fmla="*/ 61 h 144"/>
              <a:gd name="T4" fmla="*/ 42 w 144"/>
              <a:gd name="T5" fmla="*/ 120 h 144"/>
              <a:gd name="T6" fmla="*/ 72 w 144"/>
              <a:gd name="T7" fmla="*/ 144 h 144"/>
              <a:gd name="T8" fmla="*/ 102 w 144"/>
              <a:gd name="T9" fmla="*/ 120 h 144"/>
              <a:gd name="T10" fmla="*/ 144 w 144"/>
              <a:gd name="T11" fmla="*/ 60 h 144"/>
              <a:gd name="T12" fmla="*/ 72 w 144"/>
              <a:gd name="T1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8" name="Freeform 32"/>
          <p:cNvSpPr>
            <a:spLocks noEditPoints="1"/>
          </p:cNvSpPr>
          <p:nvPr/>
        </p:nvSpPr>
        <p:spPr bwMode="auto">
          <a:xfrm>
            <a:off x="8033841" y="1944216"/>
            <a:ext cx="163513" cy="355600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9" name="Freeform 33"/>
          <p:cNvSpPr>
            <a:spLocks noEditPoints="1"/>
          </p:cNvSpPr>
          <p:nvPr/>
        </p:nvSpPr>
        <p:spPr bwMode="auto">
          <a:xfrm>
            <a:off x="880566" y="2558578"/>
            <a:ext cx="273050" cy="327025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0" name="Freeform 34"/>
          <p:cNvSpPr>
            <a:spLocks/>
          </p:cNvSpPr>
          <p:nvPr/>
        </p:nvSpPr>
        <p:spPr bwMode="auto">
          <a:xfrm>
            <a:off x="1552079" y="2550641"/>
            <a:ext cx="312737" cy="349250"/>
          </a:xfrm>
          <a:custGeom>
            <a:avLst/>
            <a:gdLst>
              <a:gd name="T0" fmla="*/ 129 w 138"/>
              <a:gd name="T1" fmla="*/ 75 h 153"/>
              <a:gd name="T2" fmla="*/ 120 w 138"/>
              <a:gd name="T3" fmla="*/ 84 h 153"/>
              <a:gd name="T4" fmla="*/ 69 w 138"/>
              <a:gd name="T5" fmla="*/ 135 h 153"/>
              <a:gd name="T6" fmla="*/ 18 w 138"/>
              <a:gd name="T7" fmla="*/ 84 h 153"/>
              <a:gd name="T8" fmla="*/ 69 w 138"/>
              <a:gd name="T9" fmla="*/ 33 h 153"/>
              <a:gd name="T10" fmla="*/ 69 w 138"/>
              <a:gd name="T11" fmla="*/ 33 h 153"/>
              <a:gd name="T12" fmla="*/ 69 w 138"/>
              <a:gd name="T13" fmla="*/ 48 h 153"/>
              <a:gd name="T14" fmla="*/ 105 w 138"/>
              <a:gd name="T15" fmla="*/ 24 h 153"/>
              <a:gd name="T16" fmla="*/ 69 w 138"/>
              <a:gd name="T17" fmla="*/ 0 h 153"/>
              <a:gd name="T18" fmla="*/ 69 w 138"/>
              <a:gd name="T19" fmla="*/ 15 h 153"/>
              <a:gd name="T20" fmla="*/ 69 w 138"/>
              <a:gd name="T21" fmla="*/ 15 h 153"/>
              <a:gd name="T22" fmla="*/ 0 w 138"/>
              <a:gd name="T23" fmla="*/ 84 h 153"/>
              <a:gd name="T24" fmla="*/ 69 w 138"/>
              <a:gd name="T25" fmla="*/ 153 h 153"/>
              <a:gd name="T26" fmla="*/ 138 w 138"/>
              <a:gd name="T27" fmla="*/ 84 h 153"/>
              <a:gd name="T28" fmla="*/ 129 w 138"/>
              <a:gd name="T29" fmla="*/ 7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53">
                <a:moveTo>
                  <a:pt x="129" y="75"/>
                </a:moveTo>
                <a:cubicBezTo>
                  <a:pt x="124" y="75"/>
                  <a:pt x="120" y="80"/>
                  <a:pt x="120" y="84"/>
                </a:cubicBezTo>
                <a:cubicBezTo>
                  <a:pt x="120" y="113"/>
                  <a:pt x="97" y="135"/>
                  <a:pt x="69" y="135"/>
                </a:cubicBezTo>
                <a:cubicBezTo>
                  <a:pt x="41" y="135"/>
                  <a:pt x="18" y="113"/>
                  <a:pt x="18" y="84"/>
                </a:cubicBezTo>
                <a:cubicBezTo>
                  <a:pt x="18" y="56"/>
                  <a:pt x="41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48"/>
                  <a:pt x="69" y="48"/>
                  <a:pt x="69" y="4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31" y="15"/>
                  <a:pt x="0" y="46"/>
                  <a:pt x="0" y="84"/>
                </a:cubicBezTo>
                <a:cubicBezTo>
                  <a:pt x="0" y="123"/>
                  <a:pt x="31" y="153"/>
                  <a:pt x="69" y="153"/>
                </a:cubicBezTo>
                <a:cubicBezTo>
                  <a:pt x="107" y="153"/>
                  <a:pt x="138" y="123"/>
                  <a:pt x="138" y="84"/>
                </a:cubicBezTo>
                <a:cubicBezTo>
                  <a:pt x="138" y="80"/>
                  <a:pt x="134" y="75"/>
                  <a:pt x="129" y="75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1" name="Freeform 35"/>
          <p:cNvSpPr>
            <a:spLocks/>
          </p:cNvSpPr>
          <p:nvPr/>
        </p:nvSpPr>
        <p:spPr bwMode="auto">
          <a:xfrm>
            <a:off x="2150566" y="2653828"/>
            <a:ext cx="314325" cy="252413"/>
          </a:xfrm>
          <a:custGeom>
            <a:avLst/>
            <a:gdLst>
              <a:gd name="T0" fmla="*/ 123 w 138"/>
              <a:gd name="T1" fmla="*/ 83 h 111"/>
              <a:gd name="T2" fmla="*/ 89 w 138"/>
              <a:gd name="T3" fmla="*/ 93 h 111"/>
              <a:gd name="T4" fmla="*/ 85 w 138"/>
              <a:gd name="T5" fmla="*/ 93 h 111"/>
              <a:gd name="T6" fmla="*/ 83 w 138"/>
              <a:gd name="T7" fmla="*/ 92 h 111"/>
              <a:gd name="T8" fmla="*/ 79 w 138"/>
              <a:gd name="T9" fmla="*/ 92 h 111"/>
              <a:gd name="T10" fmla="*/ 77 w 138"/>
              <a:gd name="T11" fmla="*/ 91 h 111"/>
              <a:gd name="T12" fmla="*/ 74 w 138"/>
              <a:gd name="T13" fmla="*/ 91 h 111"/>
              <a:gd name="T14" fmla="*/ 72 w 138"/>
              <a:gd name="T15" fmla="*/ 90 h 111"/>
              <a:gd name="T16" fmla="*/ 68 w 138"/>
              <a:gd name="T17" fmla="*/ 89 h 111"/>
              <a:gd name="T18" fmla="*/ 67 w 138"/>
              <a:gd name="T19" fmla="*/ 88 h 111"/>
              <a:gd name="T20" fmla="*/ 63 w 138"/>
              <a:gd name="T21" fmla="*/ 86 h 111"/>
              <a:gd name="T22" fmla="*/ 63 w 138"/>
              <a:gd name="T23" fmla="*/ 86 h 111"/>
              <a:gd name="T24" fmla="*/ 50 w 138"/>
              <a:gd name="T25" fmla="*/ 76 h 111"/>
              <a:gd name="T26" fmla="*/ 50 w 138"/>
              <a:gd name="T27" fmla="*/ 76 h 111"/>
              <a:gd name="T28" fmla="*/ 46 w 138"/>
              <a:gd name="T29" fmla="*/ 72 h 111"/>
              <a:gd name="T30" fmla="*/ 45 w 138"/>
              <a:gd name="T31" fmla="*/ 71 h 111"/>
              <a:gd name="T32" fmla="*/ 33 w 138"/>
              <a:gd name="T33" fmla="*/ 36 h 111"/>
              <a:gd name="T34" fmla="*/ 48 w 138"/>
              <a:gd name="T35" fmla="*/ 36 h 111"/>
              <a:gd name="T36" fmla="*/ 24 w 138"/>
              <a:gd name="T37" fmla="*/ 0 h 111"/>
              <a:gd name="T38" fmla="*/ 0 w 138"/>
              <a:gd name="T39" fmla="*/ 36 h 111"/>
              <a:gd name="T40" fmla="*/ 15 w 138"/>
              <a:gd name="T41" fmla="*/ 36 h 111"/>
              <a:gd name="T42" fmla="*/ 28 w 138"/>
              <a:gd name="T43" fmla="*/ 78 h 111"/>
              <a:gd name="T44" fmla="*/ 29 w 138"/>
              <a:gd name="T45" fmla="*/ 79 h 111"/>
              <a:gd name="T46" fmla="*/ 31 w 138"/>
              <a:gd name="T47" fmla="*/ 83 h 111"/>
              <a:gd name="T48" fmla="*/ 32 w 138"/>
              <a:gd name="T49" fmla="*/ 84 h 111"/>
              <a:gd name="T50" fmla="*/ 37 w 138"/>
              <a:gd name="T51" fmla="*/ 89 h 111"/>
              <a:gd name="T52" fmla="*/ 37 w 138"/>
              <a:gd name="T53" fmla="*/ 89 h 111"/>
              <a:gd name="T54" fmla="*/ 54 w 138"/>
              <a:gd name="T55" fmla="*/ 102 h 111"/>
              <a:gd name="T56" fmla="*/ 54 w 138"/>
              <a:gd name="T57" fmla="*/ 102 h 111"/>
              <a:gd name="T58" fmla="*/ 60 w 138"/>
              <a:gd name="T59" fmla="*/ 105 h 111"/>
              <a:gd name="T60" fmla="*/ 61 w 138"/>
              <a:gd name="T61" fmla="*/ 105 h 111"/>
              <a:gd name="T62" fmla="*/ 66 w 138"/>
              <a:gd name="T63" fmla="*/ 107 h 111"/>
              <a:gd name="T64" fmla="*/ 68 w 138"/>
              <a:gd name="T65" fmla="*/ 108 h 111"/>
              <a:gd name="T66" fmla="*/ 73 w 138"/>
              <a:gd name="T67" fmla="*/ 109 h 111"/>
              <a:gd name="T68" fmla="*/ 76 w 138"/>
              <a:gd name="T69" fmla="*/ 110 h 111"/>
              <a:gd name="T70" fmla="*/ 77 w 138"/>
              <a:gd name="T71" fmla="*/ 110 h 111"/>
              <a:gd name="T72" fmla="*/ 81 w 138"/>
              <a:gd name="T73" fmla="*/ 110 h 111"/>
              <a:gd name="T74" fmla="*/ 83 w 138"/>
              <a:gd name="T75" fmla="*/ 111 h 111"/>
              <a:gd name="T76" fmla="*/ 90 w 138"/>
              <a:gd name="T77" fmla="*/ 111 h 111"/>
              <a:gd name="T78" fmla="*/ 133 w 138"/>
              <a:gd name="T79" fmla="*/ 97 h 111"/>
              <a:gd name="T80" fmla="*/ 135 w 138"/>
              <a:gd name="T81" fmla="*/ 85 h 111"/>
              <a:gd name="T82" fmla="*/ 123 w 138"/>
              <a:gd name="T83" fmla="*/ 8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11">
                <a:moveTo>
                  <a:pt x="123" y="83"/>
                </a:moveTo>
                <a:cubicBezTo>
                  <a:pt x="113" y="90"/>
                  <a:pt x="101" y="93"/>
                  <a:pt x="89" y="93"/>
                </a:cubicBezTo>
                <a:cubicBezTo>
                  <a:pt x="88" y="93"/>
                  <a:pt x="86" y="93"/>
                  <a:pt x="85" y="93"/>
                </a:cubicBezTo>
                <a:cubicBezTo>
                  <a:pt x="84" y="93"/>
                  <a:pt x="83" y="93"/>
                  <a:pt x="83" y="92"/>
                </a:cubicBezTo>
                <a:cubicBezTo>
                  <a:pt x="82" y="92"/>
                  <a:pt x="80" y="92"/>
                  <a:pt x="79" y="92"/>
                </a:cubicBezTo>
                <a:cubicBezTo>
                  <a:pt x="78" y="92"/>
                  <a:pt x="78" y="92"/>
                  <a:pt x="77" y="91"/>
                </a:cubicBezTo>
                <a:cubicBezTo>
                  <a:pt x="76" y="91"/>
                  <a:pt x="75" y="91"/>
                  <a:pt x="74" y="91"/>
                </a:cubicBezTo>
                <a:cubicBezTo>
                  <a:pt x="73" y="90"/>
                  <a:pt x="72" y="90"/>
                  <a:pt x="72" y="90"/>
                </a:cubicBezTo>
                <a:cubicBezTo>
                  <a:pt x="71" y="90"/>
                  <a:pt x="69" y="89"/>
                  <a:pt x="68" y="89"/>
                </a:cubicBezTo>
                <a:cubicBezTo>
                  <a:pt x="68" y="88"/>
                  <a:pt x="68" y="88"/>
                  <a:pt x="67" y="88"/>
                </a:cubicBezTo>
                <a:cubicBezTo>
                  <a:pt x="66" y="88"/>
                  <a:pt x="64" y="87"/>
                  <a:pt x="63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58" y="83"/>
                  <a:pt x="54" y="80"/>
                  <a:pt x="5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5"/>
                  <a:pt x="47" y="74"/>
                  <a:pt x="46" y="72"/>
                </a:cubicBezTo>
                <a:cubicBezTo>
                  <a:pt x="46" y="72"/>
                  <a:pt x="46" y="72"/>
                  <a:pt x="45" y="71"/>
                </a:cubicBezTo>
                <a:cubicBezTo>
                  <a:pt x="38" y="62"/>
                  <a:pt x="33" y="49"/>
                  <a:pt x="33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2"/>
                  <a:pt x="20" y="66"/>
                  <a:pt x="28" y="78"/>
                </a:cubicBezTo>
                <a:cubicBezTo>
                  <a:pt x="28" y="79"/>
                  <a:pt x="28" y="79"/>
                  <a:pt x="29" y="79"/>
                </a:cubicBezTo>
                <a:cubicBezTo>
                  <a:pt x="29" y="80"/>
                  <a:pt x="30" y="81"/>
                  <a:pt x="31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4" y="86"/>
                  <a:pt x="35" y="87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2" y="94"/>
                  <a:pt x="48" y="98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3"/>
                  <a:pt x="58" y="104"/>
                  <a:pt x="60" y="105"/>
                </a:cubicBezTo>
                <a:cubicBezTo>
                  <a:pt x="60" y="105"/>
                  <a:pt x="61" y="105"/>
                  <a:pt x="61" y="105"/>
                </a:cubicBezTo>
                <a:cubicBezTo>
                  <a:pt x="63" y="106"/>
                  <a:pt x="64" y="106"/>
                  <a:pt x="66" y="107"/>
                </a:cubicBezTo>
                <a:cubicBezTo>
                  <a:pt x="67" y="107"/>
                  <a:pt x="68" y="108"/>
                  <a:pt x="68" y="108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4" y="109"/>
                  <a:pt x="75" y="109"/>
                  <a:pt x="76" y="110"/>
                </a:cubicBezTo>
                <a:cubicBezTo>
                  <a:pt x="76" y="110"/>
                  <a:pt x="77" y="110"/>
                  <a:pt x="77" y="110"/>
                </a:cubicBezTo>
                <a:cubicBezTo>
                  <a:pt x="78" y="110"/>
                  <a:pt x="80" y="110"/>
                  <a:pt x="81" y="110"/>
                </a:cubicBezTo>
                <a:cubicBezTo>
                  <a:pt x="82" y="110"/>
                  <a:pt x="82" y="111"/>
                  <a:pt x="83" y="111"/>
                </a:cubicBezTo>
                <a:cubicBezTo>
                  <a:pt x="85" y="111"/>
                  <a:pt x="88" y="111"/>
                  <a:pt x="90" y="111"/>
                </a:cubicBezTo>
                <a:cubicBezTo>
                  <a:pt x="105" y="111"/>
                  <a:pt x="120" y="106"/>
                  <a:pt x="133" y="97"/>
                </a:cubicBezTo>
                <a:cubicBezTo>
                  <a:pt x="137" y="95"/>
                  <a:pt x="138" y="89"/>
                  <a:pt x="135" y="85"/>
                </a:cubicBezTo>
                <a:cubicBezTo>
                  <a:pt x="132" y="81"/>
                  <a:pt x="127" y="80"/>
                  <a:pt x="123" y="8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2" name="Freeform 36"/>
          <p:cNvSpPr>
            <a:spLocks/>
          </p:cNvSpPr>
          <p:nvPr/>
        </p:nvSpPr>
        <p:spPr bwMode="auto">
          <a:xfrm>
            <a:off x="2245816" y="2563341"/>
            <a:ext cx="314325" cy="255587"/>
          </a:xfrm>
          <a:custGeom>
            <a:avLst/>
            <a:gdLst>
              <a:gd name="T0" fmla="*/ 123 w 138"/>
              <a:gd name="T1" fmla="*/ 75 h 111"/>
              <a:gd name="T2" fmla="*/ 110 w 138"/>
              <a:gd name="T3" fmla="*/ 33 h 111"/>
              <a:gd name="T4" fmla="*/ 109 w 138"/>
              <a:gd name="T5" fmla="*/ 32 h 111"/>
              <a:gd name="T6" fmla="*/ 106 w 138"/>
              <a:gd name="T7" fmla="*/ 28 h 111"/>
              <a:gd name="T8" fmla="*/ 106 w 138"/>
              <a:gd name="T9" fmla="*/ 27 h 111"/>
              <a:gd name="T10" fmla="*/ 78 w 138"/>
              <a:gd name="T11" fmla="*/ 6 h 111"/>
              <a:gd name="T12" fmla="*/ 77 w 138"/>
              <a:gd name="T13" fmla="*/ 6 h 111"/>
              <a:gd name="T14" fmla="*/ 72 w 138"/>
              <a:gd name="T15" fmla="*/ 4 h 111"/>
              <a:gd name="T16" fmla="*/ 70 w 138"/>
              <a:gd name="T17" fmla="*/ 3 h 111"/>
              <a:gd name="T18" fmla="*/ 65 w 138"/>
              <a:gd name="T19" fmla="*/ 2 h 111"/>
              <a:gd name="T20" fmla="*/ 62 w 138"/>
              <a:gd name="T21" fmla="*/ 1 h 111"/>
              <a:gd name="T22" fmla="*/ 61 w 138"/>
              <a:gd name="T23" fmla="*/ 1 h 111"/>
              <a:gd name="T24" fmla="*/ 57 w 138"/>
              <a:gd name="T25" fmla="*/ 1 h 111"/>
              <a:gd name="T26" fmla="*/ 55 w 138"/>
              <a:gd name="T27" fmla="*/ 0 h 111"/>
              <a:gd name="T28" fmla="*/ 49 w 138"/>
              <a:gd name="T29" fmla="*/ 0 h 111"/>
              <a:gd name="T30" fmla="*/ 48 w 138"/>
              <a:gd name="T31" fmla="*/ 0 h 111"/>
              <a:gd name="T32" fmla="*/ 48 w 138"/>
              <a:gd name="T33" fmla="*/ 0 h 111"/>
              <a:gd name="T34" fmla="*/ 5 w 138"/>
              <a:gd name="T35" fmla="*/ 14 h 111"/>
              <a:gd name="T36" fmla="*/ 3 w 138"/>
              <a:gd name="T37" fmla="*/ 26 h 111"/>
              <a:gd name="T38" fmla="*/ 15 w 138"/>
              <a:gd name="T39" fmla="*/ 28 h 111"/>
              <a:gd name="T40" fmla="*/ 48 w 138"/>
              <a:gd name="T41" fmla="*/ 18 h 111"/>
              <a:gd name="T42" fmla="*/ 53 w 138"/>
              <a:gd name="T43" fmla="*/ 18 h 111"/>
              <a:gd name="T44" fmla="*/ 55 w 138"/>
              <a:gd name="T45" fmla="*/ 18 h 111"/>
              <a:gd name="T46" fmla="*/ 59 w 138"/>
              <a:gd name="T47" fmla="*/ 19 h 111"/>
              <a:gd name="T48" fmla="*/ 61 w 138"/>
              <a:gd name="T49" fmla="*/ 19 h 111"/>
              <a:gd name="T50" fmla="*/ 65 w 138"/>
              <a:gd name="T51" fmla="*/ 20 h 111"/>
              <a:gd name="T52" fmla="*/ 66 w 138"/>
              <a:gd name="T53" fmla="*/ 21 h 111"/>
              <a:gd name="T54" fmla="*/ 70 w 138"/>
              <a:gd name="T55" fmla="*/ 22 h 111"/>
              <a:gd name="T56" fmla="*/ 70 w 138"/>
              <a:gd name="T57" fmla="*/ 23 h 111"/>
              <a:gd name="T58" fmla="*/ 92 w 138"/>
              <a:gd name="T59" fmla="*/ 39 h 111"/>
              <a:gd name="T60" fmla="*/ 92 w 138"/>
              <a:gd name="T61" fmla="*/ 39 h 111"/>
              <a:gd name="T62" fmla="*/ 105 w 138"/>
              <a:gd name="T63" fmla="*/ 75 h 111"/>
              <a:gd name="T64" fmla="*/ 90 w 138"/>
              <a:gd name="T65" fmla="*/ 75 h 111"/>
              <a:gd name="T66" fmla="*/ 114 w 138"/>
              <a:gd name="T67" fmla="*/ 111 h 111"/>
              <a:gd name="T68" fmla="*/ 138 w 138"/>
              <a:gd name="T69" fmla="*/ 75 h 111"/>
              <a:gd name="T70" fmla="*/ 123 w 138"/>
              <a:gd name="T71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11">
                <a:moveTo>
                  <a:pt x="123" y="75"/>
                </a:moveTo>
                <a:cubicBezTo>
                  <a:pt x="123" y="59"/>
                  <a:pt x="118" y="45"/>
                  <a:pt x="110" y="33"/>
                </a:cubicBezTo>
                <a:cubicBezTo>
                  <a:pt x="110" y="32"/>
                  <a:pt x="110" y="32"/>
                  <a:pt x="109" y="32"/>
                </a:cubicBezTo>
                <a:cubicBezTo>
                  <a:pt x="108" y="30"/>
                  <a:pt x="107" y="29"/>
                  <a:pt x="106" y="28"/>
                </a:cubicBezTo>
                <a:cubicBezTo>
                  <a:pt x="106" y="28"/>
                  <a:pt x="106" y="27"/>
                  <a:pt x="106" y="27"/>
                </a:cubicBezTo>
                <a:cubicBezTo>
                  <a:pt x="98" y="18"/>
                  <a:pt x="89" y="11"/>
                  <a:pt x="78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5" y="5"/>
                  <a:pt x="73" y="4"/>
                  <a:pt x="72" y="4"/>
                </a:cubicBezTo>
                <a:cubicBezTo>
                  <a:pt x="71" y="4"/>
                  <a:pt x="70" y="3"/>
                  <a:pt x="70" y="3"/>
                </a:cubicBezTo>
                <a:cubicBezTo>
                  <a:pt x="68" y="3"/>
                  <a:pt x="67" y="2"/>
                  <a:pt x="65" y="2"/>
                </a:cubicBezTo>
                <a:cubicBezTo>
                  <a:pt x="64" y="2"/>
                  <a:pt x="63" y="2"/>
                  <a:pt x="62" y="1"/>
                </a:cubicBezTo>
                <a:cubicBezTo>
                  <a:pt x="62" y="1"/>
                  <a:pt x="61" y="1"/>
                  <a:pt x="61" y="1"/>
                </a:cubicBezTo>
                <a:cubicBezTo>
                  <a:pt x="60" y="1"/>
                  <a:pt x="59" y="1"/>
                  <a:pt x="57" y="1"/>
                </a:cubicBezTo>
                <a:cubicBezTo>
                  <a:pt x="57" y="1"/>
                  <a:pt x="56" y="0"/>
                  <a:pt x="55" y="0"/>
                </a:cubicBezTo>
                <a:cubicBezTo>
                  <a:pt x="53" y="0"/>
                  <a:pt x="51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18" y="5"/>
                  <a:pt x="5" y="14"/>
                </a:cubicBezTo>
                <a:cubicBezTo>
                  <a:pt x="1" y="16"/>
                  <a:pt x="0" y="22"/>
                  <a:pt x="3" y="26"/>
                </a:cubicBezTo>
                <a:cubicBezTo>
                  <a:pt x="6" y="30"/>
                  <a:pt x="11" y="31"/>
                  <a:pt x="15" y="28"/>
                </a:cubicBezTo>
                <a:cubicBezTo>
                  <a:pt x="25" y="21"/>
                  <a:pt x="37" y="18"/>
                  <a:pt x="48" y="18"/>
                </a:cubicBezTo>
                <a:cubicBezTo>
                  <a:pt x="50" y="18"/>
                  <a:pt x="52" y="18"/>
                  <a:pt x="53" y="18"/>
                </a:cubicBezTo>
                <a:cubicBezTo>
                  <a:pt x="54" y="18"/>
                  <a:pt x="54" y="18"/>
                  <a:pt x="55" y="18"/>
                </a:cubicBezTo>
                <a:cubicBezTo>
                  <a:pt x="56" y="19"/>
                  <a:pt x="58" y="19"/>
                  <a:pt x="59" y="19"/>
                </a:cubicBezTo>
                <a:cubicBezTo>
                  <a:pt x="60" y="19"/>
                  <a:pt x="60" y="19"/>
                  <a:pt x="61" y="19"/>
                </a:cubicBezTo>
                <a:cubicBezTo>
                  <a:pt x="62" y="20"/>
                  <a:pt x="63" y="20"/>
                  <a:pt x="65" y="20"/>
                </a:cubicBezTo>
                <a:cubicBezTo>
                  <a:pt x="65" y="21"/>
                  <a:pt x="65" y="21"/>
                  <a:pt x="66" y="21"/>
                </a:cubicBezTo>
                <a:cubicBezTo>
                  <a:pt x="67" y="21"/>
                  <a:pt x="69" y="22"/>
                  <a:pt x="70" y="22"/>
                </a:cubicBezTo>
                <a:cubicBezTo>
                  <a:pt x="70" y="22"/>
                  <a:pt x="70" y="23"/>
                  <a:pt x="70" y="23"/>
                </a:cubicBezTo>
                <a:cubicBezTo>
                  <a:pt x="79" y="26"/>
                  <a:pt x="86" y="32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100" y="49"/>
                  <a:pt x="105" y="61"/>
                  <a:pt x="105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38" y="75"/>
                  <a:pt x="138" y="75"/>
                  <a:pt x="138" y="75"/>
                </a:cubicBezTo>
                <a:lnTo>
                  <a:pt x="123" y="7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3" name="Freeform 37"/>
          <p:cNvSpPr>
            <a:spLocks/>
          </p:cNvSpPr>
          <p:nvPr/>
        </p:nvSpPr>
        <p:spPr bwMode="auto">
          <a:xfrm>
            <a:off x="2788741" y="2591916"/>
            <a:ext cx="423863" cy="288925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4" name="Freeform 38"/>
          <p:cNvSpPr>
            <a:spLocks/>
          </p:cNvSpPr>
          <p:nvPr/>
        </p:nvSpPr>
        <p:spPr bwMode="auto">
          <a:xfrm>
            <a:off x="3415804" y="2625253"/>
            <a:ext cx="428625" cy="219075"/>
          </a:xfrm>
          <a:custGeom>
            <a:avLst/>
            <a:gdLst>
              <a:gd name="T0" fmla="*/ 189 w 189"/>
              <a:gd name="T1" fmla="*/ 57 h 96"/>
              <a:gd name="T2" fmla="*/ 153 w 189"/>
              <a:gd name="T3" fmla="*/ 33 h 96"/>
              <a:gd name="T4" fmla="*/ 153 w 189"/>
              <a:gd name="T5" fmla="*/ 48 h 96"/>
              <a:gd name="T6" fmla="*/ 152 w 189"/>
              <a:gd name="T7" fmla="*/ 48 h 96"/>
              <a:gd name="T8" fmla="*/ 140 w 189"/>
              <a:gd name="T9" fmla="*/ 48 h 96"/>
              <a:gd name="T10" fmla="*/ 137 w 189"/>
              <a:gd name="T11" fmla="*/ 45 h 96"/>
              <a:gd name="T12" fmla="*/ 137 w 189"/>
              <a:gd name="T13" fmla="*/ 21 h 96"/>
              <a:gd name="T14" fmla="*/ 116 w 189"/>
              <a:gd name="T15" fmla="*/ 0 h 96"/>
              <a:gd name="T16" fmla="*/ 95 w 189"/>
              <a:gd name="T17" fmla="*/ 21 h 96"/>
              <a:gd name="T18" fmla="*/ 95 w 189"/>
              <a:gd name="T19" fmla="*/ 75 h 96"/>
              <a:gd name="T20" fmla="*/ 92 w 189"/>
              <a:gd name="T21" fmla="*/ 78 h 96"/>
              <a:gd name="T22" fmla="*/ 89 w 189"/>
              <a:gd name="T23" fmla="*/ 75 h 96"/>
              <a:gd name="T24" fmla="*/ 89 w 189"/>
              <a:gd name="T25" fmla="*/ 21 h 96"/>
              <a:gd name="T26" fmla="*/ 69 w 189"/>
              <a:gd name="T27" fmla="*/ 0 h 96"/>
              <a:gd name="T28" fmla="*/ 48 w 189"/>
              <a:gd name="T29" fmla="*/ 21 h 96"/>
              <a:gd name="T30" fmla="*/ 48 w 189"/>
              <a:gd name="T31" fmla="*/ 75 h 96"/>
              <a:gd name="T32" fmla="*/ 45 w 189"/>
              <a:gd name="T33" fmla="*/ 78 h 96"/>
              <a:gd name="T34" fmla="*/ 42 w 189"/>
              <a:gd name="T35" fmla="*/ 75 h 96"/>
              <a:gd name="T36" fmla="*/ 42 w 189"/>
              <a:gd name="T37" fmla="*/ 45 h 96"/>
              <a:gd name="T38" fmla="*/ 20 w 189"/>
              <a:gd name="T39" fmla="*/ 24 h 96"/>
              <a:gd name="T40" fmla="*/ 9 w 189"/>
              <a:gd name="T41" fmla="*/ 24 h 96"/>
              <a:gd name="T42" fmla="*/ 0 w 189"/>
              <a:gd name="T43" fmla="*/ 33 h 96"/>
              <a:gd name="T44" fmla="*/ 9 w 189"/>
              <a:gd name="T45" fmla="*/ 42 h 96"/>
              <a:gd name="T46" fmla="*/ 20 w 189"/>
              <a:gd name="T47" fmla="*/ 42 h 96"/>
              <a:gd name="T48" fmla="*/ 24 w 189"/>
              <a:gd name="T49" fmla="*/ 45 h 96"/>
              <a:gd name="T50" fmla="*/ 24 w 189"/>
              <a:gd name="T51" fmla="*/ 75 h 96"/>
              <a:gd name="T52" fmla="*/ 45 w 189"/>
              <a:gd name="T53" fmla="*/ 96 h 96"/>
              <a:gd name="T54" fmla="*/ 66 w 189"/>
              <a:gd name="T55" fmla="*/ 75 h 96"/>
              <a:gd name="T56" fmla="*/ 65 w 189"/>
              <a:gd name="T57" fmla="*/ 21 h 96"/>
              <a:gd name="T58" fmla="*/ 69 w 189"/>
              <a:gd name="T59" fmla="*/ 18 h 96"/>
              <a:gd name="T60" fmla="*/ 72 w 189"/>
              <a:gd name="T61" fmla="*/ 21 h 96"/>
              <a:gd name="T62" fmla="*/ 72 w 189"/>
              <a:gd name="T63" fmla="*/ 75 h 96"/>
              <a:gd name="T64" fmla="*/ 92 w 189"/>
              <a:gd name="T65" fmla="*/ 96 h 96"/>
              <a:gd name="T66" fmla="*/ 113 w 189"/>
              <a:gd name="T67" fmla="*/ 75 h 96"/>
              <a:gd name="T68" fmla="*/ 113 w 189"/>
              <a:gd name="T69" fmla="*/ 21 h 96"/>
              <a:gd name="T70" fmla="*/ 116 w 189"/>
              <a:gd name="T71" fmla="*/ 18 h 96"/>
              <a:gd name="T72" fmla="*/ 119 w 189"/>
              <a:gd name="T73" fmla="*/ 21 h 96"/>
              <a:gd name="T74" fmla="*/ 119 w 189"/>
              <a:gd name="T75" fmla="*/ 45 h 96"/>
              <a:gd name="T76" fmla="*/ 140 w 189"/>
              <a:gd name="T77" fmla="*/ 66 h 96"/>
              <a:gd name="T78" fmla="*/ 152 w 189"/>
              <a:gd name="T79" fmla="*/ 66 h 96"/>
              <a:gd name="T80" fmla="*/ 153 w 189"/>
              <a:gd name="T81" fmla="*/ 66 h 96"/>
              <a:gd name="T82" fmla="*/ 153 w 189"/>
              <a:gd name="T83" fmla="*/ 81 h 96"/>
              <a:gd name="T84" fmla="*/ 189 w 189"/>
              <a:gd name="T8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9" h="96">
                <a:moveTo>
                  <a:pt x="189" y="57"/>
                </a:moveTo>
                <a:cubicBezTo>
                  <a:pt x="153" y="33"/>
                  <a:pt x="153" y="33"/>
                  <a:pt x="153" y="33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9" y="48"/>
                  <a:pt x="138" y="48"/>
                  <a:pt x="137" y="45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13"/>
                  <a:pt x="132" y="0"/>
                  <a:pt x="116" y="0"/>
                </a:cubicBezTo>
                <a:cubicBezTo>
                  <a:pt x="101" y="0"/>
                  <a:pt x="95" y="13"/>
                  <a:pt x="95" y="21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8"/>
                  <a:pt x="94" y="78"/>
                  <a:pt x="92" y="78"/>
                </a:cubicBezTo>
                <a:cubicBezTo>
                  <a:pt x="91" y="78"/>
                  <a:pt x="90" y="78"/>
                  <a:pt x="89" y="75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3"/>
                  <a:pt x="84" y="0"/>
                  <a:pt x="69" y="0"/>
                </a:cubicBezTo>
                <a:cubicBezTo>
                  <a:pt x="53" y="0"/>
                  <a:pt x="48" y="13"/>
                  <a:pt x="48" y="21"/>
                </a:cubicBezTo>
                <a:cubicBezTo>
                  <a:pt x="48" y="75"/>
                  <a:pt x="48" y="75"/>
                  <a:pt x="48" y="75"/>
                </a:cubicBezTo>
                <a:cubicBezTo>
                  <a:pt x="47" y="78"/>
                  <a:pt x="46" y="78"/>
                  <a:pt x="45" y="78"/>
                </a:cubicBezTo>
                <a:cubicBezTo>
                  <a:pt x="43" y="78"/>
                  <a:pt x="42" y="78"/>
                  <a:pt x="42" y="7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30"/>
                  <a:pt x="29" y="24"/>
                  <a:pt x="20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2"/>
                  <a:pt x="9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4" y="42"/>
                  <a:pt x="24" y="44"/>
                  <a:pt x="24" y="4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83"/>
                  <a:pt x="29" y="96"/>
                  <a:pt x="45" y="96"/>
                </a:cubicBezTo>
                <a:cubicBezTo>
                  <a:pt x="60" y="96"/>
                  <a:pt x="66" y="83"/>
                  <a:pt x="66" y="75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18"/>
                  <a:pt x="67" y="18"/>
                  <a:pt x="69" y="18"/>
                </a:cubicBezTo>
                <a:cubicBezTo>
                  <a:pt x="70" y="18"/>
                  <a:pt x="71" y="18"/>
                  <a:pt x="72" y="21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3"/>
                  <a:pt x="77" y="96"/>
                  <a:pt x="92" y="96"/>
                </a:cubicBezTo>
                <a:cubicBezTo>
                  <a:pt x="108" y="96"/>
                  <a:pt x="113" y="83"/>
                  <a:pt x="113" y="75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18"/>
                  <a:pt x="115" y="18"/>
                  <a:pt x="116" y="18"/>
                </a:cubicBezTo>
                <a:cubicBezTo>
                  <a:pt x="118" y="18"/>
                  <a:pt x="119" y="18"/>
                  <a:pt x="119" y="21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53"/>
                  <a:pt x="125" y="66"/>
                  <a:pt x="140" y="66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52" y="66"/>
                  <a:pt x="152" y="66"/>
                  <a:pt x="153" y="66"/>
                </a:cubicBezTo>
                <a:cubicBezTo>
                  <a:pt x="153" y="81"/>
                  <a:pt x="153" y="81"/>
                  <a:pt x="153" y="81"/>
                </a:cubicBezTo>
                <a:lnTo>
                  <a:pt x="189" y="5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5" name="Freeform 39"/>
          <p:cNvSpPr>
            <a:spLocks/>
          </p:cNvSpPr>
          <p:nvPr/>
        </p:nvSpPr>
        <p:spPr bwMode="auto">
          <a:xfrm>
            <a:off x="4234954" y="2757016"/>
            <a:ext cx="203200" cy="117475"/>
          </a:xfrm>
          <a:custGeom>
            <a:avLst/>
            <a:gdLst>
              <a:gd name="T0" fmla="*/ 90 w 90"/>
              <a:gd name="T1" fmla="*/ 28 h 52"/>
              <a:gd name="T2" fmla="*/ 54 w 90"/>
              <a:gd name="T3" fmla="*/ 4 h 52"/>
              <a:gd name="T4" fmla="*/ 54 w 90"/>
              <a:gd name="T5" fmla="*/ 19 h 52"/>
              <a:gd name="T6" fmla="*/ 53 w 90"/>
              <a:gd name="T7" fmla="*/ 19 h 52"/>
              <a:gd name="T8" fmla="*/ 28 w 90"/>
              <a:gd name="T9" fmla="*/ 19 h 52"/>
              <a:gd name="T10" fmla="*/ 12 w 90"/>
              <a:gd name="T11" fmla="*/ 0 h 52"/>
              <a:gd name="T12" fmla="*/ 0 w 90"/>
              <a:gd name="T13" fmla="*/ 14 h 52"/>
              <a:gd name="T14" fmla="*/ 17 w 90"/>
              <a:gd name="T15" fmla="*/ 34 h 52"/>
              <a:gd name="T16" fmla="*/ 24 w 90"/>
              <a:gd name="T17" fmla="*/ 37 h 52"/>
              <a:gd name="T18" fmla="*/ 53 w 90"/>
              <a:gd name="T19" fmla="*/ 37 h 52"/>
              <a:gd name="T20" fmla="*/ 54 w 90"/>
              <a:gd name="T21" fmla="*/ 37 h 52"/>
              <a:gd name="T22" fmla="*/ 54 w 90"/>
              <a:gd name="T23" fmla="*/ 52 h 52"/>
              <a:gd name="T24" fmla="*/ 90 w 90"/>
              <a:gd name="T25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52">
                <a:moveTo>
                  <a:pt x="90" y="28"/>
                </a:moveTo>
                <a:cubicBezTo>
                  <a:pt x="54" y="4"/>
                  <a:pt x="54" y="4"/>
                  <a:pt x="54" y="4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6"/>
                  <a:pt x="21" y="37"/>
                  <a:pt x="24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52"/>
                  <a:pt x="54" y="52"/>
                  <a:pt x="54" y="52"/>
                </a:cubicBezTo>
                <a:lnTo>
                  <a:pt x="90" y="2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6" name="Freeform 40"/>
          <p:cNvSpPr>
            <a:spLocks/>
          </p:cNvSpPr>
          <p:nvPr/>
        </p:nvSpPr>
        <p:spPr bwMode="auto">
          <a:xfrm>
            <a:off x="4077791" y="2649066"/>
            <a:ext cx="139700" cy="84137"/>
          </a:xfrm>
          <a:custGeom>
            <a:avLst/>
            <a:gdLst>
              <a:gd name="T0" fmla="*/ 39 w 62"/>
              <a:gd name="T1" fmla="*/ 0 h 37"/>
              <a:gd name="T2" fmla="*/ 9 w 62"/>
              <a:gd name="T3" fmla="*/ 0 h 37"/>
              <a:gd name="T4" fmla="*/ 0 w 62"/>
              <a:gd name="T5" fmla="*/ 9 h 37"/>
              <a:gd name="T6" fmla="*/ 9 w 62"/>
              <a:gd name="T7" fmla="*/ 18 h 37"/>
              <a:gd name="T8" fmla="*/ 34 w 62"/>
              <a:gd name="T9" fmla="*/ 18 h 37"/>
              <a:gd name="T10" fmla="*/ 50 w 62"/>
              <a:gd name="T11" fmla="*/ 37 h 37"/>
              <a:gd name="T12" fmla="*/ 62 w 62"/>
              <a:gd name="T13" fmla="*/ 23 h 37"/>
              <a:gd name="T14" fmla="*/ 45 w 62"/>
              <a:gd name="T15" fmla="*/ 3 h 37"/>
              <a:gd name="T16" fmla="*/ 39 w 62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37">
                <a:moveTo>
                  <a:pt x="3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50" y="37"/>
                  <a:pt x="50" y="37"/>
                  <a:pt x="50" y="37"/>
                </a:cubicBezTo>
                <a:cubicBezTo>
                  <a:pt x="62" y="23"/>
                  <a:pt x="62" y="23"/>
                  <a:pt x="62" y="2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1"/>
                  <a:pt x="41" y="0"/>
                  <a:pt x="3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7" name="Freeform 41"/>
          <p:cNvSpPr>
            <a:spLocks/>
          </p:cNvSpPr>
          <p:nvPr/>
        </p:nvSpPr>
        <p:spPr bwMode="auto">
          <a:xfrm>
            <a:off x="4076204" y="2615728"/>
            <a:ext cx="361950" cy="225425"/>
          </a:xfrm>
          <a:custGeom>
            <a:avLst/>
            <a:gdLst>
              <a:gd name="T0" fmla="*/ 160 w 160"/>
              <a:gd name="T1" fmla="*/ 24 h 99"/>
              <a:gd name="T2" fmla="*/ 124 w 160"/>
              <a:gd name="T3" fmla="*/ 0 h 99"/>
              <a:gd name="T4" fmla="*/ 124 w 160"/>
              <a:gd name="T5" fmla="*/ 15 h 99"/>
              <a:gd name="T6" fmla="*/ 123 w 160"/>
              <a:gd name="T7" fmla="*/ 15 h 99"/>
              <a:gd name="T8" fmla="*/ 94 w 160"/>
              <a:gd name="T9" fmla="*/ 15 h 99"/>
              <a:gd name="T10" fmla="*/ 87 w 160"/>
              <a:gd name="T11" fmla="*/ 18 h 99"/>
              <a:gd name="T12" fmla="*/ 35 w 160"/>
              <a:gd name="T13" fmla="*/ 81 h 99"/>
              <a:gd name="T14" fmla="*/ 9 w 160"/>
              <a:gd name="T15" fmla="*/ 81 h 99"/>
              <a:gd name="T16" fmla="*/ 0 w 160"/>
              <a:gd name="T17" fmla="*/ 90 h 99"/>
              <a:gd name="T18" fmla="*/ 9 w 160"/>
              <a:gd name="T19" fmla="*/ 99 h 99"/>
              <a:gd name="T20" fmla="*/ 40 w 160"/>
              <a:gd name="T21" fmla="*/ 99 h 99"/>
              <a:gd name="T22" fmla="*/ 46 w 160"/>
              <a:gd name="T23" fmla="*/ 96 h 99"/>
              <a:gd name="T24" fmla="*/ 98 w 160"/>
              <a:gd name="T25" fmla="*/ 33 h 99"/>
              <a:gd name="T26" fmla="*/ 123 w 160"/>
              <a:gd name="T27" fmla="*/ 33 h 99"/>
              <a:gd name="T28" fmla="*/ 124 w 160"/>
              <a:gd name="T29" fmla="*/ 33 h 99"/>
              <a:gd name="T30" fmla="*/ 124 w 160"/>
              <a:gd name="T31" fmla="*/ 48 h 99"/>
              <a:gd name="T32" fmla="*/ 160 w 160"/>
              <a:gd name="T3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99">
                <a:moveTo>
                  <a:pt x="160" y="24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1" y="15"/>
                  <a:pt x="88" y="16"/>
                  <a:pt x="87" y="18"/>
                </a:cubicBezTo>
                <a:cubicBezTo>
                  <a:pt x="35" y="81"/>
                  <a:pt x="35" y="81"/>
                  <a:pt x="35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5" y="81"/>
                  <a:pt x="0" y="85"/>
                  <a:pt x="0" y="90"/>
                </a:cubicBezTo>
                <a:cubicBezTo>
                  <a:pt x="0" y="95"/>
                  <a:pt x="5" y="99"/>
                  <a:pt x="9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42" y="99"/>
                  <a:pt x="45" y="98"/>
                  <a:pt x="46" y="96"/>
                </a:cubicBezTo>
                <a:cubicBezTo>
                  <a:pt x="98" y="33"/>
                  <a:pt x="98" y="33"/>
                  <a:pt x="98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48"/>
                  <a:pt x="124" y="48"/>
                  <a:pt x="124" y="48"/>
                </a:cubicBezTo>
                <a:lnTo>
                  <a:pt x="160" y="2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8" name="Freeform 42"/>
          <p:cNvSpPr>
            <a:spLocks noEditPoints="1"/>
          </p:cNvSpPr>
          <p:nvPr/>
        </p:nvSpPr>
        <p:spPr bwMode="auto">
          <a:xfrm>
            <a:off x="4679454" y="2553816"/>
            <a:ext cx="390525" cy="390525"/>
          </a:xfrm>
          <a:custGeom>
            <a:avLst/>
            <a:gdLst>
              <a:gd name="T0" fmla="*/ 86 w 172"/>
              <a:gd name="T1" fmla="*/ 21 h 172"/>
              <a:gd name="T2" fmla="*/ 151 w 172"/>
              <a:gd name="T3" fmla="*/ 86 h 172"/>
              <a:gd name="T4" fmla="*/ 86 w 172"/>
              <a:gd name="T5" fmla="*/ 151 h 172"/>
              <a:gd name="T6" fmla="*/ 21 w 172"/>
              <a:gd name="T7" fmla="*/ 86 h 172"/>
              <a:gd name="T8" fmla="*/ 86 w 172"/>
              <a:gd name="T9" fmla="*/ 21 h 172"/>
              <a:gd name="T10" fmla="*/ 86 w 172"/>
              <a:gd name="T11" fmla="*/ 0 h 172"/>
              <a:gd name="T12" fmla="*/ 0 w 172"/>
              <a:gd name="T13" fmla="*/ 86 h 172"/>
              <a:gd name="T14" fmla="*/ 86 w 172"/>
              <a:gd name="T15" fmla="*/ 172 h 172"/>
              <a:gd name="T16" fmla="*/ 172 w 172"/>
              <a:gd name="T17" fmla="*/ 86 h 172"/>
              <a:gd name="T18" fmla="*/ 86 w 172"/>
              <a:gd name="T1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172">
                <a:moveTo>
                  <a:pt x="86" y="21"/>
                </a:moveTo>
                <a:cubicBezTo>
                  <a:pt x="122" y="21"/>
                  <a:pt x="151" y="50"/>
                  <a:pt x="151" y="86"/>
                </a:cubicBezTo>
                <a:cubicBezTo>
                  <a:pt x="151" y="122"/>
                  <a:pt x="122" y="151"/>
                  <a:pt x="86" y="151"/>
                </a:cubicBezTo>
                <a:cubicBezTo>
                  <a:pt x="50" y="151"/>
                  <a:pt x="21" y="122"/>
                  <a:pt x="21" y="86"/>
                </a:cubicBezTo>
                <a:cubicBezTo>
                  <a:pt x="21" y="50"/>
                  <a:pt x="50" y="21"/>
                  <a:pt x="86" y="21"/>
                </a:cubicBezTo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4"/>
                  <a:pt x="38" y="172"/>
                  <a:pt x="86" y="172"/>
                </a:cubicBezTo>
                <a:cubicBezTo>
                  <a:pt x="134" y="172"/>
                  <a:pt x="172" y="134"/>
                  <a:pt x="172" y="86"/>
                </a:cubicBezTo>
                <a:cubicBezTo>
                  <a:pt x="172" y="38"/>
                  <a:pt x="134" y="0"/>
                  <a:pt x="86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39" name="Freeform 43"/>
          <p:cNvSpPr>
            <a:spLocks/>
          </p:cNvSpPr>
          <p:nvPr/>
        </p:nvSpPr>
        <p:spPr bwMode="auto">
          <a:xfrm>
            <a:off x="4852491" y="2625253"/>
            <a:ext cx="96838" cy="195263"/>
          </a:xfrm>
          <a:custGeom>
            <a:avLst/>
            <a:gdLst>
              <a:gd name="T0" fmla="*/ 33 w 44"/>
              <a:gd name="T1" fmla="*/ 86 h 86"/>
              <a:gd name="T2" fmla="*/ 25 w 44"/>
              <a:gd name="T3" fmla="*/ 83 h 86"/>
              <a:gd name="T4" fmla="*/ 3 w 44"/>
              <a:gd name="T5" fmla="*/ 62 h 86"/>
              <a:gd name="T6" fmla="*/ 0 w 44"/>
              <a:gd name="T7" fmla="*/ 54 h 86"/>
              <a:gd name="T8" fmla="*/ 0 w 44"/>
              <a:gd name="T9" fmla="*/ 54 h 86"/>
              <a:gd name="T10" fmla="*/ 0 w 44"/>
              <a:gd name="T11" fmla="*/ 54 h 86"/>
              <a:gd name="T12" fmla="*/ 0 w 44"/>
              <a:gd name="T13" fmla="*/ 11 h 86"/>
              <a:gd name="T14" fmla="*/ 11 w 44"/>
              <a:gd name="T15" fmla="*/ 0 h 86"/>
              <a:gd name="T16" fmla="*/ 22 w 44"/>
              <a:gd name="T17" fmla="*/ 11 h 86"/>
              <a:gd name="T18" fmla="*/ 22 w 44"/>
              <a:gd name="T19" fmla="*/ 50 h 86"/>
              <a:gd name="T20" fmla="*/ 40 w 44"/>
              <a:gd name="T21" fmla="*/ 68 h 86"/>
              <a:gd name="T22" fmla="*/ 40 w 44"/>
              <a:gd name="T23" fmla="*/ 83 h 86"/>
              <a:gd name="T24" fmla="*/ 33 w 44"/>
              <a:gd name="T2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86">
                <a:moveTo>
                  <a:pt x="33" y="86"/>
                </a:moveTo>
                <a:cubicBezTo>
                  <a:pt x="30" y="86"/>
                  <a:pt x="27" y="85"/>
                  <a:pt x="25" y="83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50"/>
                  <a:pt x="22" y="50"/>
                  <a:pt x="22" y="50"/>
                </a:cubicBezTo>
                <a:cubicBezTo>
                  <a:pt x="40" y="68"/>
                  <a:pt x="40" y="68"/>
                  <a:pt x="40" y="68"/>
                </a:cubicBezTo>
                <a:cubicBezTo>
                  <a:pt x="44" y="72"/>
                  <a:pt x="44" y="79"/>
                  <a:pt x="40" y="83"/>
                </a:cubicBezTo>
                <a:cubicBezTo>
                  <a:pt x="38" y="85"/>
                  <a:pt x="35" y="86"/>
                  <a:pt x="33" y="8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0" name="Freeform 44"/>
          <p:cNvSpPr>
            <a:spLocks noEditPoints="1"/>
          </p:cNvSpPr>
          <p:nvPr/>
        </p:nvSpPr>
        <p:spPr bwMode="auto">
          <a:xfrm>
            <a:off x="5322391" y="2549053"/>
            <a:ext cx="382588" cy="382588"/>
          </a:xfrm>
          <a:custGeom>
            <a:avLst/>
            <a:gdLst>
              <a:gd name="T0" fmla="*/ 84 w 168"/>
              <a:gd name="T1" fmla="*/ 0 h 168"/>
              <a:gd name="T2" fmla="*/ 0 w 168"/>
              <a:gd name="T3" fmla="*/ 84 h 168"/>
              <a:gd name="T4" fmla="*/ 6 w 168"/>
              <a:gd name="T5" fmla="*/ 114 h 168"/>
              <a:gd name="T6" fmla="*/ 9 w 168"/>
              <a:gd name="T7" fmla="*/ 121 h 168"/>
              <a:gd name="T8" fmla="*/ 38 w 168"/>
              <a:gd name="T9" fmla="*/ 154 h 168"/>
              <a:gd name="T10" fmla="*/ 44 w 168"/>
              <a:gd name="T11" fmla="*/ 158 h 168"/>
              <a:gd name="T12" fmla="*/ 84 w 168"/>
              <a:gd name="T13" fmla="*/ 168 h 168"/>
              <a:gd name="T14" fmla="*/ 124 w 168"/>
              <a:gd name="T15" fmla="*/ 158 h 168"/>
              <a:gd name="T16" fmla="*/ 130 w 168"/>
              <a:gd name="T17" fmla="*/ 154 h 168"/>
              <a:gd name="T18" fmla="*/ 159 w 168"/>
              <a:gd name="T19" fmla="*/ 121 h 168"/>
              <a:gd name="T20" fmla="*/ 162 w 168"/>
              <a:gd name="T21" fmla="*/ 114 h 168"/>
              <a:gd name="T22" fmla="*/ 168 w 168"/>
              <a:gd name="T23" fmla="*/ 84 h 168"/>
              <a:gd name="T24" fmla="*/ 84 w 168"/>
              <a:gd name="T25" fmla="*/ 0 h 168"/>
              <a:gd name="T26" fmla="*/ 49 w 168"/>
              <a:gd name="T27" fmla="*/ 147 h 168"/>
              <a:gd name="T28" fmla="*/ 18 w 168"/>
              <a:gd name="T29" fmla="*/ 112 h 168"/>
              <a:gd name="T30" fmla="*/ 30 w 168"/>
              <a:gd name="T31" fmla="*/ 108 h 168"/>
              <a:gd name="T32" fmla="*/ 54 w 168"/>
              <a:gd name="T33" fmla="*/ 132 h 168"/>
              <a:gd name="T34" fmla="*/ 49 w 168"/>
              <a:gd name="T35" fmla="*/ 147 h 168"/>
              <a:gd name="T36" fmla="*/ 119 w 168"/>
              <a:gd name="T37" fmla="*/ 147 h 168"/>
              <a:gd name="T38" fmla="*/ 114 w 168"/>
              <a:gd name="T39" fmla="*/ 132 h 168"/>
              <a:gd name="T40" fmla="*/ 138 w 168"/>
              <a:gd name="T41" fmla="*/ 108 h 168"/>
              <a:gd name="T42" fmla="*/ 150 w 168"/>
              <a:gd name="T43" fmla="*/ 112 h 168"/>
              <a:gd name="T44" fmla="*/ 119 w 168"/>
              <a:gd name="T45" fmla="*/ 147 h 168"/>
              <a:gd name="T46" fmla="*/ 153 w 168"/>
              <a:gd name="T47" fmla="*/ 106 h 168"/>
              <a:gd name="T48" fmla="*/ 138 w 168"/>
              <a:gd name="T49" fmla="*/ 102 h 168"/>
              <a:gd name="T50" fmla="*/ 108 w 168"/>
              <a:gd name="T51" fmla="*/ 132 h 168"/>
              <a:gd name="T52" fmla="*/ 114 w 168"/>
              <a:gd name="T53" fmla="*/ 149 h 168"/>
              <a:gd name="T54" fmla="*/ 84 w 168"/>
              <a:gd name="T55" fmla="*/ 156 h 168"/>
              <a:gd name="T56" fmla="*/ 54 w 168"/>
              <a:gd name="T57" fmla="*/ 149 h 168"/>
              <a:gd name="T58" fmla="*/ 60 w 168"/>
              <a:gd name="T59" fmla="*/ 132 h 168"/>
              <a:gd name="T60" fmla="*/ 30 w 168"/>
              <a:gd name="T61" fmla="*/ 102 h 168"/>
              <a:gd name="T62" fmla="*/ 15 w 168"/>
              <a:gd name="T63" fmla="*/ 106 h 168"/>
              <a:gd name="T64" fmla="*/ 12 w 168"/>
              <a:gd name="T65" fmla="*/ 84 h 168"/>
              <a:gd name="T66" fmla="*/ 84 w 168"/>
              <a:gd name="T67" fmla="*/ 12 h 168"/>
              <a:gd name="T68" fmla="*/ 156 w 168"/>
              <a:gd name="T69" fmla="*/ 84 h 168"/>
              <a:gd name="T70" fmla="*/ 153 w 168"/>
              <a:gd name="T71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8" h="168"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95"/>
                  <a:pt x="2" y="105"/>
                  <a:pt x="6" y="114"/>
                </a:cubicBezTo>
                <a:cubicBezTo>
                  <a:pt x="7" y="117"/>
                  <a:pt x="8" y="119"/>
                  <a:pt x="9" y="121"/>
                </a:cubicBezTo>
                <a:cubicBezTo>
                  <a:pt x="15" y="135"/>
                  <a:pt x="26" y="146"/>
                  <a:pt x="38" y="154"/>
                </a:cubicBezTo>
                <a:cubicBezTo>
                  <a:pt x="40" y="156"/>
                  <a:pt x="42" y="157"/>
                  <a:pt x="44" y="158"/>
                </a:cubicBezTo>
                <a:cubicBezTo>
                  <a:pt x="56" y="164"/>
                  <a:pt x="70" y="168"/>
                  <a:pt x="84" y="168"/>
                </a:cubicBezTo>
                <a:cubicBezTo>
                  <a:pt x="98" y="168"/>
                  <a:pt x="112" y="164"/>
                  <a:pt x="124" y="158"/>
                </a:cubicBezTo>
                <a:cubicBezTo>
                  <a:pt x="126" y="157"/>
                  <a:pt x="128" y="156"/>
                  <a:pt x="130" y="154"/>
                </a:cubicBezTo>
                <a:cubicBezTo>
                  <a:pt x="142" y="146"/>
                  <a:pt x="153" y="135"/>
                  <a:pt x="159" y="121"/>
                </a:cubicBezTo>
                <a:cubicBezTo>
                  <a:pt x="160" y="119"/>
                  <a:pt x="161" y="117"/>
                  <a:pt x="162" y="114"/>
                </a:cubicBezTo>
                <a:cubicBezTo>
                  <a:pt x="166" y="105"/>
                  <a:pt x="168" y="95"/>
                  <a:pt x="168" y="84"/>
                </a:cubicBezTo>
                <a:cubicBezTo>
                  <a:pt x="168" y="38"/>
                  <a:pt x="130" y="0"/>
                  <a:pt x="84" y="0"/>
                </a:cubicBezTo>
                <a:moveTo>
                  <a:pt x="49" y="147"/>
                </a:moveTo>
                <a:cubicBezTo>
                  <a:pt x="35" y="139"/>
                  <a:pt x="24" y="127"/>
                  <a:pt x="18" y="112"/>
                </a:cubicBezTo>
                <a:cubicBezTo>
                  <a:pt x="21" y="109"/>
                  <a:pt x="25" y="108"/>
                  <a:pt x="30" y="108"/>
                </a:cubicBezTo>
                <a:cubicBezTo>
                  <a:pt x="43" y="108"/>
                  <a:pt x="54" y="119"/>
                  <a:pt x="54" y="132"/>
                </a:cubicBezTo>
                <a:cubicBezTo>
                  <a:pt x="54" y="138"/>
                  <a:pt x="52" y="143"/>
                  <a:pt x="49" y="147"/>
                </a:cubicBezTo>
                <a:moveTo>
                  <a:pt x="119" y="147"/>
                </a:moveTo>
                <a:cubicBezTo>
                  <a:pt x="116" y="143"/>
                  <a:pt x="114" y="138"/>
                  <a:pt x="114" y="132"/>
                </a:cubicBezTo>
                <a:cubicBezTo>
                  <a:pt x="114" y="119"/>
                  <a:pt x="125" y="108"/>
                  <a:pt x="138" y="108"/>
                </a:cubicBezTo>
                <a:cubicBezTo>
                  <a:pt x="143" y="108"/>
                  <a:pt x="147" y="109"/>
                  <a:pt x="150" y="112"/>
                </a:cubicBezTo>
                <a:cubicBezTo>
                  <a:pt x="144" y="127"/>
                  <a:pt x="133" y="139"/>
                  <a:pt x="119" y="147"/>
                </a:cubicBezTo>
                <a:moveTo>
                  <a:pt x="153" y="106"/>
                </a:moveTo>
                <a:cubicBezTo>
                  <a:pt x="148" y="103"/>
                  <a:pt x="143" y="102"/>
                  <a:pt x="138" y="102"/>
                </a:cubicBezTo>
                <a:cubicBezTo>
                  <a:pt x="121" y="102"/>
                  <a:pt x="108" y="115"/>
                  <a:pt x="108" y="132"/>
                </a:cubicBezTo>
                <a:cubicBezTo>
                  <a:pt x="108" y="139"/>
                  <a:pt x="110" y="145"/>
                  <a:pt x="114" y="149"/>
                </a:cubicBezTo>
                <a:cubicBezTo>
                  <a:pt x="105" y="154"/>
                  <a:pt x="95" y="156"/>
                  <a:pt x="84" y="156"/>
                </a:cubicBezTo>
                <a:cubicBezTo>
                  <a:pt x="73" y="156"/>
                  <a:pt x="63" y="154"/>
                  <a:pt x="54" y="149"/>
                </a:cubicBezTo>
                <a:cubicBezTo>
                  <a:pt x="58" y="145"/>
                  <a:pt x="60" y="139"/>
                  <a:pt x="60" y="132"/>
                </a:cubicBezTo>
                <a:cubicBezTo>
                  <a:pt x="60" y="115"/>
                  <a:pt x="47" y="102"/>
                  <a:pt x="30" y="102"/>
                </a:cubicBezTo>
                <a:cubicBezTo>
                  <a:pt x="25" y="102"/>
                  <a:pt x="20" y="103"/>
                  <a:pt x="15" y="106"/>
                </a:cubicBezTo>
                <a:cubicBezTo>
                  <a:pt x="13" y="99"/>
                  <a:pt x="12" y="92"/>
                  <a:pt x="12" y="84"/>
                </a:cubicBezTo>
                <a:cubicBezTo>
                  <a:pt x="12" y="44"/>
                  <a:pt x="44" y="12"/>
                  <a:pt x="84" y="12"/>
                </a:cubicBezTo>
                <a:cubicBezTo>
                  <a:pt x="124" y="12"/>
                  <a:pt x="156" y="44"/>
                  <a:pt x="156" y="84"/>
                </a:cubicBezTo>
                <a:cubicBezTo>
                  <a:pt x="156" y="92"/>
                  <a:pt x="155" y="99"/>
                  <a:pt x="153" y="10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1" name="Oval 45"/>
          <p:cNvSpPr>
            <a:spLocks noChangeArrowheads="1"/>
          </p:cNvSpPr>
          <p:nvPr/>
        </p:nvSpPr>
        <p:spPr bwMode="auto">
          <a:xfrm>
            <a:off x="5498604" y="2603028"/>
            <a:ext cx="26987" cy="269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2" name="Freeform 46"/>
          <p:cNvSpPr>
            <a:spLocks/>
          </p:cNvSpPr>
          <p:nvPr/>
        </p:nvSpPr>
        <p:spPr bwMode="auto">
          <a:xfrm>
            <a:off x="5558929" y="2617316"/>
            <a:ext cx="30162" cy="31750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3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4"/>
                  <a:pt x="10" y="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3" name="Freeform 47"/>
          <p:cNvSpPr>
            <a:spLocks/>
          </p:cNvSpPr>
          <p:nvPr/>
        </p:nvSpPr>
        <p:spPr bwMode="auto">
          <a:xfrm>
            <a:off x="5604966" y="2661766"/>
            <a:ext cx="30163" cy="33337"/>
          </a:xfrm>
          <a:custGeom>
            <a:avLst/>
            <a:gdLst>
              <a:gd name="T0" fmla="*/ 4 w 14"/>
              <a:gd name="T1" fmla="*/ 2 h 14"/>
              <a:gd name="T2" fmla="*/ 2 w 14"/>
              <a:gd name="T3" fmla="*/ 10 h 14"/>
              <a:gd name="T4" fmla="*/ 10 w 14"/>
              <a:gd name="T5" fmla="*/ 12 h 14"/>
              <a:gd name="T6" fmla="*/ 12 w 14"/>
              <a:gd name="T7" fmla="*/ 4 h 14"/>
              <a:gd name="T8" fmla="*/ 4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0" y="1"/>
                  <a:pt x="7" y="0"/>
                  <a:pt x="4" y="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4" name="Oval 48"/>
          <p:cNvSpPr>
            <a:spLocks noChangeArrowheads="1"/>
          </p:cNvSpPr>
          <p:nvPr/>
        </p:nvSpPr>
        <p:spPr bwMode="auto">
          <a:xfrm>
            <a:off x="5622429" y="2725266"/>
            <a:ext cx="25400" cy="285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5" name="Freeform 49"/>
          <p:cNvSpPr>
            <a:spLocks/>
          </p:cNvSpPr>
          <p:nvPr/>
        </p:nvSpPr>
        <p:spPr bwMode="auto">
          <a:xfrm>
            <a:off x="5435104" y="2617316"/>
            <a:ext cx="30162" cy="31750"/>
          </a:xfrm>
          <a:custGeom>
            <a:avLst/>
            <a:gdLst>
              <a:gd name="T0" fmla="*/ 12 w 14"/>
              <a:gd name="T1" fmla="*/ 4 h 14"/>
              <a:gd name="T2" fmla="*/ 4 w 14"/>
              <a:gd name="T3" fmla="*/ 2 h 14"/>
              <a:gd name="T4" fmla="*/ 2 w 14"/>
              <a:gd name="T5" fmla="*/ 10 h 14"/>
              <a:gd name="T6" fmla="*/ 10 w 14"/>
              <a:gd name="T7" fmla="*/ 12 h 14"/>
              <a:gd name="T8" fmla="*/ 12 w 14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2" y="4"/>
                </a:move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6" name="Freeform 50"/>
          <p:cNvSpPr>
            <a:spLocks/>
          </p:cNvSpPr>
          <p:nvPr/>
        </p:nvSpPr>
        <p:spPr bwMode="auto">
          <a:xfrm>
            <a:off x="5389066" y="2661766"/>
            <a:ext cx="33338" cy="33337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4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3"/>
                  <a:pt x="10" y="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7" name="Oval 51"/>
          <p:cNvSpPr>
            <a:spLocks noChangeArrowheads="1"/>
          </p:cNvSpPr>
          <p:nvPr/>
        </p:nvSpPr>
        <p:spPr bwMode="auto">
          <a:xfrm>
            <a:off x="5376366" y="2725266"/>
            <a:ext cx="28575" cy="285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8" name="Freeform 52"/>
          <p:cNvSpPr>
            <a:spLocks/>
          </p:cNvSpPr>
          <p:nvPr/>
        </p:nvSpPr>
        <p:spPr bwMode="auto">
          <a:xfrm>
            <a:off x="5460504" y="2674466"/>
            <a:ext cx="79375" cy="104775"/>
          </a:xfrm>
          <a:custGeom>
            <a:avLst/>
            <a:gdLst>
              <a:gd name="T0" fmla="*/ 24 w 35"/>
              <a:gd name="T1" fmla="*/ 23 h 47"/>
              <a:gd name="T2" fmla="*/ 0 w 35"/>
              <a:gd name="T3" fmla="*/ 0 h 47"/>
              <a:gd name="T4" fmla="*/ 12 w 35"/>
              <a:gd name="T5" fmla="*/ 31 h 47"/>
              <a:gd name="T6" fmla="*/ 11 w 35"/>
              <a:gd name="T7" fmla="*/ 35 h 47"/>
              <a:gd name="T8" fmla="*/ 23 w 35"/>
              <a:gd name="T9" fmla="*/ 47 h 47"/>
              <a:gd name="T10" fmla="*/ 29 w 35"/>
              <a:gd name="T11" fmla="*/ 45 h 47"/>
              <a:gd name="T12" fmla="*/ 30 w 35"/>
              <a:gd name="T13" fmla="*/ 45 h 47"/>
              <a:gd name="T14" fmla="*/ 30 w 35"/>
              <a:gd name="T15" fmla="*/ 45 h 47"/>
              <a:gd name="T16" fmla="*/ 35 w 35"/>
              <a:gd name="T17" fmla="*/ 35 h 47"/>
              <a:gd name="T18" fmla="*/ 24 w 35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7">
                <a:moveTo>
                  <a:pt x="24" y="23"/>
                </a:moveTo>
                <a:cubicBezTo>
                  <a:pt x="14" y="11"/>
                  <a:pt x="0" y="0"/>
                  <a:pt x="0" y="0"/>
                </a:cubicBezTo>
                <a:cubicBezTo>
                  <a:pt x="0" y="0"/>
                  <a:pt x="5" y="18"/>
                  <a:pt x="12" y="31"/>
                </a:cubicBezTo>
                <a:cubicBezTo>
                  <a:pt x="11" y="33"/>
                  <a:pt x="11" y="34"/>
                  <a:pt x="11" y="35"/>
                </a:cubicBezTo>
                <a:cubicBezTo>
                  <a:pt x="11" y="42"/>
                  <a:pt x="16" y="47"/>
                  <a:pt x="23" y="47"/>
                </a:cubicBezTo>
                <a:cubicBezTo>
                  <a:pt x="25" y="47"/>
                  <a:pt x="27" y="46"/>
                  <a:pt x="29" y="45"/>
                </a:cubicBezTo>
                <a:cubicBezTo>
                  <a:pt x="29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3" y="43"/>
                  <a:pt x="35" y="39"/>
                  <a:pt x="35" y="35"/>
                </a:cubicBezTo>
                <a:cubicBezTo>
                  <a:pt x="35" y="29"/>
                  <a:pt x="30" y="24"/>
                  <a:pt x="24" y="2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49" name="Freeform 53"/>
          <p:cNvSpPr>
            <a:spLocks noEditPoints="1"/>
          </p:cNvSpPr>
          <p:nvPr/>
        </p:nvSpPr>
        <p:spPr bwMode="auto">
          <a:xfrm>
            <a:off x="5962154" y="2533178"/>
            <a:ext cx="412750" cy="414338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1 h 182"/>
              <a:gd name="T4" fmla="*/ 91 w 182"/>
              <a:gd name="T5" fmla="*/ 182 h 182"/>
              <a:gd name="T6" fmla="*/ 182 w 182"/>
              <a:gd name="T7" fmla="*/ 91 h 182"/>
              <a:gd name="T8" fmla="*/ 91 w 182"/>
              <a:gd name="T9" fmla="*/ 0 h 182"/>
              <a:gd name="T10" fmla="*/ 91 w 182"/>
              <a:gd name="T11" fmla="*/ 161 h 182"/>
              <a:gd name="T12" fmla="*/ 21 w 182"/>
              <a:gd name="T13" fmla="*/ 91 h 182"/>
              <a:gd name="T14" fmla="*/ 91 w 182"/>
              <a:gd name="T15" fmla="*/ 21 h 182"/>
              <a:gd name="T16" fmla="*/ 161 w 182"/>
              <a:gd name="T17" fmla="*/ 91 h 182"/>
              <a:gd name="T18" fmla="*/ 91 w 182"/>
              <a:gd name="T19" fmla="*/ 16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1" y="0"/>
                  <a:pt x="0" y="41"/>
                  <a:pt x="0" y="91"/>
                </a:cubicBezTo>
                <a:cubicBezTo>
                  <a:pt x="0" y="141"/>
                  <a:pt x="41" y="182"/>
                  <a:pt x="91" y="182"/>
                </a:cubicBezTo>
                <a:cubicBezTo>
                  <a:pt x="141" y="182"/>
                  <a:pt x="182" y="141"/>
                  <a:pt x="182" y="91"/>
                </a:cubicBezTo>
                <a:cubicBezTo>
                  <a:pt x="182" y="41"/>
                  <a:pt x="141" y="0"/>
                  <a:pt x="91" y="0"/>
                </a:cubicBezTo>
                <a:moveTo>
                  <a:pt x="91" y="161"/>
                </a:moveTo>
                <a:cubicBezTo>
                  <a:pt x="52" y="161"/>
                  <a:pt x="21" y="130"/>
                  <a:pt x="21" y="91"/>
                </a:cubicBezTo>
                <a:cubicBezTo>
                  <a:pt x="21" y="52"/>
                  <a:pt x="52" y="21"/>
                  <a:pt x="91" y="21"/>
                </a:cubicBezTo>
                <a:cubicBezTo>
                  <a:pt x="130" y="21"/>
                  <a:pt x="161" y="52"/>
                  <a:pt x="161" y="91"/>
                </a:cubicBezTo>
                <a:cubicBezTo>
                  <a:pt x="161" y="130"/>
                  <a:pt x="130" y="161"/>
                  <a:pt x="91" y="16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0" name="Freeform 54"/>
          <p:cNvSpPr>
            <a:spLocks noEditPoints="1"/>
          </p:cNvSpPr>
          <p:nvPr/>
        </p:nvSpPr>
        <p:spPr bwMode="auto">
          <a:xfrm>
            <a:off x="6078041" y="2649066"/>
            <a:ext cx="182563" cy="182562"/>
          </a:xfrm>
          <a:custGeom>
            <a:avLst/>
            <a:gdLst>
              <a:gd name="T0" fmla="*/ 0 w 71"/>
              <a:gd name="T1" fmla="*/ 71 h 71"/>
              <a:gd name="T2" fmla="*/ 48 w 71"/>
              <a:gd name="T3" fmla="*/ 49 h 71"/>
              <a:gd name="T4" fmla="*/ 71 w 71"/>
              <a:gd name="T5" fmla="*/ 0 h 71"/>
              <a:gd name="T6" fmla="*/ 22 w 71"/>
              <a:gd name="T7" fmla="*/ 22 h 71"/>
              <a:gd name="T8" fmla="*/ 0 w 71"/>
              <a:gd name="T9" fmla="*/ 71 h 71"/>
              <a:gd name="T10" fmla="*/ 44 w 71"/>
              <a:gd name="T11" fmla="*/ 44 h 71"/>
              <a:gd name="T12" fmla="*/ 9 w 71"/>
              <a:gd name="T13" fmla="*/ 62 h 71"/>
              <a:gd name="T14" fmla="*/ 26 w 71"/>
              <a:gd name="T15" fmla="*/ 27 h 71"/>
              <a:gd name="T16" fmla="*/ 44 w 71"/>
              <a:gd name="T17" fmla="*/ 4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0" y="71"/>
                </a:moveTo>
                <a:lnTo>
                  <a:pt x="48" y="49"/>
                </a:lnTo>
                <a:lnTo>
                  <a:pt x="71" y="0"/>
                </a:lnTo>
                <a:lnTo>
                  <a:pt x="22" y="22"/>
                </a:lnTo>
                <a:lnTo>
                  <a:pt x="0" y="71"/>
                </a:lnTo>
                <a:close/>
                <a:moveTo>
                  <a:pt x="44" y="44"/>
                </a:moveTo>
                <a:lnTo>
                  <a:pt x="9" y="62"/>
                </a:lnTo>
                <a:lnTo>
                  <a:pt x="26" y="27"/>
                </a:lnTo>
                <a:lnTo>
                  <a:pt x="44" y="4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1" name="Freeform 55"/>
          <p:cNvSpPr>
            <a:spLocks noEditPoints="1"/>
          </p:cNvSpPr>
          <p:nvPr/>
        </p:nvSpPr>
        <p:spPr bwMode="auto">
          <a:xfrm>
            <a:off x="6641604" y="2583978"/>
            <a:ext cx="327025" cy="3302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79 w 144"/>
              <a:gd name="T11" fmla="*/ 129 h 144"/>
              <a:gd name="T12" fmla="*/ 79 w 144"/>
              <a:gd name="T13" fmla="*/ 108 h 144"/>
              <a:gd name="T14" fmla="*/ 65 w 144"/>
              <a:gd name="T15" fmla="*/ 108 h 144"/>
              <a:gd name="T16" fmla="*/ 65 w 144"/>
              <a:gd name="T17" fmla="*/ 129 h 144"/>
              <a:gd name="T18" fmla="*/ 15 w 144"/>
              <a:gd name="T19" fmla="*/ 79 h 144"/>
              <a:gd name="T20" fmla="*/ 36 w 144"/>
              <a:gd name="T21" fmla="*/ 79 h 144"/>
              <a:gd name="T22" fmla="*/ 36 w 144"/>
              <a:gd name="T23" fmla="*/ 65 h 144"/>
              <a:gd name="T24" fmla="*/ 15 w 144"/>
              <a:gd name="T25" fmla="*/ 65 h 144"/>
              <a:gd name="T26" fmla="*/ 65 w 144"/>
              <a:gd name="T27" fmla="*/ 15 h 144"/>
              <a:gd name="T28" fmla="*/ 65 w 144"/>
              <a:gd name="T29" fmla="*/ 36 h 144"/>
              <a:gd name="T30" fmla="*/ 79 w 144"/>
              <a:gd name="T31" fmla="*/ 36 h 144"/>
              <a:gd name="T32" fmla="*/ 79 w 144"/>
              <a:gd name="T33" fmla="*/ 15 h 144"/>
              <a:gd name="T34" fmla="*/ 129 w 144"/>
              <a:gd name="T35" fmla="*/ 65 h 144"/>
              <a:gd name="T36" fmla="*/ 108 w 144"/>
              <a:gd name="T37" fmla="*/ 65 h 144"/>
              <a:gd name="T38" fmla="*/ 108 w 144"/>
              <a:gd name="T39" fmla="*/ 79 h 144"/>
              <a:gd name="T40" fmla="*/ 129 w 144"/>
              <a:gd name="T41" fmla="*/ 79 h 144"/>
              <a:gd name="T42" fmla="*/ 79 w 144"/>
              <a:gd name="T43" fmla="*/ 12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79" y="129"/>
                </a:moveTo>
                <a:cubicBezTo>
                  <a:pt x="79" y="108"/>
                  <a:pt x="79" y="108"/>
                  <a:pt x="79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39" y="126"/>
                  <a:pt x="18" y="105"/>
                  <a:pt x="15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65"/>
                  <a:pt x="36" y="65"/>
                  <a:pt x="36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8" y="39"/>
                  <a:pt x="39" y="18"/>
                  <a:pt x="65" y="15"/>
                </a:cubicBezTo>
                <a:cubicBezTo>
                  <a:pt x="65" y="36"/>
                  <a:pt x="65" y="36"/>
                  <a:pt x="65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15"/>
                  <a:pt x="79" y="15"/>
                  <a:pt x="79" y="15"/>
                </a:cubicBezTo>
                <a:cubicBezTo>
                  <a:pt x="105" y="18"/>
                  <a:pt x="126" y="39"/>
                  <a:pt x="129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6" y="105"/>
                  <a:pt x="105" y="126"/>
                  <a:pt x="79" y="12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2" name="Freeform 56"/>
          <p:cNvSpPr>
            <a:spLocks/>
          </p:cNvSpPr>
          <p:nvPr/>
        </p:nvSpPr>
        <p:spPr bwMode="auto">
          <a:xfrm>
            <a:off x="7402016" y="2674466"/>
            <a:ext cx="61913" cy="146050"/>
          </a:xfrm>
          <a:custGeom>
            <a:avLst/>
            <a:gdLst>
              <a:gd name="T0" fmla="*/ 21 w 28"/>
              <a:gd name="T1" fmla="*/ 31 h 65"/>
              <a:gd name="T2" fmla="*/ 21 w 28"/>
              <a:gd name="T3" fmla="*/ 0 h 65"/>
              <a:gd name="T4" fmla="*/ 7 w 28"/>
              <a:gd name="T5" fmla="*/ 0 h 65"/>
              <a:gd name="T6" fmla="*/ 7 w 28"/>
              <a:gd name="T7" fmla="*/ 31 h 65"/>
              <a:gd name="T8" fmla="*/ 0 w 28"/>
              <a:gd name="T9" fmla="*/ 43 h 65"/>
              <a:gd name="T10" fmla="*/ 7 w 28"/>
              <a:gd name="T11" fmla="*/ 56 h 65"/>
              <a:gd name="T12" fmla="*/ 7 w 28"/>
              <a:gd name="T13" fmla="*/ 65 h 65"/>
              <a:gd name="T14" fmla="*/ 21 w 28"/>
              <a:gd name="T15" fmla="*/ 65 h 65"/>
              <a:gd name="T16" fmla="*/ 21 w 28"/>
              <a:gd name="T17" fmla="*/ 56 h 65"/>
              <a:gd name="T18" fmla="*/ 28 w 28"/>
              <a:gd name="T19" fmla="*/ 43 h 65"/>
              <a:gd name="T20" fmla="*/ 21 w 28"/>
              <a:gd name="T2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65">
                <a:moveTo>
                  <a:pt x="21" y="31"/>
                </a:move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31"/>
                  <a:pt x="7" y="31"/>
                  <a:pt x="7" y="31"/>
                </a:cubicBezTo>
                <a:cubicBezTo>
                  <a:pt x="3" y="33"/>
                  <a:pt x="0" y="38"/>
                  <a:pt x="0" y="43"/>
                </a:cubicBezTo>
                <a:cubicBezTo>
                  <a:pt x="0" y="49"/>
                  <a:pt x="3" y="53"/>
                  <a:pt x="7" y="56"/>
                </a:cubicBezTo>
                <a:cubicBezTo>
                  <a:pt x="7" y="65"/>
                  <a:pt x="7" y="65"/>
                  <a:pt x="7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56"/>
                  <a:pt x="21" y="56"/>
                  <a:pt x="21" y="56"/>
                </a:cubicBezTo>
                <a:cubicBezTo>
                  <a:pt x="25" y="53"/>
                  <a:pt x="28" y="49"/>
                  <a:pt x="28" y="43"/>
                </a:cubicBezTo>
                <a:cubicBezTo>
                  <a:pt x="28" y="38"/>
                  <a:pt x="25" y="33"/>
                  <a:pt x="21" y="3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3" name="Freeform 57"/>
          <p:cNvSpPr>
            <a:spLocks noEditPoints="1"/>
          </p:cNvSpPr>
          <p:nvPr/>
        </p:nvSpPr>
        <p:spPr bwMode="auto">
          <a:xfrm>
            <a:off x="7254379" y="2525241"/>
            <a:ext cx="358775" cy="428625"/>
          </a:xfrm>
          <a:custGeom>
            <a:avLst/>
            <a:gdLst>
              <a:gd name="T0" fmla="*/ 142 w 158"/>
              <a:gd name="T1" fmla="*/ 61 h 188"/>
              <a:gd name="T2" fmla="*/ 158 w 158"/>
              <a:gd name="T3" fmla="*/ 45 h 188"/>
              <a:gd name="T4" fmla="*/ 143 w 158"/>
              <a:gd name="T5" fmla="*/ 30 h 188"/>
              <a:gd name="T6" fmla="*/ 127 w 158"/>
              <a:gd name="T7" fmla="*/ 45 h 188"/>
              <a:gd name="T8" fmla="*/ 86 w 158"/>
              <a:gd name="T9" fmla="*/ 30 h 188"/>
              <a:gd name="T10" fmla="*/ 86 w 158"/>
              <a:gd name="T11" fmla="*/ 15 h 188"/>
              <a:gd name="T12" fmla="*/ 93 w 158"/>
              <a:gd name="T13" fmla="*/ 15 h 188"/>
              <a:gd name="T14" fmla="*/ 93 w 158"/>
              <a:gd name="T15" fmla="*/ 0 h 188"/>
              <a:gd name="T16" fmla="*/ 65 w 158"/>
              <a:gd name="T17" fmla="*/ 0 h 188"/>
              <a:gd name="T18" fmla="*/ 65 w 158"/>
              <a:gd name="T19" fmla="*/ 15 h 188"/>
              <a:gd name="T20" fmla="*/ 72 w 158"/>
              <a:gd name="T21" fmla="*/ 15 h 188"/>
              <a:gd name="T22" fmla="*/ 72 w 158"/>
              <a:gd name="T23" fmla="*/ 30 h 188"/>
              <a:gd name="T24" fmla="*/ 0 w 158"/>
              <a:gd name="T25" fmla="*/ 108 h 188"/>
              <a:gd name="T26" fmla="*/ 79 w 158"/>
              <a:gd name="T27" fmla="*/ 188 h 188"/>
              <a:gd name="T28" fmla="*/ 158 w 158"/>
              <a:gd name="T29" fmla="*/ 108 h 188"/>
              <a:gd name="T30" fmla="*/ 142 w 158"/>
              <a:gd name="T31" fmla="*/ 61 h 188"/>
              <a:gd name="T32" fmla="*/ 79 w 158"/>
              <a:gd name="T33" fmla="*/ 173 h 188"/>
              <a:gd name="T34" fmla="*/ 14 w 158"/>
              <a:gd name="T35" fmla="*/ 108 h 188"/>
              <a:gd name="T36" fmla="*/ 79 w 158"/>
              <a:gd name="T37" fmla="*/ 44 h 188"/>
              <a:gd name="T38" fmla="*/ 144 w 158"/>
              <a:gd name="T39" fmla="*/ 108 h 188"/>
              <a:gd name="T40" fmla="*/ 79 w 158"/>
              <a:gd name="T41" fmla="*/ 17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88">
                <a:moveTo>
                  <a:pt x="142" y="61"/>
                </a:moveTo>
                <a:cubicBezTo>
                  <a:pt x="158" y="45"/>
                  <a:pt x="158" y="45"/>
                  <a:pt x="158" y="45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15" y="37"/>
                  <a:pt x="101" y="31"/>
                  <a:pt x="86" y="30"/>
                </a:cubicBezTo>
                <a:cubicBezTo>
                  <a:pt x="86" y="15"/>
                  <a:pt x="86" y="15"/>
                  <a:pt x="86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0"/>
                  <a:pt x="72" y="30"/>
                  <a:pt x="72" y="30"/>
                </a:cubicBezTo>
                <a:cubicBezTo>
                  <a:pt x="31" y="33"/>
                  <a:pt x="0" y="67"/>
                  <a:pt x="0" y="108"/>
                </a:cubicBezTo>
                <a:cubicBezTo>
                  <a:pt x="0" y="152"/>
                  <a:pt x="35" y="188"/>
                  <a:pt x="79" y="188"/>
                </a:cubicBezTo>
                <a:cubicBezTo>
                  <a:pt x="123" y="188"/>
                  <a:pt x="158" y="152"/>
                  <a:pt x="158" y="108"/>
                </a:cubicBezTo>
                <a:cubicBezTo>
                  <a:pt x="158" y="90"/>
                  <a:pt x="152" y="74"/>
                  <a:pt x="142" y="61"/>
                </a:cubicBezTo>
                <a:moveTo>
                  <a:pt x="79" y="173"/>
                </a:moveTo>
                <a:cubicBezTo>
                  <a:pt x="43" y="173"/>
                  <a:pt x="14" y="144"/>
                  <a:pt x="14" y="108"/>
                </a:cubicBezTo>
                <a:cubicBezTo>
                  <a:pt x="14" y="73"/>
                  <a:pt x="43" y="44"/>
                  <a:pt x="79" y="44"/>
                </a:cubicBezTo>
                <a:cubicBezTo>
                  <a:pt x="115" y="44"/>
                  <a:pt x="144" y="73"/>
                  <a:pt x="144" y="108"/>
                </a:cubicBezTo>
                <a:cubicBezTo>
                  <a:pt x="144" y="144"/>
                  <a:pt x="115" y="173"/>
                  <a:pt x="79" y="17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4" name="Freeform 58"/>
          <p:cNvSpPr>
            <a:spLocks/>
          </p:cNvSpPr>
          <p:nvPr/>
        </p:nvSpPr>
        <p:spPr bwMode="auto">
          <a:xfrm>
            <a:off x="948829" y="3168178"/>
            <a:ext cx="134937" cy="204788"/>
          </a:xfrm>
          <a:custGeom>
            <a:avLst/>
            <a:gdLst>
              <a:gd name="T0" fmla="*/ 37 w 53"/>
              <a:gd name="T1" fmla="*/ 48 h 80"/>
              <a:gd name="T2" fmla="*/ 37 w 53"/>
              <a:gd name="T3" fmla="*/ 0 h 80"/>
              <a:gd name="T4" fmla="*/ 16 w 53"/>
              <a:gd name="T5" fmla="*/ 0 h 80"/>
              <a:gd name="T6" fmla="*/ 16 w 53"/>
              <a:gd name="T7" fmla="*/ 48 h 80"/>
              <a:gd name="T8" fmla="*/ 0 w 53"/>
              <a:gd name="T9" fmla="*/ 48 h 80"/>
              <a:gd name="T10" fmla="*/ 27 w 53"/>
              <a:gd name="T11" fmla="*/ 80 h 80"/>
              <a:gd name="T12" fmla="*/ 53 w 53"/>
              <a:gd name="T13" fmla="*/ 48 h 80"/>
              <a:gd name="T14" fmla="*/ 37 w 53"/>
              <a:gd name="T15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80">
                <a:moveTo>
                  <a:pt x="37" y="48"/>
                </a:moveTo>
                <a:lnTo>
                  <a:pt x="37" y="0"/>
                </a:lnTo>
                <a:lnTo>
                  <a:pt x="16" y="0"/>
                </a:lnTo>
                <a:lnTo>
                  <a:pt x="16" y="48"/>
                </a:lnTo>
                <a:lnTo>
                  <a:pt x="0" y="48"/>
                </a:lnTo>
                <a:lnTo>
                  <a:pt x="27" y="80"/>
                </a:lnTo>
                <a:lnTo>
                  <a:pt x="53" y="48"/>
                </a:lnTo>
                <a:lnTo>
                  <a:pt x="37" y="4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5" name="Freeform 59"/>
          <p:cNvSpPr>
            <a:spLocks/>
          </p:cNvSpPr>
          <p:nvPr/>
        </p:nvSpPr>
        <p:spPr bwMode="auto">
          <a:xfrm>
            <a:off x="853579" y="3196753"/>
            <a:ext cx="325437" cy="300038"/>
          </a:xfrm>
          <a:custGeom>
            <a:avLst/>
            <a:gdLst>
              <a:gd name="T0" fmla="*/ 99 w 127"/>
              <a:gd name="T1" fmla="*/ 0 h 117"/>
              <a:gd name="T2" fmla="*/ 85 w 127"/>
              <a:gd name="T3" fmla="*/ 0 h 117"/>
              <a:gd name="T4" fmla="*/ 85 w 127"/>
              <a:gd name="T5" fmla="*/ 10 h 117"/>
              <a:gd name="T6" fmla="*/ 92 w 127"/>
              <a:gd name="T7" fmla="*/ 10 h 117"/>
              <a:gd name="T8" fmla="*/ 116 w 127"/>
              <a:gd name="T9" fmla="*/ 63 h 117"/>
              <a:gd name="T10" fmla="*/ 88 w 127"/>
              <a:gd name="T11" fmla="*/ 63 h 117"/>
              <a:gd name="T12" fmla="*/ 77 w 127"/>
              <a:gd name="T13" fmla="*/ 79 h 117"/>
              <a:gd name="T14" fmla="*/ 50 w 127"/>
              <a:gd name="T15" fmla="*/ 79 h 117"/>
              <a:gd name="T16" fmla="*/ 40 w 127"/>
              <a:gd name="T17" fmla="*/ 63 h 117"/>
              <a:gd name="T18" fmla="*/ 12 w 127"/>
              <a:gd name="T19" fmla="*/ 63 h 117"/>
              <a:gd name="T20" fmla="*/ 35 w 127"/>
              <a:gd name="T21" fmla="*/ 10 h 117"/>
              <a:gd name="T22" fmla="*/ 43 w 127"/>
              <a:gd name="T23" fmla="*/ 10 h 117"/>
              <a:gd name="T24" fmla="*/ 43 w 127"/>
              <a:gd name="T25" fmla="*/ 0 h 117"/>
              <a:gd name="T26" fmla="*/ 28 w 127"/>
              <a:gd name="T27" fmla="*/ 0 h 117"/>
              <a:gd name="T28" fmla="*/ 0 w 127"/>
              <a:gd name="T29" fmla="*/ 63 h 117"/>
              <a:gd name="T30" fmla="*/ 0 w 127"/>
              <a:gd name="T31" fmla="*/ 117 h 117"/>
              <a:gd name="T32" fmla="*/ 127 w 127"/>
              <a:gd name="T33" fmla="*/ 117 h 117"/>
              <a:gd name="T34" fmla="*/ 127 w 127"/>
              <a:gd name="T35" fmla="*/ 63 h 117"/>
              <a:gd name="T36" fmla="*/ 99 w 127"/>
              <a:gd name="T3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7" h="117">
                <a:moveTo>
                  <a:pt x="99" y="0"/>
                </a:moveTo>
                <a:lnTo>
                  <a:pt x="85" y="0"/>
                </a:lnTo>
                <a:lnTo>
                  <a:pt x="85" y="10"/>
                </a:lnTo>
                <a:lnTo>
                  <a:pt x="92" y="10"/>
                </a:lnTo>
                <a:lnTo>
                  <a:pt x="116" y="63"/>
                </a:lnTo>
                <a:lnTo>
                  <a:pt x="88" y="63"/>
                </a:lnTo>
                <a:lnTo>
                  <a:pt x="77" y="79"/>
                </a:lnTo>
                <a:lnTo>
                  <a:pt x="50" y="79"/>
                </a:lnTo>
                <a:lnTo>
                  <a:pt x="40" y="63"/>
                </a:lnTo>
                <a:lnTo>
                  <a:pt x="12" y="63"/>
                </a:lnTo>
                <a:lnTo>
                  <a:pt x="35" y="10"/>
                </a:lnTo>
                <a:lnTo>
                  <a:pt x="43" y="10"/>
                </a:lnTo>
                <a:lnTo>
                  <a:pt x="43" y="0"/>
                </a:lnTo>
                <a:lnTo>
                  <a:pt x="28" y="0"/>
                </a:lnTo>
                <a:lnTo>
                  <a:pt x="0" y="63"/>
                </a:lnTo>
                <a:lnTo>
                  <a:pt x="0" y="117"/>
                </a:lnTo>
                <a:lnTo>
                  <a:pt x="127" y="117"/>
                </a:lnTo>
                <a:lnTo>
                  <a:pt x="127" y="63"/>
                </a:lnTo>
                <a:lnTo>
                  <a:pt x="99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6" name="Freeform 60"/>
          <p:cNvSpPr>
            <a:spLocks/>
          </p:cNvSpPr>
          <p:nvPr/>
        </p:nvSpPr>
        <p:spPr bwMode="auto">
          <a:xfrm>
            <a:off x="1547316" y="3231678"/>
            <a:ext cx="304800" cy="127000"/>
          </a:xfrm>
          <a:custGeom>
            <a:avLst/>
            <a:gdLst>
              <a:gd name="T0" fmla="*/ 67 w 134"/>
              <a:gd name="T1" fmla="*/ 56 h 56"/>
              <a:gd name="T2" fmla="*/ 134 w 134"/>
              <a:gd name="T3" fmla="*/ 0 h 56"/>
              <a:gd name="T4" fmla="*/ 133 w 134"/>
              <a:gd name="T5" fmla="*/ 0 h 56"/>
              <a:gd name="T6" fmla="*/ 1 w 134"/>
              <a:gd name="T7" fmla="*/ 0 h 56"/>
              <a:gd name="T8" fmla="*/ 0 w 134"/>
              <a:gd name="T9" fmla="*/ 0 h 56"/>
              <a:gd name="T10" fmla="*/ 67 w 13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4" h="56">
                <a:moveTo>
                  <a:pt x="67" y="56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3" y="0"/>
                  <a:pt x="13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67" y="5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7" name="Freeform 61"/>
          <p:cNvSpPr>
            <a:spLocks/>
          </p:cNvSpPr>
          <p:nvPr/>
        </p:nvSpPr>
        <p:spPr bwMode="auto">
          <a:xfrm>
            <a:off x="1755279" y="3239616"/>
            <a:ext cx="107950" cy="198437"/>
          </a:xfrm>
          <a:custGeom>
            <a:avLst/>
            <a:gdLst>
              <a:gd name="T0" fmla="*/ 48 w 48"/>
              <a:gd name="T1" fmla="*/ 2 h 87"/>
              <a:gd name="T2" fmla="*/ 48 w 48"/>
              <a:gd name="T3" fmla="*/ 0 h 87"/>
              <a:gd name="T4" fmla="*/ 0 w 48"/>
              <a:gd name="T5" fmla="*/ 40 h 87"/>
              <a:gd name="T6" fmla="*/ 48 w 48"/>
              <a:gd name="T7" fmla="*/ 87 h 87"/>
              <a:gd name="T8" fmla="*/ 48 w 48"/>
              <a:gd name="T9" fmla="*/ 86 h 87"/>
              <a:gd name="T10" fmla="*/ 48 w 48"/>
              <a:gd name="T11" fmla="*/ 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48" y="2"/>
                </a:moveTo>
                <a:cubicBezTo>
                  <a:pt x="48" y="1"/>
                  <a:pt x="48" y="1"/>
                  <a:pt x="48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48" y="87"/>
                  <a:pt x="48" y="87"/>
                  <a:pt x="48" y="87"/>
                </a:cubicBezTo>
                <a:cubicBezTo>
                  <a:pt x="48" y="87"/>
                  <a:pt x="48" y="87"/>
                  <a:pt x="48" y="86"/>
                </a:cubicBezTo>
                <a:lnTo>
                  <a:pt x="48" y="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8" name="Freeform 62"/>
          <p:cNvSpPr>
            <a:spLocks/>
          </p:cNvSpPr>
          <p:nvPr/>
        </p:nvSpPr>
        <p:spPr bwMode="auto">
          <a:xfrm>
            <a:off x="1536204" y="3239616"/>
            <a:ext cx="107950" cy="198437"/>
          </a:xfrm>
          <a:custGeom>
            <a:avLst/>
            <a:gdLst>
              <a:gd name="T0" fmla="*/ 0 w 48"/>
              <a:gd name="T1" fmla="*/ 0 h 87"/>
              <a:gd name="T2" fmla="*/ 0 w 48"/>
              <a:gd name="T3" fmla="*/ 2 h 87"/>
              <a:gd name="T4" fmla="*/ 0 w 48"/>
              <a:gd name="T5" fmla="*/ 86 h 87"/>
              <a:gd name="T6" fmla="*/ 0 w 48"/>
              <a:gd name="T7" fmla="*/ 87 h 87"/>
              <a:gd name="T8" fmla="*/ 48 w 48"/>
              <a:gd name="T9" fmla="*/ 40 h 87"/>
              <a:gd name="T10" fmla="*/ 0 w 48"/>
              <a:gd name="T11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48" y="40"/>
                  <a:pt x="48" y="40"/>
                  <a:pt x="48" y="40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59" name="Freeform 63"/>
          <p:cNvSpPr>
            <a:spLocks/>
          </p:cNvSpPr>
          <p:nvPr/>
        </p:nvSpPr>
        <p:spPr bwMode="auto">
          <a:xfrm>
            <a:off x="1547316" y="3339628"/>
            <a:ext cx="304800" cy="111125"/>
          </a:xfrm>
          <a:custGeom>
            <a:avLst/>
            <a:gdLst>
              <a:gd name="T0" fmla="*/ 86 w 134"/>
              <a:gd name="T1" fmla="*/ 0 h 48"/>
              <a:gd name="T2" fmla="*/ 69 w 134"/>
              <a:gd name="T3" fmla="*/ 14 h 48"/>
              <a:gd name="T4" fmla="*/ 67 w 134"/>
              <a:gd name="T5" fmla="*/ 15 h 48"/>
              <a:gd name="T6" fmla="*/ 65 w 134"/>
              <a:gd name="T7" fmla="*/ 14 h 48"/>
              <a:gd name="T8" fmla="*/ 48 w 134"/>
              <a:gd name="T9" fmla="*/ 0 h 48"/>
              <a:gd name="T10" fmla="*/ 0 w 134"/>
              <a:gd name="T11" fmla="*/ 48 h 48"/>
              <a:gd name="T12" fmla="*/ 1 w 134"/>
              <a:gd name="T13" fmla="*/ 48 h 48"/>
              <a:gd name="T14" fmla="*/ 133 w 134"/>
              <a:gd name="T15" fmla="*/ 48 h 48"/>
              <a:gd name="T16" fmla="*/ 134 w 134"/>
              <a:gd name="T17" fmla="*/ 48 h 48"/>
              <a:gd name="T18" fmla="*/ 86 w 134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48">
                <a:moveTo>
                  <a:pt x="86" y="0"/>
                </a:moveTo>
                <a:cubicBezTo>
                  <a:pt x="69" y="14"/>
                  <a:pt x="69" y="14"/>
                  <a:pt x="69" y="14"/>
                </a:cubicBezTo>
                <a:cubicBezTo>
                  <a:pt x="68" y="15"/>
                  <a:pt x="68" y="15"/>
                  <a:pt x="67" y="15"/>
                </a:cubicBezTo>
                <a:cubicBezTo>
                  <a:pt x="66" y="15"/>
                  <a:pt x="66" y="15"/>
                  <a:pt x="6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1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4" y="48"/>
                  <a:pt x="134" y="48"/>
                  <a:pt x="134" y="48"/>
                </a:cubicBezTo>
                <a:lnTo>
                  <a:pt x="86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0" name="Freeform 64"/>
          <p:cNvSpPr>
            <a:spLocks noEditPoints="1"/>
          </p:cNvSpPr>
          <p:nvPr/>
        </p:nvSpPr>
        <p:spPr bwMode="auto">
          <a:xfrm>
            <a:off x="2250579" y="3193578"/>
            <a:ext cx="298450" cy="298450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1" name="Oval 65"/>
          <p:cNvSpPr>
            <a:spLocks noChangeArrowheads="1"/>
          </p:cNvSpPr>
          <p:nvPr/>
        </p:nvSpPr>
        <p:spPr bwMode="auto">
          <a:xfrm>
            <a:off x="2985591" y="3309466"/>
            <a:ext cx="53975" cy="539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2" name="Freeform 66"/>
          <p:cNvSpPr>
            <a:spLocks noEditPoints="1"/>
          </p:cNvSpPr>
          <p:nvPr/>
        </p:nvSpPr>
        <p:spPr bwMode="auto">
          <a:xfrm>
            <a:off x="2850654" y="3226916"/>
            <a:ext cx="325437" cy="219075"/>
          </a:xfrm>
          <a:custGeom>
            <a:avLst/>
            <a:gdLst>
              <a:gd name="T0" fmla="*/ 72 w 144"/>
              <a:gd name="T1" fmla="*/ 0 h 96"/>
              <a:gd name="T2" fmla="*/ 0 w 144"/>
              <a:gd name="T3" fmla="*/ 48 h 96"/>
              <a:gd name="T4" fmla="*/ 72 w 144"/>
              <a:gd name="T5" fmla="*/ 96 h 96"/>
              <a:gd name="T6" fmla="*/ 144 w 144"/>
              <a:gd name="T7" fmla="*/ 48 h 96"/>
              <a:gd name="T8" fmla="*/ 72 w 144"/>
              <a:gd name="T9" fmla="*/ 0 h 96"/>
              <a:gd name="T10" fmla="*/ 72 w 144"/>
              <a:gd name="T11" fmla="*/ 78 h 96"/>
              <a:gd name="T12" fmla="*/ 42 w 144"/>
              <a:gd name="T13" fmla="*/ 48 h 96"/>
              <a:gd name="T14" fmla="*/ 72 w 144"/>
              <a:gd name="T15" fmla="*/ 18 h 96"/>
              <a:gd name="T16" fmla="*/ 102 w 144"/>
              <a:gd name="T17" fmla="*/ 48 h 96"/>
              <a:gd name="T18" fmla="*/ 72 w 144"/>
              <a:gd name="T19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6">
                <a:moveTo>
                  <a:pt x="72" y="0"/>
                </a:moveTo>
                <a:cubicBezTo>
                  <a:pt x="32" y="0"/>
                  <a:pt x="0" y="48"/>
                  <a:pt x="0" y="48"/>
                </a:cubicBezTo>
                <a:cubicBezTo>
                  <a:pt x="0" y="48"/>
                  <a:pt x="32" y="96"/>
                  <a:pt x="72" y="96"/>
                </a:cubicBezTo>
                <a:cubicBezTo>
                  <a:pt x="112" y="96"/>
                  <a:pt x="144" y="48"/>
                  <a:pt x="144" y="48"/>
                </a:cubicBezTo>
                <a:cubicBezTo>
                  <a:pt x="144" y="48"/>
                  <a:pt x="112" y="0"/>
                  <a:pt x="72" y="0"/>
                </a:cubicBezTo>
                <a:moveTo>
                  <a:pt x="72" y="78"/>
                </a:moveTo>
                <a:cubicBezTo>
                  <a:pt x="55" y="78"/>
                  <a:pt x="42" y="65"/>
                  <a:pt x="42" y="48"/>
                </a:cubicBezTo>
                <a:cubicBezTo>
                  <a:pt x="42" y="31"/>
                  <a:pt x="55" y="18"/>
                  <a:pt x="72" y="18"/>
                </a:cubicBezTo>
                <a:cubicBezTo>
                  <a:pt x="89" y="18"/>
                  <a:pt x="102" y="31"/>
                  <a:pt x="102" y="48"/>
                </a:cubicBezTo>
                <a:cubicBezTo>
                  <a:pt x="102" y="65"/>
                  <a:pt x="89" y="78"/>
                  <a:pt x="72" y="7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3" name="Oval 67"/>
          <p:cNvSpPr>
            <a:spLocks noChangeArrowheads="1"/>
          </p:cNvSpPr>
          <p:nvPr/>
        </p:nvSpPr>
        <p:spPr bwMode="auto">
          <a:xfrm>
            <a:off x="3560266" y="3298353"/>
            <a:ext cx="53975" cy="57150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4" name="Freeform 68"/>
          <p:cNvSpPr>
            <a:spLocks noEditPoints="1"/>
          </p:cNvSpPr>
          <p:nvPr/>
        </p:nvSpPr>
        <p:spPr bwMode="auto">
          <a:xfrm>
            <a:off x="3477716" y="3218978"/>
            <a:ext cx="219075" cy="219075"/>
          </a:xfrm>
          <a:custGeom>
            <a:avLst/>
            <a:gdLst>
              <a:gd name="T0" fmla="*/ 48 w 96"/>
              <a:gd name="T1" fmla="*/ 18 h 96"/>
              <a:gd name="T2" fmla="*/ 78 w 96"/>
              <a:gd name="T3" fmla="*/ 48 h 96"/>
              <a:gd name="T4" fmla="*/ 48 w 96"/>
              <a:gd name="T5" fmla="*/ 78 h 96"/>
              <a:gd name="T6" fmla="*/ 18 w 96"/>
              <a:gd name="T7" fmla="*/ 48 h 96"/>
              <a:gd name="T8" fmla="*/ 48 w 96"/>
              <a:gd name="T9" fmla="*/ 18 h 96"/>
              <a:gd name="T10" fmla="*/ 48 w 96"/>
              <a:gd name="T11" fmla="*/ 0 h 96"/>
              <a:gd name="T12" fmla="*/ 0 w 96"/>
              <a:gd name="T13" fmla="*/ 48 h 96"/>
              <a:gd name="T14" fmla="*/ 48 w 96"/>
              <a:gd name="T15" fmla="*/ 96 h 96"/>
              <a:gd name="T16" fmla="*/ 96 w 96"/>
              <a:gd name="T17" fmla="*/ 48 h 96"/>
              <a:gd name="T18" fmla="*/ 48 w 96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96">
                <a:moveTo>
                  <a:pt x="48" y="18"/>
                </a:moveTo>
                <a:cubicBezTo>
                  <a:pt x="65" y="18"/>
                  <a:pt x="78" y="31"/>
                  <a:pt x="78" y="48"/>
                </a:cubicBezTo>
                <a:cubicBezTo>
                  <a:pt x="78" y="65"/>
                  <a:pt x="65" y="78"/>
                  <a:pt x="48" y="78"/>
                </a:cubicBezTo>
                <a:cubicBezTo>
                  <a:pt x="31" y="78"/>
                  <a:pt x="18" y="65"/>
                  <a:pt x="18" y="48"/>
                </a:cubicBezTo>
                <a:cubicBezTo>
                  <a:pt x="18" y="31"/>
                  <a:pt x="31" y="18"/>
                  <a:pt x="48" y="18"/>
                </a:cubicBezTo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75" y="96"/>
                  <a:pt x="96" y="75"/>
                  <a:pt x="96" y="48"/>
                </a:cubicBezTo>
                <a:cubicBezTo>
                  <a:pt x="96" y="21"/>
                  <a:pt x="75" y="0"/>
                  <a:pt x="48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5" name="Freeform 69"/>
          <p:cNvSpPr>
            <a:spLocks noEditPoints="1"/>
          </p:cNvSpPr>
          <p:nvPr/>
        </p:nvSpPr>
        <p:spPr bwMode="auto">
          <a:xfrm>
            <a:off x="3396754" y="3136428"/>
            <a:ext cx="382587" cy="381000"/>
          </a:xfrm>
          <a:custGeom>
            <a:avLst/>
            <a:gdLst>
              <a:gd name="T0" fmla="*/ 84 w 168"/>
              <a:gd name="T1" fmla="*/ 18 h 168"/>
              <a:gd name="T2" fmla="*/ 150 w 168"/>
              <a:gd name="T3" fmla="*/ 84 h 168"/>
              <a:gd name="T4" fmla="*/ 84 w 168"/>
              <a:gd name="T5" fmla="*/ 150 h 168"/>
              <a:gd name="T6" fmla="*/ 18 w 168"/>
              <a:gd name="T7" fmla="*/ 84 h 168"/>
              <a:gd name="T8" fmla="*/ 84 w 168"/>
              <a:gd name="T9" fmla="*/ 18 h 168"/>
              <a:gd name="T10" fmla="*/ 84 w 168"/>
              <a:gd name="T11" fmla="*/ 0 h 168"/>
              <a:gd name="T12" fmla="*/ 0 w 168"/>
              <a:gd name="T13" fmla="*/ 84 h 168"/>
              <a:gd name="T14" fmla="*/ 84 w 168"/>
              <a:gd name="T15" fmla="*/ 168 h 168"/>
              <a:gd name="T16" fmla="*/ 168 w 168"/>
              <a:gd name="T17" fmla="*/ 84 h 168"/>
              <a:gd name="T18" fmla="*/ 84 w 168"/>
              <a:gd name="T1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68">
                <a:moveTo>
                  <a:pt x="84" y="18"/>
                </a:moveTo>
                <a:cubicBezTo>
                  <a:pt x="120" y="18"/>
                  <a:pt x="150" y="48"/>
                  <a:pt x="150" y="84"/>
                </a:cubicBezTo>
                <a:cubicBezTo>
                  <a:pt x="150" y="120"/>
                  <a:pt x="120" y="150"/>
                  <a:pt x="84" y="150"/>
                </a:cubicBezTo>
                <a:cubicBezTo>
                  <a:pt x="48" y="150"/>
                  <a:pt x="18" y="120"/>
                  <a:pt x="18" y="84"/>
                </a:cubicBezTo>
                <a:cubicBezTo>
                  <a:pt x="18" y="48"/>
                  <a:pt x="48" y="18"/>
                  <a:pt x="84" y="18"/>
                </a:cubicBezTo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6" name="Freeform 70"/>
          <p:cNvSpPr>
            <a:spLocks/>
          </p:cNvSpPr>
          <p:nvPr/>
        </p:nvSpPr>
        <p:spPr bwMode="auto">
          <a:xfrm>
            <a:off x="4074616" y="3160241"/>
            <a:ext cx="354013" cy="336550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7" name="Oval 71"/>
          <p:cNvSpPr>
            <a:spLocks noChangeArrowheads="1"/>
          </p:cNvSpPr>
          <p:nvPr/>
        </p:nvSpPr>
        <p:spPr bwMode="auto">
          <a:xfrm>
            <a:off x="4852491" y="3385666"/>
            <a:ext cx="65088" cy="650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8" name="Freeform 72"/>
          <p:cNvSpPr>
            <a:spLocks noEditPoints="1"/>
          </p:cNvSpPr>
          <p:nvPr/>
        </p:nvSpPr>
        <p:spPr bwMode="auto">
          <a:xfrm>
            <a:off x="4776291" y="3144366"/>
            <a:ext cx="217488" cy="382587"/>
          </a:xfrm>
          <a:custGeom>
            <a:avLst/>
            <a:gdLst>
              <a:gd name="T0" fmla="*/ 84 w 96"/>
              <a:gd name="T1" fmla="*/ 0 h 168"/>
              <a:gd name="T2" fmla="*/ 12 w 96"/>
              <a:gd name="T3" fmla="*/ 0 h 168"/>
              <a:gd name="T4" fmla="*/ 0 w 96"/>
              <a:gd name="T5" fmla="*/ 12 h 168"/>
              <a:gd name="T6" fmla="*/ 0 w 96"/>
              <a:gd name="T7" fmla="*/ 156 h 168"/>
              <a:gd name="T8" fmla="*/ 12 w 96"/>
              <a:gd name="T9" fmla="*/ 168 h 168"/>
              <a:gd name="T10" fmla="*/ 84 w 96"/>
              <a:gd name="T11" fmla="*/ 168 h 168"/>
              <a:gd name="T12" fmla="*/ 96 w 96"/>
              <a:gd name="T13" fmla="*/ 156 h 168"/>
              <a:gd name="T14" fmla="*/ 96 w 96"/>
              <a:gd name="T15" fmla="*/ 12 h 168"/>
              <a:gd name="T16" fmla="*/ 84 w 96"/>
              <a:gd name="T17" fmla="*/ 0 h 168"/>
              <a:gd name="T18" fmla="*/ 48 w 96"/>
              <a:gd name="T19" fmla="*/ 156 h 168"/>
              <a:gd name="T20" fmla="*/ 12 w 96"/>
              <a:gd name="T21" fmla="*/ 120 h 168"/>
              <a:gd name="T22" fmla="*/ 48 w 96"/>
              <a:gd name="T23" fmla="*/ 84 h 168"/>
              <a:gd name="T24" fmla="*/ 84 w 96"/>
              <a:gd name="T25" fmla="*/ 120 h 168"/>
              <a:gd name="T26" fmla="*/ 48 w 96"/>
              <a:gd name="T27" fmla="*/ 156 h 168"/>
              <a:gd name="T28" fmla="*/ 84 w 96"/>
              <a:gd name="T29" fmla="*/ 64 h 168"/>
              <a:gd name="T30" fmla="*/ 76 w 96"/>
              <a:gd name="T31" fmla="*/ 72 h 168"/>
              <a:gd name="T32" fmla="*/ 20 w 96"/>
              <a:gd name="T33" fmla="*/ 72 h 168"/>
              <a:gd name="T34" fmla="*/ 12 w 96"/>
              <a:gd name="T35" fmla="*/ 64 h 168"/>
              <a:gd name="T36" fmla="*/ 12 w 96"/>
              <a:gd name="T37" fmla="*/ 20 h 168"/>
              <a:gd name="T38" fmla="*/ 20 w 96"/>
              <a:gd name="T39" fmla="*/ 12 h 168"/>
              <a:gd name="T40" fmla="*/ 76 w 96"/>
              <a:gd name="T41" fmla="*/ 12 h 168"/>
              <a:gd name="T42" fmla="*/ 84 w 96"/>
              <a:gd name="T43" fmla="*/ 20 h 168"/>
              <a:gd name="T44" fmla="*/ 84 w 96"/>
              <a:gd name="T45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68"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3"/>
                  <a:pt x="5" y="168"/>
                  <a:pt x="12" y="168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1" y="168"/>
                  <a:pt x="96" y="163"/>
                  <a:pt x="96" y="15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moveTo>
                  <a:pt x="48" y="156"/>
                </a:moveTo>
                <a:cubicBezTo>
                  <a:pt x="28" y="156"/>
                  <a:pt x="12" y="140"/>
                  <a:pt x="12" y="120"/>
                </a:cubicBezTo>
                <a:cubicBezTo>
                  <a:pt x="12" y="100"/>
                  <a:pt x="28" y="84"/>
                  <a:pt x="48" y="84"/>
                </a:cubicBezTo>
                <a:cubicBezTo>
                  <a:pt x="68" y="84"/>
                  <a:pt x="84" y="100"/>
                  <a:pt x="84" y="120"/>
                </a:cubicBezTo>
                <a:cubicBezTo>
                  <a:pt x="84" y="140"/>
                  <a:pt x="68" y="156"/>
                  <a:pt x="48" y="156"/>
                </a:cubicBezTo>
                <a:moveTo>
                  <a:pt x="84" y="64"/>
                </a:moveTo>
                <a:cubicBezTo>
                  <a:pt x="84" y="68"/>
                  <a:pt x="80" y="72"/>
                  <a:pt x="76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2" y="68"/>
                  <a:pt x="12" y="64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6" y="12"/>
                  <a:pt x="20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80" y="12"/>
                  <a:pt x="84" y="16"/>
                  <a:pt x="84" y="20"/>
                </a:cubicBezTo>
                <a:lnTo>
                  <a:pt x="84" y="6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69" name="Freeform 73"/>
          <p:cNvSpPr>
            <a:spLocks noEditPoints="1"/>
          </p:cNvSpPr>
          <p:nvPr/>
        </p:nvSpPr>
        <p:spPr bwMode="auto">
          <a:xfrm>
            <a:off x="5412879" y="3131666"/>
            <a:ext cx="219075" cy="409575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0" name="Rectangle 74"/>
          <p:cNvSpPr>
            <a:spLocks noChangeArrowheads="1"/>
          </p:cNvSpPr>
          <p:nvPr/>
        </p:nvSpPr>
        <p:spPr bwMode="auto">
          <a:xfrm>
            <a:off x="901204" y="3869853"/>
            <a:ext cx="247650" cy="12223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1" name="Rectangle 75"/>
          <p:cNvSpPr>
            <a:spLocks noChangeArrowheads="1"/>
          </p:cNvSpPr>
          <p:nvPr/>
        </p:nvSpPr>
        <p:spPr bwMode="auto">
          <a:xfrm>
            <a:off x="901204" y="3869853"/>
            <a:ext cx="247650" cy="12223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2" name="Rectangle 76"/>
          <p:cNvSpPr>
            <a:spLocks noChangeArrowheads="1"/>
          </p:cNvSpPr>
          <p:nvPr/>
        </p:nvSpPr>
        <p:spPr bwMode="auto">
          <a:xfrm>
            <a:off x="901204" y="3869853"/>
            <a:ext cx="247650" cy="12223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3" name="Rectangle 77"/>
          <p:cNvSpPr>
            <a:spLocks noChangeArrowheads="1"/>
          </p:cNvSpPr>
          <p:nvPr/>
        </p:nvSpPr>
        <p:spPr bwMode="auto">
          <a:xfrm>
            <a:off x="901204" y="3869853"/>
            <a:ext cx="247650" cy="12223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4" name="Freeform 78"/>
          <p:cNvSpPr>
            <a:spLocks noEditPoints="1"/>
          </p:cNvSpPr>
          <p:nvPr/>
        </p:nvSpPr>
        <p:spPr bwMode="auto">
          <a:xfrm>
            <a:off x="863104" y="3828578"/>
            <a:ext cx="327025" cy="271463"/>
          </a:xfrm>
          <a:custGeom>
            <a:avLst/>
            <a:gdLst>
              <a:gd name="T0" fmla="*/ 132 w 144"/>
              <a:gd name="T1" fmla="*/ 0 h 120"/>
              <a:gd name="T2" fmla="*/ 12 w 144"/>
              <a:gd name="T3" fmla="*/ 0 h 120"/>
              <a:gd name="T4" fmla="*/ 0 w 144"/>
              <a:gd name="T5" fmla="*/ 12 h 120"/>
              <a:gd name="T6" fmla="*/ 0 w 144"/>
              <a:gd name="T7" fmla="*/ 78 h 120"/>
              <a:gd name="T8" fmla="*/ 12 w 144"/>
              <a:gd name="T9" fmla="*/ 90 h 120"/>
              <a:gd name="T10" fmla="*/ 60 w 144"/>
              <a:gd name="T11" fmla="*/ 90 h 120"/>
              <a:gd name="T12" fmla="*/ 60 w 144"/>
              <a:gd name="T13" fmla="*/ 114 h 120"/>
              <a:gd name="T14" fmla="*/ 54 w 144"/>
              <a:gd name="T15" fmla="*/ 114 h 120"/>
              <a:gd name="T16" fmla="*/ 48 w 144"/>
              <a:gd name="T17" fmla="*/ 120 h 120"/>
              <a:gd name="T18" fmla="*/ 96 w 144"/>
              <a:gd name="T19" fmla="*/ 120 h 120"/>
              <a:gd name="T20" fmla="*/ 90 w 144"/>
              <a:gd name="T21" fmla="*/ 114 h 120"/>
              <a:gd name="T22" fmla="*/ 84 w 144"/>
              <a:gd name="T23" fmla="*/ 114 h 120"/>
              <a:gd name="T24" fmla="*/ 84 w 144"/>
              <a:gd name="T25" fmla="*/ 90 h 120"/>
              <a:gd name="T26" fmla="*/ 132 w 144"/>
              <a:gd name="T27" fmla="*/ 90 h 120"/>
              <a:gd name="T28" fmla="*/ 144 w 144"/>
              <a:gd name="T29" fmla="*/ 78 h 120"/>
              <a:gd name="T30" fmla="*/ 144 w 144"/>
              <a:gd name="T31" fmla="*/ 12 h 120"/>
              <a:gd name="T32" fmla="*/ 132 w 144"/>
              <a:gd name="T33" fmla="*/ 0 h 120"/>
              <a:gd name="T34" fmla="*/ 132 w 144"/>
              <a:gd name="T35" fmla="*/ 78 h 120"/>
              <a:gd name="T36" fmla="*/ 12 w 144"/>
              <a:gd name="T37" fmla="*/ 78 h 120"/>
              <a:gd name="T38" fmla="*/ 12 w 144"/>
              <a:gd name="T39" fmla="*/ 12 h 120"/>
              <a:gd name="T40" fmla="*/ 132 w 144"/>
              <a:gd name="T41" fmla="*/ 12 h 120"/>
              <a:gd name="T42" fmla="*/ 132 w 144"/>
              <a:gd name="T4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5" y="90"/>
                  <a:pt x="1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48" y="114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4"/>
                  <a:pt x="90" y="114"/>
                  <a:pt x="90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90"/>
                  <a:pt x="84" y="90"/>
                  <a:pt x="8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9" y="90"/>
                  <a:pt x="144" y="85"/>
                  <a:pt x="144" y="7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moveTo>
                  <a:pt x="132" y="78"/>
                </a:moveTo>
                <a:cubicBezTo>
                  <a:pt x="12" y="78"/>
                  <a:pt x="12" y="78"/>
                  <a:pt x="12" y="78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5" name="Freeform 79"/>
          <p:cNvSpPr>
            <a:spLocks noEditPoints="1"/>
          </p:cNvSpPr>
          <p:nvPr/>
        </p:nvSpPr>
        <p:spPr bwMode="auto">
          <a:xfrm>
            <a:off x="1494929" y="3853978"/>
            <a:ext cx="409575" cy="260350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6" name="Freeform 80"/>
          <p:cNvSpPr>
            <a:spLocks noEditPoints="1"/>
          </p:cNvSpPr>
          <p:nvPr/>
        </p:nvSpPr>
        <p:spPr bwMode="auto">
          <a:xfrm>
            <a:off x="2191841" y="3774603"/>
            <a:ext cx="327025" cy="325438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7" name="Freeform 81"/>
          <p:cNvSpPr>
            <a:spLocks/>
          </p:cNvSpPr>
          <p:nvPr/>
        </p:nvSpPr>
        <p:spPr bwMode="auto">
          <a:xfrm>
            <a:off x="2918916" y="3882553"/>
            <a:ext cx="165100" cy="217488"/>
          </a:xfrm>
          <a:custGeom>
            <a:avLst/>
            <a:gdLst>
              <a:gd name="T0" fmla="*/ 72 w 72"/>
              <a:gd name="T1" fmla="*/ 30 h 96"/>
              <a:gd name="T2" fmla="*/ 72 w 72"/>
              <a:gd name="T3" fmla="*/ 6 h 96"/>
              <a:gd name="T4" fmla="*/ 66 w 72"/>
              <a:gd name="T5" fmla="*/ 0 h 96"/>
              <a:gd name="T6" fmla="*/ 60 w 72"/>
              <a:gd name="T7" fmla="*/ 6 h 96"/>
              <a:gd name="T8" fmla="*/ 60 w 72"/>
              <a:gd name="T9" fmla="*/ 30 h 96"/>
              <a:gd name="T10" fmla="*/ 36 w 72"/>
              <a:gd name="T11" fmla="*/ 54 h 96"/>
              <a:gd name="T12" fmla="*/ 12 w 72"/>
              <a:gd name="T13" fmla="*/ 30 h 96"/>
              <a:gd name="T14" fmla="*/ 12 w 72"/>
              <a:gd name="T15" fmla="*/ 6 h 96"/>
              <a:gd name="T16" fmla="*/ 6 w 72"/>
              <a:gd name="T17" fmla="*/ 0 h 96"/>
              <a:gd name="T18" fmla="*/ 0 w 72"/>
              <a:gd name="T19" fmla="*/ 6 h 96"/>
              <a:gd name="T20" fmla="*/ 0 w 72"/>
              <a:gd name="T21" fmla="*/ 30 h 96"/>
              <a:gd name="T22" fmla="*/ 30 w 72"/>
              <a:gd name="T23" fmla="*/ 66 h 96"/>
              <a:gd name="T24" fmla="*/ 30 w 72"/>
              <a:gd name="T25" fmla="*/ 84 h 96"/>
              <a:gd name="T26" fmla="*/ 6 w 72"/>
              <a:gd name="T27" fmla="*/ 84 h 96"/>
              <a:gd name="T28" fmla="*/ 0 w 72"/>
              <a:gd name="T29" fmla="*/ 90 h 96"/>
              <a:gd name="T30" fmla="*/ 6 w 72"/>
              <a:gd name="T31" fmla="*/ 96 h 96"/>
              <a:gd name="T32" fmla="*/ 66 w 72"/>
              <a:gd name="T33" fmla="*/ 96 h 96"/>
              <a:gd name="T34" fmla="*/ 72 w 72"/>
              <a:gd name="T35" fmla="*/ 90 h 96"/>
              <a:gd name="T36" fmla="*/ 66 w 72"/>
              <a:gd name="T37" fmla="*/ 84 h 96"/>
              <a:gd name="T38" fmla="*/ 42 w 72"/>
              <a:gd name="T39" fmla="*/ 84 h 96"/>
              <a:gd name="T40" fmla="*/ 42 w 72"/>
              <a:gd name="T41" fmla="*/ 66 h 96"/>
              <a:gd name="T42" fmla="*/ 72 w 72"/>
              <a:gd name="T43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96">
                <a:moveTo>
                  <a:pt x="72" y="30"/>
                </a:move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ubicBezTo>
                  <a:pt x="63" y="0"/>
                  <a:pt x="60" y="3"/>
                  <a:pt x="60" y="6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1"/>
                  <a:pt x="60" y="54"/>
                  <a:pt x="36" y="54"/>
                </a:cubicBezTo>
                <a:cubicBezTo>
                  <a:pt x="13" y="54"/>
                  <a:pt x="12" y="32"/>
                  <a:pt x="12" y="3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2"/>
                  <a:pt x="6" y="63"/>
                  <a:pt x="30" y="66"/>
                </a:cubicBezTo>
                <a:cubicBezTo>
                  <a:pt x="30" y="84"/>
                  <a:pt x="30" y="84"/>
                  <a:pt x="30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3" y="84"/>
                  <a:pt x="0" y="87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9" y="96"/>
                  <a:pt x="72" y="93"/>
                  <a:pt x="72" y="90"/>
                </a:cubicBezTo>
                <a:cubicBezTo>
                  <a:pt x="72" y="87"/>
                  <a:pt x="69" y="84"/>
                  <a:pt x="66" y="84"/>
                </a:cubicBezTo>
                <a:cubicBezTo>
                  <a:pt x="42" y="84"/>
                  <a:pt x="42" y="84"/>
                  <a:pt x="42" y="84"/>
                </a:cubicBezTo>
                <a:cubicBezTo>
                  <a:pt x="42" y="66"/>
                  <a:pt x="42" y="66"/>
                  <a:pt x="42" y="66"/>
                </a:cubicBezTo>
                <a:cubicBezTo>
                  <a:pt x="66" y="63"/>
                  <a:pt x="72" y="42"/>
                  <a:pt x="72" y="3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8" name="Freeform 82"/>
          <p:cNvSpPr>
            <a:spLocks/>
          </p:cNvSpPr>
          <p:nvPr/>
        </p:nvSpPr>
        <p:spPr bwMode="auto">
          <a:xfrm>
            <a:off x="2960191" y="3774603"/>
            <a:ext cx="82550" cy="217488"/>
          </a:xfrm>
          <a:custGeom>
            <a:avLst/>
            <a:gdLst>
              <a:gd name="T0" fmla="*/ 18 w 36"/>
              <a:gd name="T1" fmla="*/ 96 h 96"/>
              <a:gd name="T2" fmla="*/ 36 w 36"/>
              <a:gd name="T3" fmla="*/ 78 h 96"/>
              <a:gd name="T4" fmla="*/ 36 w 36"/>
              <a:gd name="T5" fmla="*/ 54 h 96"/>
              <a:gd name="T6" fmla="*/ 0 w 36"/>
              <a:gd name="T7" fmla="*/ 54 h 96"/>
              <a:gd name="T8" fmla="*/ 0 w 36"/>
              <a:gd name="T9" fmla="*/ 48 h 96"/>
              <a:gd name="T10" fmla="*/ 36 w 36"/>
              <a:gd name="T11" fmla="*/ 48 h 96"/>
              <a:gd name="T12" fmla="*/ 36 w 36"/>
              <a:gd name="T13" fmla="*/ 18 h 96"/>
              <a:gd name="T14" fmla="*/ 18 w 36"/>
              <a:gd name="T15" fmla="*/ 0 h 96"/>
              <a:gd name="T16" fmla="*/ 0 w 36"/>
              <a:gd name="T17" fmla="*/ 18 h 96"/>
              <a:gd name="T18" fmla="*/ 0 w 36"/>
              <a:gd name="T19" fmla="*/ 78 h 96"/>
              <a:gd name="T20" fmla="*/ 18 w 36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96">
                <a:moveTo>
                  <a:pt x="18" y="96"/>
                </a:moveTo>
                <a:cubicBezTo>
                  <a:pt x="28" y="96"/>
                  <a:pt x="36" y="88"/>
                  <a:pt x="36" y="78"/>
                </a:cubicBezTo>
                <a:cubicBezTo>
                  <a:pt x="36" y="54"/>
                  <a:pt x="36" y="54"/>
                  <a:pt x="3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8"/>
                  <a:pt x="0" y="48"/>
                  <a:pt x="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79" name="Freeform 83"/>
          <p:cNvSpPr>
            <a:spLocks/>
          </p:cNvSpPr>
          <p:nvPr/>
        </p:nvSpPr>
        <p:spPr bwMode="auto">
          <a:xfrm>
            <a:off x="3512641" y="3782541"/>
            <a:ext cx="227013" cy="344487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0" name="Freeform 84"/>
          <p:cNvSpPr>
            <a:spLocks noEditPoints="1"/>
          </p:cNvSpPr>
          <p:nvPr/>
        </p:nvSpPr>
        <p:spPr bwMode="auto">
          <a:xfrm>
            <a:off x="4073029" y="3800003"/>
            <a:ext cx="349250" cy="328613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1" name="Oval 85"/>
          <p:cNvSpPr>
            <a:spLocks noChangeArrowheads="1"/>
          </p:cNvSpPr>
          <p:nvPr/>
        </p:nvSpPr>
        <p:spPr bwMode="auto">
          <a:xfrm>
            <a:off x="4838204" y="3911128"/>
            <a:ext cx="82550" cy="80963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2" name="Freeform 86"/>
          <p:cNvSpPr>
            <a:spLocks noEditPoints="1"/>
          </p:cNvSpPr>
          <p:nvPr/>
        </p:nvSpPr>
        <p:spPr bwMode="auto">
          <a:xfrm>
            <a:off x="4703266" y="3815878"/>
            <a:ext cx="325438" cy="244475"/>
          </a:xfrm>
          <a:custGeom>
            <a:avLst/>
            <a:gdLst>
              <a:gd name="T0" fmla="*/ 132 w 144"/>
              <a:gd name="T1" fmla="*/ 12 h 108"/>
              <a:gd name="T2" fmla="*/ 60 w 144"/>
              <a:gd name="T3" fmla="*/ 12 h 108"/>
              <a:gd name="T4" fmla="*/ 48 w 144"/>
              <a:gd name="T5" fmla="*/ 0 h 108"/>
              <a:gd name="T6" fmla="*/ 36 w 144"/>
              <a:gd name="T7" fmla="*/ 0 h 108"/>
              <a:gd name="T8" fmla="*/ 24 w 144"/>
              <a:gd name="T9" fmla="*/ 12 h 108"/>
              <a:gd name="T10" fmla="*/ 12 w 144"/>
              <a:gd name="T11" fmla="*/ 12 h 108"/>
              <a:gd name="T12" fmla="*/ 0 w 144"/>
              <a:gd name="T13" fmla="*/ 24 h 108"/>
              <a:gd name="T14" fmla="*/ 12 w 144"/>
              <a:gd name="T15" fmla="*/ 24 h 108"/>
              <a:gd name="T16" fmla="*/ 24 w 144"/>
              <a:gd name="T17" fmla="*/ 36 h 108"/>
              <a:gd name="T18" fmla="*/ 24 w 144"/>
              <a:gd name="T19" fmla="*/ 84 h 108"/>
              <a:gd name="T20" fmla="*/ 12 w 144"/>
              <a:gd name="T21" fmla="*/ 96 h 108"/>
              <a:gd name="T22" fmla="*/ 0 w 144"/>
              <a:gd name="T23" fmla="*/ 96 h 108"/>
              <a:gd name="T24" fmla="*/ 12 w 144"/>
              <a:gd name="T25" fmla="*/ 108 h 108"/>
              <a:gd name="T26" fmla="*/ 132 w 144"/>
              <a:gd name="T27" fmla="*/ 108 h 108"/>
              <a:gd name="T28" fmla="*/ 144 w 144"/>
              <a:gd name="T29" fmla="*/ 96 h 108"/>
              <a:gd name="T30" fmla="*/ 144 w 144"/>
              <a:gd name="T31" fmla="*/ 24 h 108"/>
              <a:gd name="T32" fmla="*/ 132 w 144"/>
              <a:gd name="T33" fmla="*/ 12 h 108"/>
              <a:gd name="T34" fmla="*/ 78 w 144"/>
              <a:gd name="T35" fmla="*/ 90 h 108"/>
              <a:gd name="T36" fmla="*/ 48 w 144"/>
              <a:gd name="T37" fmla="*/ 60 h 108"/>
              <a:gd name="T38" fmla="*/ 78 w 144"/>
              <a:gd name="T39" fmla="*/ 30 h 108"/>
              <a:gd name="T40" fmla="*/ 108 w 144"/>
              <a:gd name="T41" fmla="*/ 60 h 108"/>
              <a:gd name="T42" fmla="*/ 78 w 144"/>
              <a:gd name="T43" fmla="*/ 90 h 108"/>
              <a:gd name="T44" fmla="*/ 123 w 144"/>
              <a:gd name="T45" fmla="*/ 48 h 108"/>
              <a:gd name="T46" fmla="*/ 114 w 144"/>
              <a:gd name="T47" fmla="*/ 39 h 108"/>
              <a:gd name="T48" fmla="*/ 123 w 144"/>
              <a:gd name="T49" fmla="*/ 30 h 108"/>
              <a:gd name="T50" fmla="*/ 132 w 144"/>
              <a:gd name="T51" fmla="*/ 39 h 108"/>
              <a:gd name="T52" fmla="*/ 123 w 144"/>
              <a:gd name="T53" fmla="*/ 4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08">
                <a:moveTo>
                  <a:pt x="132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5" y="12"/>
                  <a:pt x="0" y="17"/>
                  <a:pt x="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24" y="29"/>
                  <a:pt x="24" y="36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91"/>
                  <a:pt x="19" y="9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9" y="108"/>
                  <a:pt x="144" y="103"/>
                  <a:pt x="144" y="9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7"/>
                  <a:pt x="139" y="12"/>
                  <a:pt x="132" y="12"/>
                </a:cubicBezTo>
                <a:moveTo>
                  <a:pt x="78" y="90"/>
                </a:moveTo>
                <a:cubicBezTo>
                  <a:pt x="61" y="90"/>
                  <a:pt x="48" y="77"/>
                  <a:pt x="48" y="60"/>
                </a:cubicBezTo>
                <a:cubicBezTo>
                  <a:pt x="48" y="43"/>
                  <a:pt x="61" y="30"/>
                  <a:pt x="78" y="30"/>
                </a:cubicBezTo>
                <a:cubicBezTo>
                  <a:pt x="95" y="30"/>
                  <a:pt x="108" y="43"/>
                  <a:pt x="108" y="60"/>
                </a:cubicBezTo>
                <a:cubicBezTo>
                  <a:pt x="108" y="77"/>
                  <a:pt x="95" y="90"/>
                  <a:pt x="78" y="90"/>
                </a:cubicBezTo>
                <a:moveTo>
                  <a:pt x="123" y="48"/>
                </a:moveTo>
                <a:cubicBezTo>
                  <a:pt x="118" y="48"/>
                  <a:pt x="114" y="44"/>
                  <a:pt x="114" y="39"/>
                </a:cubicBezTo>
                <a:cubicBezTo>
                  <a:pt x="114" y="34"/>
                  <a:pt x="118" y="30"/>
                  <a:pt x="123" y="30"/>
                </a:cubicBezTo>
                <a:cubicBezTo>
                  <a:pt x="128" y="30"/>
                  <a:pt x="132" y="34"/>
                  <a:pt x="132" y="39"/>
                </a:cubicBezTo>
                <a:cubicBezTo>
                  <a:pt x="132" y="44"/>
                  <a:pt x="128" y="48"/>
                  <a:pt x="123" y="4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3" name="Rectangle 87"/>
          <p:cNvSpPr>
            <a:spLocks noChangeArrowheads="1"/>
          </p:cNvSpPr>
          <p:nvPr/>
        </p:nvSpPr>
        <p:spPr bwMode="auto">
          <a:xfrm>
            <a:off x="4962029" y="3882553"/>
            <a:ext cx="41275" cy="412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4" name="Rectangle 88"/>
          <p:cNvSpPr>
            <a:spLocks noChangeArrowheads="1"/>
          </p:cNvSpPr>
          <p:nvPr/>
        </p:nvSpPr>
        <p:spPr bwMode="auto">
          <a:xfrm>
            <a:off x="4962029" y="3882553"/>
            <a:ext cx="41275" cy="412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5" name="Oval 89"/>
          <p:cNvSpPr>
            <a:spLocks noChangeArrowheads="1"/>
          </p:cNvSpPr>
          <p:nvPr/>
        </p:nvSpPr>
        <p:spPr bwMode="auto">
          <a:xfrm>
            <a:off x="4962029" y="3882553"/>
            <a:ext cx="41275" cy="412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6" name="Freeform 90"/>
          <p:cNvSpPr>
            <a:spLocks/>
          </p:cNvSpPr>
          <p:nvPr/>
        </p:nvSpPr>
        <p:spPr bwMode="auto">
          <a:xfrm>
            <a:off x="4703266" y="3869853"/>
            <a:ext cx="0" cy="163513"/>
          </a:xfrm>
          <a:custGeom>
            <a:avLst/>
            <a:gdLst>
              <a:gd name="T0" fmla="*/ 64 h 64"/>
              <a:gd name="T1" fmla="*/ 64 h 64"/>
              <a:gd name="T2" fmla="*/ 0 h 64"/>
              <a:gd name="T3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64"/>
                </a:lnTo>
                <a:lnTo>
                  <a:pt x="0" y="0"/>
                </a:lnTo>
                <a:lnTo>
                  <a:pt x="0" y="6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7" name="Rectangle 91"/>
          <p:cNvSpPr>
            <a:spLocks noChangeArrowheads="1"/>
          </p:cNvSpPr>
          <p:nvPr/>
        </p:nvSpPr>
        <p:spPr bwMode="auto">
          <a:xfrm>
            <a:off x="4703266" y="3869853"/>
            <a:ext cx="53975" cy="163513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8" name="Rectangle 92"/>
          <p:cNvSpPr>
            <a:spLocks noChangeArrowheads="1"/>
          </p:cNvSpPr>
          <p:nvPr/>
        </p:nvSpPr>
        <p:spPr bwMode="auto">
          <a:xfrm>
            <a:off x="4703266" y="3869853"/>
            <a:ext cx="53975" cy="163513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89" name="Freeform 93"/>
          <p:cNvSpPr>
            <a:spLocks/>
          </p:cNvSpPr>
          <p:nvPr/>
        </p:nvSpPr>
        <p:spPr bwMode="auto">
          <a:xfrm>
            <a:off x="4703266" y="3869853"/>
            <a:ext cx="53975" cy="163513"/>
          </a:xfrm>
          <a:custGeom>
            <a:avLst/>
            <a:gdLst>
              <a:gd name="T0" fmla="*/ 12 w 24"/>
              <a:gd name="T1" fmla="*/ 0 h 72"/>
              <a:gd name="T2" fmla="*/ 0 w 24"/>
              <a:gd name="T3" fmla="*/ 0 h 72"/>
              <a:gd name="T4" fmla="*/ 0 w 24"/>
              <a:gd name="T5" fmla="*/ 0 h 72"/>
              <a:gd name="T6" fmla="*/ 0 w 24"/>
              <a:gd name="T7" fmla="*/ 72 h 72"/>
              <a:gd name="T8" fmla="*/ 12 w 24"/>
              <a:gd name="T9" fmla="*/ 72 h 72"/>
              <a:gd name="T10" fmla="*/ 24 w 24"/>
              <a:gd name="T11" fmla="*/ 60 h 72"/>
              <a:gd name="T12" fmla="*/ 24 w 24"/>
              <a:gd name="T13" fmla="*/ 12 h 72"/>
              <a:gd name="T14" fmla="*/ 12 w 24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72">
                <a:moveTo>
                  <a:pt x="1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19" y="0"/>
                  <a:pt x="1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0" name="Rectangle 94"/>
          <p:cNvSpPr>
            <a:spLocks noChangeArrowheads="1"/>
          </p:cNvSpPr>
          <p:nvPr/>
        </p:nvSpPr>
        <p:spPr bwMode="auto">
          <a:xfrm>
            <a:off x="55763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1" name="Rectangle 95"/>
          <p:cNvSpPr>
            <a:spLocks noChangeArrowheads="1"/>
          </p:cNvSpPr>
          <p:nvPr/>
        </p:nvSpPr>
        <p:spPr bwMode="auto">
          <a:xfrm>
            <a:off x="55763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2" name="Rectangle 96"/>
          <p:cNvSpPr>
            <a:spLocks noChangeArrowheads="1"/>
          </p:cNvSpPr>
          <p:nvPr/>
        </p:nvSpPr>
        <p:spPr bwMode="auto">
          <a:xfrm>
            <a:off x="55763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3" name="Rectangle 97"/>
          <p:cNvSpPr>
            <a:spLocks noChangeArrowheads="1"/>
          </p:cNvSpPr>
          <p:nvPr/>
        </p:nvSpPr>
        <p:spPr bwMode="auto">
          <a:xfrm>
            <a:off x="55763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4" name="Rectangle 98"/>
          <p:cNvSpPr>
            <a:spLocks noChangeArrowheads="1"/>
          </p:cNvSpPr>
          <p:nvPr/>
        </p:nvSpPr>
        <p:spPr bwMode="auto">
          <a:xfrm>
            <a:off x="54112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5" name="Rectangle 99"/>
          <p:cNvSpPr>
            <a:spLocks noChangeArrowheads="1"/>
          </p:cNvSpPr>
          <p:nvPr/>
        </p:nvSpPr>
        <p:spPr bwMode="auto">
          <a:xfrm>
            <a:off x="54112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6" name="Rectangle 100"/>
          <p:cNvSpPr>
            <a:spLocks noChangeArrowheads="1"/>
          </p:cNvSpPr>
          <p:nvPr/>
        </p:nvSpPr>
        <p:spPr bwMode="auto">
          <a:xfrm>
            <a:off x="54112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7" name="Rectangle 101"/>
          <p:cNvSpPr>
            <a:spLocks noChangeArrowheads="1"/>
          </p:cNvSpPr>
          <p:nvPr/>
        </p:nvSpPr>
        <p:spPr bwMode="auto">
          <a:xfrm>
            <a:off x="5411291" y="3796828"/>
            <a:ext cx="53975" cy="1619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8" name="Freeform 102"/>
          <p:cNvSpPr>
            <a:spLocks/>
          </p:cNvSpPr>
          <p:nvPr/>
        </p:nvSpPr>
        <p:spPr bwMode="auto">
          <a:xfrm>
            <a:off x="5385891" y="3874616"/>
            <a:ext cx="273050" cy="258762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9" name="Freeform 103"/>
          <p:cNvSpPr>
            <a:spLocks/>
          </p:cNvSpPr>
          <p:nvPr/>
        </p:nvSpPr>
        <p:spPr bwMode="auto">
          <a:xfrm>
            <a:off x="5385891" y="3874616"/>
            <a:ext cx="273050" cy="258762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0" name="Rectangle 104"/>
          <p:cNvSpPr>
            <a:spLocks noChangeArrowheads="1"/>
          </p:cNvSpPr>
          <p:nvPr/>
        </p:nvSpPr>
        <p:spPr bwMode="auto">
          <a:xfrm>
            <a:off x="5493841" y="3796828"/>
            <a:ext cx="53975" cy="1206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1" name="Rectangle 105"/>
          <p:cNvSpPr>
            <a:spLocks noChangeArrowheads="1"/>
          </p:cNvSpPr>
          <p:nvPr/>
        </p:nvSpPr>
        <p:spPr bwMode="auto">
          <a:xfrm>
            <a:off x="5493841" y="3796828"/>
            <a:ext cx="53975" cy="1206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2" name="Freeform 106"/>
          <p:cNvSpPr>
            <a:spLocks/>
          </p:cNvSpPr>
          <p:nvPr/>
        </p:nvSpPr>
        <p:spPr bwMode="auto">
          <a:xfrm>
            <a:off x="5493841" y="3796828"/>
            <a:ext cx="53975" cy="12065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3" name="Freeform 107"/>
          <p:cNvSpPr>
            <a:spLocks/>
          </p:cNvSpPr>
          <p:nvPr/>
        </p:nvSpPr>
        <p:spPr bwMode="auto">
          <a:xfrm>
            <a:off x="5493841" y="3796828"/>
            <a:ext cx="53975" cy="12065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4" name="Freeform 108"/>
          <p:cNvSpPr>
            <a:spLocks/>
          </p:cNvSpPr>
          <p:nvPr/>
        </p:nvSpPr>
        <p:spPr bwMode="auto">
          <a:xfrm>
            <a:off x="6268541" y="3863503"/>
            <a:ext cx="68263" cy="219075"/>
          </a:xfrm>
          <a:custGeom>
            <a:avLst/>
            <a:gdLst>
              <a:gd name="T0" fmla="*/ 24 w 30"/>
              <a:gd name="T1" fmla="*/ 0 h 96"/>
              <a:gd name="T2" fmla="*/ 0 w 30"/>
              <a:gd name="T3" fmla="*/ 0 h 96"/>
              <a:gd name="T4" fmla="*/ 0 w 30"/>
              <a:gd name="T5" fmla="*/ 96 h 96"/>
              <a:gd name="T6" fmla="*/ 24 w 30"/>
              <a:gd name="T7" fmla="*/ 96 h 96"/>
              <a:gd name="T8" fmla="*/ 30 w 30"/>
              <a:gd name="T9" fmla="*/ 90 h 96"/>
              <a:gd name="T10" fmla="*/ 30 w 30"/>
              <a:gd name="T11" fmla="*/ 6 h 96"/>
              <a:gd name="T12" fmla="*/ 24 w 30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9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7" y="96"/>
                  <a:pt x="30" y="93"/>
                  <a:pt x="30" y="9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"/>
                  <a:pt x="27" y="0"/>
                  <a:pt x="24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5" name="Freeform 109"/>
          <p:cNvSpPr>
            <a:spLocks noEditPoints="1"/>
          </p:cNvSpPr>
          <p:nvPr/>
        </p:nvSpPr>
        <p:spPr bwMode="auto">
          <a:xfrm>
            <a:off x="6049466" y="3811116"/>
            <a:ext cx="204788" cy="271462"/>
          </a:xfrm>
          <a:custGeom>
            <a:avLst/>
            <a:gdLst>
              <a:gd name="T0" fmla="*/ 84 w 90"/>
              <a:gd name="T1" fmla="*/ 24 h 120"/>
              <a:gd name="T2" fmla="*/ 84 w 90"/>
              <a:gd name="T3" fmla="*/ 24 h 120"/>
              <a:gd name="T4" fmla="*/ 84 w 90"/>
              <a:gd name="T5" fmla="*/ 23 h 120"/>
              <a:gd name="T6" fmla="*/ 84 w 90"/>
              <a:gd name="T7" fmla="*/ 18 h 120"/>
              <a:gd name="T8" fmla="*/ 66 w 90"/>
              <a:gd name="T9" fmla="*/ 0 h 120"/>
              <a:gd name="T10" fmla="*/ 30 w 90"/>
              <a:gd name="T11" fmla="*/ 0 h 120"/>
              <a:gd name="T12" fmla="*/ 12 w 90"/>
              <a:gd name="T13" fmla="*/ 18 h 120"/>
              <a:gd name="T14" fmla="*/ 12 w 90"/>
              <a:gd name="T15" fmla="*/ 24 h 120"/>
              <a:gd name="T16" fmla="*/ 0 w 90"/>
              <a:gd name="T17" fmla="*/ 24 h 120"/>
              <a:gd name="T18" fmla="*/ 0 w 90"/>
              <a:gd name="T19" fmla="*/ 120 h 120"/>
              <a:gd name="T20" fmla="*/ 90 w 90"/>
              <a:gd name="T21" fmla="*/ 120 h 120"/>
              <a:gd name="T22" fmla="*/ 90 w 90"/>
              <a:gd name="T23" fmla="*/ 24 h 120"/>
              <a:gd name="T24" fmla="*/ 84 w 90"/>
              <a:gd name="T25" fmla="*/ 24 h 120"/>
              <a:gd name="T26" fmla="*/ 72 w 90"/>
              <a:gd name="T27" fmla="*/ 24 h 120"/>
              <a:gd name="T28" fmla="*/ 72 w 90"/>
              <a:gd name="T29" fmla="*/ 24 h 120"/>
              <a:gd name="T30" fmla="*/ 24 w 90"/>
              <a:gd name="T31" fmla="*/ 24 h 120"/>
              <a:gd name="T32" fmla="*/ 24 w 90"/>
              <a:gd name="T33" fmla="*/ 18 h 120"/>
              <a:gd name="T34" fmla="*/ 30 w 90"/>
              <a:gd name="T35" fmla="*/ 12 h 120"/>
              <a:gd name="T36" fmla="*/ 66 w 90"/>
              <a:gd name="T37" fmla="*/ 12 h 120"/>
              <a:gd name="T38" fmla="*/ 72 w 90"/>
              <a:gd name="T39" fmla="*/ 18 h 120"/>
              <a:gd name="T40" fmla="*/ 72 w 90"/>
              <a:gd name="T41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20">
                <a:moveTo>
                  <a:pt x="84" y="24"/>
                </a:move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6"/>
                  <a:pt x="75" y="0"/>
                  <a:pt x="6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8" y="0"/>
                  <a:pt x="12" y="9"/>
                  <a:pt x="12" y="18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0"/>
                  <a:pt x="0" y="120"/>
                  <a:pt x="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24"/>
                  <a:pt x="90" y="24"/>
                  <a:pt x="90" y="24"/>
                </a:cubicBezTo>
                <a:lnTo>
                  <a:pt x="84" y="24"/>
                </a:lnTo>
                <a:close/>
                <a:moveTo>
                  <a:pt x="72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2"/>
                  <a:pt x="3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72" y="12"/>
                  <a:pt x="72" y="18"/>
                </a:cubicBezTo>
                <a:lnTo>
                  <a:pt x="72" y="2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6" name="Freeform 110"/>
          <p:cNvSpPr>
            <a:spLocks/>
          </p:cNvSpPr>
          <p:nvPr/>
        </p:nvSpPr>
        <p:spPr bwMode="auto">
          <a:xfrm>
            <a:off x="5982791" y="3863503"/>
            <a:ext cx="53975" cy="219075"/>
          </a:xfrm>
          <a:custGeom>
            <a:avLst/>
            <a:gdLst>
              <a:gd name="T0" fmla="*/ 24 w 24"/>
              <a:gd name="T1" fmla="*/ 0 h 96"/>
              <a:gd name="T2" fmla="*/ 6 w 24"/>
              <a:gd name="T3" fmla="*/ 0 h 96"/>
              <a:gd name="T4" fmla="*/ 0 w 24"/>
              <a:gd name="T5" fmla="*/ 6 h 96"/>
              <a:gd name="T6" fmla="*/ 0 w 24"/>
              <a:gd name="T7" fmla="*/ 90 h 96"/>
              <a:gd name="T8" fmla="*/ 6 w 24"/>
              <a:gd name="T9" fmla="*/ 96 h 96"/>
              <a:gd name="T10" fmla="*/ 24 w 24"/>
              <a:gd name="T11" fmla="*/ 96 h 96"/>
              <a:gd name="T12" fmla="*/ 24 w 24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96">
                <a:moveTo>
                  <a:pt x="2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7" name="Rectangle 111"/>
          <p:cNvSpPr>
            <a:spLocks noChangeArrowheads="1"/>
          </p:cNvSpPr>
          <p:nvPr/>
        </p:nvSpPr>
        <p:spPr bwMode="auto">
          <a:xfrm>
            <a:off x="6714629" y="3915891"/>
            <a:ext cx="25400" cy="539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8" name="Freeform 112"/>
          <p:cNvSpPr>
            <a:spLocks noEditPoints="1"/>
          </p:cNvSpPr>
          <p:nvPr/>
        </p:nvSpPr>
        <p:spPr bwMode="auto">
          <a:xfrm>
            <a:off x="6644779" y="3776191"/>
            <a:ext cx="355600" cy="152400"/>
          </a:xfrm>
          <a:custGeom>
            <a:avLst/>
            <a:gdLst>
              <a:gd name="T0" fmla="*/ 114 w 156"/>
              <a:gd name="T1" fmla="*/ 24 h 66"/>
              <a:gd name="T2" fmla="*/ 114 w 156"/>
              <a:gd name="T3" fmla="*/ 23 h 66"/>
              <a:gd name="T4" fmla="*/ 114 w 156"/>
              <a:gd name="T5" fmla="*/ 18 h 66"/>
              <a:gd name="T6" fmla="*/ 96 w 156"/>
              <a:gd name="T7" fmla="*/ 0 h 66"/>
              <a:gd name="T8" fmla="*/ 60 w 156"/>
              <a:gd name="T9" fmla="*/ 0 h 66"/>
              <a:gd name="T10" fmla="*/ 42 w 156"/>
              <a:gd name="T11" fmla="*/ 18 h 66"/>
              <a:gd name="T12" fmla="*/ 42 w 156"/>
              <a:gd name="T13" fmla="*/ 24 h 66"/>
              <a:gd name="T14" fmla="*/ 0 w 156"/>
              <a:gd name="T15" fmla="*/ 24 h 66"/>
              <a:gd name="T16" fmla="*/ 0 w 156"/>
              <a:gd name="T17" fmla="*/ 66 h 66"/>
              <a:gd name="T18" fmla="*/ 24 w 156"/>
              <a:gd name="T19" fmla="*/ 66 h 66"/>
              <a:gd name="T20" fmla="*/ 24 w 156"/>
              <a:gd name="T21" fmla="*/ 54 h 66"/>
              <a:gd name="T22" fmla="*/ 48 w 156"/>
              <a:gd name="T23" fmla="*/ 54 h 66"/>
              <a:gd name="T24" fmla="*/ 48 w 156"/>
              <a:gd name="T25" fmla="*/ 66 h 66"/>
              <a:gd name="T26" fmla="*/ 108 w 156"/>
              <a:gd name="T27" fmla="*/ 66 h 66"/>
              <a:gd name="T28" fmla="*/ 108 w 156"/>
              <a:gd name="T29" fmla="*/ 54 h 66"/>
              <a:gd name="T30" fmla="*/ 132 w 156"/>
              <a:gd name="T31" fmla="*/ 54 h 66"/>
              <a:gd name="T32" fmla="*/ 132 w 156"/>
              <a:gd name="T33" fmla="*/ 66 h 66"/>
              <a:gd name="T34" fmla="*/ 156 w 156"/>
              <a:gd name="T35" fmla="*/ 66 h 66"/>
              <a:gd name="T36" fmla="*/ 156 w 156"/>
              <a:gd name="T37" fmla="*/ 24 h 66"/>
              <a:gd name="T38" fmla="*/ 114 w 156"/>
              <a:gd name="T39" fmla="*/ 24 h 66"/>
              <a:gd name="T40" fmla="*/ 54 w 156"/>
              <a:gd name="T41" fmla="*/ 18 h 66"/>
              <a:gd name="T42" fmla="*/ 60 w 156"/>
              <a:gd name="T43" fmla="*/ 12 h 66"/>
              <a:gd name="T44" fmla="*/ 96 w 156"/>
              <a:gd name="T45" fmla="*/ 12 h 66"/>
              <a:gd name="T46" fmla="*/ 102 w 156"/>
              <a:gd name="T47" fmla="*/ 18 h 66"/>
              <a:gd name="T48" fmla="*/ 102 w 156"/>
              <a:gd name="T49" fmla="*/ 24 h 66"/>
              <a:gd name="T50" fmla="*/ 54 w 156"/>
              <a:gd name="T51" fmla="*/ 24 h 66"/>
              <a:gd name="T52" fmla="*/ 54 w 156"/>
              <a:gd name="T53" fmla="*/ 1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66">
                <a:moveTo>
                  <a:pt x="114" y="24"/>
                </a:moveTo>
                <a:cubicBezTo>
                  <a:pt x="114" y="23"/>
                  <a:pt x="114" y="23"/>
                  <a:pt x="114" y="23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6"/>
                  <a:pt x="105" y="0"/>
                  <a:pt x="9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42" y="9"/>
                  <a:pt x="42" y="18"/>
                </a:cubicBezTo>
                <a:cubicBezTo>
                  <a:pt x="42" y="24"/>
                  <a:pt x="42" y="24"/>
                  <a:pt x="4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6"/>
                  <a:pt x="0" y="66"/>
                  <a:pt x="0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54"/>
                  <a:pt x="24" y="54"/>
                  <a:pt x="2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6"/>
                  <a:pt x="48" y="66"/>
                  <a:pt x="4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24"/>
                  <a:pt x="156" y="24"/>
                  <a:pt x="156" y="24"/>
                </a:cubicBezTo>
                <a:lnTo>
                  <a:pt x="114" y="24"/>
                </a:lnTo>
                <a:close/>
                <a:moveTo>
                  <a:pt x="54" y="18"/>
                </a:moveTo>
                <a:cubicBezTo>
                  <a:pt x="54" y="18"/>
                  <a:pt x="54" y="12"/>
                  <a:pt x="6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102" y="12"/>
                  <a:pt x="102" y="18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1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9" name="Freeform 113"/>
          <p:cNvSpPr>
            <a:spLocks/>
          </p:cNvSpPr>
          <p:nvPr/>
        </p:nvSpPr>
        <p:spPr bwMode="auto">
          <a:xfrm>
            <a:off x="6659066" y="3941291"/>
            <a:ext cx="328613" cy="136525"/>
          </a:xfrm>
          <a:custGeom>
            <a:avLst/>
            <a:gdLst>
              <a:gd name="T0" fmla="*/ 112 w 128"/>
              <a:gd name="T1" fmla="*/ 16 h 53"/>
              <a:gd name="T2" fmla="*/ 91 w 128"/>
              <a:gd name="T3" fmla="*/ 16 h 53"/>
              <a:gd name="T4" fmla="*/ 91 w 128"/>
              <a:gd name="T5" fmla="*/ 0 h 53"/>
              <a:gd name="T6" fmla="*/ 38 w 128"/>
              <a:gd name="T7" fmla="*/ 0 h 53"/>
              <a:gd name="T8" fmla="*/ 38 w 128"/>
              <a:gd name="T9" fmla="*/ 16 h 53"/>
              <a:gd name="T10" fmla="*/ 16 w 128"/>
              <a:gd name="T11" fmla="*/ 16 h 53"/>
              <a:gd name="T12" fmla="*/ 16 w 128"/>
              <a:gd name="T13" fmla="*/ 0 h 53"/>
              <a:gd name="T14" fmla="*/ 0 w 128"/>
              <a:gd name="T15" fmla="*/ 0 h 53"/>
              <a:gd name="T16" fmla="*/ 0 w 128"/>
              <a:gd name="T17" fmla="*/ 53 h 53"/>
              <a:gd name="T18" fmla="*/ 128 w 128"/>
              <a:gd name="T19" fmla="*/ 53 h 53"/>
              <a:gd name="T20" fmla="*/ 128 w 128"/>
              <a:gd name="T21" fmla="*/ 0 h 53"/>
              <a:gd name="T22" fmla="*/ 112 w 128"/>
              <a:gd name="T23" fmla="*/ 0 h 53"/>
              <a:gd name="T24" fmla="*/ 112 w 128"/>
              <a:gd name="T2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53">
                <a:moveTo>
                  <a:pt x="112" y="16"/>
                </a:moveTo>
                <a:lnTo>
                  <a:pt x="91" y="16"/>
                </a:lnTo>
                <a:lnTo>
                  <a:pt x="91" y="0"/>
                </a:lnTo>
                <a:lnTo>
                  <a:pt x="38" y="0"/>
                </a:lnTo>
                <a:lnTo>
                  <a:pt x="38" y="16"/>
                </a:lnTo>
                <a:lnTo>
                  <a:pt x="16" y="16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128" y="53"/>
                </a:lnTo>
                <a:lnTo>
                  <a:pt x="128" y="0"/>
                </a:lnTo>
                <a:lnTo>
                  <a:pt x="112" y="0"/>
                </a:lnTo>
                <a:lnTo>
                  <a:pt x="112" y="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0" name="Rectangle 114"/>
          <p:cNvSpPr>
            <a:spLocks noChangeArrowheads="1"/>
          </p:cNvSpPr>
          <p:nvPr/>
        </p:nvSpPr>
        <p:spPr bwMode="auto">
          <a:xfrm>
            <a:off x="6905129" y="3915891"/>
            <a:ext cx="28575" cy="539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1" name="Freeform 115"/>
          <p:cNvSpPr>
            <a:spLocks noEditPoints="1"/>
          </p:cNvSpPr>
          <p:nvPr/>
        </p:nvSpPr>
        <p:spPr bwMode="auto">
          <a:xfrm>
            <a:off x="7324229" y="3774603"/>
            <a:ext cx="325437" cy="325438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2" name="Freeform 116"/>
          <p:cNvSpPr>
            <a:spLocks/>
          </p:cNvSpPr>
          <p:nvPr/>
        </p:nvSpPr>
        <p:spPr bwMode="auto">
          <a:xfrm>
            <a:off x="8002091" y="3763491"/>
            <a:ext cx="244475" cy="28575"/>
          </a:xfrm>
          <a:custGeom>
            <a:avLst/>
            <a:gdLst>
              <a:gd name="T0" fmla="*/ 0 w 95"/>
              <a:gd name="T1" fmla="*/ 11 h 11"/>
              <a:gd name="T2" fmla="*/ 10 w 95"/>
              <a:gd name="T3" fmla="*/ 0 h 11"/>
              <a:gd name="T4" fmla="*/ 85 w 95"/>
              <a:gd name="T5" fmla="*/ 0 h 11"/>
              <a:gd name="T6" fmla="*/ 95 w 95"/>
              <a:gd name="T7" fmla="*/ 11 h 11"/>
              <a:gd name="T8" fmla="*/ 0 w 9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1">
                <a:moveTo>
                  <a:pt x="0" y="11"/>
                </a:moveTo>
                <a:lnTo>
                  <a:pt x="10" y="0"/>
                </a:lnTo>
                <a:lnTo>
                  <a:pt x="85" y="0"/>
                </a:lnTo>
                <a:lnTo>
                  <a:pt x="95" y="11"/>
                </a:lnTo>
                <a:lnTo>
                  <a:pt x="0" y="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3" name="Freeform 117"/>
          <p:cNvSpPr>
            <a:spLocks noEditPoints="1"/>
          </p:cNvSpPr>
          <p:nvPr/>
        </p:nvSpPr>
        <p:spPr bwMode="auto">
          <a:xfrm>
            <a:off x="7986216" y="3804766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4" name="Freeform 118"/>
          <p:cNvSpPr>
            <a:spLocks noEditPoints="1"/>
          </p:cNvSpPr>
          <p:nvPr/>
        </p:nvSpPr>
        <p:spPr bwMode="auto">
          <a:xfrm>
            <a:off x="7986216" y="3915891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6 h 37"/>
              <a:gd name="T14" fmla="*/ 69 w 107"/>
              <a:gd name="T15" fmla="*/ 26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6 h 37"/>
              <a:gd name="T22" fmla="*/ 32 w 107"/>
              <a:gd name="T23" fmla="*/ 26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6"/>
                </a:lnTo>
                <a:lnTo>
                  <a:pt x="69" y="26"/>
                </a:lnTo>
                <a:lnTo>
                  <a:pt x="69" y="21"/>
                </a:lnTo>
                <a:lnTo>
                  <a:pt x="38" y="21"/>
                </a:lnTo>
                <a:lnTo>
                  <a:pt x="38" y="26"/>
                </a:lnTo>
                <a:lnTo>
                  <a:pt x="32" y="26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5" name="Freeform 119"/>
          <p:cNvSpPr>
            <a:spLocks noEditPoints="1"/>
          </p:cNvSpPr>
          <p:nvPr/>
        </p:nvSpPr>
        <p:spPr bwMode="auto">
          <a:xfrm>
            <a:off x="7986216" y="4023841"/>
            <a:ext cx="276225" cy="9525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6" name="Freeform 120"/>
          <p:cNvSpPr>
            <a:spLocks noEditPoints="1"/>
          </p:cNvSpPr>
          <p:nvPr/>
        </p:nvSpPr>
        <p:spPr bwMode="auto">
          <a:xfrm>
            <a:off x="863104" y="4419128"/>
            <a:ext cx="327025" cy="301625"/>
          </a:xfrm>
          <a:custGeom>
            <a:avLst/>
            <a:gdLst>
              <a:gd name="T0" fmla="*/ 110 w 127"/>
              <a:gd name="T1" fmla="*/ 0 h 117"/>
              <a:gd name="T2" fmla="*/ 100 w 127"/>
              <a:gd name="T3" fmla="*/ 0 h 117"/>
              <a:gd name="T4" fmla="*/ 95 w 127"/>
              <a:gd name="T5" fmla="*/ 0 h 117"/>
              <a:gd name="T6" fmla="*/ 31 w 127"/>
              <a:gd name="T7" fmla="*/ 0 h 117"/>
              <a:gd name="T8" fmla="*/ 26 w 127"/>
              <a:gd name="T9" fmla="*/ 0 h 117"/>
              <a:gd name="T10" fmla="*/ 16 w 127"/>
              <a:gd name="T11" fmla="*/ 0 h 117"/>
              <a:gd name="T12" fmla="*/ 0 w 127"/>
              <a:gd name="T13" fmla="*/ 62 h 117"/>
              <a:gd name="T14" fmla="*/ 0 w 127"/>
              <a:gd name="T15" fmla="*/ 117 h 117"/>
              <a:gd name="T16" fmla="*/ 127 w 127"/>
              <a:gd name="T17" fmla="*/ 117 h 117"/>
              <a:gd name="T18" fmla="*/ 127 w 127"/>
              <a:gd name="T19" fmla="*/ 64 h 117"/>
              <a:gd name="T20" fmla="*/ 110 w 127"/>
              <a:gd name="T21" fmla="*/ 0 h 117"/>
              <a:gd name="T22" fmla="*/ 25 w 127"/>
              <a:gd name="T23" fmla="*/ 11 h 117"/>
              <a:gd name="T24" fmla="*/ 26 w 127"/>
              <a:gd name="T25" fmla="*/ 11 h 117"/>
              <a:gd name="T26" fmla="*/ 31 w 127"/>
              <a:gd name="T27" fmla="*/ 11 h 117"/>
              <a:gd name="T28" fmla="*/ 95 w 127"/>
              <a:gd name="T29" fmla="*/ 11 h 117"/>
              <a:gd name="T30" fmla="*/ 100 w 127"/>
              <a:gd name="T31" fmla="*/ 11 h 117"/>
              <a:gd name="T32" fmla="*/ 101 w 127"/>
              <a:gd name="T33" fmla="*/ 11 h 117"/>
              <a:gd name="T34" fmla="*/ 116 w 127"/>
              <a:gd name="T35" fmla="*/ 64 h 117"/>
              <a:gd name="T36" fmla="*/ 87 w 127"/>
              <a:gd name="T37" fmla="*/ 64 h 117"/>
              <a:gd name="T38" fmla="*/ 77 w 127"/>
              <a:gd name="T39" fmla="*/ 80 h 117"/>
              <a:gd name="T40" fmla="*/ 50 w 127"/>
              <a:gd name="T41" fmla="*/ 80 h 117"/>
              <a:gd name="T42" fmla="*/ 39 w 127"/>
              <a:gd name="T43" fmla="*/ 64 h 117"/>
              <a:gd name="T44" fmla="*/ 10 w 127"/>
              <a:gd name="T45" fmla="*/ 64 h 117"/>
              <a:gd name="T46" fmla="*/ 25 w 127"/>
              <a:gd name="T47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7" h="117">
                <a:moveTo>
                  <a:pt x="110" y="0"/>
                </a:moveTo>
                <a:lnTo>
                  <a:pt x="100" y="0"/>
                </a:lnTo>
                <a:lnTo>
                  <a:pt x="95" y="0"/>
                </a:lnTo>
                <a:lnTo>
                  <a:pt x="31" y="0"/>
                </a:lnTo>
                <a:lnTo>
                  <a:pt x="26" y="0"/>
                </a:lnTo>
                <a:lnTo>
                  <a:pt x="16" y="0"/>
                </a:lnTo>
                <a:lnTo>
                  <a:pt x="0" y="62"/>
                </a:lnTo>
                <a:lnTo>
                  <a:pt x="0" y="117"/>
                </a:lnTo>
                <a:lnTo>
                  <a:pt x="127" y="117"/>
                </a:lnTo>
                <a:lnTo>
                  <a:pt x="127" y="64"/>
                </a:lnTo>
                <a:lnTo>
                  <a:pt x="110" y="0"/>
                </a:lnTo>
                <a:close/>
                <a:moveTo>
                  <a:pt x="25" y="11"/>
                </a:moveTo>
                <a:lnTo>
                  <a:pt x="26" y="11"/>
                </a:lnTo>
                <a:lnTo>
                  <a:pt x="31" y="11"/>
                </a:lnTo>
                <a:lnTo>
                  <a:pt x="95" y="11"/>
                </a:lnTo>
                <a:lnTo>
                  <a:pt x="100" y="11"/>
                </a:lnTo>
                <a:lnTo>
                  <a:pt x="101" y="11"/>
                </a:lnTo>
                <a:lnTo>
                  <a:pt x="116" y="64"/>
                </a:lnTo>
                <a:lnTo>
                  <a:pt x="87" y="64"/>
                </a:lnTo>
                <a:lnTo>
                  <a:pt x="77" y="80"/>
                </a:lnTo>
                <a:lnTo>
                  <a:pt x="50" y="80"/>
                </a:lnTo>
                <a:lnTo>
                  <a:pt x="39" y="64"/>
                </a:lnTo>
                <a:lnTo>
                  <a:pt x="10" y="64"/>
                </a:lnTo>
                <a:lnTo>
                  <a:pt x="25" y="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7" name="Rectangle 121"/>
          <p:cNvSpPr>
            <a:spLocks noChangeArrowheads="1"/>
          </p:cNvSpPr>
          <p:nvPr/>
        </p:nvSpPr>
        <p:spPr bwMode="auto">
          <a:xfrm>
            <a:off x="1561604" y="4525491"/>
            <a:ext cx="247650" cy="1079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8" name="Rectangle 122"/>
          <p:cNvSpPr>
            <a:spLocks noChangeArrowheads="1"/>
          </p:cNvSpPr>
          <p:nvPr/>
        </p:nvSpPr>
        <p:spPr bwMode="auto">
          <a:xfrm>
            <a:off x="1561604" y="4525491"/>
            <a:ext cx="247650" cy="1079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9" name="Rectangle 123"/>
          <p:cNvSpPr>
            <a:spLocks noChangeArrowheads="1"/>
          </p:cNvSpPr>
          <p:nvPr/>
        </p:nvSpPr>
        <p:spPr bwMode="auto">
          <a:xfrm>
            <a:off x="1561604" y="4525491"/>
            <a:ext cx="247650" cy="1079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0" name="Rectangle 124"/>
          <p:cNvSpPr>
            <a:spLocks noChangeArrowheads="1"/>
          </p:cNvSpPr>
          <p:nvPr/>
        </p:nvSpPr>
        <p:spPr bwMode="auto">
          <a:xfrm>
            <a:off x="1561604" y="4525491"/>
            <a:ext cx="247650" cy="1079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1" name="Freeform 125"/>
          <p:cNvSpPr>
            <a:spLocks noEditPoints="1"/>
          </p:cNvSpPr>
          <p:nvPr/>
        </p:nvSpPr>
        <p:spPr bwMode="auto">
          <a:xfrm>
            <a:off x="1521916" y="4484216"/>
            <a:ext cx="354013" cy="188912"/>
          </a:xfrm>
          <a:custGeom>
            <a:avLst/>
            <a:gdLst>
              <a:gd name="T0" fmla="*/ 151 w 156"/>
              <a:gd name="T1" fmla="*/ 24 h 84"/>
              <a:gd name="T2" fmla="*/ 144 w 156"/>
              <a:gd name="T3" fmla="*/ 24 h 84"/>
              <a:gd name="T4" fmla="*/ 144 w 156"/>
              <a:gd name="T5" fmla="*/ 6 h 84"/>
              <a:gd name="T6" fmla="*/ 138 w 156"/>
              <a:gd name="T7" fmla="*/ 0 h 84"/>
              <a:gd name="T8" fmla="*/ 6 w 156"/>
              <a:gd name="T9" fmla="*/ 0 h 84"/>
              <a:gd name="T10" fmla="*/ 0 w 156"/>
              <a:gd name="T11" fmla="*/ 6 h 84"/>
              <a:gd name="T12" fmla="*/ 0 w 156"/>
              <a:gd name="T13" fmla="*/ 78 h 84"/>
              <a:gd name="T14" fmla="*/ 6 w 156"/>
              <a:gd name="T15" fmla="*/ 84 h 84"/>
              <a:gd name="T16" fmla="*/ 138 w 156"/>
              <a:gd name="T17" fmla="*/ 84 h 84"/>
              <a:gd name="T18" fmla="*/ 144 w 156"/>
              <a:gd name="T19" fmla="*/ 78 h 84"/>
              <a:gd name="T20" fmla="*/ 144 w 156"/>
              <a:gd name="T21" fmla="*/ 60 h 84"/>
              <a:gd name="T22" fmla="*/ 151 w 156"/>
              <a:gd name="T23" fmla="*/ 60 h 84"/>
              <a:gd name="T24" fmla="*/ 156 w 156"/>
              <a:gd name="T25" fmla="*/ 55 h 84"/>
              <a:gd name="T26" fmla="*/ 156 w 156"/>
              <a:gd name="T27" fmla="*/ 29 h 84"/>
              <a:gd name="T28" fmla="*/ 151 w 156"/>
              <a:gd name="T29" fmla="*/ 24 h 84"/>
              <a:gd name="T30" fmla="*/ 132 w 156"/>
              <a:gd name="T31" fmla="*/ 72 h 84"/>
              <a:gd name="T32" fmla="*/ 12 w 156"/>
              <a:gd name="T33" fmla="*/ 72 h 84"/>
              <a:gd name="T34" fmla="*/ 12 w 156"/>
              <a:gd name="T35" fmla="*/ 12 h 84"/>
              <a:gd name="T36" fmla="*/ 132 w 156"/>
              <a:gd name="T37" fmla="*/ 12 h 84"/>
              <a:gd name="T38" fmla="*/ 132 w 156"/>
              <a:gd name="T39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84">
                <a:moveTo>
                  <a:pt x="151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1" y="0"/>
                  <a:pt x="1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6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1" y="84"/>
                  <a:pt x="144" y="81"/>
                  <a:pt x="144" y="78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4" y="60"/>
                  <a:pt x="156" y="58"/>
                  <a:pt x="156" y="55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6"/>
                  <a:pt x="154" y="24"/>
                  <a:pt x="151" y="24"/>
                </a:cubicBezTo>
                <a:moveTo>
                  <a:pt x="132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2" name="Freeform 126"/>
          <p:cNvSpPr>
            <a:spLocks noEditPoints="1"/>
          </p:cNvSpPr>
          <p:nvPr/>
        </p:nvSpPr>
        <p:spPr bwMode="auto">
          <a:xfrm>
            <a:off x="2806204" y="4442941"/>
            <a:ext cx="373062" cy="271462"/>
          </a:xfrm>
          <a:custGeom>
            <a:avLst/>
            <a:gdLst>
              <a:gd name="T0" fmla="*/ 124 w 164"/>
              <a:gd name="T1" fmla="*/ 0 h 120"/>
              <a:gd name="T2" fmla="*/ 41 w 164"/>
              <a:gd name="T3" fmla="*/ 0 h 120"/>
              <a:gd name="T4" fmla="*/ 41 w 164"/>
              <a:gd name="T5" fmla="*/ 120 h 120"/>
              <a:gd name="T6" fmla="*/ 124 w 164"/>
              <a:gd name="T7" fmla="*/ 120 h 120"/>
              <a:gd name="T8" fmla="*/ 124 w 164"/>
              <a:gd name="T9" fmla="*/ 0 h 120"/>
              <a:gd name="T10" fmla="*/ 64 w 164"/>
              <a:gd name="T11" fmla="*/ 60 h 120"/>
              <a:gd name="T12" fmla="*/ 58 w 164"/>
              <a:gd name="T13" fmla="*/ 66 h 120"/>
              <a:gd name="T14" fmla="*/ 52 w 164"/>
              <a:gd name="T15" fmla="*/ 60 h 120"/>
              <a:gd name="T16" fmla="*/ 52 w 164"/>
              <a:gd name="T17" fmla="*/ 36 h 120"/>
              <a:gd name="T18" fmla="*/ 58 w 164"/>
              <a:gd name="T19" fmla="*/ 30 h 120"/>
              <a:gd name="T20" fmla="*/ 64 w 164"/>
              <a:gd name="T21" fmla="*/ 36 h 120"/>
              <a:gd name="T22" fmla="*/ 64 w 164"/>
              <a:gd name="T23" fmla="*/ 60 h 120"/>
              <a:gd name="T24" fmla="*/ 94 w 164"/>
              <a:gd name="T25" fmla="*/ 102 h 120"/>
              <a:gd name="T26" fmla="*/ 70 w 164"/>
              <a:gd name="T27" fmla="*/ 102 h 120"/>
              <a:gd name="T28" fmla="*/ 70 w 164"/>
              <a:gd name="T29" fmla="*/ 96 h 120"/>
              <a:gd name="T30" fmla="*/ 82 w 164"/>
              <a:gd name="T31" fmla="*/ 84 h 120"/>
              <a:gd name="T32" fmla="*/ 94 w 164"/>
              <a:gd name="T33" fmla="*/ 96 h 120"/>
              <a:gd name="T34" fmla="*/ 94 w 164"/>
              <a:gd name="T35" fmla="*/ 102 h 120"/>
              <a:gd name="T36" fmla="*/ 112 w 164"/>
              <a:gd name="T37" fmla="*/ 60 h 120"/>
              <a:gd name="T38" fmla="*/ 106 w 164"/>
              <a:gd name="T39" fmla="*/ 66 h 120"/>
              <a:gd name="T40" fmla="*/ 100 w 164"/>
              <a:gd name="T41" fmla="*/ 60 h 120"/>
              <a:gd name="T42" fmla="*/ 100 w 164"/>
              <a:gd name="T43" fmla="*/ 36 h 120"/>
              <a:gd name="T44" fmla="*/ 106 w 164"/>
              <a:gd name="T45" fmla="*/ 30 h 120"/>
              <a:gd name="T46" fmla="*/ 112 w 164"/>
              <a:gd name="T47" fmla="*/ 36 h 120"/>
              <a:gd name="T48" fmla="*/ 112 w 164"/>
              <a:gd name="T49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20">
                <a:moveTo>
                  <a:pt x="124" y="0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120"/>
                  <a:pt x="41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64" y="120"/>
                  <a:pt x="164" y="0"/>
                  <a:pt x="124" y="0"/>
                </a:cubicBezTo>
                <a:moveTo>
                  <a:pt x="64" y="60"/>
                </a:moveTo>
                <a:cubicBezTo>
                  <a:pt x="64" y="63"/>
                  <a:pt x="61" y="66"/>
                  <a:pt x="58" y="66"/>
                </a:cubicBezTo>
                <a:cubicBezTo>
                  <a:pt x="55" y="66"/>
                  <a:pt x="52" y="63"/>
                  <a:pt x="52" y="60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3"/>
                  <a:pt x="55" y="30"/>
                  <a:pt x="58" y="30"/>
                </a:cubicBezTo>
                <a:cubicBezTo>
                  <a:pt x="61" y="30"/>
                  <a:pt x="64" y="33"/>
                  <a:pt x="64" y="36"/>
                </a:cubicBezTo>
                <a:lnTo>
                  <a:pt x="64" y="60"/>
                </a:lnTo>
                <a:close/>
                <a:moveTo>
                  <a:pt x="94" y="102"/>
                </a:moveTo>
                <a:cubicBezTo>
                  <a:pt x="70" y="102"/>
                  <a:pt x="70" y="102"/>
                  <a:pt x="70" y="102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89"/>
                  <a:pt x="75" y="84"/>
                  <a:pt x="82" y="84"/>
                </a:cubicBezTo>
                <a:cubicBezTo>
                  <a:pt x="89" y="84"/>
                  <a:pt x="94" y="89"/>
                  <a:pt x="94" y="96"/>
                </a:cubicBezTo>
                <a:lnTo>
                  <a:pt x="94" y="102"/>
                </a:lnTo>
                <a:close/>
                <a:moveTo>
                  <a:pt x="112" y="60"/>
                </a:moveTo>
                <a:cubicBezTo>
                  <a:pt x="112" y="63"/>
                  <a:pt x="109" y="66"/>
                  <a:pt x="106" y="66"/>
                </a:cubicBezTo>
                <a:cubicBezTo>
                  <a:pt x="103" y="66"/>
                  <a:pt x="100" y="63"/>
                  <a:pt x="100" y="60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3"/>
                  <a:pt x="103" y="30"/>
                  <a:pt x="106" y="30"/>
                </a:cubicBezTo>
                <a:cubicBezTo>
                  <a:pt x="109" y="30"/>
                  <a:pt x="112" y="33"/>
                  <a:pt x="112" y="36"/>
                </a:cubicBezTo>
                <a:lnTo>
                  <a:pt x="112" y="6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3" name="Freeform 127"/>
          <p:cNvSpPr>
            <a:spLocks/>
          </p:cNvSpPr>
          <p:nvPr/>
        </p:nvSpPr>
        <p:spPr bwMode="auto">
          <a:xfrm>
            <a:off x="3496766" y="4411191"/>
            <a:ext cx="244475" cy="327025"/>
          </a:xfrm>
          <a:custGeom>
            <a:avLst/>
            <a:gdLst>
              <a:gd name="T0" fmla="*/ 70 w 95"/>
              <a:gd name="T1" fmla="*/ 76 h 127"/>
              <a:gd name="T2" fmla="*/ 90 w 95"/>
              <a:gd name="T3" fmla="*/ 76 h 127"/>
              <a:gd name="T4" fmla="*/ 66 w 95"/>
              <a:gd name="T5" fmla="*/ 47 h 127"/>
              <a:gd name="T6" fmla="*/ 79 w 95"/>
              <a:gd name="T7" fmla="*/ 47 h 127"/>
              <a:gd name="T8" fmla="*/ 56 w 95"/>
              <a:gd name="T9" fmla="*/ 21 h 127"/>
              <a:gd name="T10" fmla="*/ 64 w 95"/>
              <a:gd name="T11" fmla="*/ 21 h 127"/>
              <a:gd name="T12" fmla="*/ 48 w 95"/>
              <a:gd name="T13" fmla="*/ 0 h 127"/>
              <a:gd name="T14" fmla="*/ 32 w 95"/>
              <a:gd name="T15" fmla="*/ 21 h 127"/>
              <a:gd name="T16" fmla="*/ 40 w 95"/>
              <a:gd name="T17" fmla="*/ 21 h 127"/>
              <a:gd name="T18" fmla="*/ 16 w 95"/>
              <a:gd name="T19" fmla="*/ 47 h 127"/>
              <a:gd name="T20" fmla="*/ 29 w 95"/>
              <a:gd name="T21" fmla="*/ 47 h 127"/>
              <a:gd name="T22" fmla="*/ 5 w 95"/>
              <a:gd name="T23" fmla="*/ 76 h 127"/>
              <a:gd name="T24" fmla="*/ 25 w 95"/>
              <a:gd name="T25" fmla="*/ 76 h 127"/>
              <a:gd name="T26" fmla="*/ 0 w 95"/>
              <a:gd name="T27" fmla="*/ 108 h 127"/>
              <a:gd name="T28" fmla="*/ 37 w 95"/>
              <a:gd name="T29" fmla="*/ 108 h 127"/>
              <a:gd name="T30" fmla="*/ 37 w 95"/>
              <a:gd name="T31" fmla="*/ 127 h 127"/>
              <a:gd name="T32" fmla="*/ 58 w 95"/>
              <a:gd name="T33" fmla="*/ 127 h 127"/>
              <a:gd name="T34" fmla="*/ 58 w 95"/>
              <a:gd name="T35" fmla="*/ 108 h 127"/>
              <a:gd name="T36" fmla="*/ 95 w 95"/>
              <a:gd name="T37" fmla="*/ 108 h 127"/>
              <a:gd name="T38" fmla="*/ 70 w 95"/>
              <a:gd name="T39" fmla="*/ 7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127">
                <a:moveTo>
                  <a:pt x="70" y="76"/>
                </a:moveTo>
                <a:lnTo>
                  <a:pt x="90" y="76"/>
                </a:lnTo>
                <a:lnTo>
                  <a:pt x="66" y="47"/>
                </a:lnTo>
                <a:lnTo>
                  <a:pt x="79" y="47"/>
                </a:lnTo>
                <a:lnTo>
                  <a:pt x="56" y="21"/>
                </a:lnTo>
                <a:lnTo>
                  <a:pt x="64" y="21"/>
                </a:lnTo>
                <a:lnTo>
                  <a:pt x="48" y="0"/>
                </a:lnTo>
                <a:lnTo>
                  <a:pt x="32" y="21"/>
                </a:lnTo>
                <a:lnTo>
                  <a:pt x="40" y="21"/>
                </a:lnTo>
                <a:lnTo>
                  <a:pt x="16" y="47"/>
                </a:lnTo>
                <a:lnTo>
                  <a:pt x="29" y="47"/>
                </a:lnTo>
                <a:lnTo>
                  <a:pt x="5" y="76"/>
                </a:lnTo>
                <a:lnTo>
                  <a:pt x="25" y="76"/>
                </a:lnTo>
                <a:lnTo>
                  <a:pt x="0" y="108"/>
                </a:lnTo>
                <a:lnTo>
                  <a:pt x="37" y="108"/>
                </a:lnTo>
                <a:lnTo>
                  <a:pt x="37" y="127"/>
                </a:lnTo>
                <a:lnTo>
                  <a:pt x="58" y="127"/>
                </a:lnTo>
                <a:lnTo>
                  <a:pt x="58" y="108"/>
                </a:lnTo>
                <a:lnTo>
                  <a:pt x="95" y="108"/>
                </a:lnTo>
                <a:lnTo>
                  <a:pt x="70" y="7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4" name="Freeform 128"/>
          <p:cNvSpPr>
            <a:spLocks/>
          </p:cNvSpPr>
          <p:nvPr/>
        </p:nvSpPr>
        <p:spPr bwMode="auto">
          <a:xfrm>
            <a:off x="4084141" y="4393728"/>
            <a:ext cx="328613" cy="354013"/>
          </a:xfrm>
          <a:custGeom>
            <a:avLst/>
            <a:gdLst>
              <a:gd name="T0" fmla="*/ 78 w 144"/>
              <a:gd name="T1" fmla="*/ 12 h 156"/>
              <a:gd name="T2" fmla="*/ 78 w 144"/>
              <a:gd name="T3" fmla="*/ 6 h 156"/>
              <a:gd name="T4" fmla="*/ 72 w 144"/>
              <a:gd name="T5" fmla="*/ 0 h 156"/>
              <a:gd name="T6" fmla="*/ 66 w 144"/>
              <a:gd name="T7" fmla="*/ 6 h 156"/>
              <a:gd name="T8" fmla="*/ 66 w 144"/>
              <a:gd name="T9" fmla="*/ 12 h 156"/>
              <a:gd name="T10" fmla="*/ 0 w 144"/>
              <a:gd name="T11" fmla="*/ 84 h 156"/>
              <a:gd name="T12" fmla="*/ 1 w 144"/>
              <a:gd name="T13" fmla="*/ 84 h 156"/>
              <a:gd name="T14" fmla="*/ 24 w 144"/>
              <a:gd name="T15" fmla="*/ 66 h 156"/>
              <a:gd name="T16" fmla="*/ 47 w 144"/>
              <a:gd name="T17" fmla="*/ 84 h 156"/>
              <a:gd name="T18" fmla="*/ 49 w 144"/>
              <a:gd name="T19" fmla="*/ 84 h 156"/>
              <a:gd name="T20" fmla="*/ 66 w 144"/>
              <a:gd name="T21" fmla="*/ 67 h 156"/>
              <a:gd name="T22" fmla="*/ 66 w 144"/>
              <a:gd name="T23" fmla="*/ 132 h 156"/>
              <a:gd name="T24" fmla="*/ 54 w 144"/>
              <a:gd name="T25" fmla="*/ 144 h 156"/>
              <a:gd name="T26" fmla="*/ 42 w 144"/>
              <a:gd name="T27" fmla="*/ 132 h 156"/>
              <a:gd name="T28" fmla="*/ 36 w 144"/>
              <a:gd name="T29" fmla="*/ 126 h 156"/>
              <a:gd name="T30" fmla="*/ 30 w 144"/>
              <a:gd name="T31" fmla="*/ 132 h 156"/>
              <a:gd name="T32" fmla="*/ 54 w 144"/>
              <a:gd name="T33" fmla="*/ 156 h 156"/>
              <a:gd name="T34" fmla="*/ 78 w 144"/>
              <a:gd name="T35" fmla="*/ 132 h 156"/>
              <a:gd name="T36" fmla="*/ 78 w 144"/>
              <a:gd name="T37" fmla="*/ 67 h 156"/>
              <a:gd name="T38" fmla="*/ 95 w 144"/>
              <a:gd name="T39" fmla="*/ 84 h 156"/>
              <a:gd name="T40" fmla="*/ 97 w 144"/>
              <a:gd name="T41" fmla="*/ 84 h 156"/>
              <a:gd name="T42" fmla="*/ 120 w 144"/>
              <a:gd name="T43" fmla="*/ 66 h 156"/>
              <a:gd name="T44" fmla="*/ 143 w 144"/>
              <a:gd name="T45" fmla="*/ 84 h 156"/>
              <a:gd name="T46" fmla="*/ 144 w 144"/>
              <a:gd name="T47" fmla="*/ 84 h 156"/>
              <a:gd name="T48" fmla="*/ 78 w 144"/>
              <a:gd name="T49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56">
                <a:moveTo>
                  <a:pt x="78" y="12"/>
                </a:move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69" y="0"/>
                  <a:pt x="66" y="3"/>
                  <a:pt x="66" y="6"/>
                </a:cubicBezTo>
                <a:cubicBezTo>
                  <a:pt x="66" y="12"/>
                  <a:pt x="66" y="12"/>
                  <a:pt x="66" y="12"/>
                </a:cubicBezTo>
                <a:cubicBezTo>
                  <a:pt x="29" y="15"/>
                  <a:pt x="0" y="46"/>
                  <a:pt x="0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4" y="74"/>
                  <a:pt x="13" y="66"/>
                  <a:pt x="24" y="66"/>
                </a:cubicBezTo>
                <a:cubicBezTo>
                  <a:pt x="35" y="66"/>
                  <a:pt x="44" y="74"/>
                  <a:pt x="47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51" y="76"/>
                  <a:pt x="58" y="69"/>
                  <a:pt x="66" y="67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4"/>
                  <a:pt x="65" y="144"/>
                  <a:pt x="54" y="144"/>
                </a:cubicBezTo>
                <a:cubicBezTo>
                  <a:pt x="43" y="144"/>
                  <a:pt x="42" y="135"/>
                  <a:pt x="42" y="132"/>
                </a:cubicBezTo>
                <a:cubicBezTo>
                  <a:pt x="42" y="129"/>
                  <a:pt x="39" y="126"/>
                  <a:pt x="36" y="126"/>
                </a:cubicBezTo>
                <a:cubicBezTo>
                  <a:pt x="33" y="126"/>
                  <a:pt x="30" y="129"/>
                  <a:pt x="30" y="132"/>
                </a:cubicBezTo>
                <a:cubicBezTo>
                  <a:pt x="30" y="142"/>
                  <a:pt x="36" y="156"/>
                  <a:pt x="54" y="156"/>
                </a:cubicBezTo>
                <a:cubicBezTo>
                  <a:pt x="72" y="156"/>
                  <a:pt x="78" y="142"/>
                  <a:pt x="78" y="132"/>
                </a:cubicBezTo>
                <a:cubicBezTo>
                  <a:pt x="78" y="67"/>
                  <a:pt x="78" y="67"/>
                  <a:pt x="78" y="67"/>
                </a:cubicBezTo>
                <a:cubicBezTo>
                  <a:pt x="86" y="69"/>
                  <a:pt x="93" y="76"/>
                  <a:pt x="95" y="8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0" y="74"/>
                  <a:pt x="109" y="66"/>
                  <a:pt x="120" y="66"/>
                </a:cubicBezTo>
                <a:cubicBezTo>
                  <a:pt x="131" y="66"/>
                  <a:pt x="140" y="74"/>
                  <a:pt x="143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46"/>
                  <a:pt x="115" y="15"/>
                  <a:pt x="78" y="1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5" name="Oval 129"/>
          <p:cNvSpPr>
            <a:spLocks noChangeArrowheads="1"/>
          </p:cNvSpPr>
          <p:nvPr/>
        </p:nvSpPr>
        <p:spPr bwMode="auto">
          <a:xfrm>
            <a:off x="6078041" y="4658841"/>
            <a:ext cx="53975" cy="539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6" name="Oval 130"/>
          <p:cNvSpPr>
            <a:spLocks noChangeArrowheads="1"/>
          </p:cNvSpPr>
          <p:nvPr/>
        </p:nvSpPr>
        <p:spPr bwMode="auto">
          <a:xfrm>
            <a:off x="6227266" y="4658841"/>
            <a:ext cx="53975" cy="539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7" name="Freeform 131"/>
          <p:cNvSpPr>
            <a:spLocks noEditPoints="1"/>
          </p:cNvSpPr>
          <p:nvPr/>
        </p:nvSpPr>
        <p:spPr bwMode="auto">
          <a:xfrm>
            <a:off x="5966916" y="4452466"/>
            <a:ext cx="382588" cy="180975"/>
          </a:xfrm>
          <a:custGeom>
            <a:avLst/>
            <a:gdLst>
              <a:gd name="T0" fmla="*/ 9 w 168"/>
              <a:gd name="T1" fmla="*/ 0 h 78"/>
              <a:gd name="T2" fmla="*/ 14 w 168"/>
              <a:gd name="T3" fmla="*/ 18 h 78"/>
              <a:gd name="T4" fmla="*/ 168 w 168"/>
              <a:gd name="T5" fmla="*/ 18 h 78"/>
              <a:gd name="T6" fmla="*/ 39 w 168"/>
              <a:gd name="T7" fmla="*/ 30 h 78"/>
              <a:gd name="T8" fmla="*/ 42 w 168"/>
              <a:gd name="T9" fmla="*/ 33 h 78"/>
              <a:gd name="T10" fmla="*/ 108 w 168"/>
              <a:gd name="T11" fmla="*/ 45 h 78"/>
              <a:gd name="T12" fmla="*/ 102 w 168"/>
              <a:gd name="T13" fmla="*/ 27 h 78"/>
              <a:gd name="T14" fmla="*/ 99 w 168"/>
              <a:gd name="T15" fmla="*/ 30 h 78"/>
              <a:gd name="T16" fmla="*/ 99 w 168"/>
              <a:gd name="T17" fmla="*/ 42 h 78"/>
              <a:gd name="T18" fmla="*/ 96 w 168"/>
              <a:gd name="T19" fmla="*/ 39 h 78"/>
              <a:gd name="T20" fmla="*/ 78 w 168"/>
              <a:gd name="T21" fmla="*/ 33 h 78"/>
              <a:gd name="T22" fmla="*/ 66 w 168"/>
              <a:gd name="T23" fmla="*/ 27 h 78"/>
              <a:gd name="T24" fmla="*/ 63 w 168"/>
              <a:gd name="T25" fmla="*/ 30 h 78"/>
              <a:gd name="T26" fmla="*/ 57 w 168"/>
              <a:gd name="T27" fmla="*/ 30 h 78"/>
              <a:gd name="T28" fmla="*/ 54 w 168"/>
              <a:gd name="T29" fmla="*/ 27 h 78"/>
              <a:gd name="T30" fmla="*/ 48 w 168"/>
              <a:gd name="T31" fmla="*/ 39 h 78"/>
              <a:gd name="T32" fmla="*/ 54 w 168"/>
              <a:gd name="T33" fmla="*/ 57 h 78"/>
              <a:gd name="T34" fmla="*/ 57 w 168"/>
              <a:gd name="T35" fmla="*/ 54 h 78"/>
              <a:gd name="T36" fmla="*/ 63 w 168"/>
              <a:gd name="T37" fmla="*/ 42 h 78"/>
              <a:gd name="T38" fmla="*/ 60 w 168"/>
              <a:gd name="T39" fmla="*/ 39 h 78"/>
              <a:gd name="T40" fmla="*/ 60 w 168"/>
              <a:gd name="T41" fmla="*/ 63 h 78"/>
              <a:gd name="T42" fmla="*/ 66 w 168"/>
              <a:gd name="T43" fmla="*/ 57 h 78"/>
              <a:gd name="T44" fmla="*/ 69 w 168"/>
              <a:gd name="T45" fmla="*/ 54 h 78"/>
              <a:gd name="T46" fmla="*/ 75 w 168"/>
              <a:gd name="T47" fmla="*/ 42 h 78"/>
              <a:gd name="T48" fmla="*/ 72 w 168"/>
              <a:gd name="T49" fmla="*/ 39 h 78"/>
              <a:gd name="T50" fmla="*/ 72 w 168"/>
              <a:gd name="T51" fmla="*/ 63 h 78"/>
              <a:gd name="T52" fmla="*/ 78 w 168"/>
              <a:gd name="T53" fmla="*/ 57 h 78"/>
              <a:gd name="T54" fmla="*/ 81 w 168"/>
              <a:gd name="T55" fmla="*/ 54 h 78"/>
              <a:gd name="T56" fmla="*/ 87 w 168"/>
              <a:gd name="T57" fmla="*/ 42 h 78"/>
              <a:gd name="T58" fmla="*/ 84 w 168"/>
              <a:gd name="T59" fmla="*/ 39 h 78"/>
              <a:gd name="T60" fmla="*/ 84 w 168"/>
              <a:gd name="T61" fmla="*/ 63 h 78"/>
              <a:gd name="T62" fmla="*/ 90 w 168"/>
              <a:gd name="T63" fmla="*/ 57 h 78"/>
              <a:gd name="T64" fmla="*/ 93 w 168"/>
              <a:gd name="T65" fmla="*/ 54 h 78"/>
              <a:gd name="T66" fmla="*/ 87 w 168"/>
              <a:gd name="T67" fmla="*/ 30 h 78"/>
              <a:gd name="T68" fmla="*/ 90 w 168"/>
              <a:gd name="T69" fmla="*/ 33 h 78"/>
              <a:gd name="T70" fmla="*/ 96 w 168"/>
              <a:gd name="T71" fmla="*/ 63 h 78"/>
              <a:gd name="T72" fmla="*/ 102 w 168"/>
              <a:gd name="T73" fmla="*/ 57 h 78"/>
              <a:gd name="T74" fmla="*/ 105 w 168"/>
              <a:gd name="T75" fmla="*/ 54 h 78"/>
              <a:gd name="T76" fmla="*/ 105 w 168"/>
              <a:gd name="T77" fmla="*/ 66 h 78"/>
              <a:gd name="T78" fmla="*/ 108 w 168"/>
              <a:gd name="T79" fmla="*/ 69 h 78"/>
              <a:gd name="T80" fmla="*/ 114 w 168"/>
              <a:gd name="T81" fmla="*/ 51 h 78"/>
              <a:gd name="T82" fmla="*/ 114 w 168"/>
              <a:gd name="T83" fmla="*/ 33 h 78"/>
              <a:gd name="T84" fmla="*/ 117 w 168"/>
              <a:gd name="T85" fmla="*/ 30 h 78"/>
              <a:gd name="T86" fmla="*/ 123 w 168"/>
              <a:gd name="T87" fmla="*/ 42 h 78"/>
              <a:gd name="T88" fmla="*/ 120 w 168"/>
              <a:gd name="T89" fmla="*/ 39 h 78"/>
              <a:gd name="T90" fmla="*/ 120 w 168"/>
              <a:gd name="T91" fmla="*/ 63 h 78"/>
              <a:gd name="T92" fmla="*/ 126 w 168"/>
              <a:gd name="T93" fmla="*/ 57 h 78"/>
              <a:gd name="T94" fmla="*/ 129 w 168"/>
              <a:gd name="T95" fmla="*/ 54 h 78"/>
              <a:gd name="T96" fmla="*/ 123 w 168"/>
              <a:gd name="T97" fmla="*/ 30 h 78"/>
              <a:gd name="T98" fmla="*/ 126 w 168"/>
              <a:gd name="T99" fmla="*/ 33 h 78"/>
              <a:gd name="T100" fmla="*/ 132 w 168"/>
              <a:gd name="T101" fmla="*/ 63 h 78"/>
              <a:gd name="T102" fmla="*/ 132 w 168"/>
              <a:gd name="T103" fmla="*/ 45 h 78"/>
              <a:gd name="T104" fmla="*/ 135 w 168"/>
              <a:gd name="T105" fmla="*/ 42 h 78"/>
              <a:gd name="T106" fmla="*/ 135 w 168"/>
              <a:gd name="T107" fmla="*/ 54 h 78"/>
              <a:gd name="T108" fmla="*/ 138 w 168"/>
              <a:gd name="T109" fmla="*/ 57 h 78"/>
              <a:gd name="T110" fmla="*/ 138 w 168"/>
              <a:gd name="T111" fmla="*/ 27 h 78"/>
              <a:gd name="T112" fmla="*/ 144 w 168"/>
              <a:gd name="T113" fmla="*/ 45 h 78"/>
              <a:gd name="T114" fmla="*/ 147 w 168"/>
              <a:gd name="T115" fmla="*/ 42 h 78"/>
              <a:gd name="T116" fmla="*/ 147 w 168"/>
              <a:gd name="T117" fmla="*/ 30 h 78"/>
              <a:gd name="T118" fmla="*/ 150 w 168"/>
              <a:gd name="T119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" h="78">
                <a:moveTo>
                  <a:pt x="33" y="18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45" y="78"/>
                  <a:pt x="45" y="78"/>
                  <a:pt x="45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68" y="18"/>
                  <a:pt x="168" y="18"/>
                  <a:pt x="168" y="18"/>
                </a:cubicBezTo>
                <a:lnTo>
                  <a:pt x="33" y="18"/>
                </a:lnTo>
                <a:close/>
                <a:moveTo>
                  <a:pt x="42" y="33"/>
                </a:moveTo>
                <a:cubicBezTo>
                  <a:pt x="40" y="33"/>
                  <a:pt x="39" y="32"/>
                  <a:pt x="39" y="30"/>
                </a:cubicBezTo>
                <a:cubicBezTo>
                  <a:pt x="39" y="28"/>
                  <a:pt x="40" y="27"/>
                  <a:pt x="42" y="27"/>
                </a:cubicBezTo>
                <a:cubicBezTo>
                  <a:pt x="44" y="27"/>
                  <a:pt x="45" y="28"/>
                  <a:pt x="45" y="30"/>
                </a:cubicBezTo>
                <a:cubicBezTo>
                  <a:pt x="45" y="32"/>
                  <a:pt x="44" y="33"/>
                  <a:pt x="42" y="33"/>
                </a:cubicBezTo>
                <a:moveTo>
                  <a:pt x="108" y="39"/>
                </a:moveTo>
                <a:cubicBezTo>
                  <a:pt x="110" y="39"/>
                  <a:pt x="111" y="40"/>
                  <a:pt x="111" y="42"/>
                </a:cubicBezTo>
                <a:cubicBezTo>
                  <a:pt x="111" y="44"/>
                  <a:pt x="110" y="45"/>
                  <a:pt x="108" y="45"/>
                </a:cubicBezTo>
                <a:cubicBezTo>
                  <a:pt x="106" y="45"/>
                  <a:pt x="105" y="44"/>
                  <a:pt x="105" y="42"/>
                </a:cubicBezTo>
                <a:cubicBezTo>
                  <a:pt x="105" y="40"/>
                  <a:pt x="106" y="39"/>
                  <a:pt x="108" y="39"/>
                </a:cubicBezTo>
                <a:moveTo>
                  <a:pt x="102" y="27"/>
                </a:moveTo>
                <a:cubicBezTo>
                  <a:pt x="104" y="27"/>
                  <a:pt x="105" y="28"/>
                  <a:pt x="105" y="30"/>
                </a:cubicBezTo>
                <a:cubicBezTo>
                  <a:pt x="105" y="32"/>
                  <a:pt x="104" y="33"/>
                  <a:pt x="102" y="33"/>
                </a:cubicBezTo>
                <a:cubicBezTo>
                  <a:pt x="100" y="33"/>
                  <a:pt x="99" y="32"/>
                  <a:pt x="99" y="30"/>
                </a:cubicBezTo>
                <a:cubicBezTo>
                  <a:pt x="99" y="28"/>
                  <a:pt x="100" y="27"/>
                  <a:pt x="102" y="27"/>
                </a:cubicBezTo>
                <a:moveTo>
                  <a:pt x="96" y="39"/>
                </a:moveTo>
                <a:cubicBezTo>
                  <a:pt x="98" y="39"/>
                  <a:pt x="99" y="40"/>
                  <a:pt x="99" y="42"/>
                </a:cubicBezTo>
                <a:cubicBezTo>
                  <a:pt x="99" y="44"/>
                  <a:pt x="98" y="45"/>
                  <a:pt x="96" y="45"/>
                </a:cubicBezTo>
                <a:cubicBezTo>
                  <a:pt x="94" y="45"/>
                  <a:pt x="93" y="44"/>
                  <a:pt x="93" y="42"/>
                </a:cubicBezTo>
                <a:cubicBezTo>
                  <a:pt x="93" y="40"/>
                  <a:pt x="94" y="39"/>
                  <a:pt x="96" y="39"/>
                </a:cubicBezTo>
                <a:moveTo>
                  <a:pt x="78" y="27"/>
                </a:moveTo>
                <a:cubicBezTo>
                  <a:pt x="80" y="27"/>
                  <a:pt x="81" y="28"/>
                  <a:pt x="81" y="30"/>
                </a:cubicBezTo>
                <a:cubicBezTo>
                  <a:pt x="81" y="32"/>
                  <a:pt x="80" y="33"/>
                  <a:pt x="78" y="33"/>
                </a:cubicBezTo>
                <a:cubicBezTo>
                  <a:pt x="76" y="33"/>
                  <a:pt x="75" y="32"/>
                  <a:pt x="75" y="30"/>
                </a:cubicBezTo>
                <a:cubicBezTo>
                  <a:pt x="75" y="28"/>
                  <a:pt x="76" y="27"/>
                  <a:pt x="78" y="27"/>
                </a:cubicBezTo>
                <a:moveTo>
                  <a:pt x="66" y="27"/>
                </a:moveTo>
                <a:cubicBezTo>
                  <a:pt x="68" y="27"/>
                  <a:pt x="69" y="28"/>
                  <a:pt x="69" y="30"/>
                </a:cubicBezTo>
                <a:cubicBezTo>
                  <a:pt x="69" y="32"/>
                  <a:pt x="68" y="33"/>
                  <a:pt x="66" y="33"/>
                </a:cubicBezTo>
                <a:cubicBezTo>
                  <a:pt x="64" y="33"/>
                  <a:pt x="63" y="32"/>
                  <a:pt x="63" y="30"/>
                </a:cubicBezTo>
                <a:cubicBezTo>
                  <a:pt x="63" y="28"/>
                  <a:pt x="64" y="27"/>
                  <a:pt x="66" y="27"/>
                </a:cubicBezTo>
                <a:moveTo>
                  <a:pt x="54" y="27"/>
                </a:moveTo>
                <a:cubicBezTo>
                  <a:pt x="56" y="27"/>
                  <a:pt x="57" y="28"/>
                  <a:pt x="57" y="30"/>
                </a:cubicBezTo>
                <a:cubicBezTo>
                  <a:pt x="57" y="32"/>
                  <a:pt x="56" y="33"/>
                  <a:pt x="54" y="33"/>
                </a:cubicBezTo>
                <a:cubicBezTo>
                  <a:pt x="52" y="33"/>
                  <a:pt x="51" y="32"/>
                  <a:pt x="51" y="30"/>
                </a:cubicBezTo>
                <a:cubicBezTo>
                  <a:pt x="51" y="28"/>
                  <a:pt x="52" y="27"/>
                  <a:pt x="54" y="27"/>
                </a:cubicBezTo>
                <a:moveTo>
                  <a:pt x="48" y="45"/>
                </a:moveTo>
                <a:cubicBezTo>
                  <a:pt x="46" y="45"/>
                  <a:pt x="45" y="44"/>
                  <a:pt x="45" y="42"/>
                </a:cubicBezTo>
                <a:cubicBezTo>
                  <a:pt x="45" y="40"/>
                  <a:pt x="46" y="39"/>
                  <a:pt x="48" y="39"/>
                </a:cubicBezTo>
                <a:cubicBezTo>
                  <a:pt x="50" y="39"/>
                  <a:pt x="51" y="40"/>
                  <a:pt x="51" y="42"/>
                </a:cubicBezTo>
                <a:cubicBezTo>
                  <a:pt x="51" y="44"/>
                  <a:pt x="50" y="45"/>
                  <a:pt x="48" y="45"/>
                </a:cubicBezTo>
                <a:moveTo>
                  <a:pt x="54" y="57"/>
                </a:moveTo>
                <a:cubicBezTo>
                  <a:pt x="52" y="57"/>
                  <a:pt x="51" y="56"/>
                  <a:pt x="51" y="54"/>
                </a:cubicBezTo>
                <a:cubicBezTo>
                  <a:pt x="51" y="52"/>
                  <a:pt x="52" y="51"/>
                  <a:pt x="54" y="51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6" y="57"/>
                  <a:pt x="54" y="57"/>
                </a:cubicBezTo>
                <a:moveTo>
                  <a:pt x="60" y="39"/>
                </a:moveTo>
                <a:cubicBezTo>
                  <a:pt x="62" y="39"/>
                  <a:pt x="63" y="40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8" y="45"/>
                  <a:pt x="57" y="44"/>
                  <a:pt x="57" y="42"/>
                </a:cubicBezTo>
                <a:cubicBezTo>
                  <a:pt x="57" y="40"/>
                  <a:pt x="58" y="39"/>
                  <a:pt x="60" y="39"/>
                </a:cubicBezTo>
                <a:moveTo>
                  <a:pt x="60" y="69"/>
                </a:moveTo>
                <a:cubicBezTo>
                  <a:pt x="58" y="69"/>
                  <a:pt x="57" y="68"/>
                  <a:pt x="57" y="66"/>
                </a:cubicBezTo>
                <a:cubicBezTo>
                  <a:pt x="57" y="64"/>
                  <a:pt x="58" y="63"/>
                  <a:pt x="60" y="63"/>
                </a:cubicBezTo>
                <a:cubicBezTo>
                  <a:pt x="62" y="63"/>
                  <a:pt x="63" y="64"/>
                  <a:pt x="63" y="66"/>
                </a:cubicBezTo>
                <a:cubicBezTo>
                  <a:pt x="63" y="68"/>
                  <a:pt x="62" y="69"/>
                  <a:pt x="60" y="69"/>
                </a:cubicBezTo>
                <a:moveTo>
                  <a:pt x="66" y="57"/>
                </a:moveTo>
                <a:cubicBezTo>
                  <a:pt x="64" y="57"/>
                  <a:pt x="63" y="56"/>
                  <a:pt x="63" y="54"/>
                </a:cubicBezTo>
                <a:cubicBezTo>
                  <a:pt x="63" y="52"/>
                  <a:pt x="64" y="51"/>
                  <a:pt x="66" y="51"/>
                </a:cubicBezTo>
                <a:cubicBezTo>
                  <a:pt x="68" y="51"/>
                  <a:pt x="69" y="52"/>
                  <a:pt x="69" y="54"/>
                </a:cubicBezTo>
                <a:cubicBezTo>
                  <a:pt x="69" y="56"/>
                  <a:pt x="68" y="57"/>
                  <a:pt x="66" y="57"/>
                </a:cubicBezTo>
                <a:moveTo>
                  <a:pt x="72" y="39"/>
                </a:moveTo>
                <a:cubicBezTo>
                  <a:pt x="74" y="39"/>
                  <a:pt x="75" y="40"/>
                  <a:pt x="75" y="42"/>
                </a:cubicBezTo>
                <a:cubicBezTo>
                  <a:pt x="75" y="44"/>
                  <a:pt x="74" y="45"/>
                  <a:pt x="72" y="45"/>
                </a:cubicBezTo>
                <a:cubicBezTo>
                  <a:pt x="70" y="45"/>
                  <a:pt x="69" y="44"/>
                  <a:pt x="69" y="42"/>
                </a:cubicBezTo>
                <a:cubicBezTo>
                  <a:pt x="69" y="40"/>
                  <a:pt x="70" y="39"/>
                  <a:pt x="72" y="39"/>
                </a:cubicBezTo>
                <a:moveTo>
                  <a:pt x="72" y="69"/>
                </a:moveTo>
                <a:cubicBezTo>
                  <a:pt x="70" y="69"/>
                  <a:pt x="69" y="68"/>
                  <a:pt x="69" y="66"/>
                </a:cubicBezTo>
                <a:cubicBezTo>
                  <a:pt x="69" y="64"/>
                  <a:pt x="70" y="63"/>
                  <a:pt x="72" y="63"/>
                </a:cubicBezTo>
                <a:cubicBezTo>
                  <a:pt x="74" y="63"/>
                  <a:pt x="75" y="64"/>
                  <a:pt x="75" y="66"/>
                </a:cubicBezTo>
                <a:cubicBezTo>
                  <a:pt x="75" y="68"/>
                  <a:pt x="74" y="69"/>
                  <a:pt x="72" y="69"/>
                </a:cubicBezTo>
                <a:moveTo>
                  <a:pt x="78" y="57"/>
                </a:moveTo>
                <a:cubicBezTo>
                  <a:pt x="76" y="57"/>
                  <a:pt x="75" y="56"/>
                  <a:pt x="75" y="54"/>
                </a:cubicBezTo>
                <a:cubicBezTo>
                  <a:pt x="75" y="52"/>
                  <a:pt x="76" y="51"/>
                  <a:pt x="78" y="51"/>
                </a:cubicBezTo>
                <a:cubicBezTo>
                  <a:pt x="80" y="51"/>
                  <a:pt x="81" y="52"/>
                  <a:pt x="81" y="54"/>
                </a:cubicBezTo>
                <a:cubicBezTo>
                  <a:pt x="81" y="56"/>
                  <a:pt x="80" y="57"/>
                  <a:pt x="78" y="57"/>
                </a:cubicBezTo>
                <a:moveTo>
                  <a:pt x="84" y="39"/>
                </a:moveTo>
                <a:cubicBezTo>
                  <a:pt x="86" y="39"/>
                  <a:pt x="87" y="40"/>
                  <a:pt x="87" y="42"/>
                </a:cubicBezTo>
                <a:cubicBezTo>
                  <a:pt x="87" y="44"/>
                  <a:pt x="86" y="45"/>
                  <a:pt x="84" y="45"/>
                </a:cubicBezTo>
                <a:cubicBezTo>
                  <a:pt x="82" y="45"/>
                  <a:pt x="81" y="44"/>
                  <a:pt x="81" y="42"/>
                </a:cubicBezTo>
                <a:cubicBezTo>
                  <a:pt x="81" y="40"/>
                  <a:pt x="82" y="39"/>
                  <a:pt x="84" y="39"/>
                </a:cubicBezTo>
                <a:moveTo>
                  <a:pt x="84" y="69"/>
                </a:moveTo>
                <a:cubicBezTo>
                  <a:pt x="82" y="69"/>
                  <a:pt x="81" y="68"/>
                  <a:pt x="81" y="66"/>
                </a:cubicBezTo>
                <a:cubicBezTo>
                  <a:pt x="81" y="64"/>
                  <a:pt x="82" y="63"/>
                  <a:pt x="84" y="63"/>
                </a:cubicBezTo>
                <a:cubicBezTo>
                  <a:pt x="86" y="63"/>
                  <a:pt x="87" y="64"/>
                  <a:pt x="87" y="66"/>
                </a:cubicBezTo>
                <a:cubicBezTo>
                  <a:pt x="87" y="68"/>
                  <a:pt x="86" y="69"/>
                  <a:pt x="84" y="69"/>
                </a:cubicBezTo>
                <a:moveTo>
                  <a:pt x="90" y="57"/>
                </a:moveTo>
                <a:cubicBezTo>
                  <a:pt x="88" y="57"/>
                  <a:pt x="87" y="56"/>
                  <a:pt x="87" y="54"/>
                </a:cubicBezTo>
                <a:cubicBezTo>
                  <a:pt x="87" y="52"/>
                  <a:pt x="88" y="51"/>
                  <a:pt x="90" y="51"/>
                </a:cubicBezTo>
                <a:cubicBezTo>
                  <a:pt x="92" y="51"/>
                  <a:pt x="93" y="52"/>
                  <a:pt x="93" y="54"/>
                </a:cubicBezTo>
                <a:cubicBezTo>
                  <a:pt x="93" y="56"/>
                  <a:pt x="92" y="57"/>
                  <a:pt x="90" y="57"/>
                </a:cubicBezTo>
                <a:moveTo>
                  <a:pt x="90" y="33"/>
                </a:moveTo>
                <a:cubicBezTo>
                  <a:pt x="88" y="33"/>
                  <a:pt x="87" y="32"/>
                  <a:pt x="87" y="30"/>
                </a:cubicBezTo>
                <a:cubicBezTo>
                  <a:pt x="87" y="28"/>
                  <a:pt x="88" y="27"/>
                  <a:pt x="90" y="27"/>
                </a:cubicBezTo>
                <a:cubicBezTo>
                  <a:pt x="92" y="27"/>
                  <a:pt x="93" y="28"/>
                  <a:pt x="93" y="30"/>
                </a:cubicBezTo>
                <a:cubicBezTo>
                  <a:pt x="93" y="32"/>
                  <a:pt x="92" y="33"/>
                  <a:pt x="90" y="33"/>
                </a:cubicBezTo>
                <a:moveTo>
                  <a:pt x="96" y="69"/>
                </a:moveTo>
                <a:cubicBezTo>
                  <a:pt x="94" y="69"/>
                  <a:pt x="93" y="68"/>
                  <a:pt x="93" y="66"/>
                </a:cubicBezTo>
                <a:cubicBezTo>
                  <a:pt x="93" y="64"/>
                  <a:pt x="94" y="63"/>
                  <a:pt x="96" y="63"/>
                </a:cubicBezTo>
                <a:cubicBezTo>
                  <a:pt x="98" y="63"/>
                  <a:pt x="99" y="64"/>
                  <a:pt x="99" y="66"/>
                </a:cubicBezTo>
                <a:cubicBezTo>
                  <a:pt x="99" y="68"/>
                  <a:pt x="98" y="69"/>
                  <a:pt x="96" y="69"/>
                </a:cubicBezTo>
                <a:moveTo>
                  <a:pt x="102" y="57"/>
                </a:moveTo>
                <a:cubicBezTo>
                  <a:pt x="100" y="57"/>
                  <a:pt x="99" y="56"/>
                  <a:pt x="99" y="54"/>
                </a:cubicBezTo>
                <a:cubicBezTo>
                  <a:pt x="99" y="52"/>
                  <a:pt x="100" y="51"/>
                  <a:pt x="102" y="51"/>
                </a:cubicBezTo>
                <a:cubicBezTo>
                  <a:pt x="104" y="51"/>
                  <a:pt x="105" y="52"/>
                  <a:pt x="105" y="54"/>
                </a:cubicBezTo>
                <a:cubicBezTo>
                  <a:pt x="105" y="56"/>
                  <a:pt x="104" y="57"/>
                  <a:pt x="102" y="57"/>
                </a:cubicBezTo>
                <a:moveTo>
                  <a:pt x="108" y="69"/>
                </a:moveTo>
                <a:cubicBezTo>
                  <a:pt x="106" y="69"/>
                  <a:pt x="105" y="68"/>
                  <a:pt x="105" y="66"/>
                </a:cubicBezTo>
                <a:cubicBezTo>
                  <a:pt x="105" y="64"/>
                  <a:pt x="106" y="63"/>
                  <a:pt x="108" y="63"/>
                </a:cubicBezTo>
                <a:cubicBezTo>
                  <a:pt x="110" y="63"/>
                  <a:pt x="111" y="64"/>
                  <a:pt x="111" y="66"/>
                </a:cubicBezTo>
                <a:cubicBezTo>
                  <a:pt x="111" y="68"/>
                  <a:pt x="110" y="69"/>
                  <a:pt x="108" y="69"/>
                </a:cubicBezTo>
                <a:moveTo>
                  <a:pt x="114" y="57"/>
                </a:moveTo>
                <a:cubicBezTo>
                  <a:pt x="112" y="57"/>
                  <a:pt x="111" y="56"/>
                  <a:pt x="111" y="54"/>
                </a:cubicBezTo>
                <a:cubicBezTo>
                  <a:pt x="111" y="52"/>
                  <a:pt x="112" y="51"/>
                  <a:pt x="114" y="51"/>
                </a:cubicBezTo>
                <a:cubicBezTo>
                  <a:pt x="116" y="51"/>
                  <a:pt x="117" y="52"/>
                  <a:pt x="117" y="54"/>
                </a:cubicBezTo>
                <a:cubicBezTo>
                  <a:pt x="117" y="56"/>
                  <a:pt x="116" y="57"/>
                  <a:pt x="114" y="57"/>
                </a:cubicBezTo>
                <a:moveTo>
                  <a:pt x="114" y="33"/>
                </a:moveTo>
                <a:cubicBezTo>
                  <a:pt x="112" y="33"/>
                  <a:pt x="111" y="32"/>
                  <a:pt x="111" y="30"/>
                </a:cubicBezTo>
                <a:cubicBezTo>
                  <a:pt x="111" y="28"/>
                  <a:pt x="112" y="27"/>
                  <a:pt x="114" y="27"/>
                </a:cubicBezTo>
                <a:cubicBezTo>
                  <a:pt x="116" y="27"/>
                  <a:pt x="117" y="28"/>
                  <a:pt x="117" y="30"/>
                </a:cubicBezTo>
                <a:cubicBezTo>
                  <a:pt x="117" y="32"/>
                  <a:pt x="116" y="33"/>
                  <a:pt x="114" y="33"/>
                </a:cubicBezTo>
                <a:moveTo>
                  <a:pt x="120" y="39"/>
                </a:moveTo>
                <a:cubicBezTo>
                  <a:pt x="122" y="39"/>
                  <a:pt x="123" y="40"/>
                  <a:pt x="123" y="42"/>
                </a:cubicBezTo>
                <a:cubicBezTo>
                  <a:pt x="123" y="44"/>
                  <a:pt x="122" y="45"/>
                  <a:pt x="120" y="45"/>
                </a:cubicBezTo>
                <a:cubicBezTo>
                  <a:pt x="118" y="45"/>
                  <a:pt x="117" y="44"/>
                  <a:pt x="117" y="42"/>
                </a:cubicBezTo>
                <a:cubicBezTo>
                  <a:pt x="117" y="40"/>
                  <a:pt x="118" y="39"/>
                  <a:pt x="120" y="39"/>
                </a:cubicBezTo>
                <a:moveTo>
                  <a:pt x="120" y="69"/>
                </a:moveTo>
                <a:cubicBezTo>
                  <a:pt x="118" y="69"/>
                  <a:pt x="117" y="68"/>
                  <a:pt x="117" y="66"/>
                </a:cubicBezTo>
                <a:cubicBezTo>
                  <a:pt x="117" y="64"/>
                  <a:pt x="118" y="63"/>
                  <a:pt x="120" y="63"/>
                </a:cubicBezTo>
                <a:cubicBezTo>
                  <a:pt x="122" y="63"/>
                  <a:pt x="123" y="64"/>
                  <a:pt x="123" y="66"/>
                </a:cubicBezTo>
                <a:cubicBezTo>
                  <a:pt x="123" y="68"/>
                  <a:pt x="122" y="69"/>
                  <a:pt x="120" y="69"/>
                </a:cubicBezTo>
                <a:moveTo>
                  <a:pt x="126" y="57"/>
                </a:moveTo>
                <a:cubicBezTo>
                  <a:pt x="124" y="57"/>
                  <a:pt x="123" y="56"/>
                  <a:pt x="123" y="54"/>
                </a:cubicBezTo>
                <a:cubicBezTo>
                  <a:pt x="123" y="52"/>
                  <a:pt x="124" y="51"/>
                  <a:pt x="126" y="51"/>
                </a:cubicBezTo>
                <a:cubicBezTo>
                  <a:pt x="128" y="51"/>
                  <a:pt x="129" y="52"/>
                  <a:pt x="129" y="54"/>
                </a:cubicBezTo>
                <a:cubicBezTo>
                  <a:pt x="129" y="56"/>
                  <a:pt x="128" y="57"/>
                  <a:pt x="126" y="57"/>
                </a:cubicBezTo>
                <a:moveTo>
                  <a:pt x="126" y="33"/>
                </a:moveTo>
                <a:cubicBezTo>
                  <a:pt x="124" y="33"/>
                  <a:pt x="123" y="32"/>
                  <a:pt x="123" y="30"/>
                </a:cubicBezTo>
                <a:cubicBezTo>
                  <a:pt x="123" y="28"/>
                  <a:pt x="124" y="27"/>
                  <a:pt x="126" y="27"/>
                </a:cubicBezTo>
                <a:cubicBezTo>
                  <a:pt x="128" y="27"/>
                  <a:pt x="129" y="28"/>
                  <a:pt x="129" y="30"/>
                </a:cubicBezTo>
                <a:cubicBezTo>
                  <a:pt x="129" y="32"/>
                  <a:pt x="128" y="33"/>
                  <a:pt x="126" y="33"/>
                </a:cubicBezTo>
                <a:moveTo>
                  <a:pt x="132" y="69"/>
                </a:moveTo>
                <a:cubicBezTo>
                  <a:pt x="130" y="69"/>
                  <a:pt x="129" y="68"/>
                  <a:pt x="129" y="66"/>
                </a:cubicBezTo>
                <a:cubicBezTo>
                  <a:pt x="129" y="64"/>
                  <a:pt x="130" y="63"/>
                  <a:pt x="132" y="63"/>
                </a:cubicBezTo>
                <a:cubicBezTo>
                  <a:pt x="134" y="63"/>
                  <a:pt x="135" y="64"/>
                  <a:pt x="135" y="66"/>
                </a:cubicBezTo>
                <a:cubicBezTo>
                  <a:pt x="135" y="68"/>
                  <a:pt x="134" y="69"/>
                  <a:pt x="132" y="69"/>
                </a:cubicBezTo>
                <a:moveTo>
                  <a:pt x="132" y="45"/>
                </a:moveTo>
                <a:cubicBezTo>
                  <a:pt x="130" y="45"/>
                  <a:pt x="129" y="44"/>
                  <a:pt x="129" y="42"/>
                </a:cubicBezTo>
                <a:cubicBezTo>
                  <a:pt x="129" y="40"/>
                  <a:pt x="130" y="39"/>
                  <a:pt x="132" y="39"/>
                </a:cubicBezTo>
                <a:cubicBezTo>
                  <a:pt x="134" y="39"/>
                  <a:pt x="135" y="40"/>
                  <a:pt x="135" y="42"/>
                </a:cubicBezTo>
                <a:cubicBezTo>
                  <a:pt x="135" y="44"/>
                  <a:pt x="134" y="45"/>
                  <a:pt x="132" y="45"/>
                </a:cubicBezTo>
                <a:moveTo>
                  <a:pt x="138" y="57"/>
                </a:moveTo>
                <a:cubicBezTo>
                  <a:pt x="136" y="57"/>
                  <a:pt x="135" y="56"/>
                  <a:pt x="135" y="54"/>
                </a:cubicBezTo>
                <a:cubicBezTo>
                  <a:pt x="135" y="52"/>
                  <a:pt x="136" y="51"/>
                  <a:pt x="138" y="51"/>
                </a:cubicBezTo>
                <a:cubicBezTo>
                  <a:pt x="140" y="51"/>
                  <a:pt x="141" y="52"/>
                  <a:pt x="141" y="54"/>
                </a:cubicBezTo>
                <a:cubicBezTo>
                  <a:pt x="141" y="56"/>
                  <a:pt x="140" y="57"/>
                  <a:pt x="138" y="57"/>
                </a:cubicBezTo>
                <a:moveTo>
                  <a:pt x="138" y="33"/>
                </a:moveTo>
                <a:cubicBezTo>
                  <a:pt x="136" y="33"/>
                  <a:pt x="135" y="32"/>
                  <a:pt x="135" y="30"/>
                </a:cubicBezTo>
                <a:cubicBezTo>
                  <a:pt x="135" y="28"/>
                  <a:pt x="136" y="27"/>
                  <a:pt x="138" y="27"/>
                </a:cubicBezTo>
                <a:cubicBezTo>
                  <a:pt x="140" y="27"/>
                  <a:pt x="141" y="28"/>
                  <a:pt x="141" y="30"/>
                </a:cubicBezTo>
                <a:cubicBezTo>
                  <a:pt x="141" y="32"/>
                  <a:pt x="140" y="33"/>
                  <a:pt x="138" y="33"/>
                </a:cubicBezTo>
                <a:moveTo>
                  <a:pt x="144" y="45"/>
                </a:moveTo>
                <a:cubicBezTo>
                  <a:pt x="142" y="45"/>
                  <a:pt x="141" y="44"/>
                  <a:pt x="141" y="42"/>
                </a:cubicBezTo>
                <a:cubicBezTo>
                  <a:pt x="141" y="40"/>
                  <a:pt x="142" y="39"/>
                  <a:pt x="144" y="39"/>
                </a:cubicBezTo>
                <a:cubicBezTo>
                  <a:pt x="146" y="39"/>
                  <a:pt x="147" y="40"/>
                  <a:pt x="147" y="42"/>
                </a:cubicBezTo>
                <a:cubicBezTo>
                  <a:pt x="147" y="44"/>
                  <a:pt x="146" y="45"/>
                  <a:pt x="144" y="45"/>
                </a:cubicBezTo>
                <a:moveTo>
                  <a:pt x="150" y="33"/>
                </a:moveTo>
                <a:cubicBezTo>
                  <a:pt x="148" y="33"/>
                  <a:pt x="147" y="32"/>
                  <a:pt x="147" y="30"/>
                </a:cubicBezTo>
                <a:cubicBezTo>
                  <a:pt x="147" y="28"/>
                  <a:pt x="148" y="27"/>
                  <a:pt x="150" y="27"/>
                </a:cubicBezTo>
                <a:cubicBezTo>
                  <a:pt x="152" y="27"/>
                  <a:pt x="153" y="28"/>
                  <a:pt x="153" y="30"/>
                </a:cubicBezTo>
                <a:cubicBezTo>
                  <a:pt x="153" y="32"/>
                  <a:pt x="152" y="33"/>
                  <a:pt x="150" y="3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8" name="Freeform 132"/>
          <p:cNvSpPr>
            <a:spLocks noEditPoints="1"/>
          </p:cNvSpPr>
          <p:nvPr/>
        </p:nvSpPr>
        <p:spPr bwMode="auto">
          <a:xfrm>
            <a:off x="6651129" y="4430241"/>
            <a:ext cx="325437" cy="271462"/>
          </a:xfrm>
          <a:custGeom>
            <a:avLst/>
            <a:gdLst>
              <a:gd name="T0" fmla="*/ 132 w 144"/>
              <a:gd name="T1" fmla="*/ 36 h 120"/>
              <a:gd name="T2" fmla="*/ 114 w 144"/>
              <a:gd name="T3" fmla="*/ 36 h 120"/>
              <a:gd name="T4" fmla="*/ 72 w 144"/>
              <a:gd name="T5" fmla="*/ 0 h 120"/>
              <a:gd name="T6" fmla="*/ 30 w 144"/>
              <a:gd name="T7" fmla="*/ 36 h 120"/>
              <a:gd name="T8" fmla="*/ 12 w 144"/>
              <a:gd name="T9" fmla="*/ 36 h 120"/>
              <a:gd name="T10" fmla="*/ 0 w 144"/>
              <a:gd name="T11" fmla="*/ 48 h 120"/>
              <a:gd name="T12" fmla="*/ 0 w 144"/>
              <a:gd name="T13" fmla="*/ 120 h 120"/>
              <a:gd name="T14" fmla="*/ 144 w 144"/>
              <a:gd name="T15" fmla="*/ 120 h 120"/>
              <a:gd name="T16" fmla="*/ 144 w 144"/>
              <a:gd name="T17" fmla="*/ 48 h 120"/>
              <a:gd name="T18" fmla="*/ 132 w 144"/>
              <a:gd name="T19" fmla="*/ 36 h 120"/>
              <a:gd name="T20" fmla="*/ 102 w 144"/>
              <a:gd name="T21" fmla="*/ 90 h 120"/>
              <a:gd name="T22" fmla="*/ 84 w 144"/>
              <a:gd name="T23" fmla="*/ 90 h 120"/>
              <a:gd name="T24" fmla="*/ 84 w 144"/>
              <a:gd name="T25" fmla="*/ 108 h 120"/>
              <a:gd name="T26" fmla="*/ 60 w 144"/>
              <a:gd name="T27" fmla="*/ 108 h 120"/>
              <a:gd name="T28" fmla="*/ 60 w 144"/>
              <a:gd name="T29" fmla="*/ 90 h 120"/>
              <a:gd name="T30" fmla="*/ 42 w 144"/>
              <a:gd name="T31" fmla="*/ 90 h 120"/>
              <a:gd name="T32" fmla="*/ 42 w 144"/>
              <a:gd name="T33" fmla="*/ 66 h 120"/>
              <a:gd name="T34" fmla="*/ 60 w 144"/>
              <a:gd name="T35" fmla="*/ 66 h 120"/>
              <a:gd name="T36" fmla="*/ 60 w 144"/>
              <a:gd name="T37" fmla="*/ 48 h 120"/>
              <a:gd name="T38" fmla="*/ 84 w 144"/>
              <a:gd name="T39" fmla="*/ 48 h 120"/>
              <a:gd name="T40" fmla="*/ 84 w 144"/>
              <a:gd name="T41" fmla="*/ 66 h 120"/>
              <a:gd name="T42" fmla="*/ 102 w 144"/>
              <a:gd name="T43" fmla="*/ 66 h 120"/>
              <a:gd name="T44" fmla="*/ 102 w 144"/>
              <a:gd name="T45" fmla="*/ 90 h 120"/>
              <a:gd name="T46" fmla="*/ 42 w 144"/>
              <a:gd name="T47" fmla="*/ 36 h 120"/>
              <a:gd name="T48" fmla="*/ 72 w 144"/>
              <a:gd name="T49" fmla="*/ 12 h 120"/>
              <a:gd name="T50" fmla="*/ 102 w 144"/>
              <a:gd name="T51" fmla="*/ 36 h 120"/>
              <a:gd name="T52" fmla="*/ 42 w 144"/>
              <a:gd name="T5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20">
                <a:moveTo>
                  <a:pt x="132" y="36"/>
                </a:moveTo>
                <a:cubicBezTo>
                  <a:pt x="114" y="36"/>
                  <a:pt x="114" y="36"/>
                  <a:pt x="114" y="36"/>
                </a:cubicBezTo>
                <a:cubicBezTo>
                  <a:pt x="114" y="16"/>
                  <a:pt x="95" y="0"/>
                  <a:pt x="72" y="0"/>
                </a:cubicBezTo>
                <a:cubicBezTo>
                  <a:pt x="49" y="0"/>
                  <a:pt x="30" y="16"/>
                  <a:pt x="3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2" y="90"/>
                </a:moveTo>
                <a:cubicBezTo>
                  <a:pt x="84" y="90"/>
                  <a:pt x="84" y="90"/>
                  <a:pt x="84" y="90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90"/>
                  <a:pt x="60" y="90"/>
                  <a:pt x="60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66"/>
                  <a:pt x="42" y="66"/>
                  <a:pt x="42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48"/>
                  <a:pt x="60" y="48"/>
                  <a:pt x="60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90"/>
                </a:lnTo>
                <a:close/>
                <a:moveTo>
                  <a:pt x="42" y="36"/>
                </a:moveTo>
                <a:cubicBezTo>
                  <a:pt x="42" y="23"/>
                  <a:pt x="55" y="12"/>
                  <a:pt x="72" y="12"/>
                </a:cubicBezTo>
                <a:cubicBezTo>
                  <a:pt x="89" y="12"/>
                  <a:pt x="102" y="23"/>
                  <a:pt x="102" y="36"/>
                </a:cubicBezTo>
                <a:lnTo>
                  <a:pt x="42" y="3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9" name="Freeform 133"/>
          <p:cNvSpPr>
            <a:spLocks/>
          </p:cNvSpPr>
          <p:nvPr/>
        </p:nvSpPr>
        <p:spPr bwMode="auto">
          <a:xfrm>
            <a:off x="7319466" y="4419128"/>
            <a:ext cx="354013" cy="311150"/>
          </a:xfrm>
          <a:custGeom>
            <a:avLst/>
            <a:gdLst>
              <a:gd name="T0" fmla="*/ 144 w 156"/>
              <a:gd name="T1" fmla="*/ 80 h 136"/>
              <a:gd name="T2" fmla="*/ 134 w 156"/>
              <a:gd name="T3" fmla="*/ 86 h 136"/>
              <a:gd name="T4" fmla="*/ 112 w 156"/>
              <a:gd name="T5" fmla="*/ 86 h 136"/>
              <a:gd name="T6" fmla="*/ 94 w 156"/>
              <a:gd name="T7" fmla="*/ 51 h 136"/>
              <a:gd name="T8" fmla="*/ 81 w 156"/>
              <a:gd name="T9" fmla="*/ 100 h 136"/>
              <a:gd name="T10" fmla="*/ 72 w 156"/>
              <a:gd name="T11" fmla="*/ 1 h 136"/>
              <a:gd name="T12" fmla="*/ 60 w 156"/>
              <a:gd name="T13" fmla="*/ 0 h 136"/>
              <a:gd name="T14" fmla="*/ 37 w 156"/>
              <a:gd name="T15" fmla="*/ 86 h 136"/>
              <a:gd name="T16" fmla="*/ 0 w 156"/>
              <a:gd name="T17" fmla="*/ 86 h 136"/>
              <a:gd name="T18" fmla="*/ 0 w 156"/>
              <a:gd name="T19" fmla="*/ 98 h 136"/>
              <a:gd name="T20" fmla="*/ 47 w 156"/>
              <a:gd name="T21" fmla="*/ 98 h 136"/>
              <a:gd name="T22" fmla="*/ 63 w 156"/>
              <a:gd name="T23" fmla="*/ 36 h 136"/>
              <a:gd name="T24" fmla="*/ 72 w 156"/>
              <a:gd name="T25" fmla="*/ 135 h 136"/>
              <a:gd name="T26" fmla="*/ 84 w 156"/>
              <a:gd name="T27" fmla="*/ 136 h 136"/>
              <a:gd name="T28" fmla="*/ 98 w 156"/>
              <a:gd name="T29" fmla="*/ 85 h 136"/>
              <a:gd name="T30" fmla="*/ 104 w 156"/>
              <a:gd name="T31" fmla="*/ 98 h 136"/>
              <a:gd name="T32" fmla="*/ 134 w 156"/>
              <a:gd name="T33" fmla="*/ 98 h 136"/>
              <a:gd name="T34" fmla="*/ 144 w 156"/>
              <a:gd name="T35" fmla="*/ 104 h 136"/>
              <a:gd name="T36" fmla="*/ 156 w 156"/>
              <a:gd name="T37" fmla="*/ 92 h 136"/>
              <a:gd name="T38" fmla="*/ 144 w 156"/>
              <a:gd name="T39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136">
                <a:moveTo>
                  <a:pt x="144" y="80"/>
                </a:moveTo>
                <a:cubicBezTo>
                  <a:pt x="140" y="80"/>
                  <a:pt x="136" y="82"/>
                  <a:pt x="13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94" y="51"/>
                  <a:pt x="94" y="51"/>
                  <a:pt x="94" y="51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2" y="1"/>
                  <a:pt x="72" y="1"/>
                  <a:pt x="72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37" y="86"/>
                  <a:pt x="37" y="86"/>
                  <a:pt x="37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8"/>
                  <a:pt x="0" y="98"/>
                  <a:pt x="0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98" y="85"/>
                  <a:pt x="98" y="85"/>
                  <a:pt x="98" y="85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6" y="102"/>
                  <a:pt x="140" y="104"/>
                  <a:pt x="144" y="104"/>
                </a:cubicBezTo>
                <a:cubicBezTo>
                  <a:pt x="151" y="104"/>
                  <a:pt x="156" y="99"/>
                  <a:pt x="156" y="92"/>
                </a:cubicBezTo>
                <a:cubicBezTo>
                  <a:pt x="156" y="85"/>
                  <a:pt x="151" y="80"/>
                  <a:pt x="144" y="8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0" name="Freeform 134"/>
          <p:cNvSpPr>
            <a:spLocks/>
          </p:cNvSpPr>
          <p:nvPr/>
        </p:nvSpPr>
        <p:spPr bwMode="auto">
          <a:xfrm>
            <a:off x="8068766" y="4419128"/>
            <a:ext cx="165100" cy="328613"/>
          </a:xfrm>
          <a:custGeom>
            <a:avLst/>
            <a:gdLst>
              <a:gd name="T0" fmla="*/ 19 w 64"/>
              <a:gd name="T1" fmla="*/ 0 h 128"/>
              <a:gd name="T2" fmla="*/ 59 w 64"/>
              <a:gd name="T3" fmla="*/ 0 h 128"/>
              <a:gd name="T4" fmla="*/ 46 w 64"/>
              <a:gd name="T5" fmla="*/ 30 h 128"/>
              <a:gd name="T6" fmla="*/ 64 w 64"/>
              <a:gd name="T7" fmla="*/ 30 h 128"/>
              <a:gd name="T8" fmla="*/ 32 w 64"/>
              <a:gd name="T9" fmla="*/ 76 h 128"/>
              <a:gd name="T10" fmla="*/ 51 w 64"/>
              <a:gd name="T11" fmla="*/ 76 h 128"/>
              <a:gd name="T12" fmla="*/ 19 w 64"/>
              <a:gd name="T13" fmla="*/ 128 h 128"/>
              <a:gd name="T14" fmla="*/ 19 w 64"/>
              <a:gd name="T15" fmla="*/ 92 h 128"/>
              <a:gd name="T16" fmla="*/ 0 w 64"/>
              <a:gd name="T17" fmla="*/ 92 h 128"/>
              <a:gd name="T18" fmla="*/ 18 w 64"/>
              <a:gd name="T19" fmla="*/ 47 h 128"/>
              <a:gd name="T20" fmla="*/ 0 w 64"/>
              <a:gd name="T21" fmla="*/ 47 h 128"/>
              <a:gd name="T22" fmla="*/ 19 w 64"/>
              <a:gd name="T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128">
                <a:moveTo>
                  <a:pt x="19" y="0"/>
                </a:moveTo>
                <a:lnTo>
                  <a:pt x="59" y="0"/>
                </a:lnTo>
                <a:lnTo>
                  <a:pt x="46" y="30"/>
                </a:lnTo>
                <a:lnTo>
                  <a:pt x="64" y="30"/>
                </a:lnTo>
                <a:lnTo>
                  <a:pt x="32" y="76"/>
                </a:lnTo>
                <a:lnTo>
                  <a:pt x="51" y="76"/>
                </a:lnTo>
                <a:lnTo>
                  <a:pt x="19" y="128"/>
                </a:lnTo>
                <a:lnTo>
                  <a:pt x="19" y="92"/>
                </a:lnTo>
                <a:lnTo>
                  <a:pt x="0" y="92"/>
                </a:lnTo>
                <a:lnTo>
                  <a:pt x="18" y="47"/>
                </a:lnTo>
                <a:lnTo>
                  <a:pt x="0" y="47"/>
                </a:lnTo>
                <a:lnTo>
                  <a:pt x="19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1" name="Rectangle 135"/>
          <p:cNvSpPr>
            <a:spLocks noChangeArrowheads="1"/>
          </p:cNvSpPr>
          <p:nvPr/>
        </p:nvSpPr>
        <p:spPr bwMode="auto">
          <a:xfrm>
            <a:off x="937716" y="5030316"/>
            <a:ext cx="25400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2" name="Rectangle 136"/>
          <p:cNvSpPr>
            <a:spLocks noChangeArrowheads="1"/>
          </p:cNvSpPr>
          <p:nvPr/>
        </p:nvSpPr>
        <p:spPr bwMode="auto">
          <a:xfrm>
            <a:off x="937716" y="5030316"/>
            <a:ext cx="25400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3" name="Rectangle 137"/>
          <p:cNvSpPr>
            <a:spLocks noChangeArrowheads="1"/>
          </p:cNvSpPr>
          <p:nvPr/>
        </p:nvSpPr>
        <p:spPr bwMode="auto">
          <a:xfrm>
            <a:off x="937716" y="5030316"/>
            <a:ext cx="25400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4" name="Rectangle 138"/>
          <p:cNvSpPr>
            <a:spLocks noChangeArrowheads="1"/>
          </p:cNvSpPr>
          <p:nvPr/>
        </p:nvSpPr>
        <p:spPr bwMode="auto">
          <a:xfrm>
            <a:off x="937716" y="5030316"/>
            <a:ext cx="25400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5" name="Rectangle 139"/>
          <p:cNvSpPr>
            <a:spLocks noChangeArrowheads="1"/>
          </p:cNvSpPr>
          <p:nvPr/>
        </p:nvSpPr>
        <p:spPr bwMode="auto">
          <a:xfrm>
            <a:off x="1086941" y="5030316"/>
            <a:ext cx="28575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6" name="Rectangle 140"/>
          <p:cNvSpPr>
            <a:spLocks noChangeArrowheads="1"/>
          </p:cNvSpPr>
          <p:nvPr/>
        </p:nvSpPr>
        <p:spPr bwMode="auto">
          <a:xfrm>
            <a:off x="1086941" y="5030316"/>
            <a:ext cx="28575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7" name="Rectangle 141"/>
          <p:cNvSpPr>
            <a:spLocks noChangeArrowheads="1"/>
          </p:cNvSpPr>
          <p:nvPr/>
        </p:nvSpPr>
        <p:spPr bwMode="auto">
          <a:xfrm>
            <a:off x="1086941" y="5030316"/>
            <a:ext cx="28575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8" name="Rectangle 142"/>
          <p:cNvSpPr>
            <a:spLocks noChangeArrowheads="1"/>
          </p:cNvSpPr>
          <p:nvPr/>
        </p:nvSpPr>
        <p:spPr bwMode="auto">
          <a:xfrm>
            <a:off x="1086941" y="5030316"/>
            <a:ext cx="28575" cy="6985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9" name="Freeform 143"/>
          <p:cNvSpPr>
            <a:spLocks/>
          </p:cNvSpPr>
          <p:nvPr/>
        </p:nvSpPr>
        <p:spPr bwMode="auto">
          <a:xfrm>
            <a:off x="867866" y="5071591"/>
            <a:ext cx="314325" cy="41275"/>
          </a:xfrm>
          <a:custGeom>
            <a:avLst/>
            <a:gdLst>
              <a:gd name="T0" fmla="*/ 132 w 138"/>
              <a:gd name="T1" fmla="*/ 0 h 18"/>
              <a:gd name="T2" fmla="*/ 108 w 138"/>
              <a:gd name="T3" fmla="*/ 0 h 18"/>
              <a:gd name="T4" fmla="*/ 108 w 138"/>
              <a:gd name="T5" fmla="*/ 12 h 18"/>
              <a:gd name="T6" fmla="*/ 96 w 138"/>
              <a:gd name="T7" fmla="*/ 12 h 18"/>
              <a:gd name="T8" fmla="*/ 96 w 138"/>
              <a:gd name="T9" fmla="*/ 0 h 18"/>
              <a:gd name="T10" fmla="*/ 42 w 138"/>
              <a:gd name="T11" fmla="*/ 0 h 18"/>
              <a:gd name="T12" fmla="*/ 42 w 138"/>
              <a:gd name="T13" fmla="*/ 12 h 18"/>
              <a:gd name="T14" fmla="*/ 30 w 138"/>
              <a:gd name="T15" fmla="*/ 12 h 18"/>
              <a:gd name="T16" fmla="*/ 30 w 138"/>
              <a:gd name="T17" fmla="*/ 0 h 18"/>
              <a:gd name="T18" fmla="*/ 6 w 138"/>
              <a:gd name="T19" fmla="*/ 0 h 18"/>
              <a:gd name="T20" fmla="*/ 0 w 138"/>
              <a:gd name="T21" fmla="*/ 6 h 18"/>
              <a:gd name="T22" fmla="*/ 0 w 138"/>
              <a:gd name="T23" fmla="*/ 18 h 18"/>
              <a:gd name="T24" fmla="*/ 138 w 138"/>
              <a:gd name="T25" fmla="*/ 18 h 18"/>
              <a:gd name="T26" fmla="*/ 138 w 138"/>
              <a:gd name="T27" fmla="*/ 6 h 18"/>
              <a:gd name="T28" fmla="*/ 132 w 138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8">
                <a:moveTo>
                  <a:pt x="132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2"/>
                  <a:pt x="42" y="12"/>
                  <a:pt x="4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3"/>
                  <a:pt x="135" y="0"/>
                  <a:pt x="13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0" name="Freeform 144"/>
          <p:cNvSpPr>
            <a:spLocks noEditPoints="1"/>
          </p:cNvSpPr>
          <p:nvPr/>
        </p:nvSpPr>
        <p:spPr bwMode="auto">
          <a:xfrm>
            <a:off x="867866" y="5128741"/>
            <a:ext cx="314325" cy="244475"/>
          </a:xfrm>
          <a:custGeom>
            <a:avLst/>
            <a:gdLst>
              <a:gd name="T0" fmla="*/ 6 w 138"/>
              <a:gd name="T1" fmla="*/ 108 h 108"/>
              <a:gd name="T2" fmla="*/ 138 w 138"/>
              <a:gd name="T3" fmla="*/ 102 h 108"/>
              <a:gd name="T4" fmla="*/ 0 w 138"/>
              <a:gd name="T5" fmla="*/ 0 h 108"/>
              <a:gd name="T6" fmla="*/ 102 w 138"/>
              <a:gd name="T7" fmla="*/ 12 h 108"/>
              <a:gd name="T8" fmla="*/ 126 w 138"/>
              <a:gd name="T9" fmla="*/ 36 h 108"/>
              <a:gd name="T10" fmla="*/ 102 w 138"/>
              <a:gd name="T11" fmla="*/ 12 h 108"/>
              <a:gd name="T12" fmla="*/ 126 w 138"/>
              <a:gd name="T13" fmla="*/ 42 h 108"/>
              <a:gd name="T14" fmla="*/ 102 w 138"/>
              <a:gd name="T15" fmla="*/ 66 h 108"/>
              <a:gd name="T16" fmla="*/ 102 w 138"/>
              <a:gd name="T17" fmla="*/ 72 h 108"/>
              <a:gd name="T18" fmla="*/ 126 w 138"/>
              <a:gd name="T19" fmla="*/ 96 h 108"/>
              <a:gd name="T20" fmla="*/ 102 w 138"/>
              <a:gd name="T21" fmla="*/ 72 h 108"/>
              <a:gd name="T22" fmla="*/ 96 w 138"/>
              <a:gd name="T23" fmla="*/ 12 h 108"/>
              <a:gd name="T24" fmla="*/ 72 w 138"/>
              <a:gd name="T25" fmla="*/ 36 h 108"/>
              <a:gd name="T26" fmla="*/ 72 w 138"/>
              <a:gd name="T27" fmla="*/ 42 h 108"/>
              <a:gd name="T28" fmla="*/ 96 w 138"/>
              <a:gd name="T29" fmla="*/ 66 h 108"/>
              <a:gd name="T30" fmla="*/ 72 w 138"/>
              <a:gd name="T31" fmla="*/ 42 h 108"/>
              <a:gd name="T32" fmla="*/ 96 w 138"/>
              <a:gd name="T33" fmla="*/ 72 h 108"/>
              <a:gd name="T34" fmla="*/ 72 w 138"/>
              <a:gd name="T35" fmla="*/ 96 h 108"/>
              <a:gd name="T36" fmla="*/ 42 w 138"/>
              <a:gd name="T37" fmla="*/ 12 h 108"/>
              <a:gd name="T38" fmla="*/ 66 w 138"/>
              <a:gd name="T39" fmla="*/ 36 h 108"/>
              <a:gd name="T40" fmla="*/ 42 w 138"/>
              <a:gd name="T41" fmla="*/ 12 h 108"/>
              <a:gd name="T42" fmla="*/ 66 w 138"/>
              <a:gd name="T43" fmla="*/ 42 h 108"/>
              <a:gd name="T44" fmla="*/ 42 w 138"/>
              <a:gd name="T45" fmla="*/ 66 h 108"/>
              <a:gd name="T46" fmla="*/ 42 w 138"/>
              <a:gd name="T47" fmla="*/ 72 h 108"/>
              <a:gd name="T48" fmla="*/ 66 w 138"/>
              <a:gd name="T49" fmla="*/ 96 h 108"/>
              <a:gd name="T50" fmla="*/ 42 w 138"/>
              <a:gd name="T51" fmla="*/ 72 h 108"/>
              <a:gd name="T52" fmla="*/ 36 w 138"/>
              <a:gd name="T53" fmla="*/ 12 h 108"/>
              <a:gd name="T54" fmla="*/ 12 w 138"/>
              <a:gd name="T55" fmla="*/ 36 h 108"/>
              <a:gd name="T56" fmla="*/ 12 w 138"/>
              <a:gd name="T57" fmla="*/ 42 h 108"/>
              <a:gd name="T58" fmla="*/ 36 w 138"/>
              <a:gd name="T59" fmla="*/ 66 h 108"/>
              <a:gd name="T60" fmla="*/ 12 w 138"/>
              <a:gd name="T61" fmla="*/ 42 h 108"/>
              <a:gd name="T62" fmla="*/ 36 w 138"/>
              <a:gd name="T63" fmla="*/ 72 h 108"/>
              <a:gd name="T64" fmla="*/ 12 w 138"/>
              <a:gd name="T65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8" h="108">
                <a:moveTo>
                  <a:pt x="0" y="102"/>
                </a:moveTo>
                <a:cubicBezTo>
                  <a:pt x="0" y="105"/>
                  <a:pt x="3" y="108"/>
                  <a:pt x="6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5" y="108"/>
                  <a:pt x="138" y="105"/>
                  <a:pt x="138" y="102"/>
                </a:cubicBezTo>
                <a:cubicBezTo>
                  <a:pt x="138" y="0"/>
                  <a:pt x="138" y="0"/>
                  <a:pt x="13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2"/>
                </a:lnTo>
                <a:close/>
                <a:moveTo>
                  <a:pt x="102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02" y="36"/>
                  <a:pt x="102" y="36"/>
                  <a:pt x="102" y="36"/>
                </a:cubicBezTo>
                <a:lnTo>
                  <a:pt x="102" y="12"/>
                </a:lnTo>
                <a:close/>
                <a:moveTo>
                  <a:pt x="102" y="42"/>
                </a:moveTo>
                <a:cubicBezTo>
                  <a:pt x="126" y="42"/>
                  <a:pt x="126" y="42"/>
                  <a:pt x="126" y="4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42"/>
                </a:lnTo>
                <a:close/>
                <a:moveTo>
                  <a:pt x="102" y="72"/>
                </a:moveTo>
                <a:cubicBezTo>
                  <a:pt x="126" y="72"/>
                  <a:pt x="126" y="72"/>
                  <a:pt x="126" y="72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02" y="96"/>
                  <a:pt x="102" y="96"/>
                  <a:pt x="102" y="96"/>
                </a:cubicBezTo>
                <a:lnTo>
                  <a:pt x="102" y="72"/>
                </a:lnTo>
                <a:close/>
                <a:moveTo>
                  <a:pt x="72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36"/>
                  <a:pt x="96" y="36"/>
                  <a:pt x="96" y="36"/>
                </a:cubicBezTo>
                <a:cubicBezTo>
                  <a:pt x="72" y="36"/>
                  <a:pt x="72" y="36"/>
                  <a:pt x="72" y="36"/>
                </a:cubicBezTo>
                <a:lnTo>
                  <a:pt x="72" y="12"/>
                </a:lnTo>
                <a:close/>
                <a:moveTo>
                  <a:pt x="72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66"/>
                  <a:pt x="96" y="66"/>
                  <a:pt x="96" y="66"/>
                </a:cubicBezTo>
                <a:cubicBezTo>
                  <a:pt x="72" y="66"/>
                  <a:pt x="72" y="66"/>
                  <a:pt x="72" y="66"/>
                </a:cubicBezTo>
                <a:lnTo>
                  <a:pt x="72" y="42"/>
                </a:lnTo>
                <a:close/>
                <a:moveTo>
                  <a:pt x="7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72"/>
                </a:lnTo>
                <a:close/>
                <a:moveTo>
                  <a:pt x="42" y="12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36"/>
                  <a:pt x="66" y="36"/>
                  <a:pt x="66" y="36"/>
                </a:cubicBezTo>
                <a:cubicBezTo>
                  <a:pt x="42" y="36"/>
                  <a:pt x="42" y="36"/>
                  <a:pt x="42" y="36"/>
                </a:cubicBezTo>
                <a:lnTo>
                  <a:pt x="42" y="12"/>
                </a:lnTo>
                <a:close/>
                <a:moveTo>
                  <a:pt x="42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66"/>
                  <a:pt x="66" y="66"/>
                  <a:pt x="66" y="66"/>
                </a:cubicBezTo>
                <a:cubicBezTo>
                  <a:pt x="42" y="66"/>
                  <a:pt x="42" y="66"/>
                  <a:pt x="42" y="66"/>
                </a:cubicBezTo>
                <a:lnTo>
                  <a:pt x="42" y="42"/>
                </a:lnTo>
                <a:close/>
                <a:moveTo>
                  <a:pt x="42" y="7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96"/>
                  <a:pt x="66" y="96"/>
                  <a:pt x="66" y="96"/>
                </a:cubicBezTo>
                <a:cubicBezTo>
                  <a:pt x="42" y="96"/>
                  <a:pt x="42" y="96"/>
                  <a:pt x="42" y="96"/>
                </a:cubicBezTo>
                <a:lnTo>
                  <a:pt x="42" y="72"/>
                </a:lnTo>
                <a:close/>
                <a:moveTo>
                  <a:pt x="12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  <a:moveTo>
                  <a:pt x="12" y="42"/>
                </a:moveTo>
                <a:cubicBezTo>
                  <a:pt x="36" y="42"/>
                  <a:pt x="36" y="42"/>
                  <a:pt x="36" y="42"/>
                </a:cubicBezTo>
                <a:cubicBezTo>
                  <a:pt x="36" y="66"/>
                  <a:pt x="36" y="66"/>
                  <a:pt x="36" y="66"/>
                </a:cubicBezTo>
                <a:cubicBezTo>
                  <a:pt x="12" y="66"/>
                  <a:pt x="12" y="66"/>
                  <a:pt x="12" y="66"/>
                </a:cubicBezTo>
                <a:lnTo>
                  <a:pt x="12" y="42"/>
                </a:lnTo>
                <a:close/>
                <a:moveTo>
                  <a:pt x="1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36" y="96"/>
                  <a:pt x="36" y="96"/>
                  <a:pt x="36" y="96"/>
                </a:cubicBezTo>
                <a:cubicBezTo>
                  <a:pt x="12" y="96"/>
                  <a:pt x="12" y="96"/>
                  <a:pt x="12" y="96"/>
                </a:cubicBezTo>
                <a:lnTo>
                  <a:pt x="12" y="7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1" name="Freeform 145"/>
          <p:cNvSpPr>
            <a:spLocks/>
          </p:cNvSpPr>
          <p:nvPr/>
        </p:nvSpPr>
        <p:spPr bwMode="auto">
          <a:xfrm>
            <a:off x="4665166" y="5011266"/>
            <a:ext cx="409575" cy="341312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2" name="Freeform 146"/>
          <p:cNvSpPr>
            <a:spLocks noEditPoints="1"/>
          </p:cNvSpPr>
          <p:nvPr/>
        </p:nvSpPr>
        <p:spPr bwMode="auto">
          <a:xfrm>
            <a:off x="2187079" y="4422303"/>
            <a:ext cx="328612" cy="325438"/>
          </a:xfrm>
          <a:custGeom>
            <a:avLst/>
            <a:gdLst>
              <a:gd name="T0" fmla="*/ 0 w 144"/>
              <a:gd name="T1" fmla="*/ 12 h 144"/>
              <a:gd name="T2" fmla="*/ 0 w 144"/>
              <a:gd name="T3" fmla="*/ 132 h 144"/>
              <a:gd name="T4" fmla="*/ 12 w 144"/>
              <a:gd name="T5" fmla="*/ 144 h 144"/>
              <a:gd name="T6" fmla="*/ 132 w 144"/>
              <a:gd name="T7" fmla="*/ 144 h 144"/>
              <a:gd name="T8" fmla="*/ 144 w 144"/>
              <a:gd name="T9" fmla="*/ 132 h 144"/>
              <a:gd name="T10" fmla="*/ 144 w 144"/>
              <a:gd name="T11" fmla="*/ 12 h 144"/>
              <a:gd name="T12" fmla="*/ 132 w 144"/>
              <a:gd name="T13" fmla="*/ 0 h 144"/>
              <a:gd name="T14" fmla="*/ 12 w 144"/>
              <a:gd name="T15" fmla="*/ 0 h 144"/>
              <a:gd name="T16" fmla="*/ 0 w 144"/>
              <a:gd name="T17" fmla="*/ 12 h 144"/>
              <a:gd name="T18" fmla="*/ 96 w 144"/>
              <a:gd name="T19" fmla="*/ 60 h 144"/>
              <a:gd name="T20" fmla="*/ 108 w 144"/>
              <a:gd name="T21" fmla="*/ 60 h 144"/>
              <a:gd name="T22" fmla="*/ 108 w 144"/>
              <a:gd name="T23" fmla="*/ 24 h 144"/>
              <a:gd name="T24" fmla="*/ 120 w 144"/>
              <a:gd name="T25" fmla="*/ 24 h 144"/>
              <a:gd name="T26" fmla="*/ 120 w 144"/>
              <a:gd name="T27" fmla="*/ 60 h 144"/>
              <a:gd name="T28" fmla="*/ 132 w 144"/>
              <a:gd name="T29" fmla="*/ 60 h 144"/>
              <a:gd name="T30" fmla="*/ 132 w 144"/>
              <a:gd name="T31" fmla="*/ 78 h 144"/>
              <a:gd name="T32" fmla="*/ 120 w 144"/>
              <a:gd name="T33" fmla="*/ 78 h 144"/>
              <a:gd name="T34" fmla="*/ 120 w 144"/>
              <a:gd name="T35" fmla="*/ 120 h 144"/>
              <a:gd name="T36" fmla="*/ 108 w 144"/>
              <a:gd name="T37" fmla="*/ 120 h 144"/>
              <a:gd name="T38" fmla="*/ 108 w 144"/>
              <a:gd name="T39" fmla="*/ 78 h 144"/>
              <a:gd name="T40" fmla="*/ 96 w 144"/>
              <a:gd name="T41" fmla="*/ 78 h 144"/>
              <a:gd name="T42" fmla="*/ 96 w 144"/>
              <a:gd name="T43" fmla="*/ 60 h 144"/>
              <a:gd name="T44" fmla="*/ 54 w 144"/>
              <a:gd name="T45" fmla="*/ 78 h 144"/>
              <a:gd name="T46" fmla="*/ 66 w 144"/>
              <a:gd name="T47" fmla="*/ 78 h 144"/>
              <a:gd name="T48" fmla="*/ 66 w 144"/>
              <a:gd name="T49" fmla="*/ 24 h 144"/>
              <a:gd name="T50" fmla="*/ 78 w 144"/>
              <a:gd name="T51" fmla="*/ 24 h 144"/>
              <a:gd name="T52" fmla="*/ 78 w 144"/>
              <a:gd name="T53" fmla="*/ 78 h 144"/>
              <a:gd name="T54" fmla="*/ 90 w 144"/>
              <a:gd name="T55" fmla="*/ 78 h 144"/>
              <a:gd name="T56" fmla="*/ 90 w 144"/>
              <a:gd name="T57" fmla="*/ 96 h 144"/>
              <a:gd name="T58" fmla="*/ 78 w 144"/>
              <a:gd name="T59" fmla="*/ 96 h 144"/>
              <a:gd name="T60" fmla="*/ 78 w 144"/>
              <a:gd name="T61" fmla="*/ 120 h 144"/>
              <a:gd name="T62" fmla="*/ 66 w 144"/>
              <a:gd name="T63" fmla="*/ 120 h 144"/>
              <a:gd name="T64" fmla="*/ 66 w 144"/>
              <a:gd name="T65" fmla="*/ 96 h 144"/>
              <a:gd name="T66" fmla="*/ 54 w 144"/>
              <a:gd name="T67" fmla="*/ 96 h 144"/>
              <a:gd name="T68" fmla="*/ 54 w 144"/>
              <a:gd name="T69" fmla="*/ 78 h 144"/>
              <a:gd name="T70" fmla="*/ 12 w 144"/>
              <a:gd name="T71" fmla="*/ 48 h 144"/>
              <a:gd name="T72" fmla="*/ 24 w 144"/>
              <a:gd name="T73" fmla="*/ 48 h 144"/>
              <a:gd name="T74" fmla="*/ 24 w 144"/>
              <a:gd name="T75" fmla="*/ 24 h 144"/>
              <a:gd name="T76" fmla="*/ 36 w 144"/>
              <a:gd name="T77" fmla="*/ 24 h 144"/>
              <a:gd name="T78" fmla="*/ 36 w 144"/>
              <a:gd name="T79" fmla="*/ 48 h 144"/>
              <a:gd name="T80" fmla="*/ 48 w 144"/>
              <a:gd name="T81" fmla="*/ 48 h 144"/>
              <a:gd name="T82" fmla="*/ 48 w 144"/>
              <a:gd name="T83" fmla="*/ 66 h 144"/>
              <a:gd name="T84" fmla="*/ 36 w 144"/>
              <a:gd name="T85" fmla="*/ 66 h 144"/>
              <a:gd name="T86" fmla="*/ 36 w 144"/>
              <a:gd name="T87" fmla="*/ 120 h 144"/>
              <a:gd name="T88" fmla="*/ 24 w 144"/>
              <a:gd name="T89" fmla="*/ 120 h 144"/>
              <a:gd name="T90" fmla="*/ 24 w 144"/>
              <a:gd name="T91" fmla="*/ 66 h 144"/>
              <a:gd name="T92" fmla="*/ 12 w 144"/>
              <a:gd name="T93" fmla="*/ 66 h 144"/>
              <a:gd name="T94" fmla="*/ 12 w 144"/>
              <a:gd name="T9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12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moveTo>
                  <a:pt x="96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96" y="78"/>
                  <a:pt x="96" y="78"/>
                  <a:pt x="96" y="78"/>
                </a:cubicBezTo>
                <a:cubicBezTo>
                  <a:pt x="96" y="60"/>
                  <a:pt x="96" y="60"/>
                  <a:pt x="96" y="60"/>
                </a:cubicBezTo>
                <a:moveTo>
                  <a:pt x="54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78"/>
                  <a:pt x="78" y="78"/>
                  <a:pt x="78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96"/>
                  <a:pt x="66" y="96"/>
                  <a:pt x="66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78"/>
                  <a:pt x="54" y="78"/>
                  <a:pt x="54" y="78"/>
                </a:cubicBezTo>
                <a:moveTo>
                  <a:pt x="1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24"/>
                  <a:pt x="24" y="24"/>
                  <a:pt x="2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48"/>
                  <a:pt x="36" y="48"/>
                  <a:pt x="36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66"/>
                  <a:pt x="24" y="66"/>
                  <a:pt x="24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48"/>
                  <a:pt x="12" y="48"/>
                  <a:pt x="12" y="4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3" name="Rectangle 147"/>
          <p:cNvSpPr>
            <a:spLocks noChangeArrowheads="1"/>
          </p:cNvSpPr>
          <p:nvPr/>
        </p:nvSpPr>
        <p:spPr bwMode="auto">
          <a:xfrm>
            <a:off x="2404566" y="4558828"/>
            <a:ext cx="82550" cy="2540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4" name="Rectangle 148"/>
          <p:cNvSpPr>
            <a:spLocks noChangeArrowheads="1"/>
          </p:cNvSpPr>
          <p:nvPr/>
        </p:nvSpPr>
        <p:spPr bwMode="auto">
          <a:xfrm>
            <a:off x="2404566" y="4558828"/>
            <a:ext cx="82550" cy="2540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5" name="Freeform 149"/>
          <p:cNvSpPr>
            <a:spLocks/>
          </p:cNvSpPr>
          <p:nvPr/>
        </p:nvSpPr>
        <p:spPr bwMode="auto">
          <a:xfrm>
            <a:off x="2404566" y="4558828"/>
            <a:ext cx="82550" cy="25400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6" name="Freeform 150"/>
          <p:cNvSpPr>
            <a:spLocks/>
          </p:cNvSpPr>
          <p:nvPr/>
        </p:nvSpPr>
        <p:spPr bwMode="auto">
          <a:xfrm>
            <a:off x="2404566" y="4558828"/>
            <a:ext cx="82550" cy="25400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7" name="Rectangle 151"/>
          <p:cNvSpPr>
            <a:spLocks noChangeArrowheads="1"/>
          </p:cNvSpPr>
          <p:nvPr/>
        </p:nvSpPr>
        <p:spPr bwMode="auto">
          <a:xfrm>
            <a:off x="2310904" y="4598516"/>
            <a:ext cx="80962" cy="2698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8" name="Rectangle 152"/>
          <p:cNvSpPr>
            <a:spLocks noChangeArrowheads="1"/>
          </p:cNvSpPr>
          <p:nvPr/>
        </p:nvSpPr>
        <p:spPr bwMode="auto">
          <a:xfrm>
            <a:off x="2310904" y="4598516"/>
            <a:ext cx="80962" cy="2698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9" name="Freeform 153"/>
          <p:cNvSpPr>
            <a:spLocks/>
          </p:cNvSpPr>
          <p:nvPr/>
        </p:nvSpPr>
        <p:spPr bwMode="auto">
          <a:xfrm>
            <a:off x="2310904" y="4598516"/>
            <a:ext cx="80962" cy="26987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0" name="Freeform 154"/>
          <p:cNvSpPr>
            <a:spLocks/>
          </p:cNvSpPr>
          <p:nvPr/>
        </p:nvSpPr>
        <p:spPr bwMode="auto">
          <a:xfrm>
            <a:off x="2310904" y="4598516"/>
            <a:ext cx="80962" cy="26987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1" name="Rectangle 155"/>
          <p:cNvSpPr>
            <a:spLocks noChangeArrowheads="1"/>
          </p:cNvSpPr>
          <p:nvPr/>
        </p:nvSpPr>
        <p:spPr bwMode="auto">
          <a:xfrm>
            <a:off x="2215654" y="4530253"/>
            <a:ext cx="80962" cy="285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2" name="Rectangle 156"/>
          <p:cNvSpPr>
            <a:spLocks noChangeArrowheads="1"/>
          </p:cNvSpPr>
          <p:nvPr/>
        </p:nvSpPr>
        <p:spPr bwMode="auto">
          <a:xfrm>
            <a:off x="2215654" y="4530253"/>
            <a:ext cx="80962" cy="285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3" name="Freeform 157"/>
          <p:cNvSpPr>
            <a:spLocks/>
          </p:cNvSpPr>
          <p:nvPr/>
        </p:nvSpPr>
        <p:spPr bwMode="auto">
          <a:xfrm>
            <a:off x="2215654" y="4530253"/>
            <a:ext cx="80962" cy="28575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4" name="Freeform 158"/>
          <p:cNvSpPr>
            <a:spLocks/>
          </p:cNvSpPr>
          <p:nvPr/>
        </p:nvSpPr>
        <p:spPr bwMode="auto">
          <a:xfrm>
            <a:off x="2215654" y="4530253"/>
            <a:ext cx="80962" cy="28575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5" name="Freeform 159"/>
          <p:cNvSpPr>
            <a:spLocks/>
          </p:cNvSpPr>
          <p:nvPr/>
        </p:nvSpPr>
        <p:spPr bwMode="auto">
          <a:xfrm>
            <a:off x="4730254" y="4431828"/>
            <a:ext cx="107950" cy="287338"/>
          </a:xfrm>
          <a:custGeom>
            <a:avLst/>
            <a:gdLst>
              <a:gd name="T0" fmla="*/ 42 w 42"/>
              <a:gd name="T1" fmla="*/ 96 h 112"/>
              <a:gd name="T2" fmla="*/ 0 w 42"/>
              <a:gd name="T3" fmla="*/ 112 h 112"/>
              <a:gd name="T4" fmla="*/ 0 w 42"/>
              <a:gd name="T5" fmla="*/ 16 h 112"/>
              <a:gd name="T6" fmla="*/ 42 w 42"/>
              <a:gd name="T7" fmla="*/ 0 h 112"/>
              <a:gd name="T8" fmla="*/ 42 w 42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12">
                <a:moveTo>
                  <a:pt x="42" y="96"/>
                </a:moveTo>
                <a:lnTo>
                  <a:pt x="0" y="112"/>
                </a:lnTo>
                <a:lnTo>
                  <a:pt x="0" y="16"/>
                </a:lnTo>
                <a:lnTo>
                  <a:pt x="42" y="0"/>
                </a:lnTo>
                <a:lnTo>
                  <a:pt x="42" y="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6" name="Freeform 160"/>
          <p:cNvSpPr>
            <a:spLocks/>
          </p:cNvSpPr>
          <p:nvPr/>
        </p:nvSpPr>
        <p:spPr bwMode="auto">
          <a:xfrm>
            <a:off x="4974729" y="4431828"/>
            <a:ext cx="109537" cy="287338"/>
          </a:xfrm>
          <a:custGeom>
            <a:avLst/>
            <a:gdLst>
              <a:gd name="T0" fmla="*/ 43 w 43"/>
              <a:gd name="T1" fmla="*/ 96 h 112"/>
              <a:gd name="T2" fmla="*/ 0 w 43"/>
              <a:gd name="T3" fmla="*/ 112 h 112"/>
              <a:gd name="T4" fmla="*/ 0 w 43"/>
              <a:gd name="T5" fmla="*/ 16 h 112"/>
              <a:gd name="T6" fmla="*/ 43 w 43"/>
              <a:gd name="T7" fmla="*/ 0 h 112"/>
              <a:gd name="T8" fmla="*/ 43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43" y="96"/>
                </a:moveTo>
                <a:lnTo>
                  <a:pt x="0" y="112"/>
                </a:lnTo>
                <a:lnTo>
                  <a:pt x="0" y="16"/>
                </a:lnTo>
                <a:lnTo>
                  <a:pt x="43" y="0"/>
                </a:lnTo>
                <a:lnTo>
                  <a:pt x="43" y="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7" name="Freeform 161"/>
          <p:cNvSpPr>
            <a:spLocks/>
          </p:cNvSpPr>
          <p:nvPr/>
        </p:nvSpPr>
        <p:spPr bwMode="auto">
          <a:xfrm>
            <a:off x="4850904" y="4431828"/>
            <a:ext cx="111125" cy="287338"/>
          </a:xfrm>
          <a:custGeom>
            <a:avLst/>
            <a:gdLst>
              <a:gd name="T0" fmla="*/ 0 w 43"/>
              <a:gd name="T1" fmla="*/ 96 h 112"/>
              <a:gd name="T2" fmla="*/ 43 w 43"/>
              <a:gd name="T3" fmla="*/ 112 h 112"/>
              <a:gd name="T4" fmla="*/ 43 w 43"/>
              <a:gd name="T5" fmla="*/ 16 h 112"/>
              <a:gd name="T6" fmla="*/ 0 w 43"/>
              <a:gd name="T7" fmla="*/ 0 h 112"/>
              <a:gd name="T8" fmla="*/ 0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0" y="96"/>
                </a:moveTo>
                <a:lnTo>
                  <a:pt x="43" y="112"/>
                </a:lnTo>
                <a:lnTo>
                  <a:pt x="43" y="16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8" name="Freeform 162"/>
          <p:cNvSpPr>
            <a:spLocks/>
          </p:cNvSpPr>
          <p:nvPr/>
        </p:nvSpPr>
        <p:spPr bwMode="auto">
          <a:xfrm>
            <a:off x="5327154" y="4506441"/>
            <a:ext cx="407987" cy="165100"/>
          </a:xfrm>
          <a:custGeom>
            <a:avLst/>
            <a:gdLst>
              <a:gd name="T0" fmla="*/ 168 w 180"/>
              <a:gd name="T1" fmla="*/ 10 h 72"/>
              <a:gd name="T2" fmla="*/ 143 w 180"/>
              <a:gd name="T3" fmla="*/ 25 h 72"/>
              <a:gd name="T4" fmla="*/ 113 w 180"/>
              <a:gd name="T5" fmla="*/ 0 h 72"/>
              <a:gd name="T6" fmla="*/ 76 w 180"/>
              <a:gd name="T7" fmla="*/ 23 h 72"/>
              <a:gd name="T8" fmla="*/ 61 w 180"/>
              <a:gd name="T9" fmla="*/ 23 h 72"/>
              <a:gd name="T10" fmla="*/ 38 w 180"/>
              <a:gd name="T11" fmla="*/ 23 h 72"/>
              <a:gd name="T12" fmla="*/ 20 w 180"/>
              <a:gd name="T13" fmla="*/ 8 h 72"/>
              <a:gd name="T14" fmla="*/ 23 w 180"/>
              <a:gd name="T15" fmla="*/ 34 h 72"/>
              <a:gd name="T16" fmla="*/ 23 w 180"/>
              <a:gd name="T17" fmla="*/ 35 h 72"/>
              <a:gd name="T18" fmla="*/ 20 w 180"/>
              <a:gd name="T19" fmla="*/ 61 h 72"/>
              <a:gd name="T20" fmla="*/ 38 w 180"/>
              <a:gd name="T21" fmla="*/ 46 h 72"/>
              <a:gd name="T22" fmla="*/ 61 w 180"/>
              <a:gd name="T23" fmla="*/ 46 h 72"/>
              <a:gd name="T24" fmla="*/ 76 w 180"/>
              <a:gd name="T25" fmla="*/ 46 h 72"/>
              <a:gd name="T26" fmla="*/ 135 w 180"/>
              <a:gd name="T27" fmla="*/ 72 h 72"/>
              <a:gd name="T28" fmla="*/ 180 w 180"/>
              <a:gd name="T29" fmla="*/ 38 h 72"/>
              <a:gd name="T30" fmla="*/ 168 w 180"/>
              <a:gd name="T31" fmla="*/ 1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72">
                <a:moveTo>
                  <a:pt x="168" y="10"/>
                </a:moveTo>
                <a:cubicBezTo>
                  <a:pt x="163" y="19"/>
                  <a:pt x="154" y="25"/>
                  <a:pt x="143" y="25"/>
                </a:cubicBezTo>
                <a:cubicBezTo>
                  <a:pt x="128" y="25"/>
                  <a:pt x="116" y="14"/>
                  <a:pt x="113" y="0"/>
                </a:cubicBezTo>
                <a:cubicBezTo>
                  <a:pt x="88" y="7"/>
                  <a:pt x="76" y="23"/>
                  <a:pt x="76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41" y="0"/>
                  <a:pt x="20" y="8"/>
                </a:cubicBezTo>
                <a:cubicBezTo>
                  <a:pt x="0" y="17"/>
                  <a:pt x="23" y="34"/>
                  <a:pt x="23" y="34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0" y="52"/>
                  <a:pt x="20" y="61"/>
                </a:cubicBezTo>
                <a:cubicBezTo>
                  <a:pt x="41" y="70"/>
                  <a:pt x="38" y="46"/>
                  <a:pt x="38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95" y="72"/>
                  <a:pt x="135" y="72"/>
                </a:cubicBezTo>
                <a:cubicBezTo>
                  <a:pt x="175" y="72"/>
                  <a:pt x="180" y="47"/>
                  <a:pt x="180" y="38"/>
                </a:cubicBezTo>
                <a:cubicBezTo>
                  <a:pt x="180" y="34"/>
                  <a:pt x="178" y="21"/>
                  <a:pt x="168" y="1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9" name="Freeform 163"/>
          <p:cNvSpPr>
            <a:spLocks/>
          </p:cNvSpPr>
          <p:nvPr/>
        </p:nvSpPr>
        <p:spPr bwMode="auto">
          <a:xfrm>
            <a:off x="5406529" y="5152553"/>
            <a:ext cx="290512" cy="215900"/>
          </a:xfrm>
          <a:custGeom>
            <a:avLst/>
            <a:gdLst>
              <a:gd name="T0" fmla="*/ 123 w 128"/>
              <a:gd name="T1" fmla="*/ 58 h 94"/>
              <a:gd name="T2" fmla="*/ 99 w 128"/>
              <a:gd name="T3" fmla="*/ 39 h 94"/>
              <a:gd name="T4" fmla="*/ 64 w 128"/>
              <a:gd name="T5" fmla="*/ 0 h 94"/>
              <a:gd name="T6" fmla="*/ 29 w 128"/>
              <a:gd name="T7" fmla="*/ 39 h 94"/>
              <a:gd name="T8" fmla="*/ 5 w 128"/>
              <a:gd name="T9" fmla="*/ 58 h 94"/>
              <a:gd name="T10" fmla="*/ 14 w 128"/>
              <a:gd name="T11" fmla="*/ 85 h 94"/>
              <a:gd name="T12" fmla="*/ 59 w 128"/>
              <a:gd name="T13" fmla="*/ 84 h 94"/>
              <a:gd name="T14" fmla="*/ 64 w 128"/>
              <a:gd name="T15" fmla="*/ 83 h 94"/>
              <a:gd name="T16" fmla="*/ 69 w 128"/>
              <a:gd name="T17" fmla="*/ 84 h 94"/>
              <a:gd name="T18" fmla="*/ 114 w 128"/>
              <a:gd name="T19" fmla="*/ 85 h 94"/>
              <a:gd name="T20" fmla="*/ 123 w 128"/>
              <a:gd name="T21" fmla="*/ 5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94">
                <a:moveTo>
                  <a:pt x="123" y="58"/>
                </a:moveTo>
                <a:cubicBezTo>
                  <a:pt x="119" y="48"/>
                  <a:pt x="105" y="45"/>
                  <a:pt x="99" y="39"/>
                </a:cubicBezTo>
                <a:cubicBezTo>
                  <a:pt x="85" y="25"/>
                  <a:pt x="88" y="2"/>
                  <a:pt x="64" y="0"/>
                </a:cubicBezTo>
                <a:cubicBezTo>
                  <a:pt x="40" y="2"/>
                  <a:pt x="43" y="25"/>
                  <a:pt x="29" y="39"/>
                </a:cubicBezTo>
                <a:cubicBezTo>
                  <a:pt x="23" y="45"/>
                  <a:pt x="9" y="48"/>
                  <a:pt x="5" y="58"/>
                </a:cubicBezTo>
                <a:cubicBezTo>
                  <a:pt x="0" y="69"/>
                  <a:pt x="8" y="80"/>
                  <a:pt x="14" y="85"/>
                </a:cubicBezTo>
                <a:cubicBezTo>
                  <a:pt x="26" y="94"/>
                  <a:pt x="45" y="85"/>
                  <a:pt x="59" y="84"/>
                </a:cubicBezTo>
                <a:cubicBezTo>
                  <a:pt x="60" y="83"/>
                  <a:pt x="62" y="83"/>
                  <a:pt x="64" y="83"/>
                </a:cubicBezTo>
                <a:cubicBezTo>
                  <a:pt x="66" y="83"/>
                  <a:pt x="68" y="83"/>
                  <a:pt x="69" y="84"/>
                </a:cubicBezTo>
                <a:cubicBezTo>
                  <a:pt x="83" y="85"/>
                  <a:pt x="102" y="94"/>
                  <a:pt x="114" y="85"/>
                </a:cubicBezTo>
                <a:cubicBezTo>
                  <a:pt x="120" y="80"/>
                  <a:pt x="128" y="69"/>
                  <a:pt x="123" y="5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0" name="Freeform 164"/>
          <p:cNvSpPr>
            <a:spLocks/>
          </p:cNvSpPr>
          <p:nvPr/>
        </p:nvSpPr>
        <p:spPr bwMode="auto">
          <a:xfrm>
            <a:off x="5633541" y="5101753"/>
            <a:ext cx="87313" cy="107950"/>
          </a:xfrm>
          <a:custGeom>
            <a:avLst/>
            <a:gdLst>
              <a:gd name="T0" fmla="*/ 35 w 38"/>
              <a:gd name="T1" fmla="*/ 28 h 47"/>
              <a:gd name="T2" fmla="*/ 13 w 38"/>
              <a:gd name="T3" fmla="*/ 45 h 47"/>
              <a:gd name="T4" fmla="*/ 3 w 38"/>
              <a:gd name="T5" fmla="*/ 19 h 47"/>
              <a:gd name="T6" fmla="*/ 25 w 38"/>
              <a:gd name="T7" fmla="*/ 2 h 47"/>
              <a:gd name="T8" fmla="*/ 35 w 38"/>
              <a:gd name="T9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28"/>
                </a:moveTo>
                <a:cubicBezTo>
                  <a:pt x="32" y="40"/>
                  <a:pt x="22" y="47"/>
                  <a:pt x="13" y="45"/>
                </a:cubicBezTo>
                <a:cubicBezTo>
                  <a:pt x="4" y="43"/>
                  <a:pt x="0" y="31"/>
                  <a:pt x="3" y="19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1" name="Freeform 165"/>
          <p:cNvSpPr>
            <a:spLocks/>
          </p:cNvSpPr>
          <p:nvPr/>
        </p:nvSpPr>
        <p:spPr bwMode="auto">
          <a:xfrm>
            <a:off x="5384304" y="5101753"/>
            <a:ext cx="84137" cy="107950"/>
          </a:xfrm>
          <a:custGeom>
            <a:avLst/>
            <a:gdLst>
              <a:gd name="T0" fmla="*/ 35 w 38"/>
              <a:gd name="T1" fmla="*/ 19 h 47"/>
              <a:gd name="T2" fmla="*/ 25 w 38"/>
              <a:gd name="T3" fmla="*/ 45 h 47"/>
              <a:gd name="T4" fmla="*/ 3 w 38"/>
              <a:gd name="T5" fmla="*/ 28 h 47"/>
              <a:gd name="T6" fmla="*/ 13 w 38"/>
              <a:gd name="T7" fmla="*/ 2 h 47"/>
              <a:gd name="T8" fmla="*/ 35 w 38"/>
              <a:gd name="T9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19"/>
                </a:moveTo>
                <a:cubicBezTo>
                  <a:pt x="38" y="31"/>
                  <a:pt x="34" y="43"/>
                  <a:pt x="25" y="45"/>
                </a:cubicBezTo>
                <a:cubicBezTo>
                  <a:pt x="16" y="47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1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2" name="Freeform 166"/>
          <p:cNvSpPr>
            <a:spLocks/>
          </p:cNvSpPr>
          <p:nvPr/>
        </p:nvSpPr>
        <p:spPr bwMode="auto">
          <a:xfrm>
            <a:off x="5458916" y="5023966"/>
            <a:ext cx="87313" cy="107950"/>
          </a:xfrm>
          <a:custGeom>
            <a:avLst/>
            <a:gdLst>
              <a:gd name="T0" fmla="*/ 35 w 38"/>
              <a:gd name="T1" fmla="*/ 20 h 48"/>
              <a:gd name="T2" fmla="*/ 25 w 38"/>
              <a:gd name="T3" fmla="*/ 45 h 48"/>
              <a:gd name="T4" fmla="*/ 3 w 38"/>
              <a:gd name="T5" fmla="*/ 28 h 48"/>
              <a:gd name="T6" fmla="*/ 13 w 38"/>
              <a:gd name="T7" fmla="*/ 2 h 48"/>
              <a:gd name="T8" fmla="*/ 35 w 38"/>
              <a:gd name="T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0"/>
                </a:moveTo>
                <a:cubicBezTo>
                  <a:pt x="38" y="31"/>
                  <a:pt x="33" y="43"/>
                  <a:pt x="25" y="45"/>
                </a:cubicBezTo>
                <a:cubicBezTo>
                  <a:pt x="16" y="48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2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3" name="Freeform 167"/>
          <p:cNvSpPr>
            <a:spLocks/>
          </p:cNvSpPr>
          <p:nvPr/>
        </p:nvSpPr>
        <p:spPr bwMode="auto">
          <a:xfrm>
            <a:off x="5558929" y="5023966"/>
            <a:ext cx="87312" cy="107950"/>
          </a:xfrm>
          <a:custGeom>
            <a:avLst/>
            <a:gdLst>
              <a:gd name="T0" fmla="*/ 35 w 38"/>
              <a:gd name="T1" fmla="*/ 28 h 48"/>
              <a:gd name="T2" fmla="*/ 13 w 38"/>
              <a:gd name="T3" fmla="*/ 45 h 48"/>
              <a:gd name="T4" fmla="*/ 3 w 38"/>
              <a:gd name="T5" fmla="*/ 20 h 48"/>
              <a:gd name="T6" fmla="*/ 25 w 38"/>
              <a:gd name="T7" fmla="*/ 2 h 48"/>
              <a:gd name="T8" fmla="*/ 35 w 38"/>
              <a:gd name="T9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8"/>
                </a:moveTo>
                <a:cubicBezTo>
                  <a:pt x="32" y="40"/>
                  <a:pt x="22" y="48"/>
                  <a:pt x="13" y="45"/>
                </a:cubicBezTo>
                <a:cubicBezTo>
                  <a:pt x="5" y="43"/>
                  <a:pt x="0" y="31"/>
                  <a:pt x="3" y="20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4" name="Freeform 168"/>
          <p:cNvSpPr>
            <a:spLocks/>
          </p:cNvSpPr>
          <p:nvPr/>
        </p:nvSpPr>
        <p:spPr bwMode="auto">
          <a:xfrm>
            <a:off x="6038354" y="5136678"/>
            <a:ext cx="355600" cy="136525"/>
          </a:xfrm>
          <a:custGeom>
            <a:avLst/>
            <a:gdLst>
              <a:gd name="T0" fmla="*/ 156 w 156"/>
              <a:gd name="T1" fmla="*/ 24 h 60"/>
              <a:gd name="T2" fmla="*/ 144 w 156"/>
              <a:gd name="T3" fmla="*/ 24 h 60"/>
              <a:gd name="T4" fmla="*/ 144 w 156"/>
              <a:gd name="T5" fmla="*/ 12 h 60"/>
              <a:gd name="T6" fmla="*/ 138 w 156"/>
              <a:gd name="T7" fmla="*/ 6 h 60"/>
              <a:gd name="T8" fmla="*/ 126 w 156"/>
              <a:gd name="T9" fmla="*/ 6 h 60"/>
              <a:gd name="T10" fmla="*/ 120 w 156"/>
              <a:gd name="T11" fmla="*/ 12 h 60"/>
              <a:gd name="T12" fmla="*/ 120 w 156"/>
              <a:gd name="T13" fmla="*/ 6 h 60"/>
              <a:gd name="T14" fmla="*/ 114 w 156"/>
              <a:gd name="T15" fmla="*/ 0 h 60"/>
              <a:gd name="T16" fmla="*/ 102 w 156"/>
              <a:gd name="T17" fmla="*/ 0 h 60"/>
              <a:gd name="T18" fmla="*/ 96 w 156"/>
              <a:gd name="T19" fmla="*/ 6 h 60"/>
              <a:gd name="T20" fmla="*/ 96 w 156"/>
              <a:gd name="T21" fmla="*/ 24 h 60"/>
              <a:gd name="T22" fmla="*/ 60 w 156"/>
              <a:gd name="T23" fmla="*/ 24 h 60"/>
              <a:gd name="T24" fmla="*/ 60 w 156"/>
              <a:gd name="T25" fmla="*/ 6 h 60"/>
              <a:gd name="T26" fmla="*/ 54 w 156"/>
              <a:gd name="T27" fmla="*/ 0 h 60"/>
              <a:gd name="T28" fmla="*/ 42 w 156"/>
              <a:gd name="T29" fmla="*/ 0 h 60"/>
              <a:gd name="T30" fmla="*/ 36 w 156"/>
              <a:gd name="T31" fmla="*/ 6 h 60"/>
              <a:gd name="T32" fmla="*/ 36 w 156"/>
              <a:gd name="T33" fmla="*/ 12 h 60"/>
              <a:gd name="T34" fmla="*/ 30 w 156"/>
              <a:gd name="T35" fmla="*/ 6 h 60"/>
              <a:gd name="T36" fmla="*/ 18 w 156"/>
              <a:gd name="T37" fmla="*/ 6 h 60"/>
              <a:gd name="T38" fmla="*/ 12 w 156"/>
              <a:gd name="T39" fmla="*/ 12 h 60"/>
              <a:gd name="T40" fmla="*/ 12 w 156"/>
              <a:gd name="T41" fmla="*/ 24 h 60"/>
              <a:gd name="T42" fmla="*/ 0 w 156"/>
              <a:gd name="T43" fmla="*/ 24 h 60"/>
              <a:gd name="T44" fmla="*/ 0 w 156"/>
              <a:gd name="T45" fmla="*/ 36 h 60"/>
              <a:gd name="T46" fmla="*/ 12 w 156"/>
              <a:gd name="T47" fmla="*/ 36 h 60"/>
              <a:gd name="T48" fmla="*/ 12 w 156"/>
              <a:gd name="T49" fmla="*/ 48 h 60"/>
              <a:gd name="T50" fmla="*/ 18 w 156"/>
              <a:gd name="T51" fmla="*/ 54 h 60"/>
              <a:gd name="T52" fmla="*/ 30 w 156"/>
              <a:gd name="T53" fmla="*/ 54 h 60"/>
              <a:gd name="T54" fmla="*/ 36 w 156"/>
              <a:gd name="T55" fmla="*/ 48 h 60"/>
              <a:gd name="T56" fmla="*/ 36 w 156"/>
              <a:gd name="T57" fmla="*/ 54 h 60"/>
              <a:gd name="T58" fmla="*/ 42 w 156"/>
              <a:gd name="T59" fmla="*/ 60 h 60"/>
              <a:gd name="T60" fmla="*/ 54 w 156"/>
              <a:gd name="T61" fmla="*/ 60 h 60"/>
              <a:gd name="T62" fmla="*/ 60 w 156"/>
              <a:gd name="T63" fmla="*/ 54 h 60"/>
              <a:gd name="T64" fmla="*/ 60 w 156"/>
              <a:gd name="T65" fmla="*/ 36 h 60"/>
              <a:gd name="T66" fmla="*/ 96 w 156"/>
              <a:gd name="T67" fmla="*/ 36 h 60"/>
              <a:gd name="T68" fmla="*/ 96 w 156"/>
              <a:gd name="T69" fmla="*/ 54 h 60"/>
              <a:gd name="T70" fmla="*/ 102 w 156"/>
              <a:gd name="T71" fmla="*/ 60 h 60"/>
              <a:gd name="T72" fmla="*/ 114 w 156"/>
              <a:gd name="T73" fmla="*/ 60 h 60"/>
              <a:gd name="T74" fmla="*/ 120 w 156"/>
              <a:gd name="T75" fmla="*/ 54 h 60"/>
              <a:gd name="T76" fmla="*/ 120 w 156"/>
              <a:gd name="T77" fmla="*/ 48 h 60"/>
              <a:gd name="T78" fmla="*/ 126 w 156"/>
              <a:gd name="T79" fmla="*/ 54 h 60"/>
              <a:gd name="T80" fmla="*/ 138 w 156"/>
              <a:gd name="T81" fmla="*/ 54 h 60"/>
              <a:gd name="T82" fmla="*/ 144 w 156"/>
              <a:gd name="T83" fmla="*/ 48 h 60"/>
              <a:gd name="T84" fmla="*/ 144 w 156"/>
              <a:gd name="T85" fmla="*/ 36 h 60"/>
              <a:gd name="T86" fmla="*/ 156 w 156"/>
              <a:gd name="T87" fmla="*/ 36 h 60"/>
              <a:gd name="T88" fmla="*/ 156 w 156"/>
              <a:gd name="T89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" h="60">
                <a:moveTo>
                  <a:pt x="156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9"/>
                  <a:pt x="141" y="6"/>
                  <a:pt x="138" y="6"/>
                </a:cubicBezTo>
                <a:cubicBezTo>
                  <a:pt x="126" y="6"/>
                  <a:pt x="126" y="6"/>
                  <a:pt x="126" y="6"/>
                </a:cubicBezTo>
                <a:cubicBezTo>
                  <a:pt x="123" y="6"/>
                  <a:pt x="120" y="9"/>
                  <a:pt x="120" y="1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24"/>
                  <a:pt x="96" y="24"/>
                  <a:pt x="9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"/>
                  <a:pt x="57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6"/>
                  <a:pt x="3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5" y="6"/>
                  <a:pt x="12" y="9"/>
                  <a:pt x="12" y="12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1"/>
                  <a:pt x="15" y="54"/>
                  <a:pt x="18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6" y="51"/>
                  <a:pt x="36" y="48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7"/>
                  <a:pt x="39" y="60"/>
                  <a:pt x="42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60" y="57"/>
                  <a:pt x="60" y="54"/>
                </a:cubicBezTo>
                <a:cubicBezTo>
                  <a:pt x="60" y="36"/>
                  <a:pt x="60" y="36"/>
                  <a:pt x="6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7"/>
                  <a:pt x="99" y="60"/>
                  <a:pt x="102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7" y="60"/>
                  <a:pt x="120" y="57"/>
                  <a:pt x="120" y="5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51"/>
                  <a:pt x="123" y="54"/>
                  <a:pt x="126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41" y="54"/>
                  <a:pt x="144" y="51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56" y="36"/>
                  <a:pt x="156" y="36"/>
                  <a:pt x="156" y="36"/>
                </a:cubicBezTo>
                <a:lnTo>
                  <a:pt x="156" y="2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5" name="Freeform 169"/>
          <p:cNvSpPr>
            <a:spLocks noEditPoints="1"/>
          </p:cNvSpPr>
          <p:nvPr/>
        </p:nvSpPr>
        <p:spPr bwMode="auto">
          <a:xfrm>
            <a:off x="6835279" y="5143028"/>
            <a:ext cx="107950" cy="107950"/>
          </a:xfrm>
          <a:custGeom>
            <a:avLst/>
            <a:gdLst>
              <a:gd name="T0" fmla="*/ 24 w 48"/>
              <a:gd name="T1" fmla="*/ 12 h 48"/>
              <a:gd name="T2" fmla="*/ 36 w 48"/>
              <a:gd name="T3" fmla="*/ 24 h 48"/>
              <a:gd name="T4" fmla="*/ 24 w 48"/>
              <a:gd name="T5" fmla="*/ 36 h 48"/>
              <a:gd name="T6" fmla="*/ 12 w 48"/>
              <a:gd name="T7" fmla="*/ 24 h 48"/>
              <a:gd name="T8" fmla="*/ 24 w 48"/>
              <a:gd name="T9" fmla="*/ 12 h 48"/>
              <a:gd name="T10" fmla="*/ 24 w 48"/>
              <a:gd name="T11" fmla="*/ 0 h 48"/>
              <a:gd name="T12" fmla="*/ 0 w 48"/>
              <a:gd name="T13" fmla="*/ 24 h 48"/>
              <a:gd name="T14" fmla="*/ 24 w 48"/>
              <a:gd name="T15" fmla="*/ 48 h 48"/>
              <a:gd name="T16" fmla="*/ 48 w 48"/>
              <a:gd name="T17" fmla="*/ 24 h 48"/>
              <a:gd name="T18" fmla="*/ 24 w 4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12"/>
                </a:moveTo>
                <a:cubicBezTo>
                  <a:pt x="31" y="12"/>
                  <a:pt x="36" y="17"/>
                  <a:pt x="36" y="24"/>
                </a:cubicBezTo>
                <a:cubicBezTo>
                  <a:pt x="36" y="31"/>
                  <a:pt x="31" y="36"/>
                  <a:pt x="24" y="36"/>
                </a:cubicBezTo>
                <a:cubicBezTo>
                  <a:pt x="17" y="36"/>
                  <a:pt x="12" y="31"/>
                  <a:pt x="12" y="24"/>
                </a:cubicBezTo>
                <a:cubicBezTo>
                  <a:pt x="12" y="17"/>
                  <a:pt x="17" y="12"/>
                  <a:pt x="24" y="12"/>
                </a:cubicBezTo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6" name="Freeform 170"/>
          <p:cNvSpPr>
            <a:spLocks/>
          </p:cNvSpPr>
          <p:nvPr/>
        </p:nvSpPr>
        <p:spPr bwMode="auto">
          <a:xfrm>
            <a:off x="6876554" y="5060478"/>
            <a:ext cx="25400" cy="53975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7" name="Freeform 171"/>
          <p:cNvSpPr>
            <a:spLocks/>
          </p:cNvSpPr>
          <p:nvPr/>
        </p:nvSpPr>
        <p:spPr bwMode="auto">
          <a:xfrm>
            <a:off x="6941641" y="5093816"/>
            <a:ext cx="50800" cy="49212"/>
          </a:xfrm>
          <a:custGeom>
            <a:avLst/>
            <a:gdLst>
              <a:gd name="T0" fmla="*/ 7 w 22"/>
              <a:gd name="T1" fmla="*/ 21 h 21"/>
              <a:gd name="T2" fmla="*/ 2 w 22"/>
              <a:gd name="T3" fmla="*/ 20 h 21"/>
              <a:gd name="T4" fmla="*/ 2 w 22"/>
              <a:gd name="T5" fmla="*/ 11 h 21"/>
              <a:gd name="T6" fmla="*/ 11 w 22"/>
              <a:gd name="T7" fmla="*/ 3 h 21"/>
              <a:gd name="T8" fmla="*/ 19 w 22"/>
              <a:gd name="T9" fmla="*/ 3 h 21"/>
              <a:gd name="T10" fmla="*/ 19 w 22"/>
              <a:gd name="T11" fmla="*/ 11 h 21"/>
              <a:gd name="T12" fmla="*/ 11 w 22"/>
              <a:gd name="T13" fmla="*/ 20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2" y="20"/>
                </a:cubicBezTo>
                <a:cubicBezTo>
                  <a:pt x="0" y="17"/>
                  <a:pt x="0" y="13"/>
                  <a:pt x="2" y="1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0"/>
                  <a:pt x="17" y="0"/>
                  <a:pt x="19" y="3"/>
                </a:cubicBezTo>
                <a:cubicBezTo>
                  <a:pt x="22" y="5"/>
                  <a:pt x="22" y="9"/>
                  <a:pt x="19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8" name="Freeform 172"/>
          <p:cNvSpPr>
            <a:spLocks/>
          </p:cNvSpPr>
          <p:nvPr/>
        </p:nvSpPr>
        <p:spPr bwMode="auto">
          <a:xfrm>
            <a:off x="6971804" y="5184303"/>
            <a:ext cx="53975" cy="26988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9" name="Freeform 173"/>
          <p:cNvSpPr>
            <a:spLocks/>
          </p:cNvSpPr>
          <p:nvPr/>
        </p:nvSpPr>
        <p:spPr bwMode="auto">
          <a:xfrm>
            <a:off x="6941641" y="5250978"/>
            <a:ext cx="50800" cy="46038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19 h 21"/>
              <a:gd name="T4" fmla="*/ 2 w 22"/>
              <a:gd name="T5" fmla="*/ 11 h 21"/>
              <a:gd name="T6" fmla="*/ 2 w 22"/>
              <a:gd name="T7" fmla="*/ 2 h 21"/>
              <a:gd name="T8" fmla="*/ 11 w 22"/>
              <a:gd name="T9" fmla="*/ 2 h 21"/>
              <a:gd name="T10" fmla="*/ 19 w 22"/>
              <a:gd name="T11" fmla="*/ 11 h 21"/>
              <a:gd name="T12" fmla="*/ 19 w 22"/>
              <a:gd name="T13" fmla="*/ 19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1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9"/>
                  <a:pt x="0" y="5"/>
                  <a:pt x="2" y="2"/>
                </a:cubicBezTo>
                <a:cubicBezTo>
                  <a:pt x="5" y="0"/>
                  <a:pt x="9" y="0"/>
                  <a:pt x="11" y="2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13"/>
                  <a:pt x="22" y="17"/>
                  <a:pt x="19" y="19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0" name="Freeform 174"/>
          <p:cNvSpPr>
            <a:spLocks/>
          </p:cNvSpPr>
          <p:nvPr/>
        </p:nvSpPr>
        <p:spPr bwMode="auto">
          <a:xfrm>
            <a:off x="6876554" y="5277966"/>
            <a:ext cx="25400" cy="53975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1" name="Freeform 175"/>
          <p:cNvSpPr>
            <a:spLocks/>
          </p:cNvSpPr>
          <p:nvPr/>
        </p:nvSpPr>
        <p:spPr bwMode="auto">
          <a:xfrm>
            <a:off x="6787654" y="5250978"/>
            <a:ext cx="50800" cy="46038"/>
          </a:xfrm>
          <a:custGeom>
            <a:avLst/>
            <a:gdLst>
              <a:gd name="T0" fmla="*/ 7 w 22"/>
              <a:gd name="T1" fmla="*/ 21 h 21"/>
              <a:gd name="T2" fmla="*/ 3 w 22"/>
              <a:gd name="T3" fmla="*/ 19 h 21"/>
              <a:gd name="T4" fmla="*/ 3 w 22"/>
              <a:gd name="T5" fmla="*/ 11 h 21"/>
              <a:gd name="T6" fmla="*/ 11 w 22"/>
              <a:gd name="T7" fmla="*/ 2 h 21"/>
              <a:gd name="T8" fmla="*/ 20 w 22"/>
              <a:gd name="T9" fmla="*/ 2 h 21"/>
              <a:gd name="T10" fmla="*/ 20 w 22"/>
              <a:gd name="T11" fmla="*/ 11 h 21"/>
              <a:gd name="T12" fmla="*/ 11 w 22"/>
              <a:gd name="T13" fmla="*/ 19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3" y="19"/>
                </a:cubicBezTo>
                <a:cubicBezTo>
                  <a:pt x="0" y="17"/>
                  <a:pt x="0" y="13"/>
                  <a:pt x="3" y="11"/>
                </a:cubicBezTo>
                <a:cubicBezTo>
                  <a:pt x="11" y="2"/>
                  <a:pt x="11" y="2"/>
                  <a:pt x="11" y="2"/>
                </a:cubicBezTo>
                <a:cubicBezTo>
                  <a:pt x="13" y="0"/>
                  <a:pt x="17" y="0"/>
                  <a:pt x="20" y="2"/>
                </a:cubicBezTo>
                <a:cubicBezTo>
                  <a:pt x="22" y="5"/>
                  <a:pt x="22" y="9"/>
                  <a:pt x="20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2" name="Freeform 176"/>
          <p:cNvSpPr>
            <a:spLocks/>
          </p:cNvSpPr>
          <p:nvPr/>
        </p:nvSpPr>
        <p:spPr bwMode="auto">
          <a:xfrm>
            <a:off x="6754316" y="5184303"/>
            <a:ext cx="53975" cy="26988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3" name="Freeform 177"/>
          <p:cNvSpPr>
            <a:spLocks/>
          </p:cNvSpPr>
          <p:nvPr/>
        </p:nvSpPr>
        <p:spPr bwMode="auto">
          <a:xfrm>
            <a:off x="6787654" y="5093816"/>
            <a:ext cx="50800" cy="49212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20 h 21"/>
              <a:gd name="T4" fmla="*/ 3 w 22"/>
              <a:gd name="T5" fmla="*/ 11 h 21"/>
              <a:gd name="T6" fmla="*/ 3 w 22"/>
              <a:gd name="T7" fmla="*/ 3 h 21"/>
              <a:gd name="T8" fmla="*/ 11 w 22"/>
              <a:gd name="T9" fmla="*/ 3 h 21"/>
              <a:gd name="T10" fmla="*/ 20 w 22"/>
              <a:gd name="T11" fmla="*/ 11 h 21"/>
              <a:gd name="T12" fmla="*/ 20 w 22"/>
              <a:gd name="T13" fmla="*/ 20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20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9"/>
                  <a:pt x="0" y="5"/>
                  <a:pt x="3" y="3"/>
                </a:cubicBezTo>
                <a:cubicBezTo>
                  <a:pt x="5" y="0"/>
                  <a:pt x="9" y="0"/>
                  <a:pt x="11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13"/>
                  <a:pt x="22" y="17"/>
                  <a:pt x="20" y="20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4" name="Freeform 178"/>
          <p:cNvSpPr>
            <a:spLocks/>
          </p:cNvSpPr>
          <p:nvPr/>
        </p:nvSpPr>
        <p:spPr bwMode="auto">
          <a:xfrm>
            <a:off x="7960816" y="3226916"/>
            <a:ext cx="244475" cy="273050"/>
          </a:xfrm>
          <a:custGeom>
            <a:avLst/>
            <a:gdLst>
              <a:gd name="T0" fmla="*/ 16 w 95"/>
              <a:gd name="T1" fmla="*/ 34 h 106"/>
              <a:gd name="T2" fmla="*/ 37 w 95"/>
              <a:gd name="T3" fmla="*/ 13 h 106"/>
              <a:gd name="T4" fmla="*/ 48 w 95"/>
              <a:gd name="T5" fmla="*/ 13 h 106"/>
              <a:gd name="T6" fmla="*/ 32 w 95"/>
              <a:gd name="T7" fmla="*/ 42 h 106"/>
              <a:gd name="T8" fmla="*/ 32 w 95"/>
              <a:gd name="T9" fmla="*/ 74 h 106"/>
              <a:gd name="T10" fmla="*/ 0 w 95"/>
              <a:gd name="T11" fmla="*/ 74 h 106"/>
              <a:gd name="T12" fmla="*/ 0 w 95"/>
              <a:gd name="T13" fmla="*/ 85 h 106"/>
              <a:gd name="T14" fmla="*/ 42 w 95"/>
              <a:gd name="T15" fmla="*/ 85 h 106"/>
              <a:gd name="T16" fmla="*/ 42 w 95"/>
              <a:gd name="T17" fmla="*/ 53 h 106"/>
              <a:gd name="T18" fmla="*/ 64 w 95"/>
              <a:gd name="T19" fmla="*/ 71 h 106"/>
              <a:gd name="T20" fmla="*/ 64 w 95"/>
              <a:gd name="T21" fmla="*/ 106 h 106"/>
              <a:gd name="T22" fmla="*/ 74 w 95"/>
              <a:gd name="T23" fmla="*/ 106 h 106"/>
              <a:gd name="T24" fmla="*/ 74 w 95"/>
              <a:gd name="T25" fmla="*/ 63 h 106"/>
              <a:gd name="T26" fmla="*/ 53 w 95"/>
              <a:gd name="T27" fmla="*/ 45 h 106"/>
              <a:gd name="T28" fmla="*/ 58 w 95"/>
              <a:gd name="T29" fmla="*/ 32 h 106"/>
              <a:gd name="T30" fmla="*/ 64 w 95"/>
              <a:gd name="T31" fmla="*/ 37 h 106"/>
              <a:gd name="T32" fmla="*/ 95 w 95"/>
              <a:gd name="T33" fmla="*/ 37 h 106"/>
              <a:gd name="T34" fmla="*/ 95 w 95"/>
              <a:gd name="T35" fmla="*/ 26 h 106"/>
              <a:gd name="T36" fmla="*/ 69 w 95"/>
              <a:gd name="T37" fmla="*/ 26 h 106"/>
              <a:gd name="T38" fmla="*/ 69 w 95"/>
              <a:gd name="T39" fmla="*/ 0 h 106"/>
              <a:gd name="T40" fmla="*/ 32 w 95"/>
              <a:gd name="T41" fmla="*/ 0 h 106"/>
              <a:gd name="T42" fmla="*/ 10 w 95"/>
              <a:gd name="T43" fmla="*/ 29 h 106"/>
              <a:gd name="T44" fmla="*/ 16 w 95"/>
              <a:gd name="T45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5" h="106">
                <a:moveTo>
                  <a:pt x="16" y="34"/>
                </a:moveTo>
                <a:lnTo>
                  <a:pt x="37" y="13"/>
                </a:lnTo>
                <a:lnTo>
                  <a:pt x="48" y="13"/>
                </a:lnTo>
                <a:lnTo>
                  <a:pt x="32" y="42"/>
                </a:lnTo>
                <a:lnTo>
                  <a:pt x="32" y="74"/>
                </a:lnTo>
                <a:lnTo>
                  <a:pt x="0" y="74"/>
                </a:lnTo>
                <a:lnTo>
                  <a:pt x="0" y="85"/>
                </a:lnTo>
                <a:lnTo>
                  <a:pt x="42" y="85"/>
                </a:lnTo>
                <a:lnTo>
                  <a:pt x="42" y="53"/>
                </a:lnTo>
                <a:lnTo>
                  <a:pt x="64" y="71"/>
                </a:lnTo>
                <a:lnTo>
                  <a:pt x="64" y="106"/>
                </a:lnTo>
                <a:lnTo>
                  <a:pt x="74" y="106"/>
                </a:lnTo>
                <a:lnTo>
                  <a:pt x="74" y="63"/>
                </a:lnTo>
                <a:lnTo>
                  <a:pt x="53" y="45"/>
                </a:lnTo>
                <a:lnTo>
                  <a:pt x="58" y="32"/>
                </a:lnTo>
                <a:lnTo>
                  <a:pt x="64" y="37"/>
                </a:lnTo>
                <a:lnTo>
                  <a:pt x="95" y="37"/>
                </a:lnTo>
                <a:lnTo>
                  <a:pt x="95" y="26"/>
                </a:lnTo>
                <a:lnTo>
                  <a:pt x="69" y="26"/>
                </a:lnTo>
                <a:lnTo>
                  <a:pt x="69" y="0"/>
                </a:lnTo>
                <a:lnTo>
                  <a:pt x="32" y="0"/>
                </a:lnTo>
                <a:lnTo>
                  <a:pt x="10" y="29"/>
                </a:lnTo>
                <a:lnTo>
                  <a:pt x="16" y="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5" name="Oval 179"/>
          <p:cNvSpPr>
            <a:spLocks noChangeArrowheads="1"/>
          </p:cNvSpPr>
          <p:nvPr/>
        </p:nvSpPr>
        <p:spPr bwMode="auto">
          <a:xfrm>
            <a:off x="8125916" y="3169766"/>
            <a:ext cx="53975" cy="57150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6" name="Freeform 180"/>
          <p:cNvSpPr>
            <a:spLocks noEditPoints="1"/>
          </p:cNvSpPr>
          <p:nvPr/>
        </p:nvSpPr>
        <p:spPr bwMode="auto">
          <a:xfrm>
            <a:off x="7960816" y="2642716"/>
            <a:ext cx="190500" cy="41275"/>
          </a:xfrm>
          <a:custGeom>
            <a:avLst/>
            <a:gdLst>
              <a:gd name="T0" fmla="*/ 42 w 84"/>
              <a:gd name="T1" fmla="*/ 0 h 18"/>
              <a:gd name="T2" fmla="*/ 0 w 84"/>
              <a:gd name="T3" fmla="*/ 9 h 18"/>
              <a:gd name="T4" fmla="*/ 42 w 84"/>
              <a:gd name="T5" fmla="*/ 18 h 18"/>
              <a:gd name="T6" fmla="*/ 84 w 84"/>
              <a:gd name="T7" fmla="*/ 9 h 18"/>
              <a:gd name="T8" fmla="*/ 42 w 84"/>
              <a:gd name="T9" fmla="*/ 0 h 18"/>
              <a:gd name="T10" fmla="*/ 42 w 84"/>
              <a:gd name="T11" fmla="*/ 12 h 18"/>
              <a:gd name="T12" fmla="*/ 30 w 84"/>
              <a:gd name="T13" fmla="*/ 8 h 18"/>
              <a:gd name="T14" fmla="*/ 42 w 84"/>
              <a:gd name="T15" fmla="*/ 4 h 18"/>
              <a:gd name="T16" fmla="*/ 54 w 84"/>
              <a:gd name="T17" fmla="*/ 8 h 18"/>
              <a:gd name="T18" fmla="*/ 42 w 84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">
                <a:moveTo>
                  <a:pt x="42" y="0"/>
                </a:moveTo>
                <a:cubicBezTo>
                  <a:pt x="19" y="0"/>
                  <a:pt x="0" y="4"/>
                  <a:pt x="0" y="9"/>
                </a:cubicBezTo>
                <a:cubicBezTo>
                  <a:pt x="0" y="14"/>
                  <a:pt x="19" y="18"/>
                  <a:pt x="42" y="18"/>
                </a:cubicBezTo>
                <a:cubicBezTo>
                  <a:pt x="65" y="18"/>
                  <a:pt x="84" y="14"/>
                  <a:pt x="84" y="9"/>
                </a:cubicBezTo>
                <a:cubicBezTo>
                  <a:pt x="84" y="4"/>
                  <a:pt x="65" y="0"/>
                  <a:pt x="42" y="0"/>
                </a:cubicBezTo>
                <a:moveTo>
                  <a:pt x="42" y="12"/>
                </a:moveTo>
                <a:cubicBezTo>
                  <a:pt x="35" y="12"/>
                  <a:pt x="30" y="10"/>
                  <a:pt x="30" y="8"/>
                </a:cubicBezTo>
                <a:cubicBezTo>
                  <a:pt x="30" y="6"/>
                  <a:pt x="35" y="4"/>
                  <a:pt x="42" y="4"/>
                </a:cubicBezTo>
                <a:cubicBezTo>
                  <a:pt x="49" y="4"/>
                  <a:pt x="54" y="6"/>
                  <a:pt x="54" y="8"/>
                </a:cubicBezTo>
                <a:cubicBezTo>
                  <a:pt x="54" y="10"/>
                  <a:pt x="49" y="12"/>
                  <a:pt x="42" y="1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7" name="Freeform 181"/>
          <p:cNvSpPr>
            <a:spLocks noEditPoints="1"/>
          </p:cNvSpPr>
          <p:nvPr/>
        </p:nvSpPr>
        <p:spPr bwMode="auto">
          <a:xfrm>
            <a:off x="7960816" y="2683991"/>
            <a:ext cx="355600" cy="231775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8" name="Rectangle 182"/>
          <p:cNvSpPr>
            <a:spLocks noChangeArrowheads="1"/>
          </p:cNvSpPr>
          <p:nvPr/>
        </p:nvSpPr>
        <p:spPr bwMode="auto">
          <a:xfrm>
            <a:off x="6143129" y="3468216"/>
            <a:ext cx="26987" cy="158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9" name="Rectangle 183"/>
          <p:cNvSpPr>
            <a:spLocks noChangeArrowheads="1"/>
          </p:cNvSpPr>
          <p:nvPr/>
        </p:nvSpPr>
        <p:spPr bwMode="auto">
          <a:xfrm>
            <a:off x="6116141" y="3414241"/>
            <a:ext cx="80963" cy="158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0" name="Rectangle 184"/>
          <p:cNvSpPr>
            <a:spLocks noChangeArrowheads="1"/>
          </p:cNvSpPr>
          <p:nvPr/>
        </p:nvSpPr>
        <p:spPr bwMode="auto">
          <a:xfrm>
            <a:off x="6116141" y="3442816"/>
            <a:ext cx="80963" cy="12700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1" name="Freeform 185"/>
          <p:cNvSpPr>
            <a:spLocks/>
          </p:cNvSpPr>
          <p:nvPr/>
        </p:nvSpPr>
        <p:spPr bwMode="auto">
          <a:xfrm>
            <a:off x="6062166" y="3196753"/>
            <a:ext cx="188913" cy="204788"/>
          </a:xfrm>
          <a:custGeom>
            <a:avLst/>
            <a:gdLst>
              <a:gd name="T0" fmla="*/ 84 w 84"/>
              <a:gd name="T1" fmla="*/ 42 h 90"/>
              <a:gd name="T2" fmla="*/ 42 w 84"/>
              <a:gd name="T3" fmla="*/ 0 h 90"/>
              <a:gd name="T4" fmla="*/ 0 w 84"/>
              <a:gd name="T5" fmla="*/ 42 h 90"/>
              <a:gd name="T6" fmla="*/ 24 w 84"/>
              <a:gd name="T7" fmla="*/ 80 h 90"/>
              <a:gd name="T8" fmla="*/ 24 w 84"/>
              <a:gd name="T9" fmla="*/ 90 h 90"/>
              <a:gd name="T10" fmla="*/ 60 w 84"/>
              <a:gd name="T11" fmla="*/ 90 h 90"/>
              <a:gd name="T12" fmla="*/ 60 w 84"/>
              <a:gd name="T13" fmla="*/ 80 h 90"/>
              <a:gd name="T14" fmla="*/ 84 w 84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90">
                <a:moveTo>
                  <a:pt x="84" y="42"/>
                </a:move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59"/>
                  <a:pt x="10" y="73"/>
                  <a:pt x="24" y="80"/>
                </a:cubicBezTo>
                <a:cubicBezTo>
                  <a:pt x="24" y="90"/>
                  <a:pt x="24" y="90"/>
                  <a:pt x="24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0"/>
                  <a:pt x="60" y="80"/>
                  <a:pt x="60" y="80"/>
                </a:cubicBezTo>
                <a:cubicBezTo>
                  <a:pt x="74" y="73"/>
                  <a:pt x="84" y="59"/>
                  <a:pt x="84" y="4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2" name="Freeform 186"/>
          <p:cNvSpPr>
            <a:spLocks/>
          </p:cNvSpPr>
          <p:nvPr/>
        </p:nvSpPr>
        <p:spPr bwMode="auto">
          <a:xfrm>
            <a:off x="6735266" y="3163416"/>
            <a:ext cx="188913" cy="354012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3" name="Freeform 187"/>
          <p:cNvSpPr>
            <a:spLocks/>
          </p:cNvSpPr>
          <p:nvPr/>
        </p:nvSpPr>
        <p:spPr bwMode="auto">
          <a:xfrm>
            <a:off x="7279779" y="3226916"/>
            <a:ext cx="357187" cy="244475"/>
          </a:xfrm>
          <a:custGeom>
            <a:avLst/>
            <a:gdLst>
              <a:gd name="T0" fmla="*/ 120 w 156"/>
              <a:gd name="T1" fmla="*/ 0 h 108"/>
              <a:gd name="T2" fmla="*/ 101 w 156"/>
              <a:gd name="T3" fmla="*/ 0 h 108"/>
              <a:gd name="T4" fmla="*/ 78 w 156"/>
              <a:gd name="T5" fmla="*/ 18 h 108"/>
              <a:gd name="T6" fmla="*/ 55 w 156"/>
              <a:gd name="T7" fmla="*/ 0 h 108"/>
              <a:gd name="T8" fmla="*/ 36 w 156"/>
              <a:gd name="T9" fmla="*/ 0 h 108"/>
              <a:gd name="T10" fmla="*/ 36 w 156"/>
              <a:gd name="T11" fmla="*/ 0 h 108"/>
              <a:gd name="T12" fmla="*/ 36 w 156"/>
              <a:gd name="T13" fmla="*/ 0 h 108"/>
              <a:gd name="T14" fmla="*/ 36 w 156"/>
              <a:gd name="T15" fmla="*/ 0 h 108"/>
              <a:gd name="T16" fmla="*/ 0 w 156"/>
              <a:gd name="T17" fmla="*/ 18 h 108"/>
              <a:gd name="T18" fmla="*/ 12 w 156"/>
              <a:gd name="T19" fmla="*/ 48 h 108"/>
              <a:gd name="T20" fmla="*/ 36 w 156"/>
              <a:gd name="T21" fmla="*/ 36 h 108"/>
              <a:gd name="T22" fmla="*/ 36 w 156"/>
              <a:gd name="T23" fmla="*/ 108 h 108"/>
              <a:gd name="T24" fmla="*/ 120 w 156"/>
              <a:gd name="T25" fmla="*/ 108 h 108"/>
              <a:gd name="T26" fmla="*/ 120 w 156"/>
              <a:gd name="T27" fmla="*/ 36 h 108"/>
              <a:gd name="T28" fmla="*/ 144 w 156"/>
              <a:gd name="T29" fmla="*/ 48 h 108"/>
              <a:gd name="T30" fmla="*/ 156 w 156"/>
              <a:gd name="T31" fmla="*/ 18 h 108"/>
              <a:gd name="T32" fmla="*/ 120 w 156"/>
              <a:gd name="T3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108">
                <a:moveTo>
                  <a:pt x="12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10"/>
                  <a:pt x="89" y="18"/>
                  <a:pt x="78" y="18"/>
                </a:cubicBezTo>
                <a:cubicBezTo>
                  <a:pt x="67" y="18"/>
                  <a:pt x="58" y="10"/>
                  <a:pt x="5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48"/>
                  <a:pt x="12" y="48"/>
                  <a:pt x="12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6" y="18"/>
                  <a:pt x="156" y="18"/>
                  <a:pt x="156" y="18"/>
                </a:cubicBezTo>
                <a:lnTo>
                  <a:pt x="12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4" name="Freeform 284"/>
          <p:cNvSpPr>
            <a:spLocks noEditPoints="1"/>
          </p:cNvSpPr>
          <p:nvPr/>
        </p:nvSpPr>
        <p:spPr bwMode="auto">
          <a:xfrm>
            <a:off x="7959229" y="5104928"/>
            <a:ext cx="328612" cy="219075"/>
          </a:xfrm>
          <a:custGeom>
            <a:avLst/>
            <a:gdLst>
              <a:gd name="T0" fmla="*/ 108 w 144"/>
              <a:gd name="T1" fmla="*/ 0 h 96"/>
              <a:gd name="T2" fmla="*/ 0 w 144"/>
              <a:gd name="T3" fmla="*/ 0 h 96"/>
              <a:gd name="T4" fmla="*/ 0 w 144"/>
              <a:gd name="T5" fmla="*/ 12 h 96"/>
              <a:gd name="T6" fmla="*/ 0 w 144"/>
              <a:gd name="T7" fmla="*/ 12 h 96"/>
              <a:gd name="T8" fmla="*/ 0 w 144"/>
              <a:gd name="T9" fmla="*/ 72 h 96"/>
              <a:gd name="T10" fmla="*/ 24 w 144"/>
              <a:gd name="T11" fmla="*/ 96 h 96"/>
              <a:gd name="T12" fmla="*/ 84 w 144"/>
              <a:gd name="T13" fmla="*/ 96 h 96"/>
              <a:gd name="T14" fmla="*/ 108 w 144"/>
              <a:gd name="T15" fmla="*/ 72 h 96"/>
              <a:gd name="T16" fmla="*/ 144 w 144"/>
              <a:gd name="T17" fmla="*/ 36 h 96"/>
              <a:gd name="T18" fmla="*/ 108 w 144"/>
              <a:gd name="T19" fmla="*/ 0 h 96"/>
              <a:gd name="T20" fmla="*/ 108 w 144"/>
              <a:gd name="T21" fmla="*/ 54 h 96"/>
              <a:gd name="T22" fmla="*/ 108 w 144"/>
              <a:gd name="T23" fmla="*/ 18 h 96"/>
              <a:gd name="T24" fmla="*/ 126 w 144"/>
              <a:gd name="T25" fmla="*/ 36 h 96"/>
              <a:gd name="T26" fmla="*/ 108 w 144"/>
              <a:gd name="T27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1" y="96"/>
                  <a:pt x="2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97" y="96"/>
                  <a:pt x="108" y="86"/>
                  <a:pt x="108" y="72"/>
                </a:cubicBezTo>
                <a:cubicBezTo>
                  <a:pt x="128" y="72"/>
                  <a:pt x="144" y="56"/>
                  <a:pt x="144" y="36"/>
                </a:cubicBezTo>
                <a:cubicBezTo>
                  <a:pt x="144" y="17"/>
                  <a:pt x="128" y="0"/>
                  <a:pt x="108" y="0"/>
                </a:cubicBezTo>
                <a:moveTo>
                  <a:pt x="108" y="54"/>
                </a:moveTo>
                <a:cubicBezTo>
                  <a:pt x="108" y="18"/>
                  <a:pt x="108" y="18"/>
                  <a:pt x="108" y="18"/>
                </a:cubicBezTo>
                <a:cubicBezTo>
                  <a:pt x="118" y="18"/>
                  <a:pt x="126" y="27"/>
                  <a:pt x="126" y="36"/>
                </a:cubicBezTo>
                <a:cubicBezTo>
                  <a:pt x="126" y="46"/>
                  <a:pt x="118" y="54"/>
                  <a:pt x="108" y="5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5" name="Freeform 285"/>
          <p:cNvSpPr>
            <a:spLocks/>
          </p:cNvSpPr>
          <p:nvPr/>
        </p:nvSpPr>
        <p:spPr bwMode="auto">
          <a:xfrm>
            <a:off x="8035429" y="4973166"/>
            <a:ext cx="107950" cy="111125"/>
          </a:xfrm>
          <a:custGeom>
            <a:avLst/>
            <a:gdLst>
              <a:gd name="T0" fmla="*/ 27 w 48"/>
              <a:gd name="T1" fmla="*/ 48 h 48"/>
              <a:gd name="T2" fmla="*/ 12 w 48"/>
              <a:gd name="T3" fmla="*/ 39 h 48"/>
              <a:gd name="T4" fmla="*/ 29 w 48"/>
              <a:gd name="T5" fmla="*/ 31 h 48"/>
              <a:gd name="T6" fmla="*/ 41 w 48"/>
              <a:gd name="T7" fmla="*/ 28 h 48"/>
              <a:gd name="T8" fmla="*/ 24 w 48"/>
              <a:gd name="T9" fmla="*/ 24 h 48"/>
              <a:gd name="T10" fmla="*/ 0 w 48"/>
              <a:gd name="T11" fmla="*/ 15 h 48"/>
              <a:gd name="T12" fmla="*/ 45 w 48"/>
              <a:gd name="T13" fmla="*/ 0 h 48"/>
              <a:gd name="T14" fmla="*/ 48 w 48"/>
              <a:gd name="T15" fmla="*/ 3 h 48"/>
              <a:gd name="T16" fmla="*/ 45 w 48"/>
              <a:gd name="T17" fmla="*/ 6 h 48"/>
              <a:gd name="T18" fmla="*/ 7 w 48"/>
              <a:gd name="T19" fmla="*/ 15 h 48"/>
              <a:gd name="T20" fmla="*/ 24 w 48"/>
              <a:gd name="T21" fmla="*/ 19 h 48"/>
              <a:gd name="T22" fmla="*/ 48 w 48"/>
              <a:gd name="T23" fmla="*/ 27 h 48"/>
              <a:gd name="T24" fmla="*/ 31 w 48"/>
              <a:gd name="T25" fmla="*/ 36 h 48"/>
              <a:gd name="T26" fmla="*/ 18 w 48"/>
              <a:gd name="T27" fmla="*/ 40 h 48"/>
              <a:gd name="T28" fmla="*/ 27 w 48"/>
              <a:gd name="T29" fmla="*/ 42 h 48"/>
              <a:gd name="T30" fmla="*/ 30 w 48"/>
              <a:gd name="T31" fmla="*/ 45 h 48"/>
              <a:gd name="T32" fmla="*/ 27 w 4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48">
                <a:moveTo>
                  <a:pt x="27" y="48"/>
                </a:moveTo>
                <a:cubicBezTo>
                  <a:pt x="20" y="48"/>
                  <a:pt x="12" y="46"/>
                  <a:pt x="12" y="39"/>
                </a:cubicBezTo>
                <a:cubicBezTo>
                  <a:pt x="12" y="34"/>
                  <a:pt x="20" y="33"/>
                  <a:pt x="29" y="31"/>
                </a:cubicBezTo>
                <a:cubicBezTo>
                  <a:pt x="33" y="30"/>
                  <a:pt x="38" y="29"/>
                  <a:pt x="41" y="28"/>
                </a:cubicBezTo>
                <a:cubicBezTo>
                  <a:pt x="37" y="26"/>
                  <a:pt x="29" y="25"/>
                  <a:pt x="24" y="24"/>
                </a:cubicBezTo>
                <a:cubicBezTo>
                  <a:pt x="8" y="22"/>
                  <a:pt x="0" y="21"/>
                  <a:pt x="0" y="15"/>
                </a:cubicBezTo>
                <a:cubicBezTo>
                  <a:pt x="0" y="5"/>
                  <a:pt x="42" y="0"/>
                  <a:pt x="45" y="0"/>
                </a:cubicBezTo>
                <a:cubicBezTo>
                  <a:pt x="47" y="0"/>
                  <a:pt x="48" y="2"/>
                  <a:pt x="48" y="3"/>
                </a:cubicBezTo>
                <a:cubicBezTo>
                  <a:pt x="48" y="5"/>
                  <a:pt x="47" y="6"/>
                  <a:pt x="45" y="6"/>
                </a:cubicBezTo>
                <a:cubicBezTo>
                  <a:pt x="36" y="6"/>
                  <a:pt x="12" y="11"/>
                  <a:pt x="7" y="15"/>
                </a:cubicBezTo>
                <a:cubicBezTo>
                  <a:pt x="10" y="16"/>
                  <a:pt x="19" y="18"/>
                  <a:pt x="24" y="19"/>
                </a:cubicBezTo>
                <a:cubicBezTo>
                  <a:pt x="40" y="21"/>
                  <a:pt x="48" y="22"/>
                  <a:pt x="48" y="27"/>
                </a:cubicBezTo>
                <a:cubicBezTo>
                  <a:pt x="48" y="33"/>
                  <a:pt x="40" y="34"/>
                  <a:pt x="31" y="36"/>
                </a:cubicBezTo>
                <a:cubicBezTo>
                  <a:pt x="27" y="37"/>
                  <a:pt x="20" y="39"/>
                  <a:pt x="18" y="40"/>
                </a:cubicBezTo>
                <a:cubicBezTo>
                  <a:pt x="19" y="41"/>
                  <a:pt x="24" y="42"/>
                  <a:pt x="27" y="42"/>
                </a:cubicBezTo>
                <a:cubicBezTo>
                  <a:pt x="29" y="42"/>
                  <a:pt x="30" y="44"/>
                  <a:pt x="30" y="45"/>
                </a:cubicBezTo>
                <a:cubicBezTo>
                  <a:pt x="30" y="47"/>
                  <a:pt x="29" y="48"/>
                  <a:pt x="27" y="4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6" name="Freeform 300"/>
          <p:cNvSpPr>
            <a:spLocks/>
          </p:cNvSpPr>
          <p:nvPr/>
        </p:nvSpPr>
        <p:spPr bwMode="auto">
          <a:xfrm>
            <a:off x="7292479" y="5281141"/>
            <a:ext cx="401637" cy="41275"/>
          </a:xfrm>
          <a:custGeom>
            <a:avLst/>
            <a:gdLst>
              <a:gd name="T0" fmla="*/ 176 w 176"/>
              <a:gd name="T1" fmla="*/ 18 h 18"/>
              <a:gd name="T2" fmla="*/ 165 w 176"/>
              <a:gd name="T3" fmla="*/ 16 h 18"/>
              <a:gd name="T4" fmla="*/ 154 w 176"/>
              <a:gd name="T5" fmla="*/ 14 h 18"/>
              <a:gd name="T6" fmla="*/ 143 w 176"/>
              <a:gd name="T7" fmla="*/ 16 h 18"/>
              <a:gd name="T8" fmla="*/ 132 w 176"/>
              <a:gd name="T9" fmla="*/ 18 h 18"/>
              <a:gd name="T10" fmla="*/ 121 w 176"/>
              <a:gd name="T11" fmla="*/ 16 h 18"/>
              <a:gd name="T12" fmla="*/ 110 w 176"/>
              <a:gd name="T13" fmla="*/ 14 h 18"/>
              <a:gd name="T14" fmla="*/ 99 w 176"/>
              <a:gd name="T15" fmla="*/ 16 h 18"/>
              <a:gd name="T16" fmla="*/ 88 w 176"/>
              <a:gd name="T17" fmla="*/ 18 h 18"/>
              <a:gd name="T18" fmla="*/ 77 w 176"/>
              <a:gd name="T19" fmla="*/ 16 h 18"/>
              <a:gd name="T20" fmla="*/ 66 w 176"/>
              <a:gd name="T21" fmla="*/ 14 h 18"/>
              <a:gd name="T22" fmla="*/ 55 w 176"/>
              <a:gd name="T23" fmla="*/ 16 h 18"/>
              <a:gd name="T24" fmla="*/ 44 w 176"/>
              <a:gd name="T25" fmla="*/ 18 h 18"/>
              <a:gd name="T26" fmla="*/ 33 w 176"/>
              <a:gd name="T27" fmla="*/ 16 h 18"/>
              <a:gd name="T28" fmla="*/ 22 w 176"/>
              <a:gd name="T29" fmla="*/ 14 h 18"/>
              <a:gd name="T30" fmla="*/ 11 w 176"/>
              <a:gd name="T31" fmla="*/ 16 h 18"/>
              <a:gd name="T32" fmla="*/ 0 w 176"/>
              <a:gd name="T33" fmla="*/ 18 h 18"/>
              <a:gd name="T34" fmla="*/ 0 w 176"/>
              <a:gd name="T35" fmla="*/ 4 h 18"/>
              <a:gd name="T36" fmla="*/ 11 w 176"/>
              <a:gd name="T37" fmla="*/ 2 h 18"/>
              <a:gd name="T38" fmla="*/ 22 w 176"/>
              <a:gd name="T39" fmla="*/ 0 h 18"/>
              <a:gd name="T40" fmla="*/ 33 w 176"/>
              <a:gd name="T41" fmla="*/ 2 h 18"/>
              <a:gd name="T42" fmla="*/ 44 w 176"/>
              <a:gd name="T43" fmla="*/ 4 h 18"/>
              <a:gd name="T44" fmla="*/ 55 w 176"/>
              <a:gd name="T45" fmla="*/ 2 h 18"/>
              <a:gd name="T46" fmla="*/ 66 w 176"/>
              <a:gd name="T47" fmla="*/ 0 h 18"/>
              <a:gd name="T48" fmla="*/ 77 w 176"/>
              <a:gd name="T49" fmla="*/ 2 h 18"/>
              <a:gd name="T50" fmla="*/ 88 w 176"/>
              <a:gd name="T51" fmla="*/ 4 h 18"/>
              <a:gd name="T52" fmla="*/ 99 w 176"/>
              <a:gd name="T53" fmla="*/ 2 h 18"/>
              <a:gd name="T54" fmla="*/ 110 w 176"/>
              <a:gd name="T55" fmla="*/ 0 h 18"/>
              <a:gd name="T56" fmla="*/ 121 w 176"/>
              <a:gd name="T57" fmla="*/ 2 h 18"/>
              <a:gd name="T58" fmla="*/ 132 w 176"/>
              <a:gd name="T59" fmla="*/ 4 h 18"/>
              <a:gd name="T60" fmla="*/ 143 w 176"/>
              <a:gd name="T61" fmla="*/ 2 h 18"/>
              <a:gd name="T62" fmla="*/ 154 w 176"/>
              <a:gd name="T63" fmla="*/ 0 h 18"/>
              <a:gd name="T64" fmla="*/ 165 w 176"/>
              <a:gd name="T65" fmla="*/ 2 h 18"/>
              <a:gd name="T66" fmla="*/ 176 w 176"/>
              <a:gd name="T67" fmla="*/ 4 h 18"/>
              <a:gd name="T68" fmla="*/ 176 w 176"/>
              <a:gd name="T6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8">
                <a:moveTo>
                  <a:pt x="176" y="18"/>
                </a:moveTo>
                <a:cubicBezTo>
                  <a:pt x="172" y="18"/>
                  <a:pt x="168" y="17"/>
                  <a:pt x="165" y="16"/>
                </a:cubicBezTo>
                <a:cubicBezTo>
                  <a:pt x="162" y="15"/>
                  <a:pt x="158" y="14"/>
                  <a:pt x="154" y="14"/>
                </a:cubicBezTo>
                <a:cubicBezTo>
                  <a:pt x="150" y="14"/>
                  <a:pt x="146" y="15"/>
                  <a:pt x="143" y="16"/>
                </a:cubicBezTo>
                <a:cubicBezTo>
                  <a:pt x="139" y="17"/>
                  <a:pt x="136" y="18"/>
                  <a:pt x="132" y="18"/>
                </a:cubicBezTo>
                <a:cubicBezTo>
                  <a:pt x="128" y="18"/>
                  <a:pt x="124" y="17"/>
                  <a:pt x="121" y="16"/>
                </a:cubicBezTo>
                <a:cubicBezTo>
                  <a:pt x="118" y="15"/>
                  <a:pt x="114" y="14"/>
                  <a:pt x="110" y="14"/>
                </a:cubicBezTo>
                <a:cubicBezTo>
                  <a:pt x="106" y="14"/>
                  <a:pt x="102" y="15"/>
                  <a:pt x="99" y="16"/>
                </a:cubicBezTo>
                <a:cubicBezTo>
                  <a:pt x="96" y="17"/>
                  <a:pt x="92" y="18"/>
                  <a:pt x="88" y="18"/>
                </a:cubicBezTo>
                <a:cubicBezTo>
                  <a:pt x="84" y="18"/>
                  <a:pt x="81" y="17"/>
                  <a:pt x="77" y="16"/>
                </a:cubicBezTo>
                <a:cubicBezTo>
                  <a:pt x="74" y="15"/>
                  <a:pt x="70" y="14"/>
                  <a:pt x="66" y="14"/>
                </a:cubicBezTo>
                <a:cubicBezTo>
                  <a:pt x="62" y="14"/>
                  <a:pt x="58" y="15"/>
                  <a:pt x="55" y="16"/>
                </a:cubicBezTo>
                <a:cubicBezTo>
                  <a:pt x="52" y="17"/>
                  <a:pt x="48" y="18"/>
                  <a:pt x="44" y="18"/>
                </a:cubicBezTo>
                <a:cubicBezTo>
                  <a:pt x="40" y="18"/>
                  <a:pt x="37" y="17"/>
                  <a:pt x="33" y="16"/>
                </a:cubicBezTo>
                <a:cubicBezTo>
                  <a:pt x="30" y="15"/>
                  <a:pt x="26" y="14"/>
                  <a:pt x="22" y="14"/>
                </a:cubicBezTo>
                <a:cubicBezTo>
                  <a:pt x="18" y="14"/>
                  <a:pt x="14" y="15"/>
                  <a:pt x="11" y="16"/>
                </a:cubicBezTo>
                <a:cubicBezTo>
                  <a:pt x="8" y="17"/>
                  <a:pt x="4" y="18"/>
                  <a:pt x="0" y="18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8" y="4"/>
                  <a:pt x="11" y="2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30" y="1"/>
                  <a:pt x="33" y="2"/>
                </a:cubicBezTo>
                <a:cubicBezTo>
                  <a:pt x="37" y="4"/>
                  <a:pt x="40" y="4"/>
                  <a:pt x="44" y="4"/>
                </a:cubicBezTo>
                <a:cubicBezTo>
                  <a:pt x="48" y="4"/>
                  <a:pt x="52" y="4"/>
                  <a:pt x="55" y="2"/>
                </a:cubicBezTo>
                <a:cubicBezTo>
                  <a:pt x="58" y="1"/>
                  <a:pt x="62" y="0"/>
                  <a:pt x="66" y="0"/>
                </a:cubicBezTo>
                <a:cubicBezTo>
                  <a:pt x="70" y="0"/>
                  <a:pt x="74" y="1"/>
                  <a:pt x="77" y="2"/>
                </a:cubicBezTo>
                <a:cubicBezTo>
                  <a:pt x="81" y="4"/>
                  <a:pt x="84" y="4"/>
                  <a:pt x="88" y="4"/>
                </a:cubicBezTo>
                <a:cubicBezTo>
                  <a:pt x="92" y="4"/>
                  <a:pt x="96" y="4"/>
                  <a:pt x="99" y="2"/>
                </a:cubicBezTo>
                <a:cubicBezTo>
                  <a:pt x="102" y="1"/>
                  <a:pt x="106" y="0"/>
                  <a:pt x="110" y="0"/>
                </a:cubicBezTo>
                <a:cubicBezTo>
                  <a:pt x="114" y="0"/>
                  <a:pt x="118" y="1"/>
                  <a:pt x="121" y="2"/>
                </a:cubicBezTo>
                <a:cubicBezTo>
                  <a:pt x="124" y="4"/>
                  <a:pt x="128" y="4"/>
                  <a:pt x="132" y="4"/>
                </a:cubicBezTo>
                <a:cubicBezTo>
                  <a:pt x="136" y="4"/>
                  <a:pt x="139" y="4"/>
                  <a:pt x="143" y="2"/>
                </a:cubicBezTo>
                <a:cubicBezTo>
                  <a:pt x="146" y="1"/>
                  <a:pt x="150" y="0"/>
                  <a:pt x="154" y="0"/>
                </a:cubicBezTo>
                <a:cubicBezTo>
                  <a:pt x="158" y="0"/>
                  <a:pt x="162" y="1"/>
                  <a:pt x="165" y="2"/>
                </a:cubicBezTo>
                <a:cubicBezTo>
                  <a:pt x="168" y="4"/>
                  <a:pt x="172" y="4"/>
                  <a:pt x="176" y="4"/>
                </a:cubicBezTo>
                <a:lnTo>
                  <a:pt x="176" y="1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7" name="Freeform 301"/>
          <p:cNvSpPr>
            <a:spLocks/>
          </p:cNvSpPr>
          <p:nvPr/>
        </p:nvSpPr>
        <p:spPr bwMode="auto">
          <a:xfrm>
            <a:off x="7586166" y="5130328"/>
            <a:ext cx="95250" cy="93663"/>
          </a:xfrm>
          <a:custGeom>
            <a:avLst/>
            <a:gdLst>
              <a:gd name="T0" fmla="*/ 21 w 42"/>
              <a:gd name="T1" fmla="*/ 42 h 42"/>
              <a:gd name="T2" fmla="*/ 42 w 42"/>
              <a:gd name="T3" fmla="*/ 21 h 42"/>
              <a:gd name="T4" fmla="*/ 21 w 42"/>
              <a:gd name="T5" fmla="*/ 0 h 42"/>
              <a:gd name="T6" fmla="*/ 0 w 42"/>
              <a:gd name="T7" fmla="*/ 21 h 42"/>
              <a:gd name="T8" fmla="*/ 21 w 42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33" y="42"/>
                  <a:pt x="42" y="33"/>
                  <a:pt x="42" y="21"/>
                </a:cubicBezTo>
                <a:cubicBezTo>
                  <a:pt x="42" y="10"/>
                  <a:pt x="33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33"/>
                  <a:pt x="9" y="42"/>
                  <a:pt x="21" y="42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8" name="Freeform 302"/>
          <p:cNvSpPr>
            <a:spLocks/>
          </p:cNvSpPr>
          <p:nvPr/>
        </p:nvSpPr>
        <p:spPr bwMode="auto">
          <a:xfrm>
            <a:off x="7352804" y="5044603"/>
            <a:ext cx="295275" cy="223838"/>
          </a:xfrm>
          <a:custGeom>
            <a:avLst/>
            <a:gdLst>
              <a:gd name="T0" fmla="*/ 0 w 130"/>
              <a:gd name="T1" fmla="*/ 98 h 98"/>
              <a:gd name="T2" fmla="*/ 117 w 130"/>
              <a:gd name="T3" fmla="*/ 98 h 98"/>
              <a:gd name="T4" fmla="*/ 79 w 130"/>
              <a:gd name="T5" fmla="*/ 31 h 98"/>
              <a:gd name="T6" fmla="*/ 120 w 130"/>
              <a:gd name="T7" fmla="*/ 23 h 98"/>
              <a:gd name="T8" fmla="*/ 130 w 130"/>
              <a:gd name="T9" fmla="*/ 12 h 98"/>
              <a:gd name="T10" fmla="*/ 118 w 130"/>
              <a:gd name="T11" fmla="*/ 0 h 98"/>
              <a:gd name="T12" fmla="*/ 117 w 130"/>
              <a:gd name="T13" fmla="*/ 0 h 98"/>
              <a:gd name="T14" fmla="*/ 54 w 130"/>
              <a:gd name="T15" fmla="*/ 11 h 98"/>
              <a:gd name="T16" fmla="*/ 47 w 130"/>
              <a:gd name="T17" fmla="*/ 27 h 98"/>
              <a:gd name="T18" fmla="*/ 48 w 130"/>
              <a:gd name="T19" fmla="*/ 28 h 98"/>
              <a:gd name="T20" fmla="*/ 64 w 130"/>
              <a:gd name="T21" fmla="*/ 57 h 98"/>
              <a:gd name="T22" fmla="*/ 0 w 130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98">
                <a:moveTo>
                  <a:pt x="0" y="98"/>
                </a:moveTo>
                <a:cubicBezTo>
                  <a:pt x="117" y="98"/>
                  <a:pt x="117" y="98"/>
                  <a:pt x="117" y="98"/>
                </a:cubicBezTo>
                <a:cubicBezTo>
                  <a:pt x="79" y="31"/>
                  <a:pt x="79" y="31"/>
                  <a:pt x="79" y="31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6" y="22"/>
                  <a:pt x="130" y="18"/>
                  <a:pt x="130" y="12"/>
                </a:cubicBezTo>
                <a:cubicBezTo>
                  <a:pt x="130" y="5"/>
                  <a:pt x="125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44" y="19"/>
                  <a:pt x="47" y="27"/>
                </a:cubicBezTo>
                <a:cubicBezTo>
                  <a:pt x="47" y="27"/>
                  <a:pt x="47" y="27"/>
                  <a:pt x="48" y="28"/>
                </a:cubicBezTo>
                <a:cubicBezTo>
                  <a:pt x="64" y="57"/>
                  <a:pt x="64" y="57"/>
                  <a:pt x="64" y="57"/>
                </a:cubicBezTo>
                <a:lnTo>
                  <a:pt x="0" y="9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9" name="Freeform 383"/>
          <p:cNvSpPr>
            <a:spLocks/>
          </p:cNvSpPr>
          <p:nvPr/>
        </p:nvSpPr>
        <p:spPr bwMode="auto">
          <a:xfrm>
            <a:off x="4063504" y="4989041"/>
            <a:ext cx="374650" cy="354012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0" name="Freeform 384"/>
          <p:cNvSpPr>
            <a:spLocks noEditPoints="1"/>
          </p:cNvSpPr>
          <p:nvPr/>
        </p:nvSpPr>
        <p:spPr bwMode="auto">
          <a:xfrm>
            <a:off x="3458666" y="4939828"/>
            <a:ext cx="368300" cy="431800"/>
          </a:xfrm>
          <a:custGeom>
            <a:avLst/>
            <a:gdLst>
              <a:gd name="T0" fmla="*/ 30 w 162"/>
              <a:gd name="T1" fmla="*/ 23 h 190"/>
              <a:gd name="T2" fmla="*/ 30 w 162"/>
              <a:gd name="T3" fmla="*/ 47 h 190"/>
              <a:gd name="T4" fmla="*/ 0 w 162"/>
              <a:gd name="T5" fmla="*/ 47 h 190"/>
              <a:gd name="T6" fmla="*/ 0 w 162"/>
              <a:gd name="T7" fmla="*/ 135 h 190"/>
              <a:gd name="T8" fmla="*/ 30 w 162"/>
              <a:gd name="T9" fmla="*/ 135 h 190"/>
              <a:gd name="T10" fmla="*/ 83 w 162"/>
              <a:gd name="T11" fmla="*/ 190 h 190"/>
              <a:gd name="T12" fmla="*/ 135 w 162"/>
              <a:gd name="T13" fmla="*/ 135 h 190"/>
              <a:gd name="T14" fmla="*/ 162 w 162"/>
              <a:gd name="T15" fmla="*/ 135 h 190"/>
              <a:gd name="T16" fmla="*/ 162 w 162"/>
              <a:gd name="T17" fmla="*/ 47 h 190"/>
              <a:gd name="T18" fmla="*/ 115 w 162"/>
              <a:gd name="T19" fmla="*/ 47 h 190"/>
              <a:gd name="T20" fmla="*/ 115 w 162"/>
              <a:gd name="T21" fmla="*/ 16 h 190"/>
              <a:gd name="T22" fmla="*/ 98 w 162"/>
              <a:gd name="T23" fmla="*/ 16 h 190"/>
              <a:gd name="T24" fmla="*/ 98 w 162"/>
              <a:gd name="T25" fmla="*/ 47 h 190"/>
              <a:gd name="T26" fmla="*/ 92 w 162"/>
              <a:gd name="T27" fmla="*/ 47 h 190"/>
              <a:gd name="T28" fmla="*/ 92 w 162"/>
              <a:gd name="T29" fmla="*/ 9 h 190"/>
              <a:gd name="T30" fmla="*/ 75 w 162"/>
              <a:gd name="T31" fmla="*/ 9 h 190"/>
              <a:gd name="T32" fmla="*/ 75 w 162"/>
              <a:gd name="T33" fmla="*/ 47 h 190"/>
              <a:gd name="T34" fmla="*/ 69 w 162"/>
              <a:gd name="T35" fmla="*/ 47 h 190"/>
              <a:gd name="T36" fmla="*/ 69 w 162"/>
              <a:gd name="T37" fmla="*/ 16 h 190"/>
              <a:gd name="T38" fmla="*/ 52 w 162"/>
              <a:gd name="T39" fmla="*/ 16 h 190"/>
              <a:gd name="T40" fmla="*/ 52 w 162"/>
              <a:gd name="T41" fmla="*/ 47 h 190"/>
              <a:gd name="T42" fmla="*/ 46 w 162"/>
              <a:gd name="T43" fmla="*/ 47 h 190"/>
              <a:gd name="T44" fmla="*/ 46 w 162"/>
              <a:gd name="T45" fmla="*/ 23 h 190"/>
              <a:gd name="T46" fmla="*/ 30 w 162"/>
              <a:gd name="T47" fmla="*/ 23 h 190"/>
              <a:gd name="T48" fmla="*/ 118 w 162"/>
              <a:gd name="T49" fmla="*/ 90 h 190"/>
              <a:gd name="T50" fmla="*/ 135 w 162"/>
              <a:gd name="T51" fmla="*/ 90 h 190"/>
              <a:gd name="T52" fmla="*/ 135 w 162"/>
              <a:gd name="T53" fmla="*/ 130 h 190"/>
              <a:gd name="T54" fmla="*/ 157 w 162"/>
              <a:gd name="T55" fmla="*/ 130 h 190"/>
              <a:gd name="T56" fmla="*/ 157 w 162"/>
              <a:gd name="T57" fmla="*/ 52 h 190"/>
              <a:gd name="T58" fmla="*/ 5 w 162"/>
              <a:gd name="T59" fmla="*/ 52 h 190"/>
              <a:gd name="T60" fmla="*/ 5 w 162"/>
              <a:gd name="T61" fmla="*/ 130 h 190"/>
              <a:gd name="T62" fmla="*/ 118 w 162"/>
              <a:gd name="T63" fmla="*/ 130 h 190"/>
              <a:gd name="T64" fmla="*/ 118 w 162"/>
              <a:gd name="T65" fmla="*/ 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2" h="190">
                <a:moveTo>
                  <a:pt x="30" y="23"/>
                </a:moveTo>
                <a:cubicBezTo>
                  <a:pt x="30" y="47"/>
                  <a:pt x="30" y="47"/>
                  <a:pt x="3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35"/>
                  <a:pt x="0" y="135"/>
                  <a:pt x="0" y="135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65"/>
                  <a:pt x="55" y="190"/>
                  <a:pt x="83" y="190"/>
                </a:cubicBezTo>
                <a:cubicBezTo>
                  <a:pt x="111" y="190"/>
                  <a:pt x="135" y="165"/>
                  <a:pt x="135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47"/>
                  <a:pt x="162" y="47"/>
                  <a:pt x="162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3" y="6"/>
                  <a:pt x="101" y="7"/>
                  <a:pt x="98" y="16"/>
                </a:cubicBezTo>
                <a:cubicBezTo>
                  <a:pt x="98" y="47"/>
                  <a:pt x="98" y="47"/>
                  <a:pt x="98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2" y="9"/>
                  <a:pt x="92" y="9"/>
                  <a:pt x="92" y="9"/>
                </a:cubicBezTo>
                <a:cubicBezTo>
                  <a:pt x="88" y="0"/>
                  <a:pt x="79" y="0"/>
                  <a:pt x="75" y="9"/>
                </a:cubicBezTo>
                <a:cubicBezTo>
                  <a:pt x="75" y="47"/>
                  <a:pt x="75" y="47"/>
                  <a:pt x="75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16"/>
                  <a:pt x="69" y="16"/>
                  <a:pt x="69" y="16"/>
                </a:cubicBezTo>
                <a:cubicBezTo>
                  <a:pt x="66" y="8"/>
                  <a:pt x="57" y="6"/>
                  <a:pt x="52" y="16"/>
                </a:cubicBezTo>
                <a:cubicBezTo>
                  <a:pt x="52" y="47"/>
                  <a:pt x="52" y="47"/>
                  <a:pt x="52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23"/>
                  <a:pt x="46" y="23"/>
                  <a:pt x="46" y="23"/>
                </a:cubicBezTo>
                <a:cubicBezTo>
                  <a:pt x="43" y="15"/>
                  <a:pt x="34" y="13"/>
                  <a:pt x="30" y="23"/>
                </a:cubicBezTo>
                <a:close/>
                <a:moveTo>
                  <a:pt x="118" y="90"/>
                </a:moveTo>
                <a:cubicBezTo>
                  <a:pt x="122" y="70"/>
                  <a:pt x="132" y="75"/>
                  <a:pt x="135" y="9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130"/>
                  <a:pt x="5" y="130"/>
                  <a:pt x="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9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1" name="Freeform 385"/>
          <p:cNvSpPr>
            <a:spLocks noEditPoints="1"/>
          </p:cNvSpPr>
          <p:nvPr/>
        </p:nvSpPr>
        <p:spPr bwMode="auto">
          <a:xfrm>
            <a:off x="3550741" y="5068416"/>
            <a:ext cx="157163" cy="157162"/>
          </a:xfrm>
          <a:custGeom>
            <a:avLst/>
            <a:gdLst>
              <a:gd name="T0" fmla="*/ 0 w 69"/>
              <a:gd name="T1" fmla="*/ 29 h 69"/>
              <a:gd name="T2" fmla="*/ 0 w 69"/>
              <a:gd name="T3" fmla="*/ 41 h 69"/>
              <a:gd name="T4" fmla="*/ 16 w 69"/>
              <a:gd name="T5" fmla="*/ 41 h 69"/>
              <a:gd name="T6" fmla="*/ 12 w 69"/>
              <a:gd name="T7" fmla="*/ 44 h 69"/>
              <a:gd name="T8" fmla="*/ 12 w 69"/>
              <a:gd name="T9" fmla="*/ 53 h 69"/>
              <a:gd name="T10" fmla="*/ 47 w 69"/>
              <a:gd name="T11" fmla="*/ 53 h 69"/>
              <a:gd name="T12" fmla="*/ 21 w 69"/>
              <a:gd name="T13" fmla="*/ 58 h 69"/>
              <a:gd name="T14" fmla="*/ 25 w 69"/>
              <a:gd name="T15" fmla="*/ 68 h 69"/>
              <a:gd name="T16" fmla="*/ 57 w 69"/>
              <a:gd name="T17" fmla="*/ 64 h 69"/>
              <a:gd name="T18" fmla="*/ 62 w 69"/>
              <a:gd name="T19" fmla="*/ 43 h 69"/>
              <a:gd name="T20" fmla="*/ 31 w 69"/>
              <a:gd name="T21" fmla="*/ 43 h 69"/>
              <a:gd name="T22" fmla="*/ 33 w 69"/>
              <a:gd name="T23" fmla="*/ 41 h 69"/>
              <a:gd name="T24" fmla="*/ 69 w 69"/>
              <a:gd name="T25" fmla="*/ 41 h 69"/>
              <a:gd name="T26" fmla="*/ 69 w 69"/>
              <a:gd name="T27" fmla="*/ 29 h 69"/>
              <a:gd name="T28" fmla="*/ 0 w 69"/>
              <a:gd name="T29" fmla="*/ 29 h 69"/>
              <a:gd name="T30" fmla="*/ 6 w 69"/>
              <a:gd name="T31" fmla="*/ 0 h 69"/>
              <a:gd name="T32" fmla="*/ 6 w 69"/>
              <a:gd name="T33" fmla="*/ 27 h 69"/>
              <a:gd name="T34" fmla="*/ 62 w 69"/>
              <a:gd name="T35" fmla="*/ 27 h 69"/>
              <a:gd name="T36" fmla="*/ 62 w 69"/>
              <a:gd name="T37" fmla="*/ 0 h 69"/>
              <a:gd name="T38" fmla="*/ 6 w 69"/>
              <a:gd name="T39" fmla="*/ 0 h 69"/>
              <a:gd name="T40" fmla="*/ 48 w 69"/>
              <a:gd name="T41" fmla="*/ 16 h 69"/>
              <a:gd name="T42" fmla="*/ 20 w 69"/>
              <a:gd name="T43" fmla="*/ 16 h 69"/>
              <a:gd name="T44" fmla="*/ 20 w 69"/>
              <a:gd name="T45" fmla="*/ 12 h 69"/>
              <a:gd name="T46" fmla="*/ 48 w 69"/>
              <a:gd name="T47" fmla="*/ 12 h 69"/>
              <a:gd name="T48" fmla="*/ 48 w 69"/>
              <a:gd name="T49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69">
                <a:moveTo>
                  <a:pt x="0" y="29"/>
                </a:moveTo>
                <a:cubicBezTo>
                  <a:pt x="0" y="41"/>
                  <a:pt x="0" y="41"/>
                  <a:pt x="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2" y="44"/>
                </a:cubicBezTo>
                <a:cubicBezTo>
                  <a:pt x="12" y="53"/>
                  <a:pt x="12" y="53"/>
                  <a:pt x="12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9" y="57"/>
                  <a:pt x="40" y="58"/>
                  <a:pt x="21" y="58"/>
                </a:cubicBezTo>
                <a:cubicBezTo>
                  <a:pt x="25" y="68"/>
                  <a:pt x="25" y="68"/>
                  <a:pt x="25" y="68"/>
                </a:cubicBezTo>
                <a:cubicBezTo>
                  <a:pt x="43" y="69"/>
                  <a:pt x="53" y="67"/>
                  <a:pt x="57" y="64"/>
                </a:cubicBezTo>
                <a:cubicBezTo>
                  <a:pt x="61" y="62"/>
                  <a:pt x="63" y="55"/>
                  <a:pt x="6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1"/>
                  <a:pt x="33" y="41"/>
                  <a:pt x="33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29"/>
                  <a:pt x="69" y="29"/>
                  <a:pt x="69" y="29"/>
                </a:cubicBezTo>
                <a:lnTo>
                  <a:pt x="0" y="29"/>
                </a:lnTo>
                <a:close/>
                <a:moveTo>
                  <a:pt x="6" y="0"/>
                </a:moveTo>
                <a:cubicBezTo>
                  <a:pt x="6" y="27"/>
                  <a:pt x="6" y="27"/>
                  <a:pt x="6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0"/>
                  <a:pt x="62" y="0"/>
                  <a:pt x="62" y="0"/>
                </a:cubicBezTo>
                <a:lnTo>
                  <a:pt x="6" y="0"/>
                </a:lnTo>
                <a:close/>
                <a:moveTo>
                  <a:pt x="48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2"/>
                  <a:pt x="20" y="12"/>
                  <a:pt x="20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2" name="Freeform 386"/>
          <p:cNvSpPr>
            <a:spLocks noEditPoints="1"/>
          </p:cNvSpPr>
          <p:nvPr/>
        </p:nvSpPr>
        <p:spPr bwMode="auto">
          <a:xfrm>
            <a:off x="2777629" y="4962053"/>
            <a:ext cx="439737" cy="392113"/>
          </a:xfrm>
          <a:custGeom>
            <a:avLst/>
            <a:gdLst>
              <a:gd name="T0" fmla="*/ 166 w 193"/>
              <a:gd name="T1" fmla="*/ 98 h 172"/>
              <a:gd name="T2" fmla="*/ 184 w 193"/>
              <a:gd name="T3" fmla="*/ 98 h 172"/>
              <a:gd name="T4" fmla="*/ 193 w 193"/>
              <a:gd name="T5" fmla="*/ 103 h 172"/>
              <a:gd name="T6" fmla="*/ 191 w 193"/>
              <a:gd name="T7" fmla="*/ 111 h 172"/>
              <a:gd name="T8" fmla="*/ 179 w 193"/>
              <a:gd name="T9" fmla="*/ 109 h 172"/>
              <a:gd name="T10" fmla="*/ 166 w 193"/>
              <a:gd name="T11" fmla="*/ 106 h 172"/>
              <a:gd name="T12" fmla="*/ 166 w 193"/>
              <a:gd name="T13" fmla="*/ 152 h 172"/>
              <a:gd name="T14" fmla="*/ 146 w 193"/>
              <a:gd name="T15" fmla="*/ 172 h 172"/>
              <a:gd name="T16" fmla="*/ 47 w 193"/>
              <a:gd name="T17" fmla="*/ 172 h 172"/>
              <a:gd name="T18" fmla="*/ 27 w 193"/>
              <a:gd name="T19" fmla="*/ 152 h 172"/>
              <a:gd name="T20" fmla="*/ 27 w 193"/>
              <a:gd name="T21" fmla="*/ 106 h 172"/>
              <a:gd name="T22" fmla="*/ 15 w 193"/>
              <a:gd name="T23" fmla="*/ 109 h 172"/>
              <a:gd name="T24" fmla="*/ 2 w 193"/>
              <a:gd name="T25" fmla="*/ 111 h 172"/>
              <a:gd name="T26" fmla="*/ 1 w 193"/>
              <a:gd name="T27" fmla="*/ 103 h 172"/>
              <a:gd name="T28" fmla="*/ 9 w 193"/>
              <a:gd name="T29" fmla="*/ 98 h 172"/>
              <a:gd name="T30" fmla="*/ 27 w 193"/>
              <a:gd name="T31" fmla="*/ 98 h 172"/>
              <a:gd name="T32" fmla="*/ 31 w 193"/>
              <a:gd name="T33" fmla="*/ 98 h 172"/>
              <a:gd name="T34" fmla="*/ 162 w 193"/>
              <a:gd name="T35" fmla="*/ 98 h 172"/>
              <a:gd name="T36" fmla="*/ 166 w 193"/>
              <a:gd name="T37" fmla="*/ 98 h 172"/>
              <a:gd name="T38" fmla="*/ 119 w 193"/>
              <a:gd name="T39" fmla="*/ 36 h 172"/>
              <a:gd name="T40" fmla="*/ 122 w 193"/>
              <a:gd name="T41" fmla="*/ 24 h 172"/>
              <a:gd name="T42" fmla="*/ 122 w 193"/>
              <a:gd name="T43" fmla="*/ 0 h 172"/>
              <a:gd name="T44" fmla="*/ 132 w 193"/>
              <a:gd name="T45" fmla="*/ 7 h 172"/>
              <a:gd name="T46" fmla="*/ 133 w 193"/>
              <a:gd name="T47" fmla="*/ 18 h 172"/>
              <a:gd name="T48" fmla="*/ 126 w 193"/>
              <a:gd name="T49" fmla="*/ 46 h 172"/>
              <a:gd name="T50" fmla="*/ 119 w 193"/>
              <a:gd name="T51" fmla="*/ 36 h 172"/>
              <a:gd name="T52" fmla="*/ 86 w 193"/>
              <a:gd name="T53" fmla="*/ 36 h 172"/>
              <a:gd name="T54" fmla="*/ 89 w 193"/>
              <a:gd name="T55" fmla="*/ 24 h 172"/>
              <a:gd name="T56" fmla="*/ 88 w 193"/>
              <a:gd name="T57" fmla="*/ 0 h 172"/>
              <a:gd name="T58" fmla="*/ 99 w 193"/>
              <a:gd name="T59" fmla="*/ 7 h 172"/>
              <a:gd name="T60" fmla="*/ 100 w 193"/>
              <a:gd name="T61" fmla="*/ 18 h 172"/>
              <a:gd name="T62" fmla="*/ 93 w 193"/>
              <a:gd name="T63" fmla="*/ 46 h 172"/>
              <a:gd name="T64" fmla="*/ 86 w 193"/>
              <a:gd name="T65" fmla="*/ 36 h 172"/>
              <a:gd name="T66" fmla="*/ 51 w 193"/>
              <a:gd name="T67" fmla="*/ 36 h 172"/>
              <a:gd name="T68" fmla="*/ 53 w 193"/>
              <a:gd name="T69" fmla="*/ 24 h 172"/>
              <a:gd name="T70" fmla="*/ 53 w 193"/>
              <a:gd name="T71" fmla="*/ 0 h 172"/>
              <a:gd name="T72" fmla="*/ 64 w 193"/>
              <a:gd name="T73" fmla="*/ 7 h 172"/>
              <a:gd name="T74" fmla="*/ 65 w 193"/>
              <a:gd name="T75" fmla="*/ 18 h 172"/>
              <a:gd name="T76" fmla="*/ 58 w 193"/>
              <a:gd name="T77" fmla="*/ 46 h 172"/>
              <a:gd name="T78" fmla="*/ 51 w 193"/>
              <a:gd name="T79" fmla="*/ 36 h 172"/>
              <a:gd name="T80" fmla="*/ 37 w 193"/>
              <a:gd name="T81" fmla="*/ 111 h 172"/>
              <a:gd name="T82" fmla="*/ 37 w 193"/>
              <a:gd name="T83" fmla="*/ 144 h 172"/>
              <a:gd name="T84" fmla="*/ 41 w 193"/>
              <a:gd name="T85" fmla="*/ 149 h 172"/>
              <a:gd name="T86" fmla="*/ 46 w 193"/>
              <a:gd name="T87" fmla="*/ 144 h 172"/>
              <a:gd name="T88" fmla="*/ 46 w 193"/>
              <a:gd name="T89" fmla="*/ 111 h 172"/>
              <a:gd name="T90" fmla="*/ 41 w 193"/>
              <a:gd name="T91" fmla="*/ 107 h 172"/>
              <a:gd name="T92" fmla="*/ 37 w 193"/>
              <a:gd name="T93" fmla="*/ 111 h 172"/>
              <a:gd name="T94" fmla="*/ 47 w 193"/>
              <a:gd name="T95" fmla="*/ 71 h 172"/>
              <a:gd name="T96" fmla="*/ 89 w 193"/>
              <a:gd name="T97" fmla="*/ 71 h 172"/>
              <a:gd name="T98" fmla="*/ 86 w 193"/>
              <a:gd name="T99" fmla="*/ 60 h 172"/>
              <a:gd name="T100" fmla="*/ 92 w 193"/>
              <a:gd name="T101" fmla="*/ 55 h 172"/>
              <a:gd name="T102" fmla="*/ 100 w 193"/>
              <a:gd name="T103" fmla="*/ 55 h 172"/>
              <a:gd name="T104" fmla="*/ 105 w 193"/>
              <a:gd name="T105" fmla="*/ 60 h 172"/>
              <a:gd name="T106" fmla="*/ 103 w 193"/>
              <a:gd name="T107" fmla="*/ 71 h 172"/>
              <a:gd name="T108" fmla="*/ 146 w 193"/>
              <a:gd name="T109" fmla="*/ 71 h 172"/>
              <a:gd name="T110" fmla="*/ 166 w 193"/>
              <a:gd name="T111" fmla="*/ 89 h 172"/>
              <a:gd name="T112" fmla="*/ 27 w 193"/>
              <a:gd name="T113" fmla="*/ 89 h 172"/>
              <a:gd name="T114" fmla="*/ 47 w 193"/>
              <a:gd name="T115" fmla="*/ 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" h="172">
                <a:moveTo>
                  <a:pt x="166" y="98"/>
                </a:moveTo>
                <a:cubicBezTo>
                  <a:pt x="184" y="98"/>
                  <a:pt x="184" y="98"/>
                  <a:pt x="184" y="98"/>
                </a:cubicBezTo>
                <a:cubicBezTo>
                  <a:pt x="191" y="98"/>
                  <a:pt x="192" y="99"/>
                  <a:pt x="193" y="103"/>
                </a:cubicBezTo>
                <a:cubicBezTo>
                  <a:pt x="193" y="106"/>
                  <a:pt x="193" y="110"/>
                  <a:pt x="191" y="111"/>
                </a:cubicBezTo>
                <a:cubicBezTo>
                  <a:pt x="189" y="114"/>
                  <a:pt x="183" y="113"/>
                  <a:pt x="179" y="109"/>
                </a:cubicBezTo>
                <a:cubicBezTo>
                  <a:pt x="176" y="106"/>
                  <a:pt x="170" y="106"/>
                  <a:pt x="166" y="106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63"/>
                  <a:pt x="157" y="172"/>
                  <a:pt x="146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36" y="172"/>
                  <a:pt x="27" y="163"/>
                  <a:pt x="27" y="152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3" y="106"/>
                  <a:pt x="18" y="106"/>
                  <a:pt x="15" y="109"/>
                </a:cubicBezTo>
                <a:cubicBezTo>
                  <a:pt x="10" y="113"/>
                  <a:pt x="4" y="114"/>
                  <a:pt x="2" y="111"/>
                </a:cubicBezTo>
                <a:cubicBezTo>
                  <a:pt x="0" y="110"/>
                  <a:pt x="0" y="106"/>
                  <a:pt x="1" y="103"/>
                </a:cubicBezTo>
                <a:cubicBezTo>
                  <a:pt x="1" y="99"/>
                  <a:pt x="2" y="98"/>
                  <a:pt x="9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6" y="98"/>
                  <a:pt x="166" y="98"/>
                  <a:pt x="166" y="98"/>
                </a:cubicBezTo>
                <a:close/>
                <a:moveTo>
                  <a:pt x="119" y="36"/>
                </a:moveTo>
                <a:cubicBezTo>
                  <a:pt x="125" y="32"/>
                  <a:pt x="124" y="28"/>
                  <a:pt x="122" y="24"/>
                </a:cubicBezTo>
                <a:cubicBezTo>
                  <a:pt x="118" y="16"/>
                  <a:pt x="115" y="9"/>
                  <a:pt x="122" y="0"/>
                </a:cubicBezTo>
                <a:cubicBezTo>
                  <a:pt x="132" y="7"/>
                  <a:pt x="132" y="7"/>
                  <a:pt x="132" y="7"/>
                </a:cubicBezTo>
                <a:cubicBezTo>
                  <a:pt x="130" y="11"/>
                  <a:pt x="131" y="14"/>
                  <a:pt x="133" y="18"/>
                </a:cubicBezTo>
                <a:cubicBezTo>
                  <a:pt x="137" y="28"/>
                  <a:pt x="142" y="37"/>
                  <a:pt x="126" y="46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86" y="36"/>
                </a:moveTo>
                <a:cubicBezTo>
                  <a:pt x="92" y="32"/>
                  <a:pt x="91" y="28"/>
                  <a:pt x="89" y="24"/>
                </a:cubicBezTo>
                <a:cubicBezTo>
                  <a:pt x="85" y="16"/>
                  <a:pt x="82" y="9"/>
                  <a:pt x="88" y="0"/>
                </a:cubicBezTo>
                <a:cubicBezTo>
                  <a:pt x="99" y="7"/>
                  <a:pt x="99" y="7"/>
                  <a:pt x="99" y="7"/>
                </a:cubicBezTo>
                <a:cubicBezTo>
                  <a:pt x="97" y="11"/>
                  <a:pt x="98" y="14"/>
                  <a:pt x="100" y="18"/>
                </a:cubicBezTo>
                <a:cubicBezTo>
                  <a:pt x="104" y="28"/>
                  <a:pt x="109" y="37"/>
                  <a:pt x="93" y="46"/>
                </a:cubicBezTo>
                <a:cubicBezTo>
                  <a:pt x="86" y="36"/>
                  <a:pt x="86" y="36"/>
                  <a:pt x="86" y="36"/>
                </a:cubicBezTo>
                <a:close/>
                <a:moveTo>
                  <a:pt x="51" y="36"/>
                </a:moveTo>
                <a:cubicBezTo>
                  <a:pt x="57" y="32"/>
                  <a:pt x="55" y="28"/>
                  <a:pt x="53" y="24"/>
                </a:cubicBezTo>
                <a:cubicBezTo>
                  <a:pt x="50" y="16"/>
                  <a:pt x="47" y="9"/>
                  <a:pt x="53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11"/>
                  <a:pt x="63" y="14"/>
                  <a:pt x="65" y="18"/>
                </a:cubicBezTo>
                <a:cubicBezTo>
                  <a:pt x="69" y="28"/>
                  <a:pt x="73" y="37"/>
                  <a:pt x="58" y="46"/>
                </a:cubicBezTo>
                <a:cubicBezTo>
                  <a:pt x="51" y="36"/>
                  <a:pt x="51" y="36"/>
                  <a:pt x="51" y="36"/>
                </a:cubicBezTo>
                <a:close/>
                <a:moveTo>
                  <a:pt x="37" y="111"/>
                </a:moveTo>
                <a:cubicBezTo>
                  <a:pt x="37" y="144"/>
                  <a:pt x="37" y="144"/>
                  <a:pt x="37" y="144"/>
                </a:cubicBezTo>
                <a:cubicBezTo>
                  <a:pt x="37" y="147"/>
                  <a:pt x="39" y="149"/>
                  <a:pt x="41" y="149"/>
                </a:cubicBezTo>
                <a:cubicBezTo>
                  <a:pt x="44" y="149"/>
                  <a:pt x="46" y="147"/>
                  <a:pt x="46" y="144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6" y="109"/>
                  <a:pt x="44" y="107"/>
                  <a:pt x="41" y="107"/>
                </a:cubicBezTo>
                <a:cubicBezTo>
                  <a:pt x="39" y="107"/>
                  <a:pt x="37" y="109"/>
                  <a:pt x="37" y="111"/>
                </a:cubicBezTo>
                <a:close/>
                <a:moveTo>
                  <a:pt x="47" y="71"/>
                </a:moveTo>
                <a:cubicBezTo>
                  <a:pt x="89" y="71"/>
                  <a:pt x="89" y="71"/>
                  <a:pt x="89" y="71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57"/>
                  <a:pt x="89" y="55"/>
                  <a:pt x="92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3" y="55"/>
                  <a:pt x="106" y="57"/>
                  <a:pt x="105" y="60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57" y="71"/>
                  <a:pt x="165" y="79"/>
                  <a:pt x="166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28" y="79"/>
                  <a:pt x="37" y="71"/>
                  <a:pt x="47" y="7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3" name="Freeform 387"/>
          <p:cNvSpPr>
            <a:spLocks/>
          </p:cNvSpPr>
          <p:nvPr/>
        </p:nvSpPr>
        <p:spPr bwMode="auto">
          <a:xfrm>
            <a:off x="2150566" y="4969991"/>
            <a:ext cx="382588" cy="187325"/>
          </a:xfrm>
          <a:custGeom>
            <a:avLst/>
            <a:gdLst>
              <a:gd name="T0" fmla="*/ 14 w 168"/>
              <a:gd name="T1" fmla="*/ 27 h 82"/>
              <a:gd name="T2" fmla="*/ 27 w 168"/>
              <a:gd name="T3" fmla="*/ 14 h 82"/>
              <a:gd name="T4" fmla="*/ 141 w 168"/>
              <a:gd name="T5" fmla="*/ 14 h 82"/>
              <a:gd name="T6" fmla="*/ 155 w 168"/>
              <a:gd name="T7" fmla="*/ 27 h 82"/>
              <a:gd name="T8" fmla="*/ 155 w 168"/>
              <a:gd name="T9" fmla="*/ 82 h 82"/>
              <a:gd name="T10" fmla="*/ 168 w 168"/>
              <a:gd name="T11" fmla="*/ 82 h 82"/>
              <a:gd name="T12" fmla="*/ 168 w 168"/>
              <a:gd name="T13" fmla="*/ 27 h 82"/>
              <a:gd name="T14" fmla="*/ 141 w 168"/>
              <a:gd name="T15" fmla="*/ 0 h 82"/>
              <a:gd name="T16" fmla="*/ 27 w 168"/>
              <a:gd name="T17" fmla="*/ 0 h 82"/>
              <a:gd name="T18" fmla="*/ 0 w 168"/>
              <a:gd name="T19" fmla="*/ 27 h 82"/>
              <a:gd name="T20" fmla="*/ 0 w 168"/>
              <a:gd name="T21" fmla="*/ 82 h 82"/>
              <a:gd name="T22" fmla="*/ 14 w 168"/>
              <a:gd name="T23" fmla="*/ 82 h 82"/>
              <a:gd name="T24" fmla="*/ 14 w 168"/>
              <a:gd name="T25" fmla="*/ 2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4" y="27"/>
                </a:moveTo>
                <a:cubicBezTo>
                  <a:pt x="14" y="20"/>
                  <a:pt x="20" y="14"/>
                  <a:pt x="27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9" y="14"/>
                  <a:pt x="155" y="20"/>
                  <a:pt x="155" y="27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2"/>
                  <a:pt x="156" y="0"/>
                  <a:pt x="14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82"/>
                  <a:pt x="0" y="82"/>
                  <a:pt x="0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4" name="Freeform 388"/>
          <p:cNvSpPr>
            <a:spLocks/>
          </p:cNvSpPr>
          <p:nvPr/>
        </p:nvSpPr>
        <p:spPr bwMode="auto">
          <a:xfrm>
            <a:off x="2150566" y="5165253"/>
            <a:ext cx="382588" cy="188913"/>
          </a:xfrm>
          <a:custGeom>
            <a:avLst/>
            <a:gdLst>
              <a:gd name="T0" fmla="*/ 155 w 168"/>
              <a:gd name="T1" fmla="*/ 55 h 82"/>
              <a:gd name="T2" fmla="*/ 141 w 168"/>
              <a:gd name="T3" fmla="*/ 68 h 82"/>
              <a:gd name="T4" fmla="*/ 27 w 168"/>
              <a:gd name="T5" fmla="*/ 68 h 82"/>
              <a:gd name="T6" fmla="*/ 14 w 168"/>
              <a:gd name="T7" fmla="*/ 55 h 82"/>
              <a:gd name="T8" fmla="*/ 14 w 168"/>
              <a:gd name="T9" fmla="*/ 0 h 82"/>
              <a:gd name="T10" fmla="*/ 0 w 168"/>
              <a:gd name="T11" fmla="*/ 0 h 82"/>
              <a:gd name="T12" fmla="*/ 0 w 168"/>
              <a:gd name="T13" fmla="*/ 55 h 82"/>
              <a:gd name="T14" fmla="*/ 27 w 168"/>
              <a:gd name="T15" fmla="*/ 82 h 82"/>
              <a:gd name="T16" fmla="*/ 141 w 168"/>
              <a:gd name="T17" fmla="*/ 82 h 82"/>
              <a:gd name="T18" fmla="*/ 168 w 168"/>
              <a:gd name="T19" fmla="*/ 55 h 82"/>
              <a:gd name="T20" fmla="*/ 168 w 168"/>
              <a:gd name="T21" fmla="*/ 0 h 82"/>
              <a:gd name="T22" fmla="*/ 155 w 168"/>
              <a:gd name="T23" fmla="*/ 0 h 82"/>
              <a:gd name="T24" fmla="*/ 155 w 168"/>
              <a:gd name="T25" fmla="*/ 5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55" y="55"/>
                </a:moveTo>
                <a:cubicBezTo>
                  <a:pt x="155" y="62"/>
                  <a:pt x="149" y="68"/>
                  <a:pt x="14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68"/>
                  <a:pt x="14" y="62"/>
                  <a:pt x="14" y="55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13" y="82"/>
                  <a:pt x="27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56" y="82"/>
                  <a:pt x="168" y="70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55" y="0"/>
                  <a:pt x="155" y="0"/>
                  <a:pt x="155" y="0"/>
                </a:cubicBezTo>
                <a:lnTo>
                  <a:pt x="155" y="5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5" name="Freeform 389"/>
          <p:cNvSpPr>
            <a:spLocks/>
          </p:cNvSpPr>
          <p:nvPr/>
        </p:nvSpPr>
        <p:spPr bwMode="auto">
          <a:xfrm>
            <a:off x="2256929" y="5019203"/>
            <a:ext cx="168275" cy="77788"/>
          </a:xfrm>
          <a:custGeom>
            <a:avLst/>
            <a:gdLst>
              <a:gd name="T0" fmla="*/ 33 w 74"/>
              <a:gd name="T1" fmla="*/ 8 h 34"/>
              <a:gd name="T2" fmla="*/ 18 w 74"/>
              <a:gd name="T3" fmla="*/ 0 h 34"/>
              <a:gd name="T4" fmla="*/ 0 w 74"/>
              <a:gd name="T5" fmla="*/ 15 h 34"/>
              <a:gd name="T6" fmla="*/ 5 w 74"/>
              <a:gd name="T7" fmla="*/ 15 h 34"/>
              <a:gd name="T8" fmla="*/ 10 w 74"/>
              <a:gd name="T9" fmla="*/ 12 h 34"/>
              <a:gd name="T10" fmla="*/ 15 w 74"/>
              <a:gd name="T11" fmla="*/ 17 h 34"/>
              <a:gd name="T12" fmla="*/ 10 w 74"/>
              <a:gd name="T13" fmla="*/ 22 h 34"/>
              <a:gd name="T14" fmla="*/ 5 w 74"/>
              <a:gd name="T15" fmla="*/ 18 h 34"/>
              <a:gd name="T16" fmla="*/ 0 w 74"/>
              <a:gd name="T17" fmla="*/ 18 h 34"/>
              <a:gd name="T18" fmla="*/ 18 w 74"/>
              <a:gd name="T19" fmla="*/ 34 h 34"/>
              <a:gd name="T20" fmla="*/ 33 w 74"/>
              <a:gd name="T21" fmla="*/ 25 h 34"/>
              <a:gd name="T22" fmla="*/ 40 w 74"/>
              <a:gd name="T23" fmla="*/ 25 h 34"/>
              <a:gd name="T24" fmla="*/ 45 w 74"/>
              <a:gd name="T25" fmla="*/ 20 h 34"/>
              <a:gd name="T26" fmla="*/ 49 w 74"/>
              <a:gd name="T27" fmla="*/ 24 h 34"/>
              <a:gd name="T28" fmla="*/ 54 w 74"/>
              <a:gd name="T29" fmla="*/ 20 h 34"/>
              <a:gd name="T30" fmla="*/ 58 w 74"/>
              <a:gd name="T31" fmla="*/ 24 h 34"/>
              <a:gd name="T32" fmla="*/ 62 w 74"/>
              <a:gd name="T33" fmla="*/ 20 h 34"/>
              <a:gd name="T34" fmla="*/ 66 w 74"/>
              <a:gd name="T35" fmla="*/ 24 h 34"/>
              <a:gd name="T36" fmla="*/ 74 w 74"/>
              <a:gd name="T37" fmla="*/ 16 h 34"/>
              <a:gd name="T38" fmla="*/ 66 w 74"/>
              <a:gd name="T39" fmla="*/ 8 h 34"/>
              <a:gd name="T40" fmla="*/ 33 w 74"/>
              <a:gd name="T41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34">
                <a:moveTo>
                  <a:pt x="33" y="8"/>
                </a:moveTo>
                <a:cubicBezTo>
                  <a:pt x="30" y="3"/>
                  <a:pt x="24" y="0"/>
                  <a:pt x="18" y="0"/>
                </a:cubicBezTo>
                <a:cubicBezTo>
                  <a:pt x="9" y="0"/>
                  <a:pt x="1" y="7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3"/>
                  <a:pt x="8" y="12"/>
                  <a:pt x="10" y="12"/>
                </a:cubicBezTo>
                <a:cubicBezTo>
                  <a:pt x="13" y="12"/>
                  <a:pt x="15" y="14"/>
                  <a:pt x="15" y="17"/>
                </a:cubicBezTo>
                <a:cubicBezTo>
                  <a:pt x="15" y="19"/>
                  <a:pt x="13" y="22"/>
                  <a:pt x="10" y="22"/>
                </a:cubicBezTo>
                <a:cubicBezTo>
                  <a:pt x="8" y="22"/>
                  <a:pt x="6" y="20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27"/>
                  <a:pt x="9" y="34"/>
                  <a:pt x="18" y="34"/>
                </a:cubicBezTo>
                <a:cubicBezTo>
                  <a:pt x="24" y="34"/>
                  <a:pt x="30" y="30"/>
                  <a:pt x="3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9" y="24"/>
                  <a:pt x="49" y="24"/>
                  <a:pt x="49" y="24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24"/>
                  <a:pt x="66" y="24"/>
                  <a:pt x="66" y="24"/>
                </a:cubicBezTo>
                <a:cubicBezTo>
                  <a:pt x="74" y="16"/>
                  <a:pt x="74" y="16"/>
                  <a:pt x="74" y="16"/>
                </a:cubicBezTo>
                <a:cubicBezTo>
                  <a:pt x="66" y="8"/>
                  <a:pt x="66" y="8"/>
                  <a:pt x="66" y="8"/>
                </a:cubicBezTo>
                <a:lnTo>
                  <a:pt x="33" y="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6" name="Freeform 390"/>
          <p:cNvSpPr>
            <a:spLocks/>
          </p:cNvSpPr>
          <p:nvPr/>
        </p:nvSpPr>
        <p:spPr bwMode="auto">
          <a:xfrm>
            <a:off x="2217241" y="5168428"/>
            <a:ext cx="39688" cy="138113"/>
          </a:xfrm>
          <a:custGeom>
            <a:avLst/>
            <a:gdLst>
              <a:gd name="T0" fmla="*/ 10 w 18"/>
              <a:gd name="T1" fmla="*/ 61 h 61"/>
              <a:gd name="T2" fmla="*/ 18 w 18"/>
              <a:gd name="T3" fmla="*/ 61 h 61"/>
              <a:gd name="T4" fmla="*/ 18 w 18"/>
              <a:gd name="T5" fmla="*/ 0 h 61"/>
              <a:gd name="T6" fmla="*/ 10 w 18"/>
              <a:gd name="T7" fmla="*/ 0 h 61"/>
              <a:gd name="T8" fmla="*/ 0 w 18"/>
              <a:gd name="T9" fmla="*/ 8 h 61"/>
              <a:gd name="T10" fmla="*/ 0 w 18"/>
              <a:gd name="T11" fmla="*/ 52 h 61"/>
              <a:gd name="T12" fmla="*/ 10 w 18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0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0"/>
                  <a:pt x="18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1"/>
                  <a:pt x="10" y="6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7" name="Freeform 391"/>
          <p:cNvSpPr>
            <a:spLocks/>
          </p:cNvSpPr>
          <p:nvPr/>
        </p:nvSpPr>
        <p:spPr bwMode="auto">
          <a:xfrm>
            <a:off x="2418854" y="5168428"/>
            <a:ext cx="39687" cy="138113"/>
          </a:xfrm>
          <a:custGeom>
            <a:avLst/>
            <a:gdLst>
              <a:gd name="T0" fmla="*/ 18 w 18"/>
              <a:gd name="T1" fmla="*/ 52 h 61"/>
              <a:gd name="T2" fmla="*/ 18 w 18"/>
              <a:gd name="T3" fmla="*/ 8 h 61"/>
              <a:gd name="T4" fmla="*/ 8 w 18"/>
              <a:gd name="T5" fmla="*/ 0 h 61"/>
              <a:gd name="T6" fmla="*/ 0 w 18"/>
              <a:gd name="T7" fmla="*/ 0 h 61"/>
              <a:gd name="T8" fmla="*/ 0 w 18"/>
              <a:gd name="T9" fmla="*/ 61 h 61"/>
              <a:gd name="T10" fmla="*/ 8 w 18"/>
              <a:gd name="T11" fmla="*/ 61 h 61"/>
              <a:gd name="T12" fmla="*/ 18 w 18"/>
              <a:gd name="T13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8" y="52"/>
                </a:moveTo>
                <a:cubicBezTo>
                  <a:pt x="18" y="8"/>
                  <a:pt x="18" y="8"/>
                  <a:pt x="18" y="8"/>
                </a:cubicBezTo>
                <a:cubicBezTo>
                  <a:pt x="18" y="3"/>
                  <a:pt x="14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4" y="61"/>
                  <a:pt x="18" y="57"/>
                  <a:pt x="18" y="5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8" name="Rectangle 392"/>
          <p:cNvSpPr>
            <a:spLocks noChangeArrowheads="1"/>
          </p:cNvSpPr>
          <p:nvPr/>
        </p:nvSpPr>
        <p:spPr bwMode="auto">
          <a:xfrm>
            <a:off x="2279154" y="5168428"/>
            <a:ext cx="115887" cy="138113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9" name="Freeform 393"/>
          <p:cNvSpPr>
            <a:spLocks/>
          </p:cNvSpPr>
          <p:nvPr/>
        </p:nvSpPr>
        <p:spPr bwMode="auto">
          <a:xfrm>
            <a:off x="2282329" y="5117628"/>
            <a:ext cx="112712" cy="42863"/>
          </a:xfrm>
          <a:custGeom>
            <a:avLst/>
            <a:gdLst>
              <a:gd name="T0" fmla="*/ 0 w 49"/>
              <a:gd name="T1" fmla="*/ 15 h 19"/>
              <a:gd name="T2" fmla="*/ 0 w 49"/>
              <a:gd name="T3" fmla="*/ 19 h 19"/>
              <a:gd name="T4" fmla="*/ 11 w 49"/>
              <a:gd name="T5" fmla="*/ 19 h 19"/>
              <a:gd name="T6" fmla="*/ 11 w 49"/>
              <a:gd name="T7" fmla="*/ 15 h 19"/>
              <a:gd name="T8" fmla="*/ 11 w 49"/>
              <a:gd name="T9" fmla="*/ 10 h 19"/>
              <a:gd name="T10" fmla="*/ 13 w 49"/>
              <a:gd name="T11" fmla="*/ 9 h 19"/>
              <a:gd name="T12" fmla="*/ 36 w 49"/>
              <a:gd name="T13" fmla="*/ 9 h 19"/>
              <a:gd name="T14" fmla="*/ 38 w 49"/>
              <a:gd name="T15" fmla="*/ 10 h 19"/>
              <a:gd name="T16" fmla="*/ 38 w 49"/>
              <a:gd name="T17" fmla="*/ 15 h 19"/>
              <a:gd name="T18" fmla="*/ 38 w 49"/>
              <a:gd name="T19" fmla="*/ 19 h 19"/>
              <a:gd name="T20" fmla="*/ 49 w 49"/>
              <a:gd name="T21" fmla="*/ 19 h 19"/>
              <a:gd name="T22" fmla="*/ 49 w 49"/>
              <a:gd name="T23" fmla="*/ 15 h 19"/>
              <a:gd name="T24" fmla="*/ 49 w 49"/>
              <a:gd name="T25" fmla="*/ 10 h 19"/>
              <a:gd name="T26" fmla="*/ 49 w 49"/>
              <a:gd name="T27" fmla="*/ 9 h 19"/>
              <a:gd name="T28" fmla="*/ 36 w 49"/>
              <a:gd name="T29" fmla="*/ 0 h 19"/>
              <a:gd name="T30" fmla="*/ 13 w 49"/>
              <a:gd name="T31" fmla="*/ 0 h 19"/>
              <a:gd name="T32" fmla="*/ 0 w 49"/>
              <a:gd name="T33" fmla="*/ 9 h 19"/>
              <a:gd name="T34" fmla="*/ 0 w 49"/>
              <a:gd name="T35" fmla="*/ 10 h 19"/>
              <a:gd name="T36" fmla="*/ 0 w 49"/>
              <a:gd name="T3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19">
                <a:moveTo>
                  <a:pt x="0" y="15"/>
                </a:moveTo>
                <a:cubicBezTo>
                  <a:pt x="0" y="19"/>
                  <a:pt x="0" y="19"/>
                  <a:pt x="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8" y="10"/>
                  <a:pt x="38" y="1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9"/>
                  <a:pt x="38" y="19"/>
                  <a:pt x="38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9"/>
                  <a:pt x="49" y="9"/>
                </a:cubicBezTo>
                <a:cubicBezTo>
                  <a:pt x="48" y="4"/>
                  <a:pt x="43" y="0"/>
                  <a:pt x="3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4"/>
                  <a:pt x="0" y="9"/>
                </a:cubicBezTo>
                <a:cubicBezTo>
                  <a:pt x="0" y="9"/>
                  <a:pt x="0" y="10"/>
                  <a:pt x="0" y="10"/>
                </a:cubicBezTo>
                <a:lnTo>
                  <a:pt x="0" y="1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Freeform 5"/>
          <p:cNvSpPr>
            <a:spLocks/>
          </p:cNvSpPr>
          <p:nvPr/>
        </p:nvSpPr>
        <p:spPr bwMode="auto">
          <a:xfrm>
            <a:off x="1023938" y="1967582"/>
            <a:ext cx="36512" cy="65087"/>
          </a:xfrm>
          <a:custGeom>
            <a:avLst/>
            <a:gdLst>
              <a:gd name="T0" fmla="*/ 23 w 23"/>
              <a:gd name="T1" fmla="*/ 3 h 41"/>
              <a:gd name="T2" fmla="*/ 16 w 23"/>
              <a:gd name="T3" fmla="*/ 0 h 41"/>
              <a:gd name="T4" fmla="*/ 0 w 23"/>
              <a:gd name="T5" fmla="*/ 41 h 41"/>
              <a:gd name="T6" fmla="*/ 9 w 23"/>
              <a:gd name="T7" fmla="*/ 41 h 41"/>
              <a:gd name="T8" fmla="*/ 23 w 23"/>
              <a:gd name="T9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1">
                <a:moveTo>
                  <a:pt x="23" y="3"/>
                </a:moveTo>
                <a:lnTo>
                  <a:pt x="16" y="0"/>
                </a:lnTo>
                <a:lnTo>
                  <a:pt x="0" y="41"/>
                </a:lnTo>
                <a:lnTo>
                  <a:pt x="9" y="41"/>
                </a:lnTo>
                <a:lnTo>
                  <a:pt x="23" y="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2" name="Freeform 6"/>
          <p:cNvSpPr>
            <a:spLocks/>
          </p:cNvSpPr>
          <p:nvPr/>
        </p:nvSpPr>
        <p:spPr bwMode="auto">
          <a:xfrm>
            <a:off x="808038" y="2032669"/>
            <a:ext cx="320675" cy="309563"/>
          </a:xfrm>
          <a:custGeom>
            <a:avLst/>
            <a:gdLst>
              <a:gd name="T0" fmla="*/ 114 w 142"/>
              <a:gd name="T1" fmla="*/ 124 h 137"/>
              <a:gd name="T2" fmla="*/ 78 w 142"/>
              <a:gd name="T3" fmla="*/ 124 h 137"/>
              <a:gd name="T4" fmla="*/ 78 w 142"/>
              <a:gd name="T5" fmla="*/ 76 h 137"/>
              <a:gd name="T6" fmla="*/ 142 w 142"/>
              <a:gd name="T7" fmla="*/ 0 h 137"/>
              <a:gd name="T8" fmla="*/ 102 w 142"/>
              <a:gd name="T9" fmla="*/ 0 h 137"/>
              <a:gd name="T10" fmla="*/ 88 w 142"/>
              <a:gd name="T11" fmla="*/ 39 h 137"/>
              <a:gd name="T12" fmla="*/ 92 w 142"/>
              <a:gd name="T13" fmla="*/ 52 h 137"/>
              <a:gd name="T14" fmla="*/ 77 w 142"/>
              <a:gd name="T15" fmla="*/ 58 h 137"/>
              <a:gd name="T16" fmla="*/ 71 w 142"/>
              <a:gd name="T17" fmla="*/ 44 h 137"/>
              <a:gd name="T18" fmla="*/ 82 w 142"/>
              <a:gd name="T19" fmla="*/ 37 h 137"/>
              <a:gd name="T20" fmla="*/ 96 w 142"/>
              <a:gd name="T21" fmla="*/ 0 h 137"/>
              <a:gd name="T22" fmla="*/ 0 w 142"/>
              <a:gd name="T23" fmla="*/ 0 h 137"/>
              <a:gd name="T24" fmla="*/ 65 w 142"/>
              <a:gd name="T25" fmla="*/ 75 h 137"/>
              <a:gd name="T26" fmla="*/ 65 w 142"/>
              <a:gd name="T27" fmla="*/ 124 h 137"/>
              <a:gd name="T28" fmla="*/ 29 w 142"/>
              <a:gd name="T29" fmla="*/ 124 h 137"/>
              <a:gd name="T30" fmla="*/ 29 w 142"/>
              <a:gd name="T31" fmla="*/ 137 h 137"/>
              <a:gd name="T32" fmla="*/ 114 w 142"/>
              <a:gd name="T33" fmla="*/ 137 h 137"/>
              <a:gd name="T34" fmla="*/ 114 w 142"/>
              <a:gd name="T35" fmla="*/ 12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37">
                <a:moveTo>
                  <a:pt x="114" y="124"/>
                </a:moveTo>
                <a:cubicBezTo>
                  <a:pt x="78" y="124"/>
                  <a:pt x="78" y="124"/>
                  <a:pt x="78" y="124"/>
                </a:cubicBezTo>
                <a:cubicBezTo>
                  <a:pt x="78" y="76"/>
                  <a:pt x="78" y="76"/>
                  <a:pt x="78" y="76"/>
                </a:cubicBezTo>
                <a:cubicBezTo>
                  <a:pt x="142" y="0"/>
                  <a:pt x="142" y="0"/>
                  <a:pt x="14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8" y="39"/>
                  <a:pt x="88" y="39"/>
                  <a:pt x="88" y="39"/>
                </a:cubicBezTo>
                <a:cubicBezTo>
                  <a:pt x="92" y="42"/>
                  <a:pt x="93" y="47"/>
                  <a:pt x="92" y="52"/>
                </a:cubicBezTo>
                <a:cubicBezTo>
                  <a:pt x="89" y="57"/>
                  <a:pt x="83" y="60"/>
                  <a:pt x="77" y="58"/>
                </a:cubicBezTo>
                <a:cubicBezTo>
                  <a:pt x="72" y="56"/>
                  <a:pt x="69" y="50"/>
                  <a:pt x="71" y="44"/>
                </a:cubicBezTo>
                <a:cubicBezTo>
                  <a:pt x="73" y="39"/>
                  <a:pt x="77" y="36"/>
                  <a:pt x="82" y="37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cubicBezTo>
                  <a:pt x="65" y="75"/>
                  <a:pt x="65" y="75"/>
                  <a:pt x="65" y="75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18" y="124"/>
                  <a:pt x="18" y="137"/>
                  <a:pt x="29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6" y="137"/>
                  <a:pt x="126" y="124"/>
                  <a:pt x="114" y="1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3" name="Oval 7"/>
          <p:cNvSpPr>
            <a:spLocks noChangeArrowheads="1"/>
          </p:cNvSpPr>
          <p:nvPr/>
        </p:nvSpPr>
        <p:spPr bwMode="auto">
          <a:xfrm>
            <a:off x="1598613" y="1965994"/>
            <a:ext cx="31750" cy="31750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4" name="Oval 8"/>
          <p:cNvSpPr>
            <a:spLocks noChangeArrowheads="1"/>
          </p:cNvSpPr>
          <p:nvPr/>
        </p:nvSpPr>
        <p:spPr bwMode="auto">
          <a:xfrm>
            <a:off x="1639888" y="1965994"/>
            <a:ext cx="31750" cy="31750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5" name="Freeform 9"/>
          <p:cNvSpPr>
            <a:spLocks noEditPoints="1"/>
          </p:cNvSpPr>
          <p:nvPr/>
        </p:nvSpPr>
        <p:spPr bwMode="auto">
          <a:xfrm>
            <a:off x="1501775" y="1999332"/>
            <a:ext cx="266700" cy="363537"/>
          </a:xfrm>
          <a:custGeom>
            <a:avLst/>
            <a:gdLst>
              <a:gd name="T0" fmla="*/ 92 w 118"/>
              <a:gd name="T1" fmla="*/ 125 h 161"/>
              <a:gd name="T2" fmla="*/ 110 w 118"/>
              <a:gd name="T3" fmla="*/ 103 h 161"/>
              <a:gd name="T4" fmla="*/ 110 w 118"/>
              <a:gd name="T5" fmla="*/ 22 h 161"/>
              <a:gd name="T6" fmla="*/ 87 w 118"/>
              <a:gd name="T7" fmla="*/ 0 h 161"/>
              <a:gd name="T8" fmla="*/ 59 w 118"/>
              <a:gd name="T9" fmla="*/ 0 h 161"/>
              <a:gd name="T10" fmla="*/ 31 w 118"/>
              <a:gd name="T11" fmla="*/ 0 h 161"/>
              <a:gd name="T12" fmla="*/ 8 w 118"/>
              <a:gd name="T13" fmla="*/ 22 h 161"/>
              <a:gd name="T14" fmla="*/ 8 w 118"/>
              <a:gd name="T15" fmla="*/ 103 h 161"/>
              <a:gd name="T16" fmla="*/ 26 w 118"/>
              <a:gd name="T17" fmla="*/ 125 h 161"/>
              <a:gd name="T18" fmla="*/ 0 w 118"/>
              <a:gd name="T19" fmla="*/ 161 h 161"/>
              <a:gd name="T20" fmla="*/ 15 w 118"/>
              <a:gd name="T21" fmla="*/ 161 h 161"/>
              <a:gd name="T22" fmla="*/ 33 w 118"/>
              <a:gd name="T23" fmla="*/ 136 h 161"/>
              <a:gd name="T24" fmla="*/ 85 w 118"/>
              <a:gd name="T25" fmla="*/ 136 h 161"/>
              <a:gd name="T26" fmla="*/ 103 w 118"/>
              <a:gd name="T27" fmla="*/ 161 h 161"/>
              <a:gd name="T28" fmla="*/ 118 w 118"/>
              <a:gd name="T29" fmla="*/ 161 h 161"/>
              <a:gd name="T30" fmla="*/ 92 w 118"/>
              <a:gd name="T31" fmla="*/ 125 h 161"/>
              <a:gd name="T32" fmla="*/ 42 w 118"/>
              <a:gd name="T33" fmla="*/ 8 h 161"/>
              <a:gd name="T34" fmla="*/ 46 w 118"/>
              <a:gd name="T35" fmla="*/ 5 h 161"/>
              <a:gd name="T36" fmla="*/ 72 w 118"/>
              <a:gd name="T37" fmla="*/ 5 h 161"/>
              <a:gd name="T38" fmla="*/ 76 w 118"/>
              <a:gd name="T39" fmla="*/ 8 h 161"/>
              <a:gd name="T40" fmla="*/ 76 w 118"/>
              <a:gd name="T41" fmla="*/ 13 h 161"/>
              <a:gd name="T42" fmla="*/ 72 w 118"/>
              <a:gd name="T43" fmla="*/ 16 h 161"/>
              <a:gd name="T44" fmla="*/ 46 w 118"/>
              <a:gd name="T45" fmla="*/ 16 h 161"/>
              <a:gd name="T46" fmla="*/ 42 w 118"/>
              <a:gd name="T47" fmla="*/ 13 h 161"/>
              <a:gd name="T48" fmla="*/ 42 w 118"/>
              <a:gd name="T49" fmla="*/ 8 h 161"/>
              <a:gd name="T50" fmla="*/ 31 w 118"/>
              <a:gd name="T51" fmla="*/ 113 h 161"/>
              <a:gd name="T52" fmla="*/ 21 w 118"/>
              <a:gd name="T53" fmla="*/ 103 h 161"/>
              <a:gd name="T54" fmla="*/ 31 w 118"/>
              <a:gd name="T55" fmla="*/ 93 h 161"/>
              <a:gd name="T56" fmla="*/ 41 w 118"/>
              <a:gd name="T57" fmla="*/ 103 h 161"/>
              <a:gd name="T58" fmla="*/ 31 w 118"/>
              <a:gd name="T59" fmla="*/ 113 h 161"/>
              <a:gd name="T60" fmla="*/ 32 w 118"/>
              <a:gd name="T61" fmla="*/ 60 h 161"/>
              <a:gd name="T62" fmla="*/ 21 w 118"/>
              <a:gd name="T63" fmla="*/ 49 h 161"/>
              <a:gd name="T64" fmla="*/ 21 w 118"/>
              <a:gd name="T65" fmla="*/ 35 h 161"/>
              <a:gd name="T66" fmla="*/ 32 w 118"/>
              <a:gd name="T67" fmla="*/ 23 h 161"/>
              <a:gd name="T68" fmla="*/ 86 w 118"/>
              <a:gd name="T69" fmla="*/ 23 h 161"/>
              <a:gd name="T70" fmla="*/ 97 w 118"/>
              <a:gd name="T71" fmla="*/ 35 h 161"/>
              <a:gd name="T72" fmla="*/ 97 w 118"/>
              <a:gd name="T73" fmla="*/ 49 h 161"/>
              <a:gd name="T74" fmla="*/ 86 w 118"/>
              <a:gd name="T75" fmla="*/ 60 h 161"/>
              <a:gd name="T76" fmla="*/ 32 w 118"/>
              <a:gd name="T77" fmla="*/ 60 h 161"/>
              <a:gd name="T78" fmla="*/ 76 w 118"/>
              <a:gd name="T79" fmla="*/ 103 h 161"/>
              <a:gd name="T80" fmla="*/ 86 w 118"/>
              <a:gd name="T81" fmla="*/ 93 h 161"/>
              <a:gd name="T82" fmla="*/ 96 w 118"/>
              <a:gd name="T83" fmla="*/ 103 h 161"/>
              <a:gd name="T84" fmla="*/ 86 w 118"/>
              <a:gd name="T85" fmla="*/ 113 h 161"/>
              <a:gd name="T86" fmla="*/ 76 w 118"/>
              <a:gd name="T87" fmla="*/ 10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8" h="161">
                <a:moveTo>
                  <a:pt x="92" y="125"/>
                </a:moveTo>
                <a:cubicBezTo>
                  <a:pt x="101" y="123"/>
                  <a:pt x="110" y="114"/>
                  <a:pt x="110" y="10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11"/>
                  <a:pt x="100" y="0"/>
                  <a:pt x="8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0"/>
                  <a:pt x="8" y="11"/>
                  <a:pt x="8" y="22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14"/>
                  <a:pt x="17" y="123"/>
                  <a:pt x="26" y="125"/>
                </a:cubicBezTo>
                <a:cubicBezTo>
                  <a:pt x="0" y="161"/>
                  <a:pt x="0" y="161"/>
                  <a:pt x="0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18" y="161"/>
                  <a:pt x="118" y="161"/>
                  <a:pt x="118" y="161"/>
                </a:cubicBezTo>
                <a:lnTo>
                  <a:pt x="92" y="125"/>
                </a:lnTo>
                <a:close/>
                <a:moveTo>
                  <a:pt x="42" y="8"/>
                </a:moveTo>
                <a:cubicBezTo>
                  <a:pt x="42" y="6"/>
                  <a:pt x="44" y="5"/>
                  <a:pt x="46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4" y="5"/>
                  <a:pt x="76" y="6"/>
                  <a:pt x="76" y="8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4" y="16"/>
                  <a:pt x="72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6"/>
                  <a:pt x="42" y="15"/>
                  <a:pt x="42" y="13"/>
                </a:cubicBezTo>
                <a:lnTo>
                  <a:pt x="42" y="8"/>
                </a:lnTo>
                <a:close/>
                <a:moveTo>
                  <a:pt x="31" y="113"/>
                </a:moveTo>
                <a:cubicBezTo>
                  <a:pt x="26" y="113"/>
                  <a:pt x="21" y="108"/>
                  <a:pt x="21" y="103"/>
                </a:cubicBezTo>
                <a:cubicBezTo>
                  <a:pt x="21" y="97"/>
                  <a:pt x="26" y="93"/>
                  <a:pt x="31" y="93"/>
                </a:cubicBezTo>
                <a:cubicBezTo>
                  <a:pt x="37" y="93"/>
                  <a:pt x="41" y="97"/>
                  <a:pt x="41" y="103"/>
                </a:cubicBezTo>
                <a:cubicBezTo>
                  <a:pt x="41" y="108"/>
                  <a:pt x="37" y="113"/>
                  <a:pt x="31" y="113"/>
                </a:cubicBezTo>
                <a:close/>
                <a:moveTo>
                  <a:pt x="32" y="60"/>
                </a:moveTo>
                <a:cubicBezTo>
                  <a:pt x="26" y="60"/>
                  <a:pt x="21" y="56"/>
                  <a:pt x="21" y="4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29"/>
                  <a:pt x="25" y="23"/>
                  <a:pt x="32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93" y="23"/>
                  <a:pt x="97" y="29"/>
                  <a:pt x="97" y="35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56"/>
                  <a:pt x="92" y="60"/>
                  <a:pt x="86" y="60"/>
                </a:cubicBezTo>
                <a:lnTo>
                  <a:pt x="32" y="60"/>
                </a:lnTo>
                <a:close/>
                <a:moveTo>
                  <a:pt x="76" y="103"/>
                </a:moveTo>
                <a:cubicBezTo>
                  <a:pt x="76" y="98"/>
                  <a:pt x="81" y="93"/>
                  <a:pt x="86" y="93"/>
                </a:cubicBezTo>
                <a:cubicBezTo>
                  <a:pt x="92" y="93"/>
                  <a:pt x="96" y="98"/>
                  <a:pt x="96" y="103"/>
                </a:cubicBezTo>
                <a:cubicBezTo>
                  <a:pt x="96" y="108"/>
                  <a:pt x="92" y="113"/>
                  <a:pt x="86" y="113"/>
                </a:cubicBezTo>
                <a:cubicBezTo>
                  <a:pt x="81" y="113"/>
                  <a:pt x="76" y="108"/>
                  <a:pt x="76" y="10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6" name="Freeform 10"/>
          <p:cNvSpPr>
            <a:spLocks noEditPoints="1"/>
          </p:cNvSpPr>
          <p:nvPr/>
        </p:nvSpPr>
        <p:spPr bwMode="auto">
          <a:xfrm>
            <a:off x="2074863" y="2004094"/>
            <a:ext cx="401637" cy="284163"/>
          </a:xfrm>
          <a:custGeom>
            <a:avLst/>
            <a:gdLst>
              <a:gd name="T0" fmla="*/ 169 w 178"/>
              <a:gd name="T1" fmla="*/ 94 h 126"/>
              <a:gd name="T2" fmla="*/ 94 w 178"/>
              <a:gd name="T3" fmla="*/ 48 h 126"/>
              <a:gd name="T4" fmla="*/ 94 w 178"/>
              <a:gd name="T5" fmla="*/ 43 h 126"/>
              <a:gd name="T6" fmla="*/ 98 w 178"/>
              <a:gd name="T7" fmla="*/ 37 h 126"/>
              <a:gd name="T8" fmla="*/ 110 w 178"/>
              <a:gd name="T9" fmla="*/ 20 h 126"/>
              <a:gd name="T10" fmla="*/ 94 w 178"/>
              <a:gd name="T11" fmla="*/ 1 h 126"/>
              <a:gd name="T12" fmla="*/ 73 w 178"/>
              <a:gd name="T13" fmla="*/ 7 h 126"/>
              <a:gd name="T14" fmla="*/ 67 w 178"/>
              <a:gd name="T15" fmla="*/ 26 h 126"/>
              <a:gd name="T16" fmla="*/ 78 w 178"/>
              <a:gd name="T17" fmla="*/ 26 h 126"/>
              <a:gd name="T18" fmla="*/ 78 w 178"/>
              <a:gd name="T19" fmla="*/ 24 h 126"/>
              <a:gd name="T20" fmla="*/ 86 w 178"/>
              <a:gd name="T21" fmla="*/ 12 h 126"/>
              <a:gd name="T22" fmla="*/ 96 w 178"/>
              <a:gd name="T23" fmla="*/ 15 h 126"/>
              <a:gd name="T24" fmla="*/ 94 w 178"/>
              <a:gd name="T25" fmla="*/ 26 h 126"/>
              <a:gd name="T26" fmla="*/ 88 w 178"/>
              <a:gd name="T27" fmla="*/ 30 h 126"/>
              <a:gd name="T28" fmla="*/ 83 w 178"/>
              <a:gd name="T29" fmla="*/ 39 h 126"/>
              <a:gd name="T30" fmla="*/ 83 w 178"/>
              <a:gd name="T31" fmla="*/ 48 h 126"/>
              <a:gd name="T32" fmla="*/ 9 w 178"/>
              <a:gd name="T33" fmla="*/ 94 h 126"/>
              <a:gd name="T34" fmla="*/ 2 w 178"/>
              <a:gd name="T35" fmla="*/ 114 h 126"/>
              <a:gd name="T36" fmla="*/ 20 w 178"/>
              <a:gd name="T37" fmla="*/ 126 h 126"/>
              <a:gd name="T38" fmla="*/ 159 w 178"/>
              <a:gd name="T39" fmla="*/ 126 h 126"/>
              <a:gd name="T40" fmla="*/ 159 w 178"/>
              <a:gd name="T41" fmla="*/ 126 h 126"/>
              <a:gd name="T42" fmla="*/ 176 w 178"/>
              <a:gd name="T43" fmla="*/ 114 h 126"/>
              <a:gd name="T44" fmla="*/ 169 w 178"/>
              <a:gd name="T45" fmla="*/ 94 h 126"/>
              <a:gd name="T46" fmla="*/ 159 w 178"/>
              <a:gd name="T47" fmla="*/ 113 h 126"/>
              <a:gd name="T48" fmla="*/ 19 w 178"/>
              <a:gd name="T49" fmla="*/ 113 h 126"/>
              <a:gd name="T50" fmla="*/ 17 w 178"/>
              <a:gd name="T51" fmla="*/ 104 h 126"/>
              <a:gd name="T52" fmla="*/ 89 w 178"/>
              <a:gd name="T53" fmla="*/ 59 h 126"/>
              <a:gd name="T54" fmla="*/ 162 w 178"/>
              <a:gd name="T55" fmla="*/ 104 h 126"/>
              <a:gd name="T56" fmla="*/ 159 w 178"/>
              <a:gd name="T57" fmla="*/ 11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26">
                <a:moveTo>
                  <a:pt x="169" y="94"/>
                </a:moveTo>
                <a:cubicBezTo>
                  <a:pt x="94" y="48"/>
                  <a:pt x="94" y="48"/>
                  <a:pt x="94" y="48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1"/>
                  <a:pt x="95" y="38"/>
                  <a:pt x="98" y="37"/>
                </a:cubicBezTo>
                <a:cubicBezTo>
                  <a:pt x="101" y="35"/>
                  <a:pt x="110" y="31"/>
                  <a:pt x="110" y="20"/>
                </a:cubicBezTo>
                <a:cubicBezTo>
                  <a:pt x="110" y="10"/>
                  <a:pt x="101" y="3"/>
                  <a:pt x="94" y="1"/>
                </a:cubicBezTo>
                <a:cubicBezTo>
                  <a:pt x="86" y="0"/>
                  <a:pt x="78" y="1"/>
                  <a:pt x="73" y="7"/>
                </a:cubicBezTo>
                <a:cubicBezTo>
                  <a:pt x="68" y="12"/>
                  <a:pt x="67" y="17"/>
                  <a:pt x="6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19"/>
                  <a:pt x="78" y="14"/>
                  <a:pt x="86" y="12"/>
                </a:cubicBezTo>
                <a:cubicBezTo>
                  <a:pt x="90" y="11"/>
                  <a:pt x="94" y="12"/>
                  <a:pt x="96" y="15"/>
                </a:cubicBezTo>
                <a:cubicBezTo>
                  <a:pt x="98" y="17"/>
                  <a:pt x="98" y="23"/>
                  <a:pt x="94" y="26"/>
                </a:cubicBezTo>
                <a:cubicBezTo>
                  <a:pt x="88" y="30"/>
                  <a:pt x="88" y="30"/>
                  <a:pt x="88" y="30"/>
                </a:cubicBezTo>
                <a:cubicBezTo>
                  <a:pt x="84" y="32"/>
                  <a:pt x="83" y="35"/>
                  <a:pt x="83" y="39"/>
                </a:cubicBezTo>
                <a:cubicBezTo>
                  <a:pt x="83" y="48"/>
                  <a:pt x="83" y="48"/>
                  <a:pt x="83" y="48"/>
                </a:cubicBezTo>
                <a:cubicBezTo>
                  <a:pt x="9" y="94"/>
                  <a:pt x="9" y="94"/>
                  <a:pt x="9" y="94"/>
                </a:cubicBezTo>
                <a:cubicBezTo>
                  <a:pt x="0" y="99"/>
                  <a:pt x="0" y="108"/>
                  <a:pt x="2" y="114"/>
                </a:cubicBezTo>
                <a:cubicBezTo>
                  <a:pt x="4" y="119"/>
                  <a:pt x="9" y="126"/>
                  <a:pt x="20" y="126"/>
                </a:cubicBezTo>
                <a:cubicBezTo>
                  <a:pt x="32" y="126"/>
                  <a:pt x="159" y="126"/>
                  <a:pt x="159" y="126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26"/>
                  <a:pt x="175" y="119"/>
                  <a:pt x="176" y="114"/>
                </a:cubicBezTo>
                <a:cubicBezTo>
                  <a:pt x="178" y="108"/>
                  <a:pt x="176" y="99"/>
                  <a:pt x="169" y="94"/>
                </a:cubicBezTo>
                <a:close/>
                <a:moveTo>
                  <a:pt x="159" y="113"/>
                </a:moveTo>
                <a:cubicBezTo>
                  <a:pt x="19" y="113"/>
                  <a:pt x="19" y="113"/>
                  <a:pt x="19" y="113"/>
                </a:cubicBezTo>
                <a:cubicBezTo>
                  <a:pt x="15" y="113"/>
                  <a:pt x="12" y="107"/>
                  <a:pt x="17" y="104"/>
                </a:cubicBezTo>
                <a:cubicBezTo>
                  <a:pt x="89" y="59"/>
                  <a:pt x="89" y="59"/>
                  <a:pt x="89" y="59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6" y="107"/>
                  <a:pt x="164" y="113"/>
                  <a:pt x="159" y="11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7" name="Freeform 11"/>
          <p:cNvSpPr>
            <a:spLocks noEditPoints="1"/>
          </p:cNvSpPr>
          <p:nvPr/>
        </p:nvSpPr>
        <p:spPr bwMode="auto">
          <a:xfrm>
            <a:off x="2760663" y="1973932"/>
            <a:ext cx="293687" cy="368300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8" name="Oval 12"/>
          <p:cNvSpPr>
            <a:spLocks noChangeArrowheads="1"/>
          </p:cNvSpPr>
          <p:nvPr/>
        </p:nvSpPr>
        <p:spPr bwMode="auto">
          <a:xfrm>
            <a:off x="3495675" y="1956469"/>
            <a:ext cx="68263" cy="650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99" name="Line 13"/>
          <p:cNvSpPr>
            <a:spLocks noChangeShapeType="1"/>
          </p:cNvSpPr>
          <p:nvPr/>
        </p:nvSpPr>
        <p:spPr bwMode="auto">
          <a:xfrm>
            <a:off x="3530600" y="1988219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0" name="Line 14"/>
          <p:cNvSpPr>
            <a:spLocks noChangeShapeType="1"/>
          </p:cNvSpPr>
          <p:nvPr/>
        </p:nvSpPr>
        <p:spPr bwMode="auto">
          <a:xfrm>
            <a:off x="3530600" y="1988219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1" name="Freeform 15"/>
          <p:cNvSpPr>
            <a:spLocks/>
          </p:cNvSpPr>
          <p:nvPr/>
        </p:nvSpPr>
        <p:spPr bwMode="auto">
          <a:xfrm>
            <a:off x="3451225" y="2029494"/>
            <a:ext cx="157163" cy="331788"/>
          </a:xfrm>
          <a:custGeom>
            <a:avLst/>
            <a:gdLst>
              <a:gd name="T0" fmla="*/ 51 w 70"/>
              <a:gd name="T1" fmla="*/ 0 h 147"/>
              <a:gd name="T2" fmla="*/ 35 w 70"/>
              <a:gd name="T3" fmla="*/ 0 h 147"/>
              <a:gd name="T4" fmla="*/ 19 w 70"/>
              <a:gd name="T5" fmla="*/ 0 h 147"/>
              <a:gd name="T6" fmla="*/ 0 w 70"/>
              <a:gd name="T7" fmla="*/ 19 h 147"/>
              <a:gd name="T8" fmla="*/ 0 w 70"/>
              <a:gd name="T9" fmla="*/ 64 h 147"/>
              <a:gd name="T10" fmla="*/ 12 w 70"/>
              <a:gd name="T11" fmla="*/ 64 h 147"/>
              <a:gd name="T12" fmla="*/ 13 w 70"/>
              <a:gd name="T13" fmla="*/ 23 h 147"/>
              <a:gd name="T14" fmla="*/ 16 w 70"/>
              <a:gd name="T15" fmla="*/ 23 h 147"/>
              <a:gd name="T16" fmla="*/ 16 w 70"/>
              <a:gd name="T17" fmla="*/ 136 h 147"/>
              <a:gd name="T18" fmla="*/ 32 w 70"/>
              <a:gd name="T19" fmla="*/ 136 h 147"/>
              <a:gd name="T20" fmla="*/ 33 w 70"/>
              <a:gd name="T21" fmla="*/ 70 h 147"/>
              <a:gd name="T22" fmla="*/ 37 w 70"/>
              <a:gd name="T23" fmla="*/ 70 h 147"/>
              <a:gd name="T24" fmla="*/ 38 w 70"/>
              <a:gd name="T25" fmla="*/ 136 h 147"/>
              <a:gd name="T26" fmla="*/ 54 w 70"/>
              <a:gd name="T27" fmla="*/ 136 h 147"/>
              <a:gd name="T28" fmla="*/ 54 w 70"/>
              <a:gd name="T29" fmla="*/ 23 h 147"/>
              <a:gd name="T30" fmla="*/ 57 w 70"/>
              <a:gd name="T31" fmla="*/ 23 h 147"/>
              <a:gd name="T32" fmla="*/ 58 w 70"/>
              <a:gd name="T33" fmla="*/ 64 h 147"/>
              <a:gd name="T34" fmla="*/ 70 w 70"/>
              <a:gd name="T35" fmla="*/ 64 h 147"/>
              <a:gd name="T36" fmla="*/ 70 w 70"/>
              <a:gd name="T37" fmla="*/ 19 h 147"/>
              <a:gd name="T38" fmla="*/ 51 w 70"/>
              <a:gd name="T3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147">
                <a:moveTo>
                  <a:pt x="51" y="0"/>
                </a:move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5" y="0"/>
                  <a:pt x="0" y="4"/>
                  <a:pt x="0" y="1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12" y="73"/>
                  <a:pt x="12" y="64"/>
                </a:cubicBezTo>
                <a:cubicBezTo>
                  <a:pt x="13" y="23"/>
                  <a:pt x="13" y="23"/>
                  <a:pt x="13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7"/>
                  <a:pt x="32" y="147"/>
                  <a:pt x="32" y="136"/>
                </a:cubicBezTo>
                <a:cubicBezTo>
                  <a:pt x="33" y="70"/>
                  <a:pt x="33" y="70"/>
                  <a:pt x="33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47"/>
                  <a:pt x="54" y="147"/>
                  <a:pt x="54" y="136"/>
                </a:cubicBezTo>
                <a:cubicBezTo>
                  <a:pt x="54" y="23"/>
                  <a:pt x="54" y="23"/>
                  <a:pt x="54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3"/>
                  <a:pt x="70" y="73"/>
                  <a:pt x="70" y="64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4"/>
                  <a:pt x="65" y="0"/>
                  <a:pt x="5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2" name="Oval 16"/>
          <p:cNvSpPr>
            <a:spLocks noChangeArrowheads="1"/>
          </p:cNvSpPr>
          <p:nvPr/>
        </p:nvSpPr>
        <p:spPr bwMode="auto">
          <a:xfrm>
            <a:off x="4117975" y="1965994"/>
            <a:ext cx="68263" cy="650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3" name="Line 17"/>
          <p:cNvSpPr>
            <a:spLocks noChangeShapeType="1"/>
          </p:cNvSpPr>
          <p:nvPr/>
        </p:nvSpPr>
        <p:spPr bwMode="auto">
          <a:xfrm>
            <a:off x="4152900" y="1997744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4" name="Line 18"/>
          <p:cNvSpPr>
            <a:spLocks noChangeShapeType="1"/>
          </p:cNvSpPr>
          <p:nvPr/>
        </p:nvSpPr>
        <p:spPr bwMode="auto">
          <a:xfrm>
            <a:off x="4152900" y="1997744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5" name="Freeform 19"/>
          <p:cNvSpPr>
            <a:spLocks/>
          </p:cNvSpPr>
          <p:nvPr/>
        </p:nvSpPr>
        <p:spPr bwMode="auto">
          <a:xfrm>
            <a:off x="4057650" y="2037432"/>
            <a:ext cx="188913" cy="331787"/>
          </a:xfrm>
          <a:custGeom>
            <a:avLst/>
            <a:gdLst>
              <a:gd name="T0" fmla="*/ 82 w 84"/>
              <a:gd name="T1" fmla="*/ 54 h 147"/>
              <a:gd name="T2" fmla="*/ 69 w 84"/>
              <a:gd name="T3" fmla="*/ 13 h 147"/>
              <a:gd name="T4" fmla="*/ 49 w 84"/>
              <a:gd name="T5" fmla="*/ 0 h 147"/>
              <a:gd name="T6" fmla="*/ 35 w 84"/>
              <a:gd name="T7" fmla="*/ 0 h 147"/>
              <a:gd name="T8" fmla="*/ 15 w 84"/>
              <a:gd name="T9" fmla="*/ 13 h 147"/>
              <a:gd name="T10" fmla="*/ 2 w 84"/>
              <a:gd name="T11" fmla="*/ 54 h 147"/>
              <a:gd name="T12" fmla="*/ 13 w 84"/>
              <a:gd name="T13" fmla="*/ 58 h 147"/>
              <a:gd name="T14" fmla="*/ 26 w 84"/>
              <a:gd name="T15" fmla="*/ 20 h 147"/>
              <a:gd name="T16" fmla="*/ 27 w 84"/>
              <a:gd name="T17" fmla="*/ 20 h 147"/>
              <a:gd name="T18" fmla="*/ 9 w 84"/>
              <a:gd name="T19" fmla="*/ 91 h 147"/>
              <a:gd name="T20" fmla="*/ 11 w 84"/>
              <a:gd name="T21" fmla="*/ 93 h 147"/>
              <a:gd name="T22" fmla="*/ 26 w 84"/>
              <a:gd name="T23" fmla="*/ 93 h 147"/>
              <a:gd name="T24" fmla="*/ 26 w 84"/>
              <a:gd name="T25" fmla="*/ 137 h 147"/>
              <a:gd name="T26" fmla="*/ 39 w 84"/>
              <a:gd name="T27" fmla="*/ 137 h 147"/>
              <a:gd name="T28" fmla="*/ 39 w 84"/>
              <a:gd name="T29" fmla="*/ 93 h 147"/>
              <a:gd name="T30" fmla="*/ 45 w 84"/>
              <a:gd name="T31" fmla="*/ 93 h 147"/>
              <a:gd name="T32" fmla="*/ 45 w 84"/>
              <a:gd name="T33" fmla="*/ 137 h 147"/>
              <a:gd name="T34" fmla="*/ 58 w 84"/>
              <a:gd name="T35" fmla="*/ 137 h 147"/>
              <a:gd name="T36" fmla="*/ 58 w 84"/>
              <a:gd name="T37" fmla="*/ 93 h 147"/>
              <a:gd name="T38" fmla="*/ 73 w 84"/>
              <a:gd name="T39" fmla="*/ 93 h 147"/>
              <a:gd name="T40" fmla="*/ 75 w 84"/>
              <a:gd name="T41" fmla="*/ 91 h 147"/>
              <a:gd name="T42" fmla="*/ 57 w 84"/>
              <a:gd name="T43" fmla="*/ 20 h 147"/>
              <a:gd name="T44" fmla="*/ 58 w 84"/>
              <a:gd name="T45" fmla="*/ 20 h 147"/>
              <a:gd name="T46" fmla="*/ 71 w 84"/>
              <a:gd name="T47" fmla="*/ 58 h 147"/>
              <a:gd name="T48" fmla="*/ 82 w 84"/>
              <a:gd name="T49" fmla="*/ 5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" h="147">
                <a:moveTo>
                  <a:pt x="82" y="54"/>
                </a:moveTo>
                <a:cubicBezTo>
                  <a:pt x="69" y="13"/>
                  <a:pt x="69" y="13"/>
                  <a:pt x="69" y="13"/>
                </a:cubicBezTo>
                <a:cubicBezTo>
                  <a:pt x="67" y="6"/>
                  <a:pt x="59" y="0"/>
                  <a:pt x="4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5" y="0"/>
                  <a:pt x="17" y="6"/>
                  <a:pt x="15" y="13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63"/>
                  <a:pt x="10" y="67"/>
                  <a:pt x="13" y="58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10" y="88"/>
                  <a:pt x="9" y="91"/>
                </a:cubicBezTo>
                <a:cubicBezTo>
                  <a:pt x="9" y="92"/>
                  <a:pt x="9" y="93"/>
                  <a:pt x="11" y="93"/>
                </a:cubicBezTo>
                <a:cubicBezTo>
                  <a:pt x="12" y="93"/>
                  <a:pt x="26" y="93"/>
                  <a:pt x="26" y="93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47"/>
                  <a:pt x="39" y="147"/>
                  <a:pt x="39" y="137"/>
                </a:cubicBezTo>
                <a:cubicBezTo>
                  <a:pt x="39" y="93"/>
                  <a:pt x="39" y="93"/>
                  <a:pt x="39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47"/>
                  <a:pt x="58" y="147"/>
                  <a:pt x="58" y="137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72" y="93"/>
                  <a:pt x="73" y="93"/>
                </a:cubicBezTo>
                <a:cubicBezTo>
                  <a:pt x="75" y="93"/>
                  <a:pt x="75" y="92"/>
                  <a:pt x="75" y="91"/>
                </a:cubicBezTo>
                <a:cubicBezTo>
                  <a:pt x="74" y="88"/>
                  <a:pt x="57" y="20"/>
                  <a:pt x="5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71" y="58"/>
                  <a:pt x="71" y="58"/>
                  <a:pt x="71" y="58"/>
                </a:cubicBezTo>
                <a:cubicBezTo>
                  <a:pt x="74" y="67"/>
                  <a:pt x="84" y="63"/>
                  <a:pt x="82" y="5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6" name="Freeform 20"/>
          <p:cNvSpPr>
            <a:spLocks noEditPoints="1"/>
          </p:cNvSpPr>
          <p:nvPr/>
        </p:nvSpPr>
        <p:spPr bwMode="auto">
          <a:xfrm>
            <a:off x="4584700" y="1992982"/>
            <a:ext cx="361950" cy="333375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7" name="Freeform 21"/>
          <p:cNvSpPr>
            <a:spLocks/>
          </p:cNvSpPr>
          <p:nvPr/>
        </p:nvSpPr>
        <p:spPr bwMode="auto">
          <a:xfrm>
            <a:off x="5430838" y="2200944"/>
            <a:ext cx="153987" cy="136525"/>
          </a:xfrm>
          <a:custGeom>
            <a:avLst/>
            <a:gdLst>
              <a:gd name="T0" fmla="*/ 18 w 68"/>
              <a:gd name="T1" fmla="*/ 13 h 61"/>
              <a:gd name="T2" fmla="*/ 18 w 68"/>
              <a:gd name="T3" fmla="*/ 0 h 61"/>
              <a:gd name="T4" fmla="*/ 0 w 68"/>
              <a:gd name="T5" fmla="*/ 31 h 61"/>
              <a:gd name="T6" fmla="*/ 18 w 68"/>
              <a:gd name="T7" fmla="*/ 61 h 61"/>
              <a:gd name="T8" fmla="*/ 18 w 68"/>
              <a:gd name="T9" fmla="*/ 48 h 61"/>
              <a:gd name="T10" fmla="*/ 36 w 68"/>
              <a:gd name="T11" fmla="*/ 48 h 61"/>
              <a:gd name="T12" fmla="*/ 46 w 68"/>
              <a:gd name="T13" fmla="*/ 42 h 61"/>
              <a:gd name="T14" fmla="*/ 68 w 68"/>
              <a:gd name="T15" fmla="*/ 4 h 61"/>
              <a:gd name="T16" fmla="*/ 53 w 68"/>
              <a:gd name="T17" fmla="*/ 13 h 61"/>
              <a:gd name="T18" fmla="*/ 18 w 68"/>
              <a:gd name="T19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1">
                <a:moveTo>
                  <a:pt x="18" y="13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0" y="22"/>
                  <a:pt x="0" y="31"/>
                </a:cubicBezTo>
                <a:cubicBezTo>
                  <a:pt x="0" y="39"/>
                  <a:pt x="18" y="61"/>
                  <a:pt x="18" y="61"/>
                </a:cubicBezTo>
                <a:cubicBezTo>
                  <a:pt x="18" y="48"/>
                  <a:pt x="18" y="48"/>
                  <a:pt x="1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0" y="48"/>
                  <a:pt x="44" y="46"/>
                  <a:pt x="46" y="42"/>
                </a:cubicBezTo>
                <a:cubicBezTo>
                  <a:pt x="68" y="4"/>
                  <a:pt x="68" y="4"/>
                  <a:pt x="68" y="4"/>
                </a:cubicBezTo>
                <a:cubicBezTo>
                  <a:pt x="65" y="10"/>
                  <a:pt x="59" y="13"/>
                  <a:pt x="53" y="13"/>
                </a:cubicBezTo>
                <a:cubicBezTo>
                  <a:pt x="18" y="13"/>
                  <a:pt x="18" y="13"/>
                  <a:pt x="18" y="1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8" name="Freeform 22"/>
          <p:cNvSpPr>
            <a:spLocks/>
          </p:cNvSpPr>
          <p:nvPr/>
        </p:nvSpPr>
        <p:spPr bwMode="auto">
          <a:xfrm>
            <a:off x="5413375" y="2015207"/>
            <a:ext cx="120650" cy="106362"/>
          </a:xfrm>
          <a:custGeom>
            <a:avLst/>
            <a:gdLst>
              <a:gd name="T0" fmla="*/ 36 w 54"/>
              <a:gd name="T1" fmla="*/ 7 h 47"/>
              <a:gd name="T2" fmla="*/ 24 w 54"/>
              <a:gd name="T3" fmla="*/ 0 h 47"/>
              <a:gd name="T4" fmla="*/ 12 w 54"/>
              <a:gd name="T5" fmla="*/ 7 h 47"/>
              <a:gd name="T6" fmla="*/ 4 w 54"/>
              <a:gd name="T7" fmla="*/ 22 h 47"/>
              <a:gd name="T8" fmla="*/ 12 w 54"/>
              <a:gd name="T9" fmla="*/ 36 h 47"/>
              <a:gd name="T10" fmla="*/ 0 w 54"/>
              <a:gd name="T11" fmla="*/ 42 h 47"/>
              <a:gd name="T12" fmla="*/ 36 w 54"/>
              <a:gd name="T13" fmla="*/ 42 h 47"/>
              <a:gd name="T14" fmla="*/ 54 w 54"/>
              <a:gd name="T15" fmla="*/ 12 h 47"/>
              <a:gd name="T16" fmla="*/ 42 w 54"/>
              <a:gd name="T17" fmla="*/ 18 h 47"/>
              <a:gd name="T18" fmla="*/ 36 w 54"/>
              <a:gd name="T1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47">
                <a:moveTo>
                  <a:pt x="36" y="7"/>
                </a:moveTo>
                <a:cubicBezTo>
                  <a:pt x="33" y="3"/>
                  <a:pt x="29" y="0"/>
                  <a:pt x="24" y="0"/>
                </a:cubicBezTo>
                <a:cubicBezTo>
                  <a:pt x="19" y="0"/>
                  <a:pt x="14" y="3"/>
                  <a:pt x="12" y="7"/>
                </a:cubicBezTo>
                <a:cubicBezTo>
                  <a:pt x="12" y="7"/>
                  <a:pt x="8" y="14"/>
                  <a:pt x="4" y="22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8" y="47"/>
                  <a:pt x="36" y="42"/>
                </a:cubicBezTo>
                <a:cubicBezTo>
                  <a:pt x="44" y="38"/>
                  <a:pt x="54" y="12"/>
                  <a:pt x="54" y="1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38" y="10"/>
                  <a:pt x="36" y="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09" name="Freeform 23"/>
          <p:cNvSpPr>
            <a:spLocks/>
          </p:cNvSpPr>
          <p:nvPr/>
        </p:nvSpPr>
        <p:spPr bwMode="auto">
          <a:xfrm>
            <a:off x="5473700" y="2112044"/>
            <a:ext cx="111125" cy="107950"/>
          </a:xfrm>
          <a:custGeom>
            <a:avLst/>
            <a:gdLst>
              <a:gd name="T0" fmla="*/ 46 w 49"/>
              <a:gd name="T1" fmla="*/ 41 h 48"/>
              <a:gd name="T2" fmla="*/ 46 w 49"/>
              <a:gd name="T3" fmla="*/ 27 h 48"/>
              <a:gd name="T4" fmla="*/ 31 w 49"/>
              <a:gd name="T5" fmla="*/ 0 h 48"/>
              <a:gd name="T6" fmla="*/ 0 w 49"/>
              <a:gd name="T7" fmla="*/ 18 h 48"/>
              <a:gd name="T8" fmla="*/ 18 w 49"/>
              <a:gd name="T9" fmla="*/ 48 h 48"/>
              <a:gd name="T10" fmla="*/ 34 w 49"/>
              <a:gd name="T11" fmla="*/ 48 h 48"/>
              <a:gd name="T12" fmla="*/ 46 w 49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8">
                <a:moveTo>
                  <a:pt x="46" y="41"/>
                </a:moveTo>
                <a:cubicBezTo>
                  <a:pt x="49" y="37"/>
                  <a:pt x="49" y="32"/>
                  <a:pt x="46" y="27"/>
                </a:cubicBezTo>
                <a:cubicBezTo>
                  <a:pt x="46" y="27"/>
                  <a:pt x="37" y="12"/>
                  <a:pt x="3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8" y="48"/>
                  <a:pt x="18" y="48"/>
                  <a:pt x="18" y="48"/>
                </a:cubicBezTo>
                <a:cubicBezTo>
                  <a:pt x="26" y="48"/>
                  <a:pt x="34" y="48"/>
                  <a:pt x="34" y="48"/>
                </a:cubicBezTo>
                <a:cubicBezTo>
                  <a:pt x="39" y="48"/>
                  <a:pt x="44" y="46"/>
                  <a:pt x="46" y="4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0" name="Freeform 24"/>
          <p:cNvSpPr>
            <a:spLocks/>
          </p:cNvSpPr>
          <p:nvPr/>
        </p:nvSpPr>
        <p:spPr bwMode="auto">
          <a:xfrm>
            <a:off x="5246688" y="2126332"/>
            <a:ext cx="119062" cy="171450"/>
          </a:xfrm>
          <a:custGeom>
            <a:avLst/>
            <a:gdLst>
              <a:gd name="T0" fmla="*/ 42 w 53"/>
              <a:gd name="T1" fmla="*/ 28 h 76"/>
              <a:gd name="T2" fmla="*/ 53 w 53"/>
              <a:gd name="T3" fmla="*/ 35 h 76"/>
              <a:gd name="T4" fmla="*/ 35 w 53"/>
              <a:gd name="T5" fmla="*/ 4 h 76"/>
              <a:gd name="T6" fmla="*/ 0 w 53"/>
              <a:gd name="T7" fmla="*/ 4 h 76"/>
              <a:gd name="T8" fmla="*/ 11 w 53"/>
              <a:gd name="T9" fmla="*/ 11 h 76"/>
              <a:gd name="T10" fmla="*/ 2 w 53"/>
              <a:gd name="T11" fmla="*/ 26 h 76"/>
              <a:gd name="T12" fmla="*/ 2 w 53"/>
              <a:gd name="T13" fmla="*/ 38 h 76"/>
              <a:gd name="T14" fmla="*/ 24 w 53"/>
              <a:gd name="T15" fmla="*/ 76 h 76"/>
              <a:gd name="T16" fmla="*/ 24 w 53"/>
              <a:gd name="T17" fmla="*/ 58 h 76"/>
              <a:gd name="T18" fmla="*/ 42 w 53"/>
              <a:gd name="T19" fmla="*/ 2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76">
                <a:moveTo>
                  <a:pt x="42" y="28"/>
                </a:moveTo>
                <a:cubicBezTo>
                  <a:pt x="53" y="35"/>
                  <a:pt x="53" y="35"/>
                  <a:pt x="53" y="35"/>
                </a:cubicBezTo>
                <a:cubicBezTo>
                  <a:pt x="53" y="35"/>
                  <a:pt x="43" y="9"/>
                  <a:pt x="35" y="4"/>
                </a:cubicBezTo>
                <a:cubicBezTo>
                  <a:pt x="28" y="0"/>
                  <a:pt x="0" y="4"/>
                  <a:pt x="0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30"/>
                  <a:pt x="0" y="34"/>
                  <a:pt x="2" y="38"/>
                </a:cubicBezTo>
                <a:cubicBezTo>
                  <a:pt x="24" y="76"/>
                  <a:pt x="24" y="76"/>
                  <a:pt x="24" y="76"/>
                </a:cubicBezTo>
                <a:cubicBezTo>
                  <a:pt x="21" y="71"/>
                  <a:pt x="21" y="64"/>
                  <a:pt x="24" y="58"/>
                </a:cubicBezTo>
                <a:lnTo>
                  <a:pt x="42" y="2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1" name="Freeform 25"/>
          <p:cNvSpPr>
            <a:spLocks/>
          </p:cNvSpPr>
          <p:nvPr/>
        </p:nvSpPr>
        <p:spPr bwMode="auto">
          <a:xfrm>
            <a:off x="5302250" y="2229519"/>
            <a:ext cx="104775" cy="80963"/>
          </a:xfrm>
          <a:custGeom>
            <a:avLst/>
            <a:gdLst>
              <a:gd name="T0" fmla="*/ 2 w 46"/>
              <a:gd name="T1" fmla="*/ 29 h 36"/>
              <a:gd name="T2" fmla="*/ 14 w 46"/>
              <a:gd name="T3" fmla="*/ 36 h 36"/>
              <a:gd name="T4" fmla="*/ 46 w 46"/>
              <a:gd name="T5" fmla="*/ 36 h 36"/>
              <a:gd name="T6" fmla="*/ 46 w 46"/>
              <a:gd name="T7" fmla="*/ 0 h 36"/>
              <a:gd name="T8" fmla="*/ 10 w 46"/>
              <a:gd name="T9" fmla="*/ 0 h 36"/>
              <a:gd name="T10" fmla="*/ 2 w 46"/>
              <a:gd name="T11" fmla="*/ 15 h 36"/>
              <a:gd name="T12" fmla="*/ 2 w 46"/>
              <a:gd name="T1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6">
                <a:moveTo>
                  <a:pt x="2" y="29"/>
                </a:moveTo>
                <a:cubicBezTo>
                  <a:pt x="5" y="33"/>
                  <a:pt x="9" y="36"/>
                  <a:pt x="14" y="36"/>
                </a:cubicBezTo>
                <a:cubicBezTo>
                  <a:pt x="14" y="36"/>
                  <a:pt x="32" y="36"/>
                  <a:pt x="46" y="36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8"/>
                  <a:pt x="2" y="15"/>
                  <a:pt x="2" y="15"/>
                </a:cubicBezTo>
                <a:cubicBezTo>
                  <a:pt x="0" y="19"/>
                  <a:pt x="0" y="24"/>
                  <a:pt x="2" y="2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2" name="Freeform 26"/>
          <p:cNvSpPr>
            <a:spLocks/>
          </p:cNvSpPr>
          <p:nvPr/>
        </p:nvSpPr>
        <p:spPr bwMode="auto">
          <a:xfrm>
            <a:off x="5302250" y="2008857"/>
            <a:ext cx="165100" cy="123825"/>
          </a:xfrm>
          <a:custGeom>
            <a:avLst/>
            <a:gdLst>
              <a:gd name="T0" fmla="*/ 0 w 73"/>
              <a:gd name="T1" fmla="*/ 38 h 55"/>
              <a:gd name="T2" fmla="*/ 31 w 73"/>
              <a:gd name="T3" fmla="*/ 55 h 55"/>
              <a:gd name="T4" fmla="*/ 58 w 73"/>
              <a:gd name="T5" fmla="*/ 9 h 55"/>
              <a:gd name="T6" fmla="*/ 73 w 73"/>
              <a:gd name="T7" fmla="*/ 0 h 55"/>
              <a:gd name="T8" fmla="*/ 29 w 73"/>
              <a:gd name="T9" fmla="*/ 0 h 55"/>
              <a:gd name="T10" fmla="*/ 19 w 73"/>
              <a:gd name="T11" fmla="*/ 6 h 55"/>
              <a:gd name="T12" fmla="*/ 0 w 73"/>
              <a:gd name="T13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55">
                <a:moveTo>
                  <a:pt x="0" y="38"/>
                </a:move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54" y="16"/>
                  <a:pt x="58" y="9"/>
                </a:cubicBezTo>
                <a:cubicBezTo>
                  <a:pt x="61" y="3"/>
                  <a:pt x="67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2"/>
                  <a:pt x="19" y="6"/>
                </a:cubicBezTo>
                <a:cubicBezTo>
                  <a:pt x="15" y="12"/>
                  <a:pt x="0" y="38"/>
                  <a:pt x="0" y="3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3" name="Freeform 27"/>
          <p:cNvSpPr>
            <a:spLocks noEditPoints="1"/>
          </p:cNvSpPr>
          <p:nvPr/>
        </p:nvSpPr>
        <p:spPr bwMode="auto">
          <a:xfrm>
            <a:off x="5865813" y="1999332"/>
            <a:ext cx="396875" cy="331787"/>
          </a:xfrm>
          <a:custGeom>
            <a:avLst/>
            <a:gdLst>
              <a:gd name="T0" fmla="*/ 95 w 176"/>
              <a:gd name="T1" fmla="*/ 0 h 147"/>
              <a:gd name="T2" fmla="*/ 81 w 176"/>
              <a:gd name="T3" fmla="*/ 14 h 147"/>
              <a:gd name="T4" fmla="*/ 95 w 176"/>
              <a:gd name="T5" fmla="*/ 29 h 147"/>
              <a:gd name="T6" fmla="*/ 110 w 176"/>
              <a:gd name="T7" fmla="*/ 14 h 147"/>
              <a:gd name="T8" fmla="*/ 95 w 176"/>
              <a:gd name="T9" fmla="*/ 0 h 147"/>
              <a:gd name="T10" fmla="*/ 28 w 176"/>
              <a:gd name="T11" fmla="*/ 6 h 147"/>
              <a:gd name="T12" fmla="*/ 20 w 176"/>
              <a:gd name="T13" fmla="*/ 12 h 147"/>
              <a:gd name="T14" fmla="*/ 14 w 176"/>
              <a:gd name="T15" fmla="*/ 36 h 147"/>
              <a:gd name="T16" fmla="*/ 9 w 176"/>
              <a:gd name="T17" fmla="*/ 32 h 147"/>
              <a:gd name="T18" fmla="*/ 6 w 176"/>
              <a:gd name="T19" fmla="*/ 32 h 147"/>
              <a:gd name="T20" fmla="*/ 4 w 176"/>
              <a:gd name="T21" fmla="*/ 34 h 147"/>
              <a:gd name="T22" fmla="*/ 5 w 176"/>
              <a:gd name="T23" fmla="*/ 37 h 147"/>
              <a:gd name="T24" fmla="*/ 12 w 176"/>
              <a:gd name="T25" fmla="*/ 43 h 147"/>
              <a:gd name="T26" fmla="*/ 14 w 176"/>
              <a:gd name="T27" fmla="*/ 49 h 147"/>
              <a:gd name="T28" fmla="*/ 16 w 176"/>
              <a:gd name="T29" fmla="*/ 51 h 147"/>
              <a:gd name="T30" fmla="*/ 12 w 176"/>
              <a:gd name="T31" fmla="*/ 55 h 147"/>
              <a:gd name="T32" fmla="*/ 10 w 176"/>
              <a:gd name="T33" fmla="*/ 61 h 147"/>
              <a:gd name="T34" fmla="*/ 10 w 176"/>
              <a:gd name="T35" fmla="*/ 98 h 147"/>
              <a:gd name="T36" fmla="*/ 1 w 176"/>
              <a:gd name="T37" fmla="*/ 134 h 147"/>
              <a:gd name="T38" fmla="*/ 3 w 176"/>
              <a:gd name="T39" fmla="*/ 143 h 147"/>
              <a:gd name="T40" fmla="*/ 12 w 176"/>
              <a:gd name="T41" fmla="*/ 145 h 147"/>
              <a:gd name="T42" fmla="*/ 18 w 176"/>
              <a:gd name="T43" fmla="*/ 139 h 147"/>
              <a:gd name="T44" fmla="*/ 28 w 176"/>
              <a:gd name="T45" fmla="*/ 102 h 147"/>
              <a:gd name="T46" fmla="*/ 28 w 176"/>
              <a:gd name="T47" fmla="*/ 100 h 147"/>
              <a:gd name="T48" fmla="*/ 28 w 176"/>
              <a:gd name="T49" fmla="*/ 72 h 147"/>
              <a:gd name="T50" fmla="*/ 49 w 176"/>
              <a:gd name="T51" fmla="*/ 98 h 147"/>
              <a:gd name="T52" fmla="*/ 31 w 176"/>
              <a:gd name="T53" fmla="*/ 133 h 147"/>
              <a:gd name="T54" fmla="*/ 35 w 176"/>
              <a:gd name="T55" fmla="*/ 145 h 147"/>
              <a:gd name="T56" fmla="*/ 47 w 176"/>
              <a:gd name="T57" fmla="*/ 141 h 147"/>
              <a:gd name="T58" fmla="*/ 68 w 176"/>
              <a:gd name="T59" fmla="*/ 101 h 147"/>
              <a:gd name="T60" fmla="*/ 67 w 176"/>
              <a:gd name="T61" fmla="*/ 91 h 147"/>
              <a:gd name="T62" fmla="*/ 63 w 176"/>
              <a:gd name="T63" fmla="*/ 86 h 147"/>
              <a:gd name="T64" fmla="*/ 64 w 176"/>
              <a:gd name="T65" fmla="*/ 85 h 147"/>
              <a:gd name="T66" fmla="*/ 64 w 176"/>
              <a:gd name="T67" fmla="*/ 85 h 147"/>
              <a:gd name="T68" fmla="*/ 106 w 176"/>
              <a:gd name="T69" fmla="*/ 118 h 147"/>
              <a:gd name="T70" fmla="*/ 67 w 176"/>
              <a:gd name="T71" fmla="*/ 145 h 147"/>
              <a:gd name="T72" fmla="*/ 176 w 176"/>
              <a:gd name="T73" fmla="*/ 145 h 147"/>
              <a:gd name="T74" fmla="*/ 125 w 176"/>
              <a:gd name="T75" fmla="*/ 105 h 147"/>
              <a:gd name="T76" fmla="*/ 111 w 176"/>
              <a:gd name="T77" fmla="*/ 114 h 147"/>
              <a:gd name="T78" fmla="*/ 67 w 176"/>
              <a:gd name="T79" fmla="*/ 79 h 147"/>
              <a:gd name="T80" fmla="*/ 87 w 176"/>
              <a:gd name="T81" fmla="*/ 42 h 147"/>
              <a:gd name="T82" fmla="*/ 87 w 176"/>
              <a:gd name="T83" fmla="*/ 34 h 147"/>
              <a:gd name="T84" fmla="*/ 70 w 176"/>
              <a:gd name="T85" fmla="*/ 10 h 147"/>
              <a:gd name="T86" fmla="*/ 63 w 176"/>
              <a:gd name="T87" fmla="*/ 6 h 147"/>
              <a:gd name="T88" fmla="*/ 28 w 176"/>
              <a:gd name="T89" fmla="*/ 6 h 147"/>
              <a:gd name="T90" fmla="*/ 34 w 176"/>
              <a:gd name="T91" fmla="*/ 21 h 147"/>
              <a:gd name="T92" fmla="*/ 45 w 176"/>
              <a:gd name="T93" fmla="*/ 22 h 147"/>
              <a:gd name="T94" fmla="*/ 31 w 176"/>
              <a:gd name="T95" fmla="*/ 36 h 147"/>
              <a:gd name="T96" fmla="*/ 34 w 176"/>
              <a:gd name="T97" fmla="*/ 21 h 147"/>
              <a:gd name="T98" fmla="*/ 64 w 176"/>
              <a:gd name="T99" fmla="*/ 52 h 147"/>
              <a:gd name="T100" fmla="*/ 54 w 176"/>
              <a:gd name="T101" fmla="*/ 68 h 147"/>
              <a:gd name="T102" fmla="*/ 47 w 176"/>
              <a:gd name="T103" fmla="*/ 63 h 147"/>
              <a:gd name="T104" fmla="*/ 64 w 176"/>
              <a:gd name="T105" fmla="*/ 5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7">
                <a:moveTo>
                  <a:pt x="95" y="0"/>
                </a:moveTo>
                <a:cubicBezTo>
                  <a:pt x="87" y="0"/>
                  <a:pt x="81" y="6"/>
                  <a:pt x="81" y="14"/>
                </a:cubicBezTo>
                <a:cubicBezTo>
                  <a:pt x="81" y="23"/>
                  <a:pt x="87" y="29"/>
                  <a:pt x="95" y="29"/>
                </a:cubicBezTo>
                <a:cubicBezTo>
                  <a:pt x="103" y="29"/>
                  <a:pt x="110" y="23"/>
                  <a:pt x="110" y="14"/>
                </a:cubicBezTo>
                <a:cubicBezTo>
                  <a:pt x="110" y="6"/>
                  <a:pt x="103" y="0"/>
                  <a:pt x="95" y="0"/>
                </a:cubicBezTo>
                <a:close/>
                <a:moveTo>
                  <a:pt x="28" y="6"/>
                </a:moveTo>
                <a:cubicBezTo>
                  <a:pt x="24" y="6"/>
                  <a:pt x="21" y="8"/>
                  <a:pt x="20" y="12"/>
                </a:cubicBezTo>
                <a:cubicBezTo>
                  <a:pt x="14" y="36"/>
                  <a:pt x="14" y="36"/>
                  <a:pt x="14" y="3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5" y="32"/>
                  <a:pt x="4" y="33"/>
                  <a:pt x="4" y="34"/>
                </a:cubicBezTo>
                <a:cubicBezTo>
                  <a:pt x="3" y="35"/>
                  <a:pt x="4" y="37"/>
                  <a:pt x="5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7"/>
                  <a:pt x="14" y="49"/>
                </a:cubicBezTo>
                <a:cubicBezTo>
                  <a:pt x="15" y="50"/>
                  <a:pt x="16" y="50"/>
                  <a:pt x="16" y="51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6"/>
                  <a:pt x="10" y="59"/>
                  <a:pt x="10" y="61"/>
                </a:cubicBezTo>
                <a:cubicBezTo>
                  <a:pt x="10" y="61"/>
                  <a:pt x="10" y="96"/>
                  <a:pt x="10" y="9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7"/>
                  <a:pt x="1" y="141"/>
                  <a:pt x="3" y="143"/>
                </a:cubicBezTo>
                <a:cubicBezTo>
                  <a:pt x="5" y="145"/>
                  <a:pt x="9" y="146"/>
                  <a:pt x="12" y="145"/>
                </a:cubicBezTo>
                <a:cubicBezTo>
                  <a:pt x="15" y="144"/>
                  <a:pt x="17" y="142"/>
                  <a:pt x="18" y="13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01"/>
                  <a:pt x="28" y="100"/>
                  <a:pt x="28" y="100"/>
                </a:cubicBezTo>
                <a:cubicBezTo>
                  <a:pt x="28" y="100"/>
                  <a:pt x="28" y="82"/>
                  <a:pt x="28" y="72"/>
                </a:cubicBezTo>
                <a:cubicBezTo>
                  <a:pt x="49" y="98"/>
                  <a:pt x="49" y="98"/>
                  <a:pt x="49" y="98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29" y="137"/>
                  <a:pt x="31" y="143"/>
                  <a:pt x="35" y="145"/>
                </a:cubicBezTo>
                <a:cubicBezTo>
                  <a:pt x="39" y="147"/>
                  <a:pt x="45" y="146"/>
                  <a:pt x="47" y="14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0" y="98"/>
                  <a:pt x="69" y="94"/>
                  <a:pt x="67" y="91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4" y="86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76" y="145"/>
                  <a:pt x="176" y="145"/>
                  <a:pt x="176" y="14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67" y="79"/>
                  <a:pt x="67" y="79"/>
                  <a:pt x="67" y="79"/>
                </a:cubicBezTo>
                <a:cubicBezTo>
                  <a:pt x="87" y="42"/>
                  <a:pt x="87" y="42"/>
                  <a:pt x="87" y="42"/>
                </a:cubicBezTo>
                <a:cubicBezTo>
                  <a:pt x="89" y="40"/>
                  <a:pt x="88" y="36"/>
                  <a:pt x="87" y="34"/>
                </a:cubicBezTo>
                <a:cubicBezTo>
                  <a:pt x="70" y="10"/>
                  <a:pt x="70" y="10"/>
                  <a:pt x="70" y="10"/>
                </a:cubicBezTo>
                <a:cubicBezTo>
                  <a:pt x="69" y="7"/>
                  <a:pt x="66" y="6"/>
                  <a:pt x="63" y="6"/>
                </a:cubicBezTo>
                <a:cubicBezTo>
                  <a:pt x="28" y="6"/>
                  <a:pt x="28" y="6"/>
                  <a:pt x="28" y="6"/>
                </a:cubicBezTo>
                <a:close/>
                <a:moveTo>
                  <a:pt x="34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31" y="36"/>
                  <a:pt x="31" y="36"/>
                  <a:pt x="31" y="36"/>
                </a:cubicBezTo>
                <a:lnTo>
                  <a:pt x="34" y="21"/>
                </a:lnTo>
                <a:close/>
                <a:moveTo>
                  <a:pt x="64" y="52"/>
                </a:moveTo>
                <a:cubicBezTo>
                  <a:pt x="54" y="68"/>
                  <a:pt x="54" y="68"/>
                  <a:pt x="54" y="68"/>
                </a:cubicBezTo>
                <a:cubicBezTo>
                  <a:pt x="47" y="63"/>
                  <a:pt x="47" y="63"/>
                  <a:pt x="47" y="63"/>
                </a:cubicBezTo>
                <a:lnTo>
                  <a:pt x="64" y="5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4" name="Freeform 28"/>
          <p:cNvSpPr>
            <a:spLocks/>
          </p:cNvSpPr>
          <p:nvPr/>
        </p:nvSpPr>
        <p:spPr bwMode="auto">
          <a:xfrm>
            <a:off x="6508750" y="2161257"/>
            <a:ext cx="166688" cy="147637"/>
          </a:xfrm>
          <a:custGeom>
            <a:avLst/>
            <a:gdLst>
              <a:gd name="T0" fmla="*/ 4 w 74"/>
              <a:gd name="T1" fmla="*/ 27 h 65"/>
              <a:gd name="T2" fmla="*/ 25 w 74"/>
              <a:gd name="T3" fmla="*/ 6 h 65"/>
              <a:gd name="T4" fmla="*/ 34 w 74"/>
              <a:gd name="T5" fmla="*/ 15 h 65"/>
              <a:gd name="T6" fmla="*/ 23 w 74"/>
              <a:gd name="T7" fmla="*/ 26 h 65"/>
              <a:gd name="T8" fmla="*/ 65 w 74"/>
              <a:gd name="T9" fmla="*/ 26 h 65"/>
              <a:gd name="T10" fmla="*/ 64 w 74"/>
              <a:gd name="T11" fmla="*/ 39 h 65"/>
              <a:gd name="T12" fmla="*/ 23 w 74"/>
              <a:gd name="T13" fmla="*/ 39 h 65"/>
              <a:gd name="T14" fmla="*/ 34 w 74"/>
              <a:gd name="T15" fmla="*/ 50 h 65"/>
              <a:gd name="T16" fmla="*/ 25 w 74"/>
              <a:gd name="T17" fmla="*/ 59 h 65"/>
              <a:gd name="T18" fmla="*/ 4 w 74"/>
              <a:gd name="T19" fmla="*/ 38 h 65"/>
              <a:gd name="T20" fmla="*/ 4 w 74"/>
              <a:gd name="T21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5">
                <a:moveTo>
                  <a:pt x="4" y="27"/>
                </a:moveTo>
                <a:cubicBezTo>
                  <a:pt x="25" y="6"/>
                  <a:pt x="25" y="6"/>
                  <a:pt x="25" y="6"/>
                </a:cubicBezTo>
                <a:cubicBezTo>
                  <a:pt x="31" y="0"/>
                  <a:pt x="40" y="9"/>
                  <a:pt x="34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74" y="26"/>
                  <a:pt x="74" y="39"/>
                  <a:pt x="6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34" y="50"/>
                  <a:pt x="34" y="50"/>
                  <a:pt x="34" y="50"/>
                </a:cubicBezTo>
                <a:cubicBezTo>
                  <a:pt x="40" y="56"/>
                  <a:pt x="31" y="65"/>
                  <a:pt x="25" y="59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35"/>
                  <a:pt x="0" y="30"/>
                  <a:pt x="4" y="2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5" name="Oval 29"/>
          <p:cNvSpPr>
            <a:spLocks noChangeArrowheads="1"/>
          </p:cNvSpPr>
          <p:nvPr/>
        </p:nvSpPr>
        <p:spPr bwMode="auto">
          <a:xfrm>
            <a:off x="6640513" y="2021557"/>
            <a:ext cx="53975" cy="539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6" name="Freeform 30"/>
          <p:cNvSpPr>
            <a:spLocks/>
          </p:cNvSpPr>
          <p:nvPr/>
        </p:nvSpPr>
        <p:spPr bwMode="auto">
          <a:xfrm>
            <a:off x="6599238" y="2056482"/>
            <a:ext cx="317500" cy="258762"/>
          </a:xfrm>
          <a:custGeom>
            <a:avLst/>
            <a:gdLst>
              <a:gd name="T0" fmla="*/ 135 w 141"/>
              <a:gd name="T1" fmla="*/ 60 h 115"/>
              <a:gd name="T2" fmla="*/ 133 w 141"/>
              <a:gd name="T3" fmla="*/ 60 h 115"/>
              <a:gd name="T4" fmla="*/ 105 w 141"/>
              <a:gd name="T5" fmla="*/ 60 h 115"/>
              <a:gd name="T6" fmla="*/ 64 w 141"/>
              <a:gd name="T7" fmla="*/ 12 h 115"/>
              <a:gd name="T8" fmla="*/ 75 w 141"/>
              <a:gd name="T9" fmla="*/ 12 h 115"/>
              <a:gd name="T10" fmla="*/ 93 w 141"/>
              <a:gd name="T11" fmla="*/ 34 h 115"/>
              <a:gd name="T12" fmla="*/ 98 w 141"/>
              <a:gd name="T13" fmla="*/ 36 h 115"/>
              <a:gd name="T14" fmla="*/ 104 w 141"/>
              <a:gd name="T15" fmla="*/ 30 h 115"/>
              <a:gd name="T16" fmla="*/ 102 w 141"/>
              <a:gd name="T17" fmla="*/ 25 h 115"/>
              <a:gd name="T18" fmla="*/ 82 w 141"/>
              <a:gd name="T19" fmla="*/ 2 h 115"/>
              <a:gd name="T20" fmla="*/ 77 w 141"/>
              <a:gd name="T21" fmla="*/ 0 h 115"/>
              <a:gd name="T22" fmla="*/ 48 w 141"/>
              <a:gd name="T23" fmla="*/ 0 h 115"/>
              <a:gd name="T24" fmla="*/ 28 w 141"/>
              <a:gd name="T25" fmla="*/ 15 h 115"/>
              <a:gd name="T26" fmla="*/ 28 w 141"/>
              <a:gd name="T27" fmla="*/ 32 h 115"/>
              <a:gd name="T28" fmla="*/ 6 w 141"/>
              <a:gd name="T29" fmla="*/ 32 h 115"/>
              <a:gd name="T30" fmla="*/ 2 w 141"/>
              <a:gd name="T31" fmla="*/ 34 h 115"/>
              <a:gd name="T32" fmla="*/ 2 w 141"/>
              <a:gd name="T33" fmla="*/ 43 h 115"/>
              <a:gd name="T34" fmla="*/ 6 w 141"/>
              <a:gd name="T35" fmla="*/ 45 h 115"/>
              <a:gd name="T36" fmla="*/ 32 w 141"/>
              <a:gd name="T37" fmla="*/ 45 h 115"/>
              <a:gd name="T38" fmla="*/ 40 w 141"/>
              <a:gd name="T39" fmla="*/ 38 h 115"/>
              <a:gd name="T40" fmla="*/ 40 w 141"/>
              <a:gd name="T41" fmla="*/ 27 h 115"/>
              <a:gd name="T42" fmla="*/ 55 w 141"/>
              <a:gd name="T43" fmla="*/ 45 h 115"/>
              <a:gd name="T44" fmla="*/ 41 w 141"/>
              <a:gd name="T45" fmla="*/ 59 h 115"/>
              <a:gd name="T46" fmla="*/ 40 w 141"/>
              <a:gd name="T47" fmla="*/ 69 h 115"/>
              <a:gd name="T48" fmla="*/ 49 w 141"/>
              <a:gd name="T49" fmla="*/ 109 h 115"/>
              <a:gd name="T50" fmla="*/ 57 w 141"/>
              <a:gd name="T51" fmla="*/ 115 h 115"/>
              <a:gd name="T52" fmla="*/ 64 w 141"/>
              <a:gd name="T53" fmla="*/ 108 h 115"/>
              <a:gd name="T54" fmla="*/ 64 w 141"/>
              <a:gd name="T55" fmla="*/ 106 h 115"/>
              <a:gd name="T56" fmla="*/ 57 w 141"/>
              <a:gd name="T57" fmla="*/ 72 h 115"/>
              <a:gd name="T58" fmla="*/ 75 w 141"/>
              <a:gd name="T59" fmla="*/ 54 h 115"/>
              <a:gd name="T60" fmla="*/ 91 w 141"/>
              <a:gd name="T61" fmla="*/ 72 h 115"/>
              <a:gd name="T62" fmla="*/ 101 w 141"/>
              <a:gd name="T63" fmla="*/ 75 h 115"/>
              <a:gd name="T64" fmla="*/ 133 w 141"/>
              <a:gd name="T65" fmla="*/ 75 h 115"/>
              <a:gd name="T66" fmla="*/ 141 w 141"/>
              <a:gd name="T67" fmla="*/ 69 h 115"/>
              <a:gd name="T68" fmla="*/ 135 w 141"/>
              <a:gd name="T69" fmla="*/ 6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5">
                <a:moveTo>
                  <a:pt x="135" y="60"/>
                </a:moveTo>
                <a:cubicBezTo>
                  <a:pt x="134" y="60"/>
                  <a:pt x="133" y="60"/>
                  <a:pt x="133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64" y="12"/>
                  <a:pt x="64" y="12"/>
                  <a:pt x="64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93" y="34"/>
                  <a:pt x="93" y="34"/>
                  <a:pt x="93" y="34"/>
                </a:cubicBezTo>
                <a:cubicBezTo>
                  <a:pt x="94" y="35"/>
                  <a:pt x="96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8"/>
                  <a:pt x="103" y="26"/>
                  <a:pt x="102" y="25"/>
                </a:cubicBezTo>
                <a:cubicBezTo>
                  <a:pt x="82" y="2"/>
                  <a:pt x="82" y="2"/>
                  <a:pt x="82" y="2"/>
                </a:cubicBezTo>
                <a:cubicBezTo>
                  <a:pt x="81" y="1"/>
                  <a:pt x="79" y="0"/>
                  <a:pt x="7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29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3" y="33"/>
                  <a:pt x="2" y="34"/>
                </a:cubicBezTo>
                <a:cubicBezTo>
                  <a:pt x="0" y="36"/>
                  <a:pt x="0" y="40"/>
                  <a:pt x="2" y="43"/>
                </a:cubicBezTo>
                <a:cubicBezTo>
                  <a:pt x="3" y="44"/>
                  <a:pt x="5" y="44"/>
                  <a:pt x="6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40" y="44"/>
                  <a:pt x="40" y="38"/>
                  <a:pt x="40" y="38"/>
                </a:cubicBezTo>
                <a:cubicBezTo>
                  <a:pt x="40" y="27"/>
                  <a:pt x="40" y="27"/>
                  <a:pt x="40" y="27"/>
                </a:cubicBezTo>
                <a:cubicBezTo>
                  <a:pt x="55" y="45"/>
                  <a:pt x="55" y="45"/>
                  <a:pt x="55" y="4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38" y="62"/>
                  <a:pt x="40" y="6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50" y="113"/>
                  <a:pt x="53" y="115"/>
                  <a:pt x="57" y="115"/>
                </a:cubicBezTo>
                <a:cubicBezTo>
                  <a:pt x="61" y="115"/>
                  <a:pt x="64" y="112"/>
                  <a:pt x="64" y="108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57" y="72"/>
                  <a:pt x="57" y="72"/>
                  <a:pt x="57" y="72"/>
                </a:cubicBezTo>
                <a:cubicBezTo>
                  <a:pt x="75" y="54"/>
                  <a:pt x="75" y="54"/>
                  <a:pt x="75" y="54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4" y="75"/>
                  <a:pt x="101" y="75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6" y="75"/>
                  <a:pt x="140" y="73"/>
                  <a:pt x="141" y="69"/>
                </a:cubicBezTo>
                <a:cubicBezTo>
                  <a:pt x="141" y="65"/>
                  <a:pt x="139" y="61"/>
                  <a:pt x="135" y="6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7" name="Freeform 31"/>
          <p:cNvSpPr>
            <a:spLocks noEditPoints="1"/>
          </p:cNvSpPr>
          <p:nvPr/>
        </p:nvSpPr>
        <p:spPr bwMode="auto">
          <a:xfrm>
            <a:off x="7156450" y="2078707"/>
            <a:ext cx="396875" cy="188912"/>
          </a:xfrm>
          <a:custGeom>
            <a:avLst/>
            <a:gdLst>
              <a:gd name="T0" fmla="*/ 0 w 250"/>
              <a:gd name="T1" fmla="*/ 119 h 119"/>
              <a:gd name="T2" fmla="*/ 0 w 250"/>
              <a:gd name="T3" fmla="*/ 0 h 119"/>
              <a:gd name="T4" fmla="*/ 250 w 250"/>
              <a:gd name="T5" fmla="*/ 0 h 119"/>
              <a:gd name="T6" fmla="*/ 250 w 250"/>
              <a:gd name="T7" fmla="*/ 119 h 119"/>
              <a:gd name="T8" fmla="*/ 0 w 250"/>
              <a:gd name="T9" fmla="*/ 119 h 119"/>
              <a:gd name="T10" fmla="*/ 0 w 250"/>
              <a:gd name="T11" fmla="*/ 119 h 119"/>
              <a:gd name="T12" fmla="*/ 17 w 250"/>
              <a:gd name="T13" fmla="*/ 102 h 119"/>
              <a:gd name="T14" fmla="*/ 233 w 250"/>
              <a:gd name="T15" fmla="*/ 102 h 119"/>
              <a:gd name="T16" fmla="*/ 233 w 250"/>
              <a:gd name="T17" fmla="*/ 17 h 119"/>
              <a:gd name="T18" fmla="*/ 17 w 250"/>
              <a:gd name="T19" fmla="*/ 17 h 119"/>
              <a:gd name="T20" fmla="*/ 17 w 250"/>
              <a:gd name="T21" fmla="*/ 102 h 119"/>
              <a:gd name="T22" fmla="*/ 17 w 250"/>
              <a:gd name="T23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19">
                <a:moveTo>
                  <a:pt x="0" y="119"/>
                </a:moveTo>
                <a:lnTo>
                  <a:pt x="0" y="0"/>
                </a:lnTo>
                <a:lnTo>
                  <a:pt x="250" y="0"/>
                </a:lnTo>
                <a:lnTo>
                  <a:pt x="250" y="119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" y="102"/>
                </a:moveTo>
                <a:lnTo>
                  <a:pt x="233" y="102"/>
                </a:lnTo>
                <a:lnTo>
                  <a:pt x="233" y="17"/>
                </a:lnTo>
                <a:lnTo>
                  <a:pt x="17" y="17"/>
                </a:lnTo>
                <a:lnTo>
                  <a:pt x="17" y="102"/>
                </a:lnTo>
                <a:lnTo>
                  <a:pt x="17" y="10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8" name="Line 32"/>
          <p:cNvSpPr>
            <a:spLocks noChangeShapeType="1"/>
          </p:cNvSpPr>
          <p:nvPr/>
        </p:nvSpPr>
        <p:spPr bwMode="auto">
          <a:xfrm>
            <a:off x="7354888" y="2173957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9" name="Line 33"/>
          <p:cNvSpPr>
            <a:spLocks noChangeShapeType="1"/>
          </p:cNvSpPr>
          <p:nvPr/>
        </p:nvSpPr>
        <p:spPr bwMode="auto">
          <a:xfrm>
            <a:off x="7354888" y="2173957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0" name="Line 34"/>
          <p:cNvSpPr>
            <a:spLocks noChangeShapeType="1"/>
          </p:cNvSpPr>
          <p:nvPr/>
        </p:nvSpPr>
        <p:spPr bwMode="auto">
          <a:xfrm>
            <a:off x="7300913" y="2224757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1" name="Line 35"/>
          <p:cNvSpPr>
            <a:spLocks noChangeShapeType="1"/>
          </p:cNvSpPr>
          <p:nvPr/>
        </p:nvSpPr>
        <p:spPr bwMode="auto">
          <a:xfrm>
            <a:off x="7300913" y="2224757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2" name="Freeform 36"/>
          <p:cNvSpPr>
            <a:spLocks noEditPoints="1"/>
          </p:cNvSpPr>
          <p:nvPr/>
        </p:nvSpPr>
        <p:spPr bwMode="auto">
          <a:xfrm>
            <a:off x="7302500" y="2121569"/>
            <a:ext cx="104775" cy="103188"/>
          </a:xfrm>
          <a:custGeom>
            <a:avLst/>
            <a:gdLst>
              <a:gd name="T0" fmla="*/ 20 w 46"/>
              <a:gd name="T1" fmla="*/ 19 h 46"/>
              <a:gd name="T2" fmla="*/ 20 w 46"/>
              <a:gd name="T3" fmla="*/ 14 h 46"/>
              <a:gd name="T4" fmla="*/ 20 w 46"/>
              <a:gd name="T5" fmla="*/ 19 h 46"/>
              <a:gd name="T6" fmla="*/ 23 w 46"/>
              <a:gd name="T7" fmla="*/ 0 h 46"/>
              <a:gd name="T8" fmla="*/ 0 w 46"/>
              <a:gd name="T9" fmla="*/ 23 h 46"/>
              <a:gd name="T10" fmla="*/ 23 w 46"/>
              <a:gd name="T11" fmla="*/ 46 h 46"/>
              <a:gd name="T12" fmla="*/ 46 w 46"/>
              <a:gd name="T13" fmla="*/ 23 h 46"/>
              <a:gd name="T14" fmla="*/ 23 w 46"/>
              <a:gd name="T15" fmla="*/ 0 h 46"/>
              <a:gd name="T16" fmla="*/ 26 w 46"/>
              <a:gd name="T17" fmla="*/ 38 h 46"/>
              <a:gd name="T18" fmla="*/ 26 w 46"/>
              <a:gd name="T19" fmla="*/ 42 h 46"/>
              <a:gd name="T20" fmla="*/ 20 w 46"/>
              <a:gd name="T21" fmla="*/ 42 h 46"/>
              <a:gd name="T22" fmla="*/ 20 w 46"/>
              <a:gd name="T23" fmla="*/ 37 h 46"/>
              <a:gd name="T24" fmla="*/ 11 w 46"/>
              <a:gd name="T25" fmla="*/ 27 h 46"/>
              <a:gd name="T26" fmla="*/ 17 w 46"/>
              <a:gd name="T27" fmla="*/ 27 h 46"/>
              <a:gd name="T28" fmla="*/ 20 w 46"/>
              <a:gd name="T29" fmla="*/ 32 h 46"/>
              <a:gd name="T30" fmla="*/ 20 w 46"/>
              <a:gd name="T31" fmla="*/ 25 h 46"/>
              <a:gd name="T32" fmla="*/ 11 w 46"/>
              <a:gd name="T33" fmla="*/ 17 h 46"/>
              <a:gd name="T34" fmla="*/ 20 w 46"/>
              <a:gd name="T35" fmla="*/ 8 h 46"/>
              <a:gd name="T36" fmla="*/ 20 w 46"/>
              <a:gd name="T37" fmla="*/ 4 h 46"/>
              <a:gd name="T38" fmla="*/ 26 w 46"/>
              <a:gd name="T39" fmla="*/ 4 h 46"/>
              <a:gd name="T40" fmla="*/ 26 w 46"/>
              <a:gd name="T41" fmla="*/ 8 h 46"/>
              <a:gd name="T42" fmla="*/ 35 w 46"/>
              <a:gd name="T43" fmla="*/ 17 h 46"/>
              <a:gd name="T44" fmla="*/ 29 w 46"/>
              <a:gd name="T45" fmla="*/ 17 h 46"/>
              <a:gd name="T46" fmla="*/ 26 w 46"/>
              <a:gd name="T47" fmla="*/ 14 h 46"/>
              <a:gd name="T48" fmla="*/ 26 w 46"/>
              <a:gd name="T49" fmla="*/ 20 h 46"/>
              <a:gd name="T50" fmla="*/ 36 w 46"/>
              <a:gd name="T51" fmla="*/ 28 h 46"/>
              <a:gd name="T52" fmla="*/ 26 w 46"/>
              <a:gd name="T53" fmla="*/ 38 h 46"/>
              <a:gd name="T54" fmla="*/ 26 w 46"/>
              <a:gd name="T55" fmla="*/ 26 h 46"/>
              <a:gd name="T56" fmla="*/ 26 w 46"/>
              <a:gd name="T57" fmla="*/ 32 h 46"/>
              <a:gd name="T58" fmla="*/ 26 w 46"/>
              <a:gd name="T59" fmla="*/ 2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0" y="19"/>
                </a:moveTo>
                <a:cubicBezTo>
                  <a:pt x="20" y="14"/>
                  <a:pt x="20" y="14"/>
                  <a:pt x="20" y="14"/>
                </a:cubicBezTo>
                <a:cubicBezTo>
                  <a:pt x="16" y="14"/>
                  <a:pt x="16" y="19"/>
                  <a:pt x="20" y="19"/>
                </a:cubicBezTo>
                <a:close/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6" y="38"/>
                </a:moveTo>
                <a:cubicBezTo>
                  <a:pt x="26" y="42"/>
                  <a:pt x="26" y="42"/>
                  <a:pt x="26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37"/>
                  <a:pt x="11" y="3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20" y="32"/>
                </a:cubicBezTo>
                <a:cubicBezTo>
                  <a:pt x="20" y="25"/>
                  <a:pt x="20" y="25"/>
                  <a:pt x="20" y="25"/>
                </a:cubicBezTo>
                <a:cubicBezTo>
                  <a:pt x="16" y="24"/>
                  <a:pt x="11" y="23"/>
                  <a:pt x="11" y="17"/>
                </a:cubicBezTo>
                <a:cubicBezTo>
                  <a:pt x="11" y="10"/>
                  <a:pt x="18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8"/>
                  <a:pt x="35" y="11"/>
                  <a:pt x="35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5"/>
                  <a:pt x="28" y="14"/>
                  <a:pt x="26" y="14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0"/>
                  <a:pt x="36" y="22"/>
                  <a:pt x="36" y="28"/>
                </a:cubicBezTo>
                <a:cubicBezTo>
                  <a:pt x="36" y="33"/>
                  <a:pt x="30" y="37"/>
                  <a:pt x="26" y="38"/>
                </a:cubicBezTo>
                <a:close/>
                <a:moveTo>
                  <a:pt x="26" y="26"/>
                </a:moveTo>
                <a:cubicBezTo>
                  <a:pt x="26" y="32"/>
                  <a:pt x="26" y="32"/>
                  <a:pt x="26" y="32"/>
                </a:cubicBezTo>
                <a:cubicBezTo>
                  <a:pt x="31" y="31"/>
                  <a:pt x="31" y="26"/>
                  <a:pt x="26" y="2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3" name="Freeform 37"/>
          <p:cNvSpPr>
            <a:spLocks noEditPoints="1"/>
          </p:cNvSpPr>
          <p:nvPr/>
        </p:nvSpPr>
        <p:spPr bwMode="auto">
          <a:xfrm>
            <a:off x="7413625" y="2121569"/>
            <a:ext cx="103188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21 w 46"/>
              <a:gd name="T11" fmla="*/ 19 h 46"/>
              <a:gd name="T12" fmla="*/ 26 w 46"/>
              <a:gd name="T13" fmla="*/ 19 h 46"/>
              <a:gd name="T14" fmla="*/ 26 w 46"/>
              <a:gd name="T15" fmla="*/ 24 h 46"/>
              <a:gd name="T16" fmla="*/ 22 w 46"/>
              <a:gd name="T17" fmla="*/ 24 h 46"/>
              <a:gd name="T18" fmla="*/ 20 w 46"/>
              <a:gd name="T19" fmla="*/ 32 h 46"/>
              <a:gd name="T20" fmla="*/ 24 w 46"/>
              <a:gd name="T21" fmla="*/ 32 h 46"/>
              <a:gd name="T22" fmla="*/ 34 w 46"/>
              <a:gd name="T23" fmla="*/ 32 h 46"/>
              <a:gd name="T24" fmla="*/ 34 w 46"/>
              <a:gd name="T25" fmla="*/ 37 h 46"/>
              <a:gd name="T26" fmla="*/ 12 w 46"/>
              <a:gd name="T27" fmla="*/ 37 h 46"/>
              <a:gd name="T28" fmla="*/ 12 w 46"/>
              <a:gd name="T29" fmla="*/ 32 h 46"/>
              <a:gd name="T30" fmla="*/ 15 w 46"/>
              <a:gd name="T31" fmla="*/ 24 h 46"/>
              <a:gd name="T32" fmla="*/ 11 w 46"/>
              <a:gd name="T33" fmla="*/ 24 h 46"/>
              <a:gd name="T34" fmla="*/ 11 w 46"/>
              <a:gd name="T35" fmla="*/ 19 h 46"/>
              <a:gd name="T36" fmla="*/ 15 w 46"/>
              <a:gd name="T37" fmla="*/ 19 h 46"/>
              <a:gd name="T38" fmla="*/ 14 w 46"/>
              <a:gd name="T39" fmla="*/ 14 h 46"/>
              <a:gd name="T40" fmla="*/ 24 w 46"/>
              <a:gd name="T41" fmla="*/ 6 h 46"/>
              <a:gd name="T42" fmla="*/ 34 w 46"/>
              <a:gd name="T43" fmla="*/ 17 h 46"/>
              <a:gd name="T44" fmla="*/ 28 w 46"/>
              <a:gd name="T45" fmla="*/ 17 h 46"/>
              <a:gd name="T46" fmla="*/ 24 w 46"/>
              <a:gd name="T47" fmla="*/ 12 h 46"/>
              <a:gd name="T48" fmla="*/ 20 w 46"/>
              <a:gd name="T49" fmla="*/ 15 h 46"/>
              <a:gd name="T50" fmla="*/ 21 w 46"/>
              <a:gd name="T51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1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9"/>
                  <a:pt x="20" y="31"/>
                  <a:pt x="2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5" y="31"/>
                  <a:pt x="16" y="26"/>
                  <a:pt x="15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1" y="19"/>
                  <a:pt x="11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6"/>
                  <a:pt x="14" y="14"/>
                </a:cubicBezTo>
                <a:cubicBezTo>
                  <a:pt x="14" y="12"/>
                  <a:pt x="15" y="6"/>
                  <a:pt x="24" y="6"/>
                </a:cubicBezTo>
                <a:cubicBezTo>
                  <a:pt x="32" y="6"/>
                  <a:pt x="34" y="12"/>
                  <a:pt x="3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4"/>
                  <a:pt x="26" y="12"/>
                  <a:pt x="24" y="12"/>
                </a:cubicBezTo>
                <a:cubicBezTo>
                  <a:pt x="20" y="12"/>
                  <a:pt x="20" y="14"/>
                  <a:pt x="20" y="15"/>
                </a:cubicBezTo>
                <a:cubicBezTo>
                  <a:pt x="20" y="16"/>
                  <a:pt x="20" y="18"/>
                  <a:pt x="21" y="1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4" name="Freeform 38"/>
          <p:cNvSpPr>
            <a:spLocks noEditPoints="1"/>
          </p:cNvSpPr>
          <p:nvPr/>
        </p:nvSpPr>
        <p:spPr bwMode="auto">
          <a:xfrm>
            <a:off x="7192963" y="2121569"/>
            <a:ext cx="103187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33 w 46"/>
              <a:gd name="T11" fmla="*/ 27 h 46"/>
              <a:gd name="T12" fmla="*/ 33 w 46"/>
              <a:gd name="T13" fmla="*/ 32 h 46"/>
              <a:gd name="T14" fmla="*/ 26 w 46"/>
              <a:gd name="T15" fmla="*/ 32 h 46"/>
              <a:gd name="T16" fmla="*/ 26 w 46"/>
              <a:gd name="T17" fmla="*/ 40 h 46"/>
              <a:gd name="T18" fmla="*/ 20 w 46"/>
              <a:gd name="T19" fmla="*/ 40 h 46"/>
              <a:gd name="T20" fmla="*/ 20 w 46"/>
              <a:gd name="T21" fmla="*/ 32 h 46"/>
              <a:gd name="T22" fmla="*/ 12 w 46"/>
              <a:gd name="T23" fmla="*/ 32 h 46"/>
              <a:gd name="T24" fmla="*/ 12 w 46"/>
              <a:gd name="T25" fmla="*/ 27 h 46"/>
              <a:gd name="T26" fmla="*/ 20 w 46"/>
              <a:gd name="T27" fmla="*/ 27 h 46"/>
              <a:gd name="T28" fmla="*/ 10 w 46"/>
              <a:gd name="T29" fmla="*/ 9 h 46"/>
              <a:gd name="T30" fmla="*/ 17 w 46"/>
              <a:gd name="T31" fmla="*/ 9 h 46"/>
              <a:gd name="T32" fmla="*/ 23 w 46"/>
              <a:gd name="T33" fmla="*/ 20 h 46"/>
              <a:gd name="T34" fmla="*/ 30 w 46"/>
              <a:gd name="T35" fmla="*/ 9 h 46"/>
              <a:gd name="T36" fmla="*/ 36 w 46"/>
              <a:gd name="T37" fmla="*/ 9 h 46"/>
              <a:gd name="T38" fmla="*/ 26 w 46"/>
              <a:gd name="T39" fmla="*/ 27 h 46"/>
              <a:gd name="T40" fmla="*/ 33 w 46"/>
              <a:gd name="T41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33" y="27"/>
                </a:moveTo>
                <a:cubicBezTo>
                  <a:pt x="33" y="32"/>
                  <a:pt x="33" y="32"/>
                  <a:pt x="33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40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7"/>
                  <a:pt x="12" y="27"/>
                  <a:pt x="12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9"/>
                  <a:pt x="10" y="9"/>
                  <a:pt x="10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20"/>
                  <a:pt x="23" y="20"/>
                  <a:pt x="23" y="20"/>
                </a:cubicBezTo>
                <a:cubicBezTo>
                  <a:pt x="30" y="9"/>
                  <a:pt x="30" y="9"/>
                  <a:pt x="3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26" y="27"/>
                  <a:pt x="26" y="27"/>
                  <a:pt x="26" y="27"/>
                </a:cubicBezTo>
                <a:cubicBezTo>
                  <a:pt x="33" y="27"/>
                  <a:pt x="33" y="27"/>
                  <a:pt x="33" y="2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5" name="Freeform 39"/>
          <p:cNvSpPr>
            <a:spLocks noEditPoints="1"/>
          </p:cNvSpPr>
          <p:nvPr/>
        </p:nvSpPr>
        <p:spPr bwMode="auto">
          <a:xfrm>
            <a:off x="7875588" y="2159669"/>
            <a:ext cx="203200" cy="33338"/>
          </a:xfrm>
          <a:custGeom>
            <a:avLst/>
            <a:gdLst>
              <a:gd name="T0" fmla="*/ 101 w 128"/>
              <a:gd name="T1" fmla="*/ 0 h 21"/>
              <a:gd name="T2" fmla="*/ 122 w 128"/>
              <a:gd name="T3" fmla="*/ 21 h 21"/>
              <a:gd name="T4" fmla="*/ 128 w 128"/>
              <a:gd name="T5" fmla="*/ 21 h 21"/>
              <a:gd name="T6" fmla="*/ 128 w 128"/>
              <a:gd name="T7" fmla="*/ 0 h 21"/>
              <a:gd name="T8" fmla="*/ 101 w 128"/>
              <a:gd name="T9" fmla="*/ 0 h 21"/>
              <a:gd name="T10" fmla="*/ 0 w 128"/>
              <a:gd name="T11" fmla="*/ 0 h 21"/>
              <a:gd name="T12" fmla="*/ 0 w 128"/>
              <a:gd name="T13" fmla="*/ 21 h 21"/>
              <a:gd name="T14" fmla="*/ 75 w 128"/>
              <a:gd name="T15" fmla="*/ 21 h 21"/>
              <a:gd name="T16" fmla="*/ 56 w 128"/>
              <a:gd name="T17" fmla="*/ 0 h 21"/>
              <a:gd name="T18" fmla="*/ 0 w 128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21">
                <a:moveTo>
                  <a:pt x="101" y="0"/>
                </a:moveTo>
                <a:lnTo>
                  <a:pt x="122" y="21"/>
                </a:lnTo>
                <a:lnTo>
                  <a:pt x="128" y="21"/>
                </a:lnTo>
                <a:lnTo>
                  <a:pt x="128" y="0"/>
                </a:lnTo>
                <a:lnTo>
                  <a:pt x="101" y="0"/>
                </a:lnTo>
                <a:close/>
                <a:moveTo>
                  <a:pt x="0" y="0"/>
                </a:moveTo>
                <a:lnTo>
                  <a:pt x="0" y="21"/>
                </a:lnTo>
                <a:lnTo>
                  <a:pt x="75" y="21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6" name="Freeform 40"/>
          <p:cNvSpPr>
            <a:spLocks noEditPoints="1"/>
          </p:cNvSpPr>
          <p:nvPr/>
        </p:nvSpPr>
        <p:spPr bwMode="auto">
          <a:xfrm>
            <a:off x="7815263" y="1973932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124 w 160"/>
              <a:gd name="T21" fmla="*/ 36 h 160"/>
              <a:gd name="T22" fmla="*/ 142 w 160"/>
              <a:gd name="T23" fmla="*/ 80 h 160"/>
              <a:gd name="T24" fmla="*/ 130 w 160"/>
              <a:gd name="T25" fmla="*/ 117 h 160"/>
              <a:gd name="T26" fmla="*/ 43 w 160"/>
              <a:gd name="T27" fmla="*/ 30 h 160"/>
              <a:gd name="T28" fmla="*/ 80 w 160"/>
              <a:gd name="T29" fmla="*/ 18 h 160"/>
              <a:gd name="T30" fmla="*/ 124 w 160"/>
              <a:gd name="T31" fmla="*/ 36 h 160"/>
              <a:gd name="T32" fmla="*/ 80 w 160"/>
              <a:gd name="T33" fmla="*/ 142 h 160"/>
              <a:gd name="T34" fmla="*/ 36 w 160"/>
              <a:gd name="T35" fmla="*/ 124 h 160"/>
              <a:gd name="T36" fmla="*/ 18 w 160"/>
              <a:gd name="T37" fmla="*/ 80 h 160"/>
              <a:gd name="T38" fmla="*/ 30 w 160"/>
              <a:gd name="T39" fmla="*/ 43 h 160"/>
              <a:gd name="T40" fmla="*/ 117 w 160"/>
              <a:gd name="T41" fmla="*/ 130 h 160"/>
              <a:gd name="T42" fmla="*/ 80 w 160"/>
              <a:gd name="T43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124" y="36"/>
                </a:move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7" name="Rectangle 41"/>
          <p:cNvSpPr>
            <a:spLocks noChangeArrowheads="1"/>
          </p:cNvSpPr>
          <p:nvPr/>
        </p:nvSpPr>
        <p:spPr bwMode="auto">
          <a:xfrm>
            <a:off x="8085138" y="2159669"/>
            <a:ext cx="11112" cy="3333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8" name="Rectangle 42"/>
          <p:cNvSpPr>
            <a:spLocks noChangeArrowheads="1"/>
          </p:cNvSpPr>
          <p:nvPr/>
        </p:nvSpPr>
        <p:spPr bwMode="auto">
          <a:xfrm>
            <a:off x="8101013" y="2159669"/>
            <a:ext cx="11112" cy="3333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9" name="Freeform 43"/>
          <p:cNvSpPr>
            <a:spLocks/>
          </p:cNvSpPr>
          <p:nvPr/>
        </p:nvSpPr>
        <p:spPr bwMode="auto">
          <a:xfrm>
            <a:off x="7983538" y="2024732"/>
            <a:ext cx="112712" cy="130175"/>
          </a:xfrm>
          <a:custGeom>
            <a:avLst/>
            <a:gdLst>
              <a:gd name="T0" fmla="*/ 50 w 50"/>
              <a:gd name="T1" fmla="*/ 58 h 58"/>
              <a:gd name="T2" fmla="*/ 50 w 50"/>
              <a:gd name="T3" fmla="*/ 51 h 58"/>
              <a:gd name="T4" fmla="*/ 49 w 50"/>
              <a:gd name="T5" fmla="*/ 46 h 58"/>
              <a:gd name="T6" fmla="*/ 44 w 50"/>
              <a:gd name="T7" fmla="*/ 41 h 58"/>
              <a:gd name="T8" fmla="*/ 37 w 50"/>
              <a:gd name="T9" fmla="*/ 39 h 58"/>
              <a:gd name="T10" fmla="*/ 30 w 50"/>
              <a:gd name="T11" fmla="*/ 39 h 58"/>
              <a:gd name="T12" fmla="*/ 24 w 50"/>
              <a:gd name="T13" fmla="*/ 39 h 58"/>
              <a:gd name="T14" fmla="*/ 19 w 50"/>
              <a:gd name="T15" fmla="*/ 37 h 58"/>
              <a:gd name="T16" fmla="*/ 17 w 50"/>
              <a:gd name="T17" fmla="*/ 32 h 58"/>
              <a:gd name="T18" fmla="*/ 18 w 50"/>
              <a:gd name="T19" fmla="*/ 28 h 58"/>
              <a:gd name="T20" fmla="*/ 18 w 50"/>
              <a:gd name="T21" fmla="*/ 26 h 58"/>
              <a:gd name="T22" fmla="*/ 16 w 50"/>
              <a:gd name="T23" fmla="*/ 25 h 58"/>
              <a:gd name="T24" fmla="*/ 15 w 50"/>
              <a:gd name="T25" fmla="*/ 25 h 58"/>
              <a:gd name="T26" fmla="*/ 7 w 50"/>
              <a:gd name="T27" fmla="*/ 22 h 58"/>
              <a:gd name="T28" fmla="*/ 4 w 50"/>
              <a:gd name="T29" fmla="*/ 15 h 58"/>
              <a:gd name="T30" fmla="*/ 6 w 50"/>
              <a:gd name="T31" fmla="*/ 8 h 58"/>
              <a:gd name="T32" fmla="*/ 9 w 50"/>
              <a:gd name="T33" fmla="*/ 6 h 58"/>
              <a:gd name="T34" fmla="*/ 13 w 50"/>
              <a:gd name="T35" fmla="*/ 5 h 58"/>
              <a:gd name="T36" fmla="*/ 16 w 50"/>
              <a:gd name="T37" fmla="*/ 3 h 58"/>
              <a:gd name="T38" fmla="*/ 13 w 50"/>
              <a:gd name="T39" fmla="*/ 0 h 58"/>
              <a:gd name="T40" fmla="*/ 7 w 50"/>
              <a:gd name="T41" fmla="*/ 2 h 58"/>
              <a:gd name="T42" fmla="*/ 1 w 50"/>
              <a:gd name="T43" fmla="*/ 8 h 58"/>
              <a:gd name="T44" fmla="*/ 0 w 50"/>
              <a:gd name="T45" fmla="*/ 15 h 58"/>
              <a:gd name="T46" fmla="*/ 4 w 50"/>
              <a:gd name="T47" fmla="*/ 25 h 58"/>
              <a:gd name="T48" fmla="*/ 13 w 50"/>
              <a:gd name="T49" fmla="*/ 29 h 58"/>
              <a:gd name="T50" fmla="*/ 13 w 50"/>
              <a:gd name="T51" fmla="*/ 32 h 58"/>
              <a:gd name="T52" fmla="*/ 15 w 50"/>
              <a:gd name="T53" fmla="*/ 40 h 58"/>
              <a:gd name="T54" fmla="*/ 24 w 50"/>
              <a:gd name="T55" fmla="*/ 44 h 58"/>
              <a:gd name="T56" fmla="*/ 37 w 50"/>
              <a:gd name="T57" fmla="*/ 44 h 58"/>
              <a:gd name="T58" fmla="*/ 43 w 50"/>
              <a:gd name="T59" fmla="*/ 46 h 58"/>
              <a:gd name="T60" fmla="*/ 44 w 50"/>
              <a:gd name="T61" fmla="*/ 48 h 58"/>
              <a:gd name="T62" fmla="*/ 45 w 50"/>
              <a:gd name="T63" fmla="*/ 51 h 58"/>
              <a:gd name="T64" fmla="*/ 45 w 50"/>
              <a:gd name="T65" fmla="*/ 58 h 58"/>
              <a:gd name="T66" fmla="*/ 45 w 50"/>
              <a:gd name="T67" fmla="*/ 58 h 58"/>
              <a:gd name="T68" fmla="*/ 50 w 50"/>
              <a:gd name="T69" fmla="*/ 58 h 58"/>
              <a:gd name="T70" fmla="*/ 50 w 50"/>
              <a:gd name="T7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0" h="58">
                <a:moveTo>
                  <a:pt x="50" y="58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49" y="48"/>
                  <a:pt x="49" y="46"/>
                </a:cubicBezTo>
                <a:cubicBezTo>
                  <a:pt x="48" y="44"/>
                  <a:pt x="46" y="42"/>
                  <a:pt x="44" y="41"/>
                </a:cubicBezTo>
                <a:cubicBezTo>
                  <a:pt x="42" y="40"/>
                  <a:pt x="40" y="39"/>
                  <a:pt x="37" y="39"/>
                </a:cubicBezTo>
                <a:cubicBezTo>
                  <a:pt x="37" y="39"/>
                  <a:pt x="33" y="39"/>
                  <a:pt x="30" y="39"/>
                </a:cubicBezTo>
                <a:cubicBezTo>
                  <a:pt x="27" y="39"/>
                  <a:pt x="24" y="39"/>
                  <a:pt x="24" y="39"/>
                </a:cubicBezTo>
                <a:cubicBezTo>
                  <a:pt x="22" y="39"/>
                  <a:pt x="20" y="38"/>
                  <a:pt x="19" y="37"/>
                </a:cubicBezTo>
                <a:cubicBezTo>
                  <a:pt x="18" y="36"/>
                  <a:pt x="17" y="34"/>
                  <a:pt x="17" y="32"/>
                </a:cubicBezTo>
                <a:cubicBezTo>
                  <a:pt x="17" y="31"/>
                  <a:pt x="18" y="29"/>
                  <a:pt x="18" y="28"/>
                </a:cubicBezTo>
                <a:cubicBezTo>
                  <a:pt x="19" y="28"/>
                  <a:pt x="19" y="27"/>
                  <a:pt x="18" y="26"/>
                </a:cubicBezTo>
                <a:cubicBezTo>
                  <a:pt x="18" y="25"/>
                  <a:pt x="17" y="25"/>
                  <a:pt x="16" y="25"/>
                </a:cubicBezTo>
                <a:cubicBezTo>
                  <a:pt x="16" y="25"/>
                  <a:pt x="16" y="25"/>
                  <a:pt x="15" y="25"/>
                </a:cubicBezTo>
                <a:cubicBezTo>
                  <a:pt x="12" y="25"/>
                  <a:pt x="9" y="23"/>
                  <a:pt x="7" y="22"/>
                </a:cubicBezTo>
                <a:cubicBezTo>
                  <a:pt x="5" y="20"/>
                  <a:pt x="4" y="17"/>
                  <a:pt x="4" y="15"/>
                </a:cubicBezTo>
                <a:cubicBezTo>
                  <a:pt x="4" y="13"/>
                  <a:pt x="5" y="10"/>
                  <a:pt x="6" y="8"/>
                </a:cubicBezTo>
                <a:cubicBezTo>
                  <a:pt x="7" y="7"/>
                  <a:pt x="8" y="7"/>
                  <a:pt x="9" y="6"/>
                </a:cubicBezTo>
                <a:cubicBezTo>
                  <a:pt x="10" y="6"/>
                  <a:pt x="12" y="5"/>
                  <a:pt x="13" y="5"/>
                </a:cubicBezTo>
                <a:cubicBezTo>
                  <a:pt x="15" y="5"/>
                  <a:pt x="16" y="4"/>
                  <a:pt x="16" y="3"/>
                </a:cubicBezTo>
                <a:cubicBezTo>
                  <a:pt x="16" y="1"/>
                  <a:pt x="15" y="0"/>
                  <a:pt x="13" y="0"/>
                </a:cubicBezTo>
                <a:cubicBezTo>
                  <a:pt x="11" y="0"/>
                  <a:pt x="9" y="1"/>
                  <a:pt x="7" y="2"/>
                </a:cubicBezTo>
                <a:cubicBezTo>
                  <a:pt x="4" y="3"/>
                  <a:pt x="2" y="5"/>
                  <a:pt x="1" y="8"/>
                </a:cubicBezTo>
                <a:cubicBezTo>
                  <a:pt x="0" y="10"/>
                  <a:pt x="0" y="13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7"/>
                  <a:pt x="9" y="29"/>
                  <a:pt x="13" y="29"/>
                </a:cubicBezTo>
                <a:cubicBezTo>
                  <a:pt x="13" y="30"/>
                  <a:pt x="13" y="31"/>
                  <a:pt x="13" y="32"/>
                </a:cubicBezTo>
                <a:cubicBezTo>
                  <a:pt x="13" y="35"/>
                  <a:pt x="14" y="38"/>
                  <a:pt x="15" y="40"/>
                </a:cubicBezTo>
                <a:cubicBezTo>
                  <a:pt x="17" y="43"/>
                  <a:pt x="20" y="44"/>
                  <a:pt x="24" y="44"/>
                </a:cubicBezTo>
                <a:cubicBezTo>
                  <a:pt x="24" y="44"/>
                  <a:pt x="37" y="44"/>
                  <a:pt x="37" y="44"/>
                </a:cubicBezTo>
                <a:cubicBezTo>
                  <a:pt x="40" y="44"/>
                  <a:pt x="42" y="45"/>
                  <a:pt x="43" y="46"/>
                </a:cubicBezTo>
                <a:cubicBezTo>
                  <a:pt x="44" y="47"/>
                  <a:pt x="44" y="47"/>
                  <a:pt x="44" y="48"/>
                </a:cubicBezTo>
                <a:cubicBezTo>
                  <a:pt x="45" y="49"/>
                  <a:pt x="45" y="50"/>
                  <a:pt x="45" y="51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0" name="Freeform 44"/>
          <p:cNvSpPr>
            <a:spLocks/>
          </p:cNvSpPr>
          <p:nvPr/>
        </p:nvSpPr>
        <p:spPr bwMode="auto">
          <a:xfrm>
            <a:off x="8020050" y="2035844"/>
            <a:ext cx="92075" cy="119063"/>
          </a:xfrm>
          <a:custGeom>
            <a:avLst/>
            <a:gdLst>
              <a:gd name="T0" fmla="*/ 41 w 41"/>
              <a:gd name="T1" fmla="*/ 53 h 53"/>
              <a:gd name="T2" fmla="*/ 41 w 41"/>
              <a:gd name="T3" fmla="*/ 44 h 53"/>
              <a:gd name="T4" fmla="*/ 36 w 41"/>
              <a:gd name="T5" fmla="*/ 29 h 53"/>
              <a:gd name="T6" fmla="*/ 21 w 41"/>
              <a:gd name="T7" fmla="*/ 23 h 53"/>
              <a:gd name="T8" fmla="*/ 17 w 41"/>
              <a:gd name="T9" fmla="*/ 23 h 53"/>
              <a:gd name="T10" fmla="*/ 19 w 41"/>
              <a:gd name="T11" fmla="*/ 16 h 53"/>
              <a:gd name="T12" fmla="*/ 15 w 41"/>
              <a:gd name="T13" fmla="*/ 5 h 53"/>
              <a:gd name="T14" fmla="*/ 3 w 41"/>
              <a:gd name="T15" fmla="*/ 0 h 53"/>
              <a:gd name="T16" fmla="*/ 0 w 41"/>
              <a:gd name="T17" fmla="*/ 2 h 53"/>
              <a:gd name="T18" fmla="*/ 3 w 41"/>
              <a:gd name="T19" fmla="*/ 5 h 53"/>
              <a:gd name="T20" fmla="*/ 11 w 41"/>
              <a:gd name="T21" fmla="*/ 8 h 53"/>
              <a:gd name="T22" fmla="*/ 14 w 41"/>
              <a:gd name="T23" fmla="*/ 16 h 53"/>
              <a:gd name="T24" fmla="*/ 11 w 41"/>
              <a:gd name="T25" fmla="*/ 24 h 53"/>
              <a:gd name="T26" fmla="*/ 11 w 41"/>
              <a:gd name="T27" fmla="*/ 26 h 53"/>
              <a:gd name="T28" fmla="*/ 13 w 41"/>
              <a:gd name="T29" fmla="*/ 28 h 53"/>
              <a:gd name="T30" fmla="*/ 21 w 41"/>
              <a:gd name="T31" fmla="*/ 28 h 53"/>
              <a:gd name="T32" fmla="*/ 32 w 41"/>
              <a:gd name="T33" fmla="*/ 33 h 53"/>
              <a:gd name="T34" fmla="*/ 36 w 41"/>
              <a:gd name="T35" fmla="*/ 44 h 53"/>
              <a:gd name="T36" fmla="*/ 36 w 41"/>
              <a:gd name="T37" fmla="*/ 53 h 53"/>
              <a:gd name="T38" fmla="*/ 36 w 41"/>
              <a:gd name="T39" fmla="*/ 53 h 53"/>
              <a:gd name="T40" fmla="*/ 41 w 41"/>
              <a:gd name="T41" fmla="*/ 53 h 53"/>
              <a:gd name="T42" fmla="*/ 41 w 41"/>
              <a:gd name="T4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53">
                <a:moveTo>
                  <a:pt x="41" y="53"/>
                </a:moveTo>
                <a:cubicBezTo>
                  <a:pt x="41" y="44"/>
                  <a:pt x="41" y="44"/>
                  <a:pt x="41" y="44"/>
                </a:cubicBezTo>
                <a:cubicBezTo>
                  <a:pt x="41" y="39"/>
                  <a:pt x="39" y="33"/>
                  <a:pt x="36" y="29"/>
                </a:cubicBezTo>
                <a:cubicBezTo>
                  <a:pt x="32" y="25"/>
                  <a:pt x="27" y="23"/>
                  <a:pt x="2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0"/>
                  <a:pt x="19" y="18"/>
                  <a:pt x="19" y="16"/>
                </a:cubicBezTo>
                <a:cubicBezTo>
                  <a:pt x="19" y="12"/>
                  <a:pt x="17" y="8"/>
                  <a:pt x="15" y="5"/>
                </a:cubicBezTo>
                <a:cubicBezTo>
                  <a:pt x="12" y="2"/>
                  <a:pt x="8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7" y="5"/>
                  <a:pt x="9" y="6"/>
                  <a:pt x="11" y="8"/>
                </a:cubicBezTo>
                <a:cubicBezTo>
                  <a:pt x="13" y="10"/>
                  <a:pt x="14" y="13"/>
                  <a:pt x="14" y="16"/>
                </a:cubicBezTo>
                <a:cubicBezTo>
                  <a:pt x="14" y="18"/>
                  <a:pt x="13" y="21"/>
                  <a:pt x="11" y="24"/>
                </a:cubicBezTo>
                <a:cubicBezTo>
                  <a:pt x="11" y="24"/>
                  <a:pt x="11" y="25"/>
                  <a:pt x="11" y="26"/>
                </a:cubicBezTo>
                <a:cubicBezTo>
                  <a:pt x="12" y="27"/>
                  <a:pt x="12" y="28"/>
                  <a:pt x="13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28"/>
                  <a:pt x="30" y="30"/>
                  <a:pt x="32" y="33"/>
                </a:cubicBezTo>
                <a:cubicBezTo>
                  <a:pt x="35" y="36"/>
                  <a:pt x="36" y="40"/>
                  <a:pt x="36" y="4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3"/>
                  <a:pt x="41" y="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1" name="Freeform 45"/>
          <p:cNvSpPr>
            <a:spLocks noEditPoints="1"/>
          </p:cNvSpPr>
          <p:nvPr/>
        </p:nvSpPr>
        <p:spPr bwMode="auto">
          <a:xfrm>
            <a:off x="787400" y="2620044"/>
            <a:ext cx="360363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2" name="Freeform 46"/>
          <p:cNvSpPr>
            <a:spLocks/>
          </p:cNvSpPr>
          <p:nvPr/>
        </p:nvSpPr>
        <p:spPr bwMode="auto">
          <a:xfrm>
            <a:off x="890588" y="2759744"/>
            <a:ext cx="77787" cy="142875"/>
          </a:xfrm>
          <a:custGeom>
            <a:avLst/>
            <a:gdLst>
              <a:gd name="T0" fmla="*/ 0 w 49"/>
              <a:gd name="T1" fmla="*/ 90 h 90"/>
              <a:gd name="T2" fmla="*/ 26 w 49"/>
              <a:gd name="T3" fmla="*/ 90 h 90"/>
              <a:gd name="T4" fmla="*/ 26 w 49"/>
              <a:gd name="T5" fmla="*/ 49 h 90"/>
              <a:gd name="T6" fmla="*/ 49 w 49"/>
              <a:gd name="T7" fmla="*/ 49 h 90"/>
              <a:gd name="T8" fmla="*/ 0 w 49"/>
              <a:gd name="T9" fmla="*/ 0 h 90"/>
              <a:gd name="T10" fmla="*/ 0 w 49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90">
                <a:moveTo>
                  <a:pt x="0" y="90"/>
                </a:moveTo>
                <a:lnTo>
                  <a:pt x="26" y="90"/>
                </a:lnTo>
                <a:lnTo>
                  <a:pt x="26" y="49"/>
                </a:lnTo>
                <a:lnTo>
                  <a:pt x="49" y="49"/>
                </a:lnTo>
                <a:lnTo>
                  <a:pt x="0" y="0"/>
                </a:lnTo>
                <a:lnTo>
                  <a:pt x="0" y="9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3" name="Freeform 47"/>
          <p:cNvSpPr>
            <a:spLocks/>
          </p:cNvSpPr>
          <p:nvPr/>
        </p:nvSpPr>
        <p:spPr bwMode="auto">
          <a:xfrm>
            <a:off x="901700" y="2699419"/>
            <a:ext cx="142875" cy="119063"/>
          </a:xfrm>
          <a:custGeom>
            <a:avLst/>
            <a:gdLst>
              <a:gd name="T0" fmla="*/ 33 w 63"/>
              <a:gd name="T1" fmla="*/ 17 h 53"/>
              <a:gd name="T2" fmla="*/ 46 w 63"/>
              <a:gd name="T3" fmla="*/ 30 h 53"/>
              <a:gd name="T4" fmla="*/ 41 w 63"/>
              <a:gd name="T5" fmla="*/ 41 h 53"/>
              <a:gd name="T6" fmla="*/ 53 w 63"/>
              <a:gd name="T7" fmla="*/ 53 h 53"/>
              <a:gd name="T8" fmla="*/ 63 w 63"/>
              <a:gd name="T9" fmla="*/ 30 h 53"/>
              <a:gd name="T10" fmla="*/ 32 w 63"/>
              <a:gd name="T11" fmla="*/ 0 h 53"/>
              <a:gd name="T12" fmla="*/ 0 w 63"/>
              <a:gd name="T13" fmla="*/ 0 h 53"/>
              <a:gd name="T14" fmla="*/ 17 w 63"/>
              <a:gd name="T15" fmla="*/ 17 h 53"/>
              <a:gd name="T16" fmla="*/ 33 w 63"/>
              <a:gd name="T17" fmla="*/ 1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53">
                <a:moveTo>
                  <a:pt x="33" y="17"/>
                </a:moveTo>
                <a:cubicBezTo>
                  <a:pt x="40" y="17"/>
                  <a:pt x="46" y="23"/>
                  <a:pt x="46" y="30"/>
                </a:cubicBezTo>
                <a:cubicBezTo>
                  <a:pt x="46" y="34"/>
                  <a:pt x="44" y="38"/>
                  <a:pt x="41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59" y="47"/>
                  <a:pt x="63" y="39"/>
                  <a:pt x="63" y="30"/>
                </a:cubicBezTo>
                <a:cubicBezTo>
                  <a:pt x="63" y="14"/>
                  <a:pt x="49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17"/>
                  <a:pt x="17" y="17"/>
                  <a:pt x="17" y="17"/>
                </a:cubicBezTo>
                <a:lnTo>
                  <a:pt x="33" y="1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4" name="Rectangle 48"/>
          <p:cNvSpPr>
            <a:spLocks noChangeArrowheads="1"/>
          </p:cNvSpPr>
          <p:nvPr/>
        </p:nvSpPr>
        <p:spPr bwMode="auto">
          <a:xfrm>
            <a:off x="1624013" y="2647032"/>
            <a:ext cx="26987" cy="5873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5" name="Rectangle 49"/>
          <p:cNvSpPr>
            <a:spLocks noChangeArrowheads="1"/>
          </p:cNvSpPr>
          <p:nvPr/>
        </p:nvSpPr>
        <p:spPr bwMode="auto">
          <a:xfrm>
            <a:off x="1435100" y="2794669"/>
            <a:ext cx="382588" cy="3333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6" name="Oval 50"/>
          <p:cNvSpPr>
            <a:spLocks noChangeArrowheads="1"/>
          </p:cNvSpPr>
          <p:nvPr/>
        </p:nvSpPr>
        <p:spPr bwMode="auto">
          <a:xfrm>
            <a:off x="1704975" y="2615282"/>
            <a:ext cx="61913" cy="5873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7" name="Line 51"/>
          <p:cNvSpPr>
            <a:spLocks noChangeShapeType="1"/>
          </p:cNvSpPr>
          <p:nvPr/>
        </p:nvSpPr>
        <p:spPr bwMode="auto">
          <a:xfrm>
            <a:off x="1735138" y="2645444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8" name="Line 52"/>
          <p:cNvSpPr>
            <a:spLocks noChangeShapeType="1"/>
          </p:cNvSpPr>
          <p:nvPr/>
        </p:nvSpPr>
        <p:spPr bwMode="auto">
          <a:xfrm>
            <a:off x="1735138" y="2645444"/>
            <a:ext cx="0" cy="0"/>
          </a:xfrm>
          <a:prstGeom prst="line">
            <a:avLst/>
          </a:prstGeom>
          <a:solidFill>
            <a:srgbClr val="3343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9" name="Freeform 53"/>
          <p:cNvSpPr>
            <a:spLocks/>
          </p:cNvSpPr>
          <p:nvPr/>
        </p:nvSpPr>
        <p:spPr bwMode="auto">
          <a:xfrm>
            <a:off x="1611313" y="2681957"/>
            <a:ext cx="195262" cy="301625"/>
          </a:xfrm>
          <a:custGeom>
            <a:avLst/>
            <a:gdLst>
              <a:gd name="T0" fmla="*/ 38 w 87"/>
              <a:gd name="T1" fmla="*/ 18 h 134"/>
              <a:gd name="T2" fmla="*/ 38 w 87"/>
              <a:gd name="T3" fmla="*/ 124 h 134"/>
              <a:gd name="T4" fmla="*/ 53 w 87"/>
              <a:gd name="T5" fmla="*/ 124 h 134"/>
              <a:gd name="T6" fmla="*/ 54 w 87"/>
              <a:gd name="T7" fmla="*/ 64 h 134"/>
              <a:gd name="T8" fmla="*/ 57 w 87"/>
              <a:gd name="T9" fmla="*/ 64 h 134"/>
              <a:gd name="T10" fmla="*/ 58 w 87"/>
              <a:gd name="T11" fmla="*/ 124 h 134"/>
              <a:gd name="T12" fmla="*/ 72 w 87"/>
              <a:gd name="T13" fmla="*/ 124 h 134"/>
              <a:gd name="T14" fmla="*/ 72 w 87"/>
              <a:gd name="T15" fmla="*/ 21 h 134"/>
              <a:gd name="T16" fmla="*/ 75 w 87"/>
              <a:gd name="T17" fmla="*/ 21 h 134"/>
              <a:gd name="T18" fmla="*/ 76 w 87"/>
              <a:gd name="T19" fmla="*/ 58 h 134"/>
              <a:gd name="T20" fmla="*/ 87 w 87"/>
              <a:gd name="T21" fmla="*/ 58 h 134"/>
              <a:gd name="T22" fmla="*/ 87 w 87"/>
              <a:gd name="T23" fmla="*/ 17 h 134"/>
              <a:gd name="T24" fmla="*/ 70 w 87"/>
              <a:gd name="T25" fmla="*/ 0 h 134"/>
              <a:gd name="T26" fmla="*/ 55 w 87"/>
              <a:gd name="T27" fmla="*/ 0 h 134"/>
              <a:gd name="T28" fmla="*/ 41 w 87"/>
              <a:gd name="T29" fmla="*/ 0 h 134"/>
              <a:gd name="T30" fmla="*/ 32 w 87"/>
              <a:gd name="T31" fmla="*/ 4 h 134"/>
              <a:gd name="T32" fmla="*/ 6 w 87"/>
              <a:gd name="T33" fmla="*/ 35 h 134"/>
              <a:gd name="T34" fmla="*/ 15 w 87"/>
              <a:gd name="T35" fmla="*/ 43 h 134"/>
              <a:gd name="T36" fmla="*/ 38 w 87"/>
              <a:gd name="T37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" h="134">
                <a:moveTo>
                  <a:pt x="38" y="18"/>
                </a:moveTo>
                <a:cubicBezTo>
                  <a:pt x="38" y="124"/>
                  <a:pt x="38" y="124"/>
                  <a:pt x="38" y="124"/>
                </a:cubicBezTo>
                <a:cubicBezTo>
                  <a:pt x="38" y="134"/>
                  <a:pt x="53" y="134"/>
                  <a:pt x="53" y="124"/>
                </a:cubicBezTo>
                <a:cubicBezTo>
                  <a:pt x="54" y="64"/>
                  <a:pt x="54" y="64"/>
                  <a:pt x="54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34"/>
                  <a:pt x="72" y="134"/>
                  <a:pt x="72" y="124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66"/>
                  <a:pt x="87" y="66"/>
                  <a:pt x="87" y="58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3"/>
                  <a:pt x="83" y="0"/>
                  <a:pt x="7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3" y="2"/>
                  <a:pt x="32" y="4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41"/>
                  <a:pt x="10" y="49"/>
                  <a:pt x="15" y="43"/>
                </a:cubicBezTo>
                <a:lnTo>
                  <a:pt x="38" y="1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0" name="Freeform 54"/>
          <p:cNvSpPr>
            <a:spLocks noEditPoints="1"/>
          </p:cNvSpPr>
          <p:nvPr/>
        </p:nvSpPr>
        <p:spPr bwMode="auto">
          <a:xfrm>
            <a:off x="1447800" y="2620044"/>
            <a:ext cx="193675" cy="166688"/>
          </a:xfrm>
          <a:custGeom>
            <a:avLst/>
            <a:gdLst>
              <a:gd name="T0" fmla="*/ 31 w 86"/>
              <a:gd name="T1" fmla="*/ 27 h 74"/>
              <a:gd name="T2" fmla="*/ 44 w 86"/>
              <a:gd name="T3" fmla="*/ 13 h 74"/>
              <a:gd name="T4" fmla="*/ 31 w 86"/>
              <a:gd name="T5" fmla="*/ 0 h 74"/>
              <a:gd name="T6" fmla="*/ 18 w 86"/>
              <a:gd name="T7" fmla="*/ 13 h 74"/>
              <a:gd name="T8" fmla="*/ 31 w 86"/>
              <a:gd name="T9" fmla="*/ 27 h 74"/>
              <a:gd name="T10" fmla="*/ 74 w 86"/>
              <a:gd name="T11" fmla="*/ 38 h 74"/>
              <a:gd name="T12" fmla="*/ 65 w 86"/>
              <a:gd name="T13" fmla="*/ 48 h 74"/>
              <a:gd name="T14" fmla="*/ 61 w 86"/>
              <a:gd name="T15" fmla="*/ 43 h 74"/>
              <a:gd name="T16" fmla="*/ 45 w 86"/>
              <a:gd name="T17" fmla="*/ 29 h 74"/>
              <a:gd name="T18" fmla="*/ 31 w 86"/>
              <a:gd name="T19" fmla="*/ 29 h 74"/>
              <a:gd name="T20" fmla="*/ 17 w 86"/>
              <a:gd name="T21" fmla="*/ 29 h 74"/>
              <a:gd name="T22" fmla="*/ 0 w 86"/>
              <a:gd name="T23" fmla="*/ 47 h 74"/>
              <a:gd name="T24" fmla="*/ 0 w 86"/>
              <a:gd name="T25" fmla="*/ 74 h 74"/>
              <a:gd name="T26" fmla="*/ 11 w 86"/>
              <a:gd name="T27" fmla="*/ 74 h 74"/>
              <a:gd name="T28" fmla="*/ 11 w 86"/>
              <a:gd name="T29" fmla="*/ 50 h 74"/>
              <a:gd name="T30" fmla="*/ 14 w 86"/>
              <a:gd name="T31" fmla="*/ 50 h 74"/>
              <a:gd name="T32" fmla="*/ 14 w 86"/>
              <a:gd name="T33" fmla="*/ 74 h 74"/>
              <a:gd name="T34" fmla="*/ 48 w 86"/>
              <a:gd name="T35" fmla="*/ 74 h 74"/>
              <a:gd name="T36" fmla="*/ 48 w 86"/>
              <a:gd name="T37" fmla="*/ 47 h 74"/>
              <a:gd name="T38" fmla="*/ 57 w 86"/>
              <a:gd name="T39" fmla="*/ 60 h 74"/>
              <a:gd name="T40" fmla="*/ 67 w 86"/>
              <a:gd name="T41" fmla="*/ 62 h 74"/>
              <a:gd name="T42" fmla="*/ 82 w 86"/>
              <a:gd name="T43" fmla="*/ 45 h 74"/>
              <a:gd name="T44" fmla="*/ 74 w 86"/>
              <a:gd name="T45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74">
                <a:moveTo>
                  <a:pt x="31" y="27"/>
                </a:moveTo>
                <a:cubicBezTo>
                  <a:pt x="38" y="27"/>
                  <a:pt x="44" y="21"/>
                  <a:pt x="44" y="13"/>
                </a:cubicBezTo>
                <a:cubicBezTo>
                  <a:pt x="44" y="6"/>
                  <a:pt x="38" y="0"/>
                  <a:pt x="31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1" y="27"/>
                </a:cubicBezTo>
                <a:close/>
                <a:moveTo>
                  <a:pt x="74" y="38"/>
                </a:move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2" y="44"/>
                  <a:pt x="61" y="43"/>
                </a:cubicBezTo>
                <a:cubicBezTo>
                  <a:pt x="57" y="36"/>
                  <a:pt x="55" y="29"/>
                  <a:pt x="45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4" y="29"/>
                  <a:pt x="0" y="33"/>
                  <a:pt x="0" y="47"/>
                </a:cubicBezTo>
                <a:cubicBezTo>
                  <a:pt x="0" y="74"/>
                  <a:pt x="0" y="74"/>
                  <a:pt x="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74"/>
                  <a:pt x="14" y="74"/>
                  <a:pt x="14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55" y="57"/>
                  <a:pt x="57" y="60"/>
                </a:cubicBezTo>
                <a:cubicBezTo>
                  <a:pt x="60" y="65"/>
                  <a:pt x="64" y="67"/>
                  <a:pt x="67" y="62"/>
                </a:cubicBezTo>
                <a:cubicBezTo>
                  <a:pt x="82" y="45"/>
                  <a:pt x="82" y="45"/>
                  <a:pt x="82" y="45"/>
                </a:cubicBezTo>
                <a:cubicBezTo>
                  <a:pt x="86" y="39"/>
                  <a:pt x="78" y="33"/>
                  <a:pt x="74" y="3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1" name="Freeform 55"/>
          <p:cNvSpPr>
            <a:spLocks/>
          </p:cNvSpPr>
          <p:nvPr/>
        </p:nvSpPr>
        <p:spPr bwMode="auto">
          <a:xfrm>
            <a:off x="2100263" y="2928019"/>
            <a:ext cx="349250" cy="50800"/>
          </a:xfrm>
          <a:custGeom>
            <a:avLst/>
            <a:gdLst>
              <a:gd name="T0" fmla="*/ 89 w 155"/>
              <a:gd name="T1" fmla="*/ 19 h 23"/>
              <a:gd name="T2" fmla="*/ 107 w 155"/>
              <a:gd name="T3" fmla="*/ 20 h 23"/>
              <a:gd name="T4" fmla="*/ 128 w 155"/>
              <a:gd name="T5" fmla="*/ 19 h 23"/>
              <a:gd name="T6" fmla="*/ 145 w 155"/>
              <a:gd name="T7" fmla="*/ 20 h 23"/>
              <a:gd name="T8" fmla="*/ 155 w 155"/>
              <a:gd name="T9" fmla="*/ 22 h 23"/>
              <a:gd name="T10" fmla="*/ 155 w 155"/>
              <a:gd name="T11" fmla="*/ 6 h 23"/>
              <a:gd name="T12" fmla="*/ 146 w 155"/>
              <a:gd name="T13" fmla="*/ 4 h 23"/>
              <a:gd name="T14" fmla="*/ 125 w 155"/>
              <a:gd name="T15" fmla="*/ 5 h 23"/>
              <a:gd name="T16" fmla="*/ 106 w 155"/>
              <a:gd name="T17" fmla="*/ 4 h 23"/>
              <a:gd name="T18" fmla="*/ 87 w 155"/>
              <a:gd name="T19" fmla="*/ 5 h 23"/>
              <a:gd name="T20" fmla="*/ 69 w 155"/>
              <a:gd name="T21" fmla="*/ 5 h 23"/>
              <a:gd name="T22" fmla="*/ 49 w 155"/>
              <a:gd name="T23" fmla="*/ 4 h 23"/>
              <a:gd name="T24" fmla="*/ 31 w 155"/>
              <a:gd name="T25" fmla="*/ 5 h 23"/>
              <a:gd name="T26" fmla="*/ 10 w 155"/>
              <a:gd name="T27" fmla="*/ 4 h 23"/>
              <a:gd name="T28" fmla="*/ 0 w 155"/>
              <a:gd name="T29" fmla="*/ 6 h 23"/>
              <a:gd name="T30" fmla="*/ 0 w 155"/>
              <a:gd name="T31" fmla="*/ 22 h 23"/>
              <a:gd name="T32" fmla="*/ 10 w 155"/>
              <a:gd name="T33" fmla="*/ 20 h 23"/>
              <a:gd name="T34" fmla="*/ 28 w 155"/>
              <a:gd name="T35" fmla="*/ 19 h 23"/>
              <a:gd name="T36" fmla="*/ 49 w 155"/>
              <a:gd name="T37" fmla="*/ 20 h 23"/>
              <a:gd name="T38" fmla="*/ 67 w 155"/>
              <a:gd name="T39" fmla="*/ 19 h 23"/>
              <a:gd name="T40" fmla="*/ 89 w 155"/>
              <a:gd name="T4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23">
                <a:moveTo>
                  <a:pt x="89" y="19"/>
                </a:moveTo>
                <a:cubicBezTo>
                  <a:pt x="97" y="16"/>
                  <a:pt x="101" y="16"/>
                  <a:pt x="107" y="20"/>
                </a:cubicBezTo>
                <a:cubicBezTo>
                  <a:pt x="114" y="23"/>
                  <a:pt x="120" y="23"/>
                  <a:pt x="128" y="19"/>
                </a:cubicBezTo>
                <a:cubicBezTo>
                  <a:pt x="136" y="15"/>
                  <a:pt x="142" y="18"/>
                  <a:pt x="145" y="20"/>
                </a:cubicBezTo>
                <a:cubicBezTo>
                  <a:pt x="148" y="21"/>
                  <a:pt x="151" y="22"/>
                  <a:pt x="155" y="22"/>
                </a:cubicBezTo>
                <a:cubicBezTo>
                  <a:pt x="155" y="6"/>
                  <a:pt x="155" y="6"/>
                  <a:pt x="155" y="6"/>
                </a:cubicBezTo>
                <a:cubicBezTo>
                  <a:pt x="149" y="6"/>
                  <a:pt x="146" y="4"/>
                  <a:pt x="146" y="4"/>
                </a:cubicBezTo>
                <a:cubicBezTo>
                  <a:pt x="139" y="0"/>
                  <a:pt x="133" y="1"/>
                  <a:pt x="125" y="5"/>
                </a:cubicBezTo>
                <a:cubicBezTo>
                  <a:pt x="120" y="8"/>
                  <a:pt x="112" y="7"/>
                  <a:pt x="106" y="4"/>
                </a:cubicBezTo>
                <a:cubicBezTo>
                  <a:pt x="99" y="0"/>
                  <a:pt x="95" y="1"/>
                  <a:pt x="87" y="5"/>
                </a:cubicBezTo>
                <a:cubicBezTo>
                  <a:pt x="81" y="8"/>
                  <a:pt x="75" y="8"/>
                  <a:pt x="69" y="5"/>
                </a:cubicBezTo>
                <a:cubicBezTo>
                  <a:pt x="61" y="1"/>
                  <a:pt x="57" y="0"/>
                  <a:pt x="49" y="4"/>
                </a:cubicBezTo>
                <a:cubicBezTo>
                  <a:pt x="44" y="7"/>
                  <a:pt x="36" y="8"/>
                  <a:pt x="31" y="5"/>
                </a:cubicBezTo>
                <a:cubicBezTo>
                  <a:pt x="23" y="1"/>
                  <a:pt x="17" y="0"/>
                  <a:pt x="10" y="4"/>
                </a:cubicBezTo>
                <a:cubicBezTo>
                  <a:pt x="10" y="4"/>
                  <a:pt x="7" y="6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8" y="21"/>
                  <a:pt x="10" y="20"/>
                </a:cubicBezTo>
                <a:cubicBezTo>
                  <a:pt x="14" y="18"/>
                  <a:pt x="20" y="15"/>
                  <a:pt x="28" y="19"/>
                </a:cubicBezTo>
                <a:cubicBezTo>
                  <a:pt x="36" y="23"/>
                  <a:pt x="42" y="23"/>
                  <a:pt x="49" y="20"/>
                </a:cubicBezTo>
                <a:cubicBezTo>
                  <a:pt x="55" y="16"/>
                  <a:pt x="59" y="16"/>
                  <a:pt x="67" y="19"/>
                </a:cubicBezTo>
                <a:cubicBezTo>
                  <a:pt x="75" y="23"/>
                  <a:pt x="82" y="23"/>
                  <a:pt x="89" y="1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2" name="Freeform 56"/>
          <p:cNvSpPr>
            <a:spLocks noEditPoints="1"/>
          </p:cNvSpPr>
          <p:nvPr/>
        </p:nvSpPr>
        <p:spPr bwMode="auto">
          <a:xfrm>
            <a:off x="2100263" y="2615282"/>
            <a:ext cx="350837" cy="312737"/>
          </a:xfrm>
          <a:custGeom>
            <a:avLst/>
            <a:gdLst>
              <a:gd name="T0" fmla="*/ 120 w 156"/>
              <a:gd name="T1" fmla="*/ 121 h 138"/>
              <a:gd name="T2" fmla="*/ 131 w 156"/>
              <a:gd name="T3" fmla="*/ 60 h 138"/>
              <a:gd name="T4" fmla="*/ 120 w 156"/>
              <a:gd name="T5" fmla="*/ 48 h 138"/>
              <a:gd name="T6" fmla="*/ 119 w 156"/>
              <a:gd name="T7" fmla="*/ 27 h 138"/>
              <a:gd name="T8" fmla="*/ 107 w 156"/>
              <a:gd name="T9" fmla="*/ 26 h 138"/>
              <a:gd name="T10" fmla="*/ 106 w 156"/>
              <a:gd name="T11" fmla="*/ 15 h 138"/>
              <a:gd name="T12" fmla="*/ 89 w 156"/>
              <a:gd name="T13" fmla="*/ 14 h 138"/>
              <a:gd name="T14" fmla="*/ 88 w 156"/>
              <a:gd name="T15" fmla="*/ 0 h 138"/>
              <a:gd name="T16" fmla="*/ 67 w 156"/>
              <a:gd name="T17" fmla="*/ 1 h 138"/>
              <a:gd name="T18" fmla="*/ 66 w 156"/>
              <a:gd name="T19" fmla="*/ 15 h 138"/>
              <a:gd name="T20" fmla="*/ 49 w 156"/>
              <a:gd name="T21" fmla="*/ 16 h 138"/>
              <a:gd name="T22" fmla="*/ 48 w 156"/>
              <a:gd name="T23" fmla="*/ 27 h 138"/>
              <a:gd name="T24" fmla="*/ 36 w 156"/>
              <a:gd name="T25" fmla="*/ 28 h 138"/>
              <a:gd name="T26" fmla="*/ 29 w 156"/>
              <a:gd name="T27" fmla="*/ 51 h 138"/>
              <a:gd name="T28" fmla="*/ 36 w 156"/>
              <a:gd name="T29" fmla="*/ 86 h 138"/>
              <a:gd name="T30" fmla="*/ 10 w 156"/>
              <a:gd name="T31" fmla="*/ 120 h 138"/>
              <a:gd name="T32" fmla="*/ 0 w 156"/>
              <a:gd name="T33" fmla="*/ 122 h 138"/>
              <a:gd name="T34" fmla="*/ 10 w 156"/>
              <a:gd name="T35" fmla="*/ 134 h 138"/>
              <a:gd name="T36" fmla="*/ 49 w 156"/>
              <a:gd name="T37" fmla="*/ 135 h 138"/>
              <a:gd name="T38" fmla="*/ 89 w 156"/>
              <a:gd name="T39" fmla="*/ 134 h 138"/>
              <a:gd name="T40" fmla="*/ 128 w 156"/>
              <a:gd name="T41" fmla="*/ 134 h 138"/>
              <a:gd name="T42" fmla="*/ 156 w 156"/>
              <a:gd name="T43" fmla="*/ 137 h 138"/>
              <a:gd name="T44" fmla="*/ 146 w 156"/>
              <a:gd name="T45" fmla="*/ 120 h 138"/>
              <a:gd name="T46" fmla="*/ 110 w 156"/>
              <a:gd name="T47" fmla="*/ 44 h 138"/>
              <a:gd name="T48" fmla="*/ 77 w 156"/>
              <a:gd name="T49" fmla="*/ 31 h 138"/>
              <a:gd name="T50" fmla="*/ 45 w 156"/>
              <a:gd name="T51" fmla="*/ 43 h 138"/>
              <a:gd name="T52" fmla="*/ 46 w 156"/>
              <a:gd name="T53" fmla="*/ 35 h 138"/>
              <a:gd name="T54" fmla="*/ 58 w 156"/>
              <a:gd name="T55" fmla="*/ 34 h 138"/>
              <a:gd name="T56" fmla="*/ 59 w 156"/>
              <a:gd name="T57" fmla="*/ 24 h 138"/>
              <a:gd name="T58" fmla="*/ 98 w 156"/>
              <a:gd name="T59" fmla="*/ 25 h 138"/>
              <a:gd name="T60" fmla="*/ 99 w 156"/>
              <a:gd name="T61" fmla="*/ 35 h 138"/>
              <a:gd name="T62" fmla="*/ 111 w 156"/>
              <a:gd name="T63" fmla="*/ 3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38">
                <a:moveTo>
                  <a:pt x="146" y="120"/>
                </a:moveTo>
                <a:cubicBezTo>
                  <a:pt x="133" y="112"/>
                  <a:pt x="127" y="121"/>
                  <a:pt x="120" y="12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56"/>
                  <a:pt x="131" y="53"/>
                  <a:pt x="127" y="51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19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7"/>
                  <a:pt x="107" y="26"/>
                  <a:pt x="107" y="2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89" y="15"/>
                  <a:pt x="89" y="14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1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5"/>
                  <a:pt x="66" y="15"/>
                  <a:pt x="6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9" y="15"/>
                  <a:pt x="49" y="16"/>
                  <a:pt x="49" y="1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7"/>
                  <a:pt x="36" y="27"/>
                  <a:pt x="36" y="28"/>
                </a:cubicBezTo>
                <a:cubicBezTo>
                  <a:pt x="36" y="48"/>
                  <a:pt x="36" y="48"/>
                  <a:pt x="36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25" y="53"/>
                  <a:pt x="23" y="56"/>
                  <a:pt x="25" y="60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9" y="121"/>
                  <a:pt x="23" y="112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0"/>
                  <a:pt x="6" y="122"/>
                  <a:pt x="0" y="122"/>
                </a:cubicBezTo>
                <a:cubicBezTo>
                  <a:pt x="0" y="137"/>
                  <a:pt x="0" y="137"/>
                  <a:pt x="0" y="137"/>
                </a:cubicBezTo>
                <a:cubicBezTo>
                  <a:pt x="5" y="137"/>
                  <a:pt x="7" y="136"/>
                  <a:pt x="10" y="134"/>
                </a:cubicBezTo>
                <a:cubicBezTo>
                  <a:pt x="14" y="132"/>
                  <a:pt x="20" y="130"/>
                  <a:pt x="28" y="134"/>
                </a:cubicBezTo>
                <a:cubicBezTo>
                  <a:pt x="36" y="138"/>
                  <a:pt x="42" y="138"/>
                  <a:pt x="49" y="135"/>
                </a:cubicBezTo>
                <a:cubicBezTo>
                  <a:pt x="55" y="131"/>
                  <a:pt x="61" y="131"/>
                  <a:pt x="67" y="134"/>
                </a:cubicBezTo>
                <a:cubicBezTo>
                  <a:pt x="75" y="138"/>
                  <a:pt x="81" y="138"/>
                  <a:pt x="89" y="134"/>
                </a:cubicBezTo>
                <a:cubicBezTo>
                  <a:pt x="95" y="131"/>
                  <a:pt x="101" y="131"/>
                  <a:pt x="107" y="135"/>
                </a:cubicBezTo>
                <a:cubicBezTo>
                  <a:pt x="114" y="138"/>
                  <a:pt x="120" y="138"/>
                  <a:pt x="128" y="134"/>
                </a:cubicBezTo>
                <a:cubicBezTo>
                  <a:pt x="136" y="130"/>
                  <a:pt x="142" y="132"/>
                  <a:pt x="146" y="134"/>
                </a:cubicBezTo>
                <a:cubicBezTo>
                  <a:pt x="149" y="136"/>
                  <a:pt x="151" y="137"/>
                  <a:pt x="156" y="137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0" y="122"/>
                  <a:pt x="146" y="120"/>
                  <a:pt x="146" y="120"/>
                </a:cubicBezTo>
                <a:close/>
                <a:moveTo>
                  <a:pt x="111" y="43"/>
                </a:moveTo>
                <a:cubicBezTo>
                  <a:pt x="111" y="44"/>
                  <a:pt x="110" y="44"/>
                  <a:pt x="110" y="44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1"/>
                  <a:pt x="78" y="31"/>
                  <a:pt x="77" y="31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5" y="44"/>
                  <a:pt x="45" y="43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8" y="35"/>
                  <a:pt x="58" y="34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4"/>
                  <a:pt x="59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8" y="24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35"/>
                  <a:pt x="98" y="35"/>
                  <a:pt x="99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1" y="43"/>
                  <a:pt x="111" y="43"/>
                  <a:pt x="111" y="4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3" name="Freeform 57"/>
          <p:cNvSpPr>
            <a:spLocks/>
          </p:cNvSpPr>
          <p:nvPr/>
        </p:nvSpPr>
        <p:spPr bwMode="auto">
          <a:xfrm>
            <a:off x="2919413" y="2640682"/>
            <a:ext cx="104775" cy="28575"/>
          </a:xfrm>
          <a:custGeom>
            <a:avLst/>
            <a:gdLst>
              <a:gd name="T0" fmla="*/ 0 w 66"/>
              <a:gd name="T1" fmla="*/ 0 h 18"/>
              <a:gd name="T2" fmla="*/ 66 w 66"/>
              <a:gd name="T3" fmla="*/ 0 h 18"/>
              <a:gd name="T4" fmla="*/ 66 w 66"/>
              <a:gd name="T5" fmla="*/ 18 h 18"/>
              <a:gd name="T6" fmla="*/ 12 w 66"/>
              <a:gd name="T7" fmla="*/ 18 h 18"/>
              <a:gd name="T8" fmla="*/ 0 w 6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8">
                <a:moveTo>
                  <a:pt x="0" y="0"/>
                </a:moveTo>
                <a:lnTo>
                  <a:pt x="66" y="0"/>
                </a:lnTo>
                <a:lnTo>
                  <a:pt x="66" y="18"/>
                </a:lnTo>
                <a:lnTo>
                  <a:pt x="12" y="18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4" name="Freeform 58"/>
          <p:cNvSpPr>
            <a:spLocks/>
          </p:cNvSpPr>
          <p:nvPr/>
        </p:nvSpPr>
        <p:spPr bwMode="auto">
          <a:xfrm>
            <a:off x="2922588" y="2678782"/>
            <a:ext cx="101600" cy="61912"/>
          </a:xfrm>
          <a:custGeom>
            <a:avLst/>
            <a:gdLst>
              <a:gd name="T0" fmla="*/ 45 w 45"/>
              <a:gd name="T1" fmla="*/ 0 h 27"/>
              <a:gd name="T2" fmla="*/ 8 w 45"/>
              <a:gd name="T3" fmla="*/ 0 h 27"/>
              <a:gd name="T4" fmla="*/ 0 w 45"/>
              <a:gd name="T5" fmla="*/ 9 h 27"/>
              <a:gd name="T6" fmla="*/ 9 w 45"/>
              <a:gd name="T7" fmla="*/ 9 h 27"/>
              <a:gd name="T8" fmla="*/ 27 w 45"/>
              <a:gd name="T9" fmla="*/ 27 h 27"/>
              <a:gd name="T10" fmla="*/ 45 w 45"/>
              <a:gd name="T11" fmla="*/ 9 h 27"/>
              <a:gd name="T12" fmla="*/ 45 w 45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7">
                <a:moveTo>
                  <a:pt x="45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20"/>
                  <a:pt x="17" y="27"/>
                  <a:pt x="27" y="27"/>
                </a:cubicBezTo>
                <a:cubicBezTo>
                  <a:pt x="36" y="27"/>
                  <a:pt x="45" y="20"/>
                  <a:pt x="45" y="9"/>
                </a:cubicBezTo>
                <a:lnTo>
                  <a:pt x="45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5" name="Freeform 59"/>
          <p:cNvSpPr>
            <a:spLocks/>
          </p:cNvSpPr>
          <p:nvPr/>
        </p:nvSpPr>
        <p:spPr bwMode="auto">
          <a:xfrm>
            <a:off x="2801938" y="2753394"/>
            <a:ext cx="220662" cy="160338"/>
          </a:xfrm>
          <a:custGeom>
            <a:avLst/>
            <a:gdLst>
              <a:gd name="T0" fmla="*/ 55 w 98"/>
              <a:gd name="T1" fmla="*/ 57 h 71"/>
              <a:gd name="T2" fmla="*/ 98 w 98"/>
              <a:gd name="T3" fmla="*/ 0 h 71"/>
              <a:gd name="T4" fmla="*/ 54 w 98"/>
              <a:gd name="T5" fmla="*/ 0 h 71"/>
              <a:gd name="T6" fmla="*/ 43 w 98"/>
              <a:gd name="T7" fmla="*/ 5 h 71"/>
              <a:gd name="T8" fmla="*/ 7 w 98"/>
              <a:gd name="T9" fmla="*/ 52 h 71"/>
              <a:gd name="T10" fmla="*/ 21 w 98"/>
              <a:gd name="T11" fmla="*/ 62 h 71"/>
              <a:gd name="T12" fmla="*/ 55 w 98"/>
              <a:gd name="T13" fmla="*/ 21 h 71"/>
              <a:gd name="T14" fmla="*/ 55 w 98"/>
              <a:gd name="T15" fmla="*/ 5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71">
                <a:moveTo>
                  <a:pt x="55" y="57"/>
                </a:moveTo>
                <a:cubicBezTo>
                  <a:pt x="98" y="0"/>
                  <a:pt x="98" y="0"/>
                  <a:pt x="9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9" y="0"/>
                  <a:pt x="45" y="2"/>
                  <a:pt x="43" y="5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61"/>
                  <a:pt x="14" y="71"/>
                  <a:pt x="21" y="6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57"/>
                  <a:pt x="55" y="57"/>
                  <a:pt x="55" y="5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6" name="Freeform 60"/>
          <p:cNvSpPr>
            <a:spLocks/>
          </p:cNvSpPr>
          <p:nvPr/>
        </p:nvSpPr>
        <p:spPr bwMode="auto">
          <a:xfrm>
            <a:off x="2925763" y="2753394"/>
            <a:ext cx="149225" cy="198438"/>
          </a:xfrm>
          <a:custGeom>
            <a:avLst/>
            <a:gdLst>
              <a:gd name="T0" fmla="*/ 54 w 66"/>
              <a:gd name="T1" fmla="*/ 0 h 88"/>
              <a:gd name="T2" fmla="*/ 66 w 66"/>
              <a:gd name="T3" fmla="*/ 13 h 88"/>
              <a:gd name="T4" fmla="*/ 66 w 66"/>
              <a:gd name="T5" fmla="*/ 88 h 88"/>
              <a:gd name="T6" fmla="*/ 0 w 66"/>
              <a:gd name="T7" fmla="*/ 88 h 88"/>
              <a:gd name="T8" fmla="*/ 0 w 66"/>
              <a:gd name="T9" fmla="*/ 68 h 88"/>
              <a:gd name="T10" fmla="*/ 59 w 66"/>
              <a:gd name="T11" fmla="*/ 68 h 88"/>
              <a:gd name="T12" fmla="*/ 59 w 66"/>
              <a:gd name="T13" fmla="*/ 58 h 88"/>
              <a:gd name="T14" fmla="*/ 10 w 66"/>
              <a:gd name="T15" fmla="*/ 58 h 88"/>
              <a:gd name="T16" fmla="*/ 54 w 66"/>
              <a:gd name="T1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88">
                <a:moveTo>
                  <a:pt x="54" y="0"/>
                </a:moveTo>
                <a:cubicBezTo>
                  <a:pt x="60" y="0"/>
                  <a:pt x="66" y="6"/>
                  <a:pt x="66" y="13"/>
                </a:cubicBezTo>
                <a:cubicBezTo>
                  <a:pt x="66" y="88"/>
                  <a:pt x="66" y="88"/>
                  <a:pt x="6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8"/>
                  <a:pt x="0" y="68"/>
                  <a:pt x="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58"/>
                  <a:pt x="59" y="58"/>
                  <a:pt x="59" y="58"/>
                </a:cubicBezTo>
                <a:cubicBezTo>
                  <a:pt x="10" y="58"/>
                  <a:pt x="10" y="58"/>
                  <a:pt x="10" y="58"/>
                </a:cubicBezTo>
                <a:lnTo>
                  <a:pt x="54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7" name="Freeform 61"/>
          <p:cNvSpPr>
            <a:spLocks/>
          </p:cNvSpPr>
          <p:nvPr/>
        </p:nvSpPr>
        <p:spPr bwMode="auto">
          <a:xfrm>
            <a:off x="2754313" y="2907382"/>
            <a:ext cx="150812" cy="44450"/>
          </a:xfrm>
          <a:custGeom>
            <a:avLst/>
            <a:gdLst>
              <a:gd name="T0" fmla="*/ 59 w 67"/>
              <a:gd name="T1" fmla="*/ 20 h 20"/>
              <a:gd name="T2" fmla="*/ 67 w 67"/>
              <a:gd name="T3" fmla="*/ 12 h 20"/>
              <a:gd name="T4" fmla="*/ 67 w 67"/>
              <a:gd name="T5" fmla="*/ 0 h 20"/>
              <a:gd name="T6" fmla="*/ 0 w 67"/>
              <a:gd name="T7" fmla="*/ 0 h 20"/>
              <a:gd name="T8" fmla="*/ 0 w 67"/>
              <a:gd name="T9" fmla="*/ 12 h 20"/>
              <a:gd name="T10" fmla="*/ 8 w 67"/>
              <a:gd name="T11" fmla="*/ 20 h 20"/>
              <a:gd name="T12" fmla="*/ 59 w 6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20">
                <a:moveTo>
                  <a:pt x="59" y="20"/>
                </a:moveTo>
                <a:cubicBezTo>
                  <a:pt x="64" y="20"/>
                  <a:pt x="67" y="16"/>
                  <a:pt x="67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3" y="20"/>
                  <a:pt x="8" y="20"/>
                </a:cubicBezTo>
                <a:lnTo>
                  <a:pt x="59" y="2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8" name="Freeform 62"/>
          <p:cNvSpPr>
            <a:spLocks/>
          </p:cNvSpPr>
          <p:nvPr/>
        </p:nvSpPr>
        <p:spPr bwMode="auto">
          <a:xfrm>
            <a:off x="2722563" y="2753394"/>
            <a:ext cx="31750" cy="153988"/>
          </a:xfrm>
          <a:custGeom>
            <a:avLst/>
            <a:gdLst>
              <a:gd name="T0" fmla="*/ 0 w 14"/>
              <a:gd name="T1" fmla="*/ 60 h 68"/>
              <a:gd name="T2" fmla="*/ 9 w 14"/>
              <a:gd name="T3" fmla="*/ 68 h 68"/>
              <a:gd name="T4" fmla="*/ 14 w 14"/>
              <a:gd name="T5" fmla="*/ 68 h 68"/>
              <a:gd name="T6" fmla="*/ 14 w 14"/>
              <a:gd name="T7" fmla="*/ 0 h 68"/>
              <a:gd name="T8" fmla="*/ 9 w 14"/>
              <a:gd name="T9" fmla="*/ 0 h 68"/>
              <a:gd name="T10" fmla="*/ 0 w 14"/>
              <a:gd name="T11" fmla="*/ 8 h 68"/>
              <a:gd name="T12" fmla="*/ 0 w 14"/>
              <a:gd name="T13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68">
                <a:moveTo>
                  <a:pt x="0" y="60"/>
                </a:moveTo>
                <a:cubicBezTo>
                  <a:pt x="0" y="65"/>
                  <a:pt x="4" y="68"/>
                  <a:pt x="9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9" name="Freeform 63"/>
          <p:cNvSpPr>
            <a:spLocks noEditPoints="1"/>
          </p:cNvSpPr>
          <p:nvPr/>
        </p:nvSpPr>
        <p:spPr bwMode="auto">
          <a:xfrm>
            <a:off x="3446463" y="2747044"/>
            <a:ext cx="246062" cy="204788"/>
          </a:xfrm>
          <a:custGeom>
            <a:avLst/>
            <a:gdLst>
              <a:gd name="T0" fmla="*/ 45 w 109"/>
              <a:gd name="T1" fmla="*/ 40 h 91"/>
              <a:gd name="T2" fmla="*/ 53 w 109"/>
              <a:gd name="T3" fmla="*/ 33 h 91"/>
              <a:gd name="T4" fmla="*/ 45 w 109"/>
              <a:gd name="T5" fmla="*/ 25 h 91"/>
              <a:gd name="T6" fmla="*/ 38 w 109"/>
              <a:gd name="T7" fmla="*/ 33 h 91"/>
              <a:gd name="T8" fmla="*/ 45 w 109"/>
              <a:gd name="T9" fmla="*/ 40 h 91"/>
              <a:gd name="T10" fmla="*/ 109 w 109"/>
              <a:gd name="T11" fmla="*/ 90 h 91"/>
              <a:gd name="T12" fmla="*/ 1 w 109"/>
              <a:gd name="T13" fmla="*/ 56 h 91"/>
              <a:gd name="T14" fmla="*/ 0 w 109"/>
              <a:gd name="T15" fmla="*/ 55 h 91"/>
              <a:gd name="T16" fmla="*/ 1 w 109"/>
              <a:gd name="T17" fmla="*/ 54 h 91"/>
              <a:gd name="T18" fmla="*/ 33 w 109"/>
              <a:gd name="T19" fmla="*/ 49 h 91"/>
              <a:gd name="T20" fmla="*/ 5 w 109"/>
              <a:gd name="T21" fmla="*/ 35 h 91"/>
              <a:gd name="T22" fmla="*/ 4 w 109"/>
              <a:gd name="T23" fmla="*/ 33 h 91"/>
              <a:gd name="T24" fmla="*/ 5 w 109"/>
              <a:gd name="T25" fmla="*/ 32 h 91"/>
              <a:gd name="T26" fmla="*/ 109 w 109"/>
              <a:gd name="T27" fmla="*/ 0 h 91"/>
              <a:gd name="T28" fmla="*/ 109 w 109"/>
              <a:gd name="T2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91">
                <a:moveTo>
                  <a:pt x="45" y="40"/>
                </a:moveTo>
                <a:cubicBezTo>
                  <a:pt x="50" y="40"/>
                  <a:pt x="53" y="37"/>
                  <a:pt x="53" y="33"/>
                </a:cubicBezTo>
                <a:cubicBezTo>
                  <a:pt x="53" y="29"/>
                  <a:pt x="50" y="25"/>
                  <a:pt x="45" y="25"/>
                </a:cubicBezTo>
                <a:cubicBezTo>
                  <a:pt x="41" y="25"/>
                  <a:pt x="38" y="29"/>
                  <a:pt x="38" y="33"/>
                </a:cubicBezTo>
                <a:cubicBezTo>
                  <a:pt x="38" y="37"/>
                  <a:pt x="41" y="40"/>
                  <a:pt x="45" y="40"/>
                </a:cubicBezTo>
                <a:moveTo>
                  <a:pt x="109" y="90"/>
                </a:moveTo>
                <a:cubicBezTo>
                  <a:pt x="71" y="91"/>
                  <a:pt x="31" y="83"/>
                  <a:pt x="1" y="56"/>
                </a:cubicBezTo>
                <a:cubicBezTo>
                  <a:pt x="1" y="56"/>
                  <a:pt x="0" y="56"/>
                  <a:pt x="0" y="55"/>
                </a:cubicBezTo>
                <a:cubicBezTo>
                  <a:pt x="0" y="55"/>
                  <a:pt x="1" y="54"/>
                  <a:pt x="1" y="54"/>
                </a:cubicBezTo>
                <a:cubicBezTo>
                  <a:pt x="33" y="49"/>
                  <a:pt x="33" y="49"/>
                  <a:pt x="33" y="4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4"/>
                  <a:pt x="4" y="34"/>
                  <a:pt x="4" y="33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38" y="0"/>
                  <a:pt x="109" y="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0" name="Freeform 64"/>
          <p:cNvSpPr>
            <a:spLocks/>
          </p:cNvSpPr>
          <p:nvPr/>
        </p:nvSpPr>
        <p:spPr bwMode="auto">
          <a:xfrm>
            <a:off x="3332163" y="2607344"/>
            <a:ext cx="84137" cy="284163"/>
          </a:xfrm>
          <a:custGeom>
            <a:avLst/>
            <a:gdLst>
              <a:gd name="T0" fmla="*/ 38 w 38"/>
              <a:gd name="T1" fmla="*/ 106 h 126"/>
              <a:gd name="T2" fmla="*/ 25 w 38"/>
              <a:gd name="T3" fmla="*/ 89 h 126"/>
              <a:gd name="T4" fmla="*/ 21 w 38"/>
              <a:gd name="T5" fmla="*/ 112 h 126"/>
              <a:gd name="T6" fmla="*/ 26 w 38"/>
              <a:gd name="T7" fmla="*/ 108 h 126"/>
              <a:gd name="T8" fmla="*/ 27 w 38"/>
              <a:gd name="T9" fmla="*/ 111 h 126"/>
              <a:gd name="T10" fmla="*/ 24 w 38"/>
              <a:gd name="T11" fmla="*/ 117 h 126"/>
              <a:gd name="T12" fmla="*/ 19 w 38"/>
              <a:gd name="T13" fmla="*/ 120 h 126"/>
              <a:gd name="T14" fmla="*/ 13 w 38"/>
              <a:gd name="T15" fmla="*/ 117 h 126"/>
              <a:gd name="T16" fmla="*/ 10 w 38"/>
              <a:gd name="T17" fmla="*/ 111 h 126"/>
              <a:gd name="T18" fmla="*/ 10 w 38"/>
              <a:gd name="T19" fmla="*/ 87 h 126"/>
              <a:gd name="T20" fmla="*/ 10 w 38"/>
              <a:gd name="T21" fmla="*/ 59 h 126"/>
              <a:gd name="T22" fmla="*/ 11 w 38"/>
              <a:gd name="T23" fmla="*/ 59 h 126"/>
              <a:gd name="T24" fmla="*/ 11 w 38"/>
              <a:gd name="T25" fmla="*/ 58 h 126"/>
              <a:gd name="T26" fmla="*/ 15 w 38"/>
              <a:gd name="T27" fmla="*/ 51 h 126"/>
              <a:gd name="T28" fmla="*/ 11 w 38"/>
              <a:gd name="T29" fmla="*/ 44 h 126"/>
              <a:gd name="T30" fmla="*/ 11 w 38"/>
              <a:gd name="T31" fmla="*/ 0 h 126"/>
              <a:gd name="T32" fmla="*/ 4 w 38"/>
              <a:gd name="T33" fmla="*/ 0 h 126"/>
              <a:gd name="T34" fmla="*/ 4 w 38"/>
              <a:gd name="T35" fmla="*/ 44 h 126"/>
              <a:gd name="T36" fmla="*/ 0 w 38"/>
              <a:gd name="T37" fmla="*/ 51 h 126"/>
              <a:gd name="T38" fmla="*/ 4 w 38"/>
              <a:gd name="T39" fmla="*/ 58 h 126"/>
              <a:gd name="T40" fmla="*/ 4 w 38"/>
              <a:gd name="T41" fmla="*/ 59 h 126"/>
              <a:gd name="T42" fmla="*/ 4 w 38"/>
              <a:gd name="T43" fmla="*/ 59 h 126"/>
              <a:gd name="T44" fmla="*/ 4 w 38"/>
              <a:gd name="T45" fmla="*/ 88 h 126"/>
              <a:gd name="T46" fmla="*/ 4 w 38"/>
              <a:gd name="T47" fmla="*/ 111 h 126"/>
              <a:gd name="T48" fmla="*/ 4 w 38"/>
              <a:gd name="T49" fmla="*/ 111 h 126"/>
              <a:gd name="T50" fmla="*/ 19 w 38"/>
              <a:gd name="T51" fmla="*/ 126 h 126"/>
              <a:gd name="T52" fmla="*/ 33 w 38"/>
              <a:gd name="T53" fmla="*/ 111 h 126"/>
              <a:gd name="T54" fmla="*/ 33 w 38"/>
              <a:gd name="T55" fmla="*/ 107 h 126"/>
              <a:gd name="T56" fmla="*/ 38 w 38"/>
              <a:gd name="T57" fmla="*/ 10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126">
                <a:moveTo>
                  <a:pt x="38" y="106"/>
                </a:moveTo>
                <a:cubicBezTo>
                  <a:pt x="25" y="89"/>
                  <a:pt x="25" y="89"/>
                  <a:pt x="25" y="89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2"/>
                  <a:pt x="25" y="109"/>
                  <a:pt x="26" y="108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27" y="113"/>
                  <a:pt x="26" y="116"/>
                  <a:pt x="24" y="117"/>
                </a:cubicBezTo>
                <a:cubicBezTo>
                  <a:pt x="23" y="119"/>
                  <a:pt x="21" y="119"/>
                  <a:pt x="19" y="120"/>
                </a:cubicBezTo>
                <a:cubicBezTo>
                  <a:pt x="16" y="120"/>
                  <a:pt x="14" y="119"/>
                  <a:pt x="13" y="117"/>
                </a:cubicBezTo>
                <a:cubicBezTo>
                  <a:pt x="11" y="116"/>
                  <a:pt x="10" y="113"/>
                  <a:pt x="10" y="111"/>
                </a:cubicBezTo>
                <a:cubicBezTo>
                  <a:pt x="10" y="87"/>
                  <a:pt x="10" y="87"/>
                  <a:pt x="10" y="87"/>
                </a:cubicBezTo>
                <a:cubicBezTo>
                  <a:pt x="10" y="87"/>
                  <a:pt x="10" y="65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57"/>
                  <a:pt x="15" y="54"/>
                  <a:pt x="15" y="51"/>
                </a:cubicBezTo>
                <a:cubicBezTo>
                  <a:pt x="15" y="48"/>
                  <a:pt x="13" y="46"/>
                  <a:pt x="11" y="44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5"/>
                  <a:pt x="0" y="48"/>
                  <a:pt x="0" y="51"/>
                </a:cubicBezTo>
                <a:cubicBezTo>
                  <a:pt x="0" y="55"/>
                  <a:pt x="2" y="57"/>
                  <a:pt x="4" y="58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5"/>
                  <a:pt x="4" y="88"/>
                  <a:pt x="4" y="88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9"/>
                  <a:pt x="11" y="126"/>
                  <a:pt x="19" y="126"/>
                </a:cubicBezTo>
                <a:cubicBezTo>
                  <a:pt x="27" y="126"/>
                  <a:pt x="33" y="119"/>
                  <a:pt x="33" y="111"/>
                </a:cubicBezTo>
                <a:cubicBezTo>
                  <a:pt x="33" y="111"/>
                  <a:pt x="33" y="109"/>
                  <a:pt x="33" y="107"/>
                </a:cubicBezTo>
                <a:lnTo>
                  <a:pt x="38" y="10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1" name="Freeform 65"/>
          <p:cNvSpPr>
            <a:spLocks/>
          </p:cNvSpPr>
          <p:nvPr/>
        </p:nvSpPr>
        <p:spPr bwMode="auto">
          <a:xfrm>
            <a:off x="4019550" y="2753394"/>
            <a:ext cx="123825" cy="144463"/>
          </a:xfrm>
          <a:custGeom>
            <a:avLst/>
            <a:gdLst>
              <a:gd name="T0" fmla="*/ 19 w 55"/>
              <a:gd name="T1" fmla="*/ 0 h 64"/>
              <a:gd name="T2" fmla="*/ 12 w 55"/>
              <a:gd name="T3" fmla="*/ 2 h 64"/>
              <a:gd name="T4" fmla="*/ 12 w 55"/>
              <a:gd name="T5" fmla="*/ 16 h 64"/>
              <a:gd name="T6" fmla="*/ 19 w 55"/>
              <a:gd name="T7" fmla="*/ 14 h 64"/>
              <a:gd name="T8" fmla="*/ 19 w 55"/>
              <a:gd name="T9" fmla="*/ 54 h 64"/>
              <a:gd name="T10" fmla="*/ 34 w 55"/>
              <a:gd name="T11" fmla="*/ 54 h 64"/>
              <a:gd name="T12" fmla="*/ 34 w 55"/>
              <a:gd name="T13" fmla="*/ 36 h 64"/>
              <a:gd name="T14" fmla="*/ 55 w 55"/>
              <a:gd name="T15" fmla="*/ 36 h 64"/>
              <a:gd name="T16" fmla="*/ 20 w 55"/>
              <a:gd name="T17" fmla="*/ 0 h 64"/>
              <a:gd name="T18" fmla="*/ 19 w 5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64">
                <a:moveTo>
                  <a:pt x="19" y="0"/>
                </a:moveTo>
                <a:cubicBezTo>
                  <a:pt x="17" y="0"/>
                  <a:pt x="13" y="1"/>
                  <a:pt x="12" y="2"/>
                </a:cubicBezTo>
                <a:cubicBezTo>
                  <a:pt x="0" y="6"/>
                  <a:pt x="5" y="19"/>
                  <a:pt x="12" y="16"/>
                </a:cubicBezTo>
                <a:cubicBezTo>
                  <a:pt x="14" y="16"/>
                  <a:pt x="19" y="14"/>
                  <a:pt x="19" y="1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64"/>
                  <a:pt x="34" y="64"/>
                  <a:pt x="34" y="54"/>
                </a:cubicBezTo>
                <a:cubicBezTo>
                  <a:pt x="34" y="36"/>
                  <a:pt x="34" y="36"/>
                  <a:pt x="34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2" name="Freeform 66"/>
          <p:cNvSpPr>
            <a:spLocks/>
          </p:cNvSpPr>
          <p:nvPr/>
        </p:nvSpPr>
        <p:spPr bwMode="auto">
          <a:xfrm>
            <a:off x="4165600" y="2856582"/>
            <a:ext cx="31750" cy="41275"/>
          </a:xfrm>
          <a:custGeom>
            <a:avLst/>
            <a:gdLst>
              <a:gd name="T0" fmla="*/ 14 w 14"/>
              <a:gd name="T1" fmla="*/ 13 h 18"/>
              <a:gd name="T2" fmla="*/ 0 w 14"/>
              <a:gd name="T3" fmla="*/ 0 h 18"/>
              <a:gd name="T4" fmla="*/ 0 w 14"/>
              <a:gd name="T5" fmla="*/ 8 h 18"/>
              <a:gd name="T6" fmla="*/ 14 w 14"/>
              <a:gd name="T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10" y="18"/>
                  <a:pt x="14" y="1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3" name="Freeform 67"/>
          <p:cNvSpPr>
            <a:spLocks/>
          </p:cNvSpPr>
          <p:nvPr/>
        </p:nvSpPr>
        <p:spPr bwMode="auto">
          <a:xfrm>
            <a:off x="4137025" y="2699419"/>
            <a:ext cx="123825" cy="117475"/>
          </a:xfrm>
          <a:custGeom>
            <a:avLst/>
            <a:gdLst>
              <a:gd name="T0" fmla="*/ 29 w 55"/>
              <a:gd name="T1" fmla="*/ 40 h 52"/>
              <a:gd name="T2" fmla="*/ 49 w 55"/>
              <a:gd name="T3" fmla="*/ 38 h 52"/>
              <a:gd name="T4" fmla="*/ 51 w 55"/>
              <a:gd name="T5" fmla="*/ 29 h 52"/>
              <a:gd name="T6" fmla="*/ 35 w 55"/>
              <a:gd name="T7" fmla="*/ 12 h 52"/>
              <a:gd name="T8" fmla="*/ 35 w 55"/>
              <a:gd name="T9" fmla="*/ 0 h 52"/>
              <a:gd name="T10" fmla="*/ 11 w 55"/>
              <a:gd name="T11" fmla="*/ 24 h 52"/>
              <a:gd name="T12" fmla="*/ 0 w 55"/>
              <a:gd name="T13" fmla="*/ 24 h 52"/>
              <a:gd name="T14" fmla="*/ 29 w 55"/>
              <a:gd name="T15" fmla="*/ 52 h 52"/>
              <a:gd name="T16" fmla="*/ 29 w 55"/>
              <a:gd name="T17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52">
                <a:moveTo>
                  <a:pt x="29" y="40"/>
                </a:moveTo>
                <a:cubicBezTo>
                  <a:pt x="49" y="38"/>
                  <a:pt x="49" y="38"/>
                  <a:pt x="49" y="38"/>
                </a:cubicBezTo>
                <a:cubicBezTo>
                  <a:pt x="53" y="38"/>
                  <a:pt x="55" y="33"/>
                  <a:pt x="51" y="29"/>
                </a:cubicBezTo>
                <a:cubicBezTo>
                  <a:pt x="51" y="29"/>
                  <a:pt x="35" y="12"/>
                  <a:pt x="35" y="12"/>
                </a:cubicBezTo>
                <a:cubicBezTo>
                  <a:pt x="35" y="12"/>
                  <a:pt x="41" y="0"/>
                  <a:pt x="35" y="0"/>
                </a:cubicBezTo>
                <a:cubicBezTo>
                  <a:pt x="26" y="9"/>
                  <a:pt x="11" y="24"/>
                  <a:pt x="11" y="24"/>
                </a:cubicBezTo>
                <a:cubicBezTo>
                  <a:pt x="11" y="24"/>
                  <a:pt x="7" y="24"/>
                  <a:pt x="0" y="24"/>
                </a:cubicBezTo>
                <a:cubicBezTo>
                  <a:pt x="29" y="52"/>
                  <a:pt x="29" y="52"/>
                  <a:pt x="29" y="52"/>
                </a:cubicBezTo>
                <a:lnTo>
                  <a:pt x="29" y="4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4" name="Freeform 68"/>
          <p:cNvSpPr>
            <a:spLocks noEditPoints="1"/>
          </p:cNvSpPr>
          <p:nvPr/>
        </p:nvSpPr>
        <p:spPr bwMode="auto">
          <a:xfrm>
            <a:off x="3962400" y="2615282"/>
            <a:ext cx="361950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5" name="Freeform 69"/>
          <p:cNvSpPr>
            <a:spLocks/>
          </p:cNvSpPr>
          <p:nvPr/>
        </p:nvSpPr>
        <p:spPr bwMode="auto">
          <a:xfrm>
            <a:off x="4802188" y="2624807"/>
            <a:ext cx="76200" cy="239712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6" name="Freeform 70"/>
          <p:cNvSpPr>
            <a:spLocks/>
          </p:cNvSpPr>
          <p:nvPr/>
        </p:nvSpPr>
        <p:spPr bwMode="auto">
          <a:xfrm>
            <a:off x="4729163" y="2570832"/>
            <a:ext cx="101600" cy="298450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7" name="Freeform 71"/>
          <p:cNvSpPr>
            <a:spLocks/>
          </p:cNvSpPr>
          <p:nvPr/>
        </p:nvSpPr>
        <p:spPr bwMode="auto">
          <a:xfrm>
            <a:off x="4691063" y="2662907"/>
            <a:ext cx="76200" cy="206375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8" name="Freeform 72"/>
          <p:cNvSpPr>
            <a:spLocks/>
          </p:cNvSpPr>
          <p:nvPr/>
        </p:nvSpPr>
        <p:spPr bwMode="auto">
          <a:xfrm>
            <a:off x="4651375" y="2854994"/>
            <a:ext cx="265113" cy="112713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9" name="Freeform 73"/>
          <p:cNvSpPr>
            <a:spLocks/>
          </p:cNvSpPr>
          <p:nvPr/>
        </p:nvSpPr>
        <p:spPr bwMode="auto">
          <a:xfrm>
            <a:off x="4797425" y="2859757"/>
            <a:ext cx="114300" cy="47625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0" name="Freeform 74"/>
          <p:cNvSpPr>
            <a:spLocks/>
          </p:cNvSpPr>
          <p:nvPr/>
        </p:nvSpPr>
        <p:spPr bwMode="auto">
          <a:xfrm>
            <a:off x="4654550" y="2913732"/>
            <a:ext cx="115888" cy="49212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1" name="Rectangle 75"/>
          <p:cNvSpPr>
            <a:spLocks noChangeArrowheads="1"/>
          </p:cNvSpPr>
          <p:nvPr/>
        </p:nvSpPr>
        <p:spPr bwMode="auto">
          <a:xfrm>
            <a:off x="5387975" y="2740694"/>
            <a:ext cx="36513" cy="1555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2" name="Oval 76"/>
          <p:cNvSpPr>
            <a:spLocks noChangeArrowheads="1"/>
          </p:cNvSpPr>
          <p:nvPr/>
        </p:nvSpPr>
        <p:spPr bwMode="auto">
          <a:xfrm>
            <a:off x="5387975" y="2688307"/>
            <a:ext cx="36513" cy="38100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3" name="Freeform 77"/>
          <p:cNvSpPr>
            <a:spLocks noEditPoints="1"/>
          </p:cNvSpPr>
          <p:nvPr/>
        </p:nvSpPr>
        <p:spPr bwMode="auto">
          <a:xfrm>
            <a:off x="5226050" y="2610519"/>
            <a:ext cx="360363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4" name="Freeform 78"/>
          <p:cNvSpPr>
            <a:spLocks noEditPoints="1"/>
          </p:cNvSpPr>
          <p:nvPr/>
        </p:nvSpPr>
        <p:spPr bwMode="auto">
          <a:xfrm>
            <a:off x="5875338" y="2610519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5" name="Freeform 79"/>
          <p:cNvSpPr>
            <a:spLocks/>
          </p:cNvSpPr>
          <p:nvPr/>
        </p:nvSpPr>
        <p:spPr bwMode="auto">
          <a:xfrm>
            <a:off x="5989638" y="2685132"/>
            <a:ext cx="131762" cy="160337"/>
          </a:xfrm>
          <a:custGeom>
            <a:avLst/>
            <a:gdLst>
              <a:gd name="T0" fmla="*/ 22 w 58"/>
              <a:gd name="T1" fmla="*/ 71 h 71"/>
              <a:gd name="T2" fmla="*/ 37 w 58"/>
              <a:gd name="T3" fmla="*/ 71 h 71"/>
              <a:gd name="T4" fmla="*/ 37 w 58"/>
              <a:gd name="T5" fmla="*/ 59 h 71"/>
              <a:gd name="T6" fmla="*/ 43 w 58"/>
              <a:gd name="T7" fmla="*/ 50 h 71"/>
              <a:gd name="T8" fmla="*/ 58 w 58"/>
              <a:gd name="T9" fmla="*/ 28 h 71"/>
              <a:gd name="T10" fmla="*/ 36 w 58"/>
              <a:gd name="T11" fmla="*/ 2 h 71"/>
              <a:gd name="T12" fmla="*/ 8 w 58"/>
              <a:gd name="T13" fmla="*/ 10 h 71"/>
              <a:gd name="T14" fmla="*/ 0 w 58"/>
              <a:gd name="T15" fmla="*/ 36 h 71"/>
              <a:gd name="T16" fmla="*/ 15 w 58"/>
              <a:gd name="T17" fmla="*/ 36 h 71"/>
              <a:gd name="T18" fmla="*/ 15 w 58"/>
              <a:gd name="T19" fmla="*/ 33 h 71"/>
              <a:gd name="T20" fmla="*/ 26 w 58"/>
              <a:gd name="T21" fmla="*/ 17 h 71"/>
              <a:gd name="T22" fmla="*/ 39 w 58"/>
              <a:gd name="T23" fmla="*/ 21 h 71"/>
              <a:gd name="T24" fmla="*/ 37 w 58"/>
              <a:gd name="T25" fmla="*/ 35 h 71"/>
              <a:gd name="T26" fmla="*/ 29 w 58"/>
              <a:gd name="T27" fmla="*/ 41 h 71"/>
              <a:gd name="T28" fmla="*/ 22 w 58"/>
              <a:gd name="T29" fmla="*/ 53 h 71"/>
              <a:gd name="T30" fmla="*/ 22 w 58"/>
              <a:gd name="T3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71">
                <a:moveTo>
                  <a:pt x="22" y="71"/>
                </a:moveTo>
                <a:cubicBezTo>
                  <a:pt x="37" y="71"/>
                  <a:pt x="37" y="71"/>
                  <a:pt x="37" y="71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9" y="53"/>
                  <a:pt x="43" y="50"/>
                </a:cubicBezTo>
                <a:cubicBezTo>
                  <a:pt x="47" y="47"/>
                  <a:pt x="58" y="42"/>
                  <a:pt x="58" y="28"/>
                </a:cubicBezTo>
                <a:cubicBezTo>
                  <a:pt x="58" y="14"/>
                  <a:pt x="46" y="4"/>
                  <a:pt x="36" y="2"/>
                </a:cubicBezTo>
                <a:cubicBezTo>
                  <a:pt x="27" y="0"/>
                  <a:pt x="16" y="2"/>
                  <a:pt x="8" y="10"/>
                </a:cubicBezTo>
                <a:cubicBezTo>
                  <a:pt x="1" y="17"/>
                  <a:pt x="0" y="23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6"/>
                  <a:pt x="16" y="19"/>
                  <a:pt x="26" y="17"/>
                </a:cubicBezTo>
                <a:cubicBezTo>
                  <a:pt x="31" y="16"/>
                  <a:pt x="36" y="18"/>
                  <a:pt x="39" y="21"/>
                </a:cubicBezTo>
                <a:cubicBezTo>
                  <a:pt x="43" y="24"/>
                  <a:pt x="43" y="32"/>
                  <a:pt x="37" y="35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4"/>
                  <a:pt x="22" y="48"/>
                  <a:pt x="22" y="53"/>
                </a:cubicBezTo>
                <a:cubicBezTo>
                  <a:pt x="22" y="71"/>
                  <a:pt x="22" y="71"/>
                  <a:pt x="22" y="7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6" name="Oval 80"/>
          <p:cNvSpPr>
            <a:spLocks noChangeArrowheads="1"/>
          </p:cNvSpPr>
          <p:nvPr/>
        </p:nvSpPr>
        <p:spPr bwMode="auto">
          <a:xfrm>
            <a:off x="6040438" y="2859757"/>
            <a:ext cx="34925" cy="36512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7" name="Freeform 81"/>
          <p:cNvSpPr>
            <a:spLocks/>
          </p:cNvSpPr>
          <p:nvPr/>
        </p:nvSpPr>
        <p:spPr bwMode="auto">
          <a:xfrm>
            <a:off x="6507163" y="2631157"/>
            <a:ext cx="396875" cy="330200"/>
          </a:xfrm>
          <a:custGeom>
            <a:avLst/>
            <a:gdLst>
              <a:gd name="T0" fmla="*/ 0 w 250"/>
              <a:gd name="T1" fmla="*/ 184 h 208"/>
              <a:gd name="T2" fmla="*/ 45 w 250"/>
              <a:gd name="T3" fmla="*/ 184 h 208"/>
              <a:gd name="T4" fmla="*/ 45 w 250"/>
              <a:gd name="T5" fmla="*/ 138 h 208"/>
              <a:gd name="T6" fmla="*/ 91 w 250"/>
              <a:gd name="T7" fmla="*/ 138 h 208"/>
              <a:gd name="T8" fmla="*/ 91 w 250"/>
              <a:gd name="T9" fmla="*/ 91 h 208"/>
              <a:gd name="T10" fmla="*/ 136 w 250"/>
              <a:gd name="T11" fmla="*/ 91 h 208"/>
              <a:gd name="T12" fmla="*/ 136 w 250"/>
              <a:gd name="T13" fmla="*/ 46 h 208"/>
              <a:gd name="T14" fmla="*/ 182 w 250"/>
              <a:gd name="T15" fmla="*/ 46 h 208"/>
              <a:gd name="T16" fmla="*/ 182 w 250"/>
              <a:gd name="T17" fmla="*/ 0 h 208"/>
              <a:gd name="T18" fmla="*/ 250 w 250"/>
              <a:gd name="T19" fmla="*/ 0 h 208"/>
              <a:gd name="T20" fmla="*/ 250 w 250"/>
              <a:gd name="T21" fmla="*/ 23 h 208"/>
              <a:gd name="T22" fmla="*/ 204 w 250"/>
              <a:gd name="T23" fmla="*/ 23 h 208"/>
              <a:gd name="T24" fmla="*/ 204 w 250"/>
              <a:gd name="T25" fmla="*/ 69 h 208"/>
              <a:gd name="T26" fmla="*/ 159 w 250"/>
              <a:gd name="T27" fmla="*/ 69 h 208"/>
              <a:gd name="T28" fmla="*/ 159 w 250"/>
              <a:gd name="T29" fmla="*/ 115 h 208"/>
              <a:gd name="T30" fmla="*/ 113 w 250"/>
              <a:gd name="T31" fmla="*/ 115 h 208"/>
              <a:gd name="T32" fmla="*/ 113 w 250"/>
              <a:gd name="T33" fmla="*/ 161 h 208"/>
              <a:gd name="T34" fmla="*/ 68 w 250"/>
              <a:gd name="T35" fmla="*/ 161 h 208"/>
              <a:gd name="T36" fmla="*/ 68 w 250"/>
              <a:gd name="T37" fmla="*/ 208 h 208"/>
              <a:gd name="T38" fmla="*/ 0 w 250"/>
              <a:gd name="T39" fmla="*/ 208 h 208"/>
              <a:gd name="T40" fmla="*/ 0 w 250"/>
              <a:gd name="T4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0" h="208">
                <a:moveTo>
                  <a:pt x="0" y="184"/>
                </a:moveTo>
                <a:lnTo>
                  <a:pt x="45" y="184"/>
                </a:lnTo>
                <a:lnTo>
                  <a:pt x="45" y="138"/>
                </a:lnTo>
                <a:lnTo>
                  <a:pt x="91" y="138"/>
                </a:lnTo>
                <a:lnTo>
                  <a:pt x="91" y="91"/>
                </a:lnTo>
                <a:lnTo>
                  <a:pt x="136" y="91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250" y="0"/>
                </a:lnTo>
                <a:lnTo>
                  <a:pt x="250" y="23"/>
                </a:lnTo>
                <a:lnTo>
                  <a:pt x="204" y="23"/>
                </a:lnTo>
                <a:lnTo>
                  <a:pt x="204" y="69"/>
                </a:lnTo>
                <a:lnTo>
                  <a:pt x="159" y="69"/>
                </a:lnTo>
                <a:lnTo>
                  <a:pt x="159" y="115"/>
                </a:lnTo>
                <a:lnTo>
                  <a:pt x="113" y="115"/>
                </a:lnTo>
                <a:lnTo>
                  <a:pt x="113" y="161"/>
                </a:lnTo>
                <a:lnTo>
                  <a:pt x="68" y="161"/>
                </a:lnTo>
                <a:lnTo>
                  <a:pt x="68" y="208"/>
                </a:lnTo>
                <a:lnTo>
                  <a:pt x="0" y="208"/>
                </a:lnTo>
                <a:lnTo>
                  <a:pt x="0" y="18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8" name="Freeform 82"/>
          <p:cNvSpPr>
            <a:spLocks/>
          </p:cNvSpPr>
          <p:nvPr/>
        </p:nvSpPr>
        <p:spPr bwMode="auto">
          <a:xfrm>
            <a:off x="7200900" y="2597819"/>
            <a:ext cx="342900" cy="347663"/>
          </a:xfrm>
          <a:custGeom>
            <a:avLst/>
            <a:gdLst>
              <a:gd name="T0" fmla="*/ 111 w 152"/>
              <a:gd name="T1" fmla="*/ 68 h 154"/>
              <a:gd name="T2" fmla="*/ 111 w 152"/>
              <a:gd name="T3" fmla="*/ 34 h 154"/>
              <a:gd name="T4" fmla="*/ 144 w 152"/>
              <a:gd name="T5" fmla="*/ 37 h 154"/>
              <a:gd name="T6" fmla="*/ 144 w 152"/>
              <a:gd name="T7" fmla="*/ 9 h 154"/>
              <a:gd name="T8" fmla="*/ 105 w 152"/>
              <a:gd name="T9" fmla="*/ 9 h 154"/>
              <a:gd name="T10" fmla="*/ 105 w 152"/>
              <a:gd name="T11" fmla="*/ 9 h 154"/>
              <a:gd name="T12" fmla="*/ 105 w 152"/>
              <a:gd name="T13" fmla="*/ 9 h 154"/>
              <a:gd name="T14" fmla="*/ 105 w 152"/>
              <a:gd name="T15" fmla="*/ 64 h 154"/>
              <a:gd name="T16" fmla="*/ 76 w 152"/>
              <a:gd name="T17" fmla="*/ 45 h 154"/>
              <a:gd name="T18" fmla="*/ 0 w 152"/>
              <a:gd name="T19" fmla="*/ 94 h 154"/>
              <a:gd name="T20" fmla="*/ 18 w 152"/>
              <a:gd name="T21" fmla="*/ 94 h 154"/>
              <a:gd name="T22" fmla="*/ 18 w 152"/>
              <a:gd name="T23" fmla="*/ 154 h 154"/>
              <a:gd name="T24" fmla="*/ 61 w 152"/>
              <a:gd name="T25" fmla="*/ 154 h 154"/>
              <a:gd name="T26" fmla="*/ 61 w 152"/>
              <a:gd name="T27" fmla="*/ 113 h 154"/>
              <a:gd name="T28" fmla="*/ 91 w 152"/>
              <a:gd name="T29" fmla="*/ 113 h 154"/>
              <a:gd name="T30" fmla="*/ 91 w 152"/>
              <a:gd name="T31" fmla="*/ 153 h 154"/>
              <a:gd name="T32" fmla="*/ 134 w 152"/>
              <a:gd name="T33" fmla="*/ 153 h 154"/>
              <a:gd name="T34" fmla="*/ 134 w 152"/>
              <a:gd name="T35" fmla="*/ 94 h 154"/>
              <a:gd name="T36" fmla="*/ 152 w 152"/>
              <a:gd name="T37" fmla="*/ 94 h 154"/>
              <a:gd name="T38" fmla="*/ 111 w 152"/>
              <a:gd name="T3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4">
                <a:moveTo>
                  <a:pt x="111" y="68"/>
                </a:moveTo>
                <a:cubicBezTo>
                  <a:pt x="111" y="34"/>
                  <a:pt x="111" y="34"/>
                  <a:pt x="111" y="34"/>
                </a:cubicBezTo>
                <a:cubicBezTo>
                  <a:pt x="122" y="33"/>
                  <a:pt x="133" y="44"/>
                  <a:pt x="144" y="37"/>
                </a:cubicBezTo>
                <a:cubicBezTo>
                  <a:pt x="144" y="9"/>
                  <a:pt x="144" y="9"/>
                  <a:pt x="144" y="9"/>
                </a:cubicBezTo>
                <a:cubicBezTo>
                  <a:pt x="131" y="17"/>
                  <a:pt x="118" y="0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76" y="45"/>
                  <a:pt x="76" y="45"/>
                  <a:pt x="76" y="45"/>
                </a:cubicBezTo>
                <a:cubicBezTo>
                  <a:pt x="0" y="94"/>
                  <a:pt x="0" y="94"/>
                  <a:pt x="0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134" y="153"/>
                  <a:pt x="134" y="153"/>
                  <a:pt x="134" y="153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52" y="94"/>
                  <a:pt x="152" y="94"/>
                  <a:pt x="152" y="94"/>
                </a:cubicBezTo>
                <a:lnTo>
                  <a:pt x="111" y="6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9" name="Freeform 83"/>
          <p:cNvSpPr>
            <a:spLocks noEditPoints="1"/>
          </p:cNvSpPr>
          <p:nvPr/>
        </p:nvSpPr>
        <p:spPr bwMode="auto">
          <a:xfrm>
            <a:off x="7839075" y="2583532"/>
            <a:ext cx="311150" cy="371475"/>
          </a:xfrm>
          <a:custGeom>
            <a:avLst/>
            <a:gdLst>
              <a:gd name="T0" fmla="*/ 78 w 138"/>
              <a:gd name="T1" fmla="*/ 53 h 164"/>
              <a:gd name="T2" fmla="*/ 116 w 138"/>
              <a:gd name="T3" fmla="*/ 6 h 164"/>
              <a:gd name="T4" fmla="*/ 109 w 138"/>
              <a:gd name="T5" fmla="*/ 0 h 164"/>
              <a:gd name="T6" fmla="*/ 67 w 138"/>
              <a:gd name="T7" fmla="*/ 53 h 164"/>
              <a:gd name="T8" fmla="*/ 66 w 138"/>
              <a:gd name="T9" fmla="*/ 53 h 164"/>
              <a:gd name="T10" fmla="*/ 36 w 138"/>
              <a:gd name="T11" fmla="*/ 29 h 164"/>
              <a:gd name="T12" fmla="*/ 31 w 138"/>
              <a:gd name="T13" fmla="*/ 35 h 164"/>
              <a:gd name="T14" fmla="*/ 54 w 138"/>
              <a:gd name="T15" fmla="*/ 53 h 164"/>
              <a:gd name="T16" fmla="*/ 0 w 138"/>
              <a:gd name="T17" fmla="*/ 53 h 164"/>
              <a:gd name="T18" fmla="*/ 0 w 138"/>
              <a:gd name="T19" fmla="*/ 164 h 164"/>
              <a:gd name="T20" fmla="*/ 138 w 138"/>
              <a:gd name="T21" fmla="*/ 164 h 164"/>
              <a:gd name="T22" fmla="*/ 138 w 138"/>
              <a:gd name="T23" fmla="*/ 53 h 164"/>
              <a:gd name="T24" fmla="*/ 78 w 138"/>
              <a:gd name="T25" fmla="*/ 53 h 164"/>
              <a:gd name="T26" fmla="*/ 92 w 138"/>
              <a:gd name="T27" fmla="*/ 153 h 164"/>
              <a:gd name="T28" fmla="*/ 84 w 138"/>
              <a:gd name="T29" fmla="*/ 145 h 164"/>
              <a:gd name="T30" fmla="*/ 92 w 138"/>
              <a:gd name="T31" fmla="*/ 137 h 164"/>
              <a:gd name="T32" fmla="*/ 100 w 138"/>
              <a:gd name="T33" fmla="*/ 145 h 164"/>
              <a:gd name="T34" fmla="*/ 92 w 138"/>
              <a:gd name="T35" fmla="*/ 153 h 164"/>
              <a:gd name="T36" fmla="*/ 113 w 138"/>
              <a:gd name="T37" fmla="*/ 153 h 164"/>
              <a:gd name="T38" fmla="*/ 104 w 138"/>
              <a:gd name="T39" fmla="*/ 145 h 164"/>
              <a:gd name="T40" fmla="*/ 113 w 138"/>
              <a:gd name="T41" fmla="*/ 137 h 164"/>
              <a:gd name="T42" fmla="*/ 121 w 138"/>
              <a:gd name="T43" fmla="*/ 145 h 164"/>
              <a:gd name="T44" fmla="*/ 113 w 138"/>
              <a:gd name="T45" fmla="*/ 153 h 164"/>
              <a:gd name="T46" fmla="*/ 125 w 138"/>
              <a:gd name="T47" fmla="*/ 129 h 164"/>
              <a:gd name="T48" fmla="*/ 13 w 138"/>
              <a:gd name="T49" fmla="*/ 129 h 164"/>
              <a:gd name="T50" fmla="*/ 13 w 138"/>
              <a:gd name="T51" fmla="*/ 65 h 164"/>
              <a:gd name="T52" fmla="*/ 125 w 138"/>
              <a:gd name="T53" fmla="*/ 65 h 164"/>
              <a:gd name="T54" fmla="*/ 125 w 138"/>
              <a:gd name="T55" fmla="*/ 12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64">
                <a:moveTo>
                  <a:pt x="78" y="53"/>
                </a:moveTo>
                <a:cubicBezTo>
                  <a:pt x="116" y="6"/>
                  <a:pt x="116" y="6"/>
                  <a:pt x="116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54" y="53"/>
                  <a:pt x="54" y="53"/>
                  <a:pt x="54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4"/>
                  <a:pt x="0" y="164"/>
                  <a:pt x="0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53"/>
                  <a:pt x="138" y="53"/>
                  <a:pt x="138" y="53"/>
                </a:cubicBezTo>
                <a:lnTo>
                  <a:pt x="78" y="53"/>
                </a:lnTo>
                <a:close/>
                <a:moveTo>
                  <a:pt x="92" y="153"/>
                </a:moveTo>
                <a:cubicBezTo>
                  <a:pt x="88" y="153"/>
                  <a:pt x="84" y="150"/>
                  <a:pt x="84" y="145"/>
                </a:cubicBezTo>
                <a:cubicBezTo>
                  <a:pt x="84" y="141"/>
                  <a:pt x="88" y="137"/>
                  <a:pt x="92" y="137"/>
                </a:cubicBezTo>
                <a:cubicBezTo>
                  <a:pt x="96" y="137"/>
                  <a:pt x="100" y="141"/>
                  <a:pt x="100" y="145"/>
                </a:cubicBezTo>
                <a:cubicBezTo>
                  <a:pt x="100" y="150"/>
                  <a:pt x="96" y="153"/>
                  <a:pt x="92" y="153"/>
                </a:cubicBezTo>
                <a:close/>
                <a:moveTo>
                  <a:pt x="113" y="153"/>
                </a:moveTo>
                <a:cubicBezTo>
                  <a:pt x="108" y="153"/>
                  <a:pt x="104" y="150"/>
                  <a:pt x="104" y="145"/>
                </a:cubicBezTo>
                <a:cubicBezTo>
                  <a:pt x="104" y="141"/>
                  <a:pt x="108" y="137"/>
                  <a:pt x="113" y="137"/>
                </a:cubicBezTo>
                <a:cubicBezTo>
                  <a:pt x="117" y="137"/>
                  <a:pt x="121" y="141"/>
                  <a:pt x="121" y="145"/>
                </a:cubicBezTo>
                <a:cubicBezTo>
                  <a:pt x="121" y="150"/>
                  <a:pt x="117" y="153"/>
                  <a:pt x="113" y="153"/>
                </a:cubicBezTo>
                <a:close/>
                <a:moveTo>
                  <a:pt x="125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65"/>
                  <a:pt x="13" y="65"/>
                  <a:pt x="13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12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0" name="Oval 84"/>
          <p:cNvSpPr>
            <a:spLocks noChangeArrowheads="1"/>
          </p:cNvSpPr>
          <p:nvPr/>
        </p:nvSpPr>
        <p:spPr bwMode="auto">
          <a:xfrm>
            <a:off x="812800" y="3336007"/>
            <a:ext cx="92075" cy="904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1" name="Oval 85"/>
          <p:cNvSpPr>
            <a:spLocks noChangeArrowheads="1"/>
          </p:cNvSpPr>
          <p:nvPr/>
        </p:nvSpPr>
        <p:spPr bwMode="auto">
          <a:xfrm>
            <a:off x="1030288" y="3336007"/>
            <a:ext cx="93662" cy="9207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2" name="Oval 86"/>
          <p:cNvSpPr>
            <a:spLocks noChangeArrowheads="1"/>
          </p:cNvSpPr>
          <p:nvPr/>
        </p:nvSpPr>
        <p:spPr bwMode="auto">
          <a:xfrm>
            <a:off x="873125" y="3439194"/>
            <a:ext cx="87313" cy="88900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3" name="Oval 87"/>
          <p:cNvSpPr>
            <a:spLocks noChangeArrowheads="1"/>
          </p:cNvSpPr>
          <p:nvPr/>
        </p:nvSpPr>
        <p:spPr bwMode="auto">
          <a:xfrm>
            <a:off x="974725" y="3437607"/>
            <a:ext cx="90488" cy="904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4" name="Oval 88"/>
          <p:cNvSpPr>
            <a:spLocks noChangeArrowheads="1"/>
          </p:cNvSpPr>
          <p:nvPr/>
        </p:nvSpPr>
        <p:spPr bwMode="auto">
          <a:xfrm>
            <a:off x="920750" y="3532857"/>
            <a:ext cx="92075" cy="904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5" name="Freeform 89"/>
          <p:cNvSpPr>
            <a:spLocks/>
          </p:cNvSpPr>
          <p:nvPr/>
        </p:nvSpPr>
        <p:spPr bwMode="auto">
          <a:xfrm>
            <a:off x="874713" y="3251869"/>
            <a:ext cx="185737" cy="176213"/>
          </a:xfrm>
          <a:custGeom>
            <a:avLst/>
            <a:gdLst>
              <a:gd name="T0" fmla="*/ 37 w 82"/>
              <a:gd name="T1" fmla="*/ 41 h 78"/>
              <a:gd name="T2" fmla="*/ 21 w 82"/>
              <a:gd name="T3" fmla="*/ 59 h 78"/>
              <a:gd name="T4" fmla="*/ 40 w 82"/>
              <a:gd name="T5" fmla="*/ 78 h 78"/>
              <a:gd name="T6" fmla="*/ 59 w 82"/>
              <a:gd name="T7" fmla="*/ 59 h 78"/>
              <a:gd name="T8" fmla="*/ 45 w 82"/>
              <a:gd name="T9" fmla="*/ 41 h 78"/>
              <a:gd name="T10" fmla="*/ 45 w 82"/>
              <a:gd name="T11" fmla="*/ 8 h 78"/>
              <a:gd name="T12" fmla="*/ 82 w 82"/>
              <a:gd name="T13" fmla="*/ 8 h 78"/>
              <a:gd name="T14" fmla="*/ 82 w 82"/>
              <a:gd name="T15" fmla="*/ 0 h 78"/>
              <a:gd name="T16" fmla="*/ 0 w 82"/>
              <a:gd name="T17" fmla="*/ 0 h 78"/>
              <a:gd name="T18" fmla="*/ 0 w 82"/>
              <a:gd name="T19" fmla="*/ 8 h 78"/>
              <a:gd name="T20" fmla="*/ 37 w 82"/>
              <a:gd name="T21" fmla="*/ 8 h 78"/>
              <a:gd name="T22" fmla="*/ 37 w 82"/>
              <a:gd name="T23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78">
                <a:moveTo>
                  <a:pt x="37" y="41"/>
                </a:moveTo>
                <a:cubicBezTo>
                  <a:pt x="28" y="42"/>
                  <a:pt x="21" y="50"/>
                  <a:pt x="21" y="59"/>
                </a:cubicBezTo>
                <a:cubicBezTo>
                  <a:pt x="21" y="70"/>
                  <a:pt x="30" y="78"/>
                  <a:pt x="40" y="78"/>
                </a:cubicBezTo>
                <a:cubicBezTo>
                  <a:pt x="51" y="78"/>
                  <a:pt x="59" y="70"/>
                  <a:pt x="59" y="59"/>
                </a:cubicBezTo>
                <a:cubicBezTo>
                  <a:pt x="59" y="51"/>
                  <a:pt x="53" y="43"/>
                  <a:pt x="45" y="41"/>
                </a:cubicBezTo>
                <a:cubicBezTo>
                  <a:pt x="45" y="8"/>
                  <a:pt x="45" y="8"/>
                  <a:pt x="45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7" y="8"/>
                  <a:pt x="37" y="8"/>
                  <a:pt x="37" y="8"/>
                </a:cubicBezTo>
                <a:lnTo>
                  <a:pt x="37" y="4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6" name="Freeform 90"/>
          <p:cNvSpPr>
            <a:spLocks noEditPoints="1"/>
          </p:cNvSpPr>
          <p:nvPr/>
        </p:nvSpPr>
        <p:spPr bwMode="auto">
          <a:xfrm>
            <a:off x="1512888" y="3267744"/>
            <a:ext cx="244475" cy="312738"/>
          </a:xfrm>
          <a:custGeom>
            <a:avLst/>
            <a:gdLst>
              <a:gd name="T0" fmla="*/ 106 w 108"/>
              <a:gd name="T1" fmla="*/ 30 h 138"/>
              <a:gd name="T2" fmla="*/ 81 w 108"/>
              <a:gd name="T3" fmla="*/ 2 h 138"/>
              <a:gd name="T4" fmla="*/ 81 w 108"/>
              <a:gd name="T5" fmla="*/ 0 h 138"/>
              <a:gd name="T6" fmla="*/ 0 w 108"/>
              <a:gd name="T7" fmla="*/ 0 h 138"/>
              <a:gd name="T8" fmla="*/ 0 w 108"/>
              <a:gd name="T9" fmla="*/ 138 h 138"/>
              <a:gd name="T10" fmla="*/ 108 w 108"/>
              <a:gd name="T11" fmla="*/ 138 h 138"/>
              <a:gd name="T12" fmla="*/ 108 w 108"/>
              <a:gd name="T13" fmla="*/ 30 h 138"/>
              <a:gd name="T14" fmla="*/ 106 w 108"/>
              <a:gd name="T15" fmla="*/ 30 h 138"/>
              <a:gd name="T16" fmla="*/ 102 w 108"/>
              <a:gd name="T17" fmla="*/ 30 h 138"/>
              <a:gd name="T18" fmla="*/ 81 w 108"/>
              <a:gd name="T19" fmla="*/ 30 h 138"/>
              <a:gd name="T20" fmla="*/ 81 w 108"/>
              <a:gd name="T21" fmla="*/ 7 h 138"/>
              <a:gd name="T22" fmla="*/ 102 w 108"/>
              <a:gd name="T23" fmla="*/ 30 h 138"/>
              <a:gd name="T24" fmla="*/ 104 w 108"/>
              <a:gd name="T25" fmla="*/ 134 h 138"/>
              <a:gd name="T26" fmla="*/ 4 w 108"/>
              <a:gd name="T27" fmla="*/ 134 h 138"/>
              <a:gd name="T28" fmla="*/ 4 w 108"/>
              <a:gd name="T29" fmla="*/ 4 h 138"/>
              <a:gd name="T30" fmla="*/ 77 w 108"/>
              <a:gd name="T31" fmla="*/ 4 h 138"/>
              <a:gd name="T32" fmla="*/ 77 w 108"/>
              <a:gd name="T33" fmla="*/ 34 h 138"/>
              <a:gd name="T34" fmla="*/ 104 w 108"/>
              <a:gd name="T35" fmla="*/ 34 h 138"/>
              <a:gd name="T36" fmla="*/ 104 w 108"/>
              <a:gd name="T37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" h="138">
                <a:moveTo>
                  <a:pt x="106" y="30"/>
                </a:moveTo>
                <a:cubicBezTo>
                  <a:pt x="81" y="2"/>
                  <a:pt x="81" y="2"/>
                  <a:pt x="81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08" y="30"/>
                  <a:pt x="108" y="30"/>
                  <a:pt x="108" y="30"/>
                </a:cubicBezTo>
                <a:lnTo>
                  <a:pt x="106" y="30"/>
                </a:lnTo>
                <a:close/>
                <a:moveTo>
                  <a:pt x="102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7"/>
                  <a:pt x="81" y="7"/>
                  <a:pt x="81" y="7"/>
                </a:cubicBezTo>
                <a:lnTo>
                  <a:pt x="102" y="30"/>
                </a:lnTo>
                <a:close/>
                <a:moveTo>
                  <a:pt x="104" y="134"/>
                </a:moveTo>
                <a:cubicBezTo>
                  <a:pt x="96" y="134"/>
                  <a:pt x="12" y="134"/>
                  <a:pt x="4" y="134"/>
                </a:cubicBezTo>
                <a:cubicBezTo>
                  <a:pt x="4" y="126"/>
                  <a:pt x="4" y="12"/>
                  <a:pt x="4" y="4"/>
                </a:cubicBezTo>
                <a:cubicBezTo>
                  <a:pt x="9" y="4"/>
                  <a:pt x="49" y="4"/>
                  <a:pt x="77" y="4"/>
                </a:cubicBezTo>
                <a:cubicBezTo>
                  <a:pt x="77" y="34"/>
                  <a:pt x="77" y="34"/>
                  <a:pt x="77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71"/>
                  <a:pt x="104" y="129"/>
                  <a:pt x="104" y="13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7" name="Freeform 91"/>
          <p:cNvSpPr>
            <a:spLocks noEditPoints="1"/>
          </p:cNvSpPr>
          <p:nvPr/>
        </p:nvSpPr>
        <p:spPr bwMode="auto">
          <a:xfrm>
            <a:off x="2217738" y="3277269"/>
            <a:ext cx="49212" cy="49213"/>
          </a:xfrm>
          <a:custGeom>
            <a:avLst/>
            <a:gdLst>
              <a:gd name="T0" fmla="*/ 11 w 22"/>
              <a:gd name="T1" fmla="*/ 0 h 22"/>
              <a:gd name="T2" fmla="*/ 0 w 22"/>
              <a:gd name="T3" fmla="*/ 11 h 22"/>
              <a:gd name="T4" fmla="*/ 11 w 22"/>
              <a:gd name="T5" fmla="*/ 22 h 22"/>
              <a:gd name="T6" fmla="*/ 22 w 22"/>
              <a:gd name="T7" fmla="*/ 11 h 22"/>
              <a:gd name="T8" fmla="*/ 11 w 22"/>
              <a:gd name="T9" fmla="*/ 0 h 22"/>
              <a:gd name="T10" fmla="*/ 11 w 22"/>
              <a:gd name="T11" fmla="*/ 17 h 22"/>
              <a:gd name="T12" fmla="*/ 5 w 22"/>
              <a:gd name="T13" fmla="*/ 11 h 22"/>
              <a:gd name="T14" fmla="*/ 11 w 22"/>
              <a:gd name="T15" fmla="*/ 4 h 22"/>
              <a:gd name="T16" fmla="*/ 17 w 22"/>
              <a:gd name="T17" fmla="*/ 11 h 22"/>
              <a:gd name="T18" fmla="*/ 11 w 22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5"/>
                  <a:pt x="17" y="0"/>
                  <a:pt x="11" y="0"/>
                </a:cubicBezTo>
                <a:close/>
                <a:moveTo>
                  <a:pt x="11" y="17"/>
                </a:moveTo>
                <a:cubicBezTo>
                  <a:pt x="8" y="17"/>
                  <a:pt x="5" y="14"/>
                  <a:pt x="5" y="11"/>
                </a:cubicBezTo>
                <a:cubicBezTo>
                  <a:pt x="5" y="7"/>
                  <a:pt x="8" y="4"/>
                  <a:pt x="11" y="4"/>
                </a:cubicBezTo>
                <a:cubicBezTo>
                  <a:pt x="15" y="4"/>
                  <a:pt x="17" y="7"/>
                  <a:pt x="17" y="11"/>
                </a:cubicBezTo>
                <a:cubicBezTo>
                  <a:pt x="17" y="14"/>
                  <a:pt x="15" y="17"/>
                  <a:pt x="11" y="1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8" name="Freeform 92"/>
          <p:cNvSpPr>
            <a:spLocks noEditPoints="1"/>
          </p:cNvSpPr>
          <p:nvPr/>
        </p:nvSpPr>
        <p:spPr bwMode="auto">
          <a:xfrm>
            <a:off x="2336800" y="3272507"/>
            <a:ext cx="47625" cy="49212"/>
          </a:xfrm>
          <a:custGeom>
            <a:avLst/>
            <a:gdLst>
              <a:gd name="T0" fmla="*/ 10 w 21"/>
              <a:gd name="T1" fmla="*/ 0 h 22"/>
              <a:gd name="T2" fmla="*/ 0 w 21"/>
              <a:gd name="T3" fmla="*/ 11 h 22"/>
              <a:gd name="T4" fmla="*/ 10 w 21"/>
              <a:gd name="T5" fmla="*/ 22 h 22"/>
              <a:gd name="T6" fmla="*/ 21 w 21"/>
              <a:gd name="T7" fmla="*/ 11 h 22"/>
              <a:gd name="T8" fmla="*/ 10 w 21"/>
              <a:gd name="T9" fmla="*/ 0 h 22"/>
              <a:gd name="T10" fmla="*/ 10 w 21"/>
              <a:gd name="T11" fmla="*/ 17 h 22"/>
              <a:gd name="T12" fmla="*/ 4 w 21"/>
              <a:gd name="T13" fmla="*/ 11 h 22"/>
              <a:gd name="T14" fmla="*/ 10 w 21"/>
              <a:gd name="T15" fmla="*/ 5 h 22"/>
              <a:gd name="T16" fmla="*/ 17 w 21"/>
              <a:gd name="T17" fmla="*/ 11 h 22"/>
              <a:gd name="T18" fmla="*/ 10 w 21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4" y="0"/>
                  <a:pt x="0" y="5"/>
                  <a:pt x="0" y="11"/>
                </a:cubicBezTo>
                <a:cubicBezTo>
                  <a:pt x="0" y="17"/>
                  <a:pt x="4" y="22"/>
                  <a:pt x="10" y="22"/>
                </a:cubicBezTo>
                <a:cubicBezTo>
                  <a:pt x="16" y="22"/>
                  <a:pt x="21" y="17"/>
                  <a:pt x="21" y="11"/>
                </a:cubicBezTo>
                <a:cubicBezTo>
                  <a:pt x="21" y="5"/>
                  <a:pt x="16" y="0"/>
                  <a:pt x="10" y="0"/>
                </a:cubicBezTo>
                <a:close/>
                <a:moveTo>
                  <a:pt x="10" y="17"/>
                </a:moveTo>
                <a:cubicBezTo>
                  <a:pt x="7" y="17"/>
                  <a:pt x="4" y="15"/>
                  <a:pt x="4" y="11"/>
                </a:cubicBezTo>
                <a:cubicBezTo>
                  <a:pt x="4" y="8"/>
                  <a:pt x="7" y="5"/>
                  <a:pt x="10" y="5"/>
                </a:cubicBezTo>
                <a:cubicBezTo>
                  <a:pt x="14" y="5"/>
                  <a:pt x="17" y="8"/>
                  <a:pt x="17" y="11"/>
                </a:cubicBezTo>
                <a:cubicBezTo>
                  <a:pt x="17" y="15"/>
                  <a:pt x="14" y="17"/>
                  <a:pt x="10" y="1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79" name="Freeform 93"/>
          <p:cNvSpPr>
            <a:spLocks noEditPoints="1"/>
          </p:cNvSpPr>
          <p:nvPr/>
        </p:nvSpPr>
        <p:spPr bwMode="auto">
          <a:xfrm>
            <a:off x="2132013" y="3235994"/>
            <a:ext cx="288925" cy="347663"/>
          </a:xfrm>
          <a:custGeom>
            <a:avLst/>
            <a:gdLst>
              <a:gd name="T0" fmla="*/ 101 w 128"/>
              <a:gd name="T1" fmla="*/ 0 h 154"/>
              <a:gd name="T2" fmla="*/ 75 w 128"/>
              <a:gd name="T3" fmla="*/ 22 h 154"/>
              <a:gd name="T4" fmla="*/ 49 w 128"/>
              <a:gd name="T5" fmla="*/ 2 h 154"/>
              <a:gd name="T6" fmla="*/ 22 w 128"/>
              <a:gd name="T7" fmla="*/ 29 h 154"/>
              <a:gd name="T8" fmla="*/ 41 w 128"/>
              <a:gd name="T9" fmla="*/ 54 h 154"/>
              <a:gd name="T10" fmla="*/ 41 w 128"/>
              <a:gd name="T11" fmla="*/ 65 h 154"/>
              <a:gd name="T12" fmla="*/ 0 w 128"/>
              <a:gd name="T13" fmla="*/ 56 h 154"/>
              <a:gd name="T14" fmla="*/ 0 w 128"/>
              <a:gd name="T15" fmla="*/ 97 h 154"/>
              <a:gd name="T16" fmla="*/ 41 w 128"/>
              <a:gd name="T17" fmla="*/ 92 h 154"/>
              <a:gd name="T18" fmla="*/ 41 w 128"/>
              <a:gd name="T19" fmla="*/ 106 h 154"/>
              <a:gd name="T20" fmla="*/ 75 w 128"/>
              <a:gd name="T21" fmla="*/ 106 h 154"/>
              <a:gd name="T22" fmla="*/ 75 w 128"/>
              <a:gd name="T23" fmla="*/ 144 h 154"/>
              <a:gd name="T24" fmla="*/ 49 w 128"/>
              <a:gd name="T25" fmla="*/ 144 h 154"/>
              <a:gd name="T26" fmla="*/ 49 w 128"/>
              <a:gd name="T27" fmla="*/ 154 h 154"/>
              <a:gd name="T28" fmla="*/ 75 w 128"/>
              <a:gd name="T29" fmla="*/ 154 h 154"/>
              <a:gd name="T30" fmla="*/ 86 w 128"/>
              <a:gd name="T31" fmla="*/ 154 h 154"/>
              <a:gd name="T32" fmla="*/ 112 w 128"/>
              <a:gd name="T33" fmla="*/ 154 h 154"/>
              <a:gd name="T34" fmla="*/ 112 w 128"/>
              <a:gd name="T35" fmla="*/ 144 h 154"/>
              <a:gd name="T36" fmla="*/ 86 w 128"/>
              <a:gd name="T37" fmla="*/ 144 h 154"/>
              <a:gd name="T38" fmla="*/ 86 w 128"/>
              <a:gd name="T39" fmla="*/ 106 h 154"/>
              <a:gd name="T40" fmla="*/ 116 w 128"/>
              <a:gd name="T41" fmla="*/ 106 h 154"/>
              <a:gd name="T42" fmla="*/ 116 w 128"/>
              <a:gd name="T43" fmla="*/ 50 h 154"/>
              <a:gd name="T44" fmla="*/ 128 w 128"/>
              <a:gd name="T45" fmla="*/ 27 h 154"/>
              <a:gd name="T46" fmla="*/ 101 w 128"/>
              <a:gd name="T47" fmla="*/ 0 h 154"/>
              <a:gd name="T48" fmla="*/ 56 w 128"/>
              <a:gd name="T49" fmla="*/ 50 h 154"/>
              <a:gd name="T50" fmla="*/ 42 w 128"/>
              <a:gd name="T51" fmla="*/ 50 h 154"/>
              <a:gd name="T52" fmla="*/ 27 w 128"/>
              <a:gd name="T53" fmla="*/ 29 h 154"/>
              <a:gd name="T54" fmla="*/ 49 w 128"/>
              <a:gd name="T55" fmla="*/ 7 h 154"/>
              <a:gd name="T56" fmla="*/ 71 w 128"/>
              <a:gd name="T57" fmla="*/ 29 h 154"/>
              <a:gd name="T58" fmla="*/ 56 w 128"/>
              <a:gd name="T59" fmla="*/ 50 h 154"/>
              <a:gd name="T60" fmla="*/ 66 w 128"/>
              <a:gd name="T61" fmla="*/ 50 h 154"/>
              <a:gd name="T62" fmla="*/ 76 w 128"/>
              <a:gd name="T63" fmla="*/ 34 h 154"/>
              <a:gd name="T64" fmla="*/ 87 w 128"/>
              <a:gd name="T65" fmla="*/ 50 h 154"/>
              <a:gd name="T66" fmla="*/ 66 w 128"/>
              <a:gd name="T67" fmla="*/ 50 h 154"/>
              <a:gd name="T68" fmla="*/ 101 w 128"/>
              <a:gd name="T69" fmla="*/ 49 h 154"/>
              <a:gd name="T70" fmla="*/ 79 w 128"/>
              <a:gd name="T71" fmla="*/ 27 h 154"/>
              <a:gd name="T72" fmla="*/ 101 w 128"/>
              <a:gd name="T73" fmla="*/ 5 h 154"/>
              <a:gd name="T74" fmla="*/ 124 w 128"/>
              <a:gd name="T75" fmla="*/ 27 h 154"/>
              <a:gd name="T76" fmla="*/ 101 w 128"/>
              <a:gd name="T77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54">
                <a:moveTo>
                  <a:pt x="101" y="0"/>
                </a:moveTo>
                <a:cubicBezTo>
                  <a:pt x="88" y="0"/>
                  <a:pt x="78" y="10"/>
                  <a:pt x="75" y="22"/>
                </a:cubicBezTo>
                <a:cubicBezTo>
                  <a:pt x="72" y="10"/>
                  <a:pt x="62" y="2"/>
                  <a:pt x="49" y="2"/>
                </a:cubicBezTo>
                <a:cubicBezTo>
                  <a:pt x="34" y="2"/>
                  <a:pt x="22" y="14"/>
                  <a:pt x="22" y="29"/>
                </a:cubicBezTo>
                <a:cubicBezTo>
                  <a:pt x="22" y="41"/>
                  <a:pt x="30" y="51"/>
                  <a:pt x="41" y="54"/>
                </a:cubicBezTo>
                <a:cubicBezTo>
                  <a:pt x="41" y="65"/>
                  <a:pt x="41" y="65"/>
                  <a:pt x="41" y="6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97"/>
                  <a:pt x="0" y="97"/>
                  <a:pt x="0" y="97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49" y="144"/>
                  <a:pt x="49" y="144"/>
                  <a:pt x="49" y="14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86" y="154"/>
                  <a:pt x="86" y="154"/>
                  <a:pt x="86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3" y="45"/>
                  <a:pt x="128" y="37"/>
                  <a:pt x="128" y="27"/>
                </a:cubicBezTo>
                <a:cubicBezTo>
                  <a:pt x="128" y="12"/>
                  <a:pt x="116" y="0"/>
                  <a:pt x="101" y="0"/>
                </a:cubicBezTo>
                <a:close/>
                <a:moveTo>
                  <a:pt x="56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34" y="47"/>
                  <a:pt x="27" y="38"/>
                  <a:pt x="27" y="29"/>
                </a:cubicBezTo>
                <a:cubicBezTo>
                  <a:pt x="27" y="16"/>
                  <a:pt x="37" y="7"/>
                  <a:pt x="49" y="7"/>
                </a:cubicBezTo>
                <a:cubicBezTo>
                  <a:pt x="61" y="7"/>
                  <a:pt x="71" y="16"/>
                  <a:pt x="71" y="29"/>
                </a:cubicBezTo>
                <a:cubicBezTo>
                  <a:pt x="71" y="38"/>
                  <a:pt x="65" y="47"/>
                  <a:pt x="56" y="50"/>
                </a:cubicBezTo>
                <a:close/>
                <a:moveTo>
                  <a:pt x="66" y="50"/>
                </a:moveTo>
                <a:cubicBezTo>
                  <a:pt x="71" y="46"/>
                  <a:pt x="74" y="40"/>
                  <a:pt x="76" y="34"/>
                </a:cubicBezTo>
                <a:cubicBezTo>
                  <a:pt x="77" y="40"/>
                  <a:pt x="81" y="46"/>
                  <a:pt x="87" y="50"/>
                </a:cubicBezTo>
                <a:lnTo>
                  <a:pt x="66" y="50"/>
                </a:lnTo>
                <a:close/>
                <a:moveTo>
                  <a:pt x="101" y="49"/>
                </a:moveTo>
                <a:cubicBezTo>
                  <a:pt x="89" y="49"/>
                  <a:pt x="79" y="39"/>
                  <a:pt x="79" y="27"/>
                </a:cubicBezTo>
                <a:cubicBezTo>
                  <a:pt x="79" y="15"/>
                  <a:pt x="89" y="5"/>
                  <a:pt x="101" y="5"/>
                </a:cubicBezTo>
                <a:cubicBezTo>
                  <a:pt x="114" y="5"/>
                  <a:pt x="124" y="15"/>
                  <a:pt x="124" y="27"/>
                </a:cubicBezTo>
                <a:cubicBezTo>
                  <a:pt x="124" y="39"/>
                  <a:pt x="114" y="49"/>
                  <a:pt x="101" y="4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0" name="Freeform 94"/>
          <p:cNvSpPr>
            <a:spLocks noEditPoints="1"/>
          </p:cNvSpPr>
          <p:nvPr/>
        </p:nvSpPr>
        <p:spPr bwMode="auto">
          <a:xfrm>
            <a:off x="2803525" y="3272507"/>
            <a:ext cx="106363" cy="106362"/>
          </a:xfrm>
          <a:custGeom>
            <a:avLst/>
            <a:gdLst>
              <a:gd name="T0" fmla="*/ 24 w 47"/>
              <a:gd name="T1" fmla="*/ 0 h 47"/>
              <a:gd name="T2" fmla="*/ 0 w 47"/>
              <a:gd name="T3" fmla="*/ 24 h 47"/>
              <a:gd name="T4" fmla="*/ 24 w 47"/>
              <a:gd name="T5" fmla="*/ 47 h 47"/>
              <a:gd name="T6" fmla="*/ 47 w 47"/>
              <a:gd name="T7" fmla="*/ 24 h 47"/>
              <a:gd name="T8" fmla="*/ 24 w 47"/>
              <a:gd name="T9" fmla="*/ 0 h 47"/>
              <a:gd name="T10" fmla="*/ 24 w 47"/>
              <a:gd name="T11" fmla="*/ 43 h 47"/>
              <a:gd name="T12" fmla="*/ 5 w 47"/>
              <a:gd name="T13" fmla="*/ 24 h 47"/>
              <a:gd name="T14" fmla="*/ 24 w 47"/>
              <a:gd name="T15" fmla="*/ 5 h 47"/>
              <a:gd name="T16" fmla="*/ 43 w 47"/>
              <a:gd name="T17" fmla="*/ 24 h 47"/>
              <a:gd name="T18" fmla="*/ 24 w 4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  <a:moveTo>
                  <a:pt x="24" y="43"/>
                </a:moveTo>
                <a:cubicBezTo>
                  <a:pt x="13" y="43"/>
                  <a:pt x="5" y="34"/>
                  <a:pt x="5" y="24"/>
                </a:cubicBezTo>
                <a:cubicBezTo>
                  <a:pt x="5" y="13"/>
                  <a:pt x="13" y="5"/>
                  <a:pt x="24" y="5"/>
                </a:cubicBezTo>
                <a:cubicBezTo>
                  <a:pt x="34" y="5"/>
                  <a:pt x="43" y="13"/>
                  <a:pt x="43" y="24"/>
                </a:cubicBezTo>
                <a:cubicBezTo>
                  <a:pt x="43" y="34"/>
                  <a:pt x="34" y="43"/>
                  <a:pt x="24" y="4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1" name="Freeform 95"/>
          <p:cNvSpPr>
            <a:spLocks noEditPoints="1"/>
          </p:cNvSpPr>
          <p:nvPr/>
        </p:nvSpPr>
        <p:spPr bwMode="auto">
          <a:xfrm>
            <a:off x="2751138" y="3220119"/>
            <a:ext cx="212725" cy="212725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0 h 94"/>
              <a:gd name="T10" fmla="*/ 47 w 94"/>
              <a:gd name="T11" fmla="*/ 89 h 94"/>
              <a:gd name="T12" fmla="*/ 5 w 94"/>
              <a:gd name="T13" fmla="*/ 47 h 94"/>
              <a:gd name="T14" fmla="*/ 47 w 94"/>
              <a:gd name="T15" fmla="*/ 4 h 94"/>
              <a:gd name="T16" fmla="*/ 89 w 94"/>
              <a:gd name="T17" fmla="*/ 47 h 94"/>
              <a:gd name="T18" fmla="*/ 47 w 94"/>
              <a:gd name="T19" fmla="*/ 8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89"/>
                </a:moveTo>
                <a:cubicBezTo>
                  <a:pt x="24" y="89"/>
                  <a:pt x="5" y="70"/>
                  <a:pt x="5" y="47"/>
                </a:cubicBezTo>
                <a:cubicBezTo>
                  <a:pt x="5" y="23"/>
                  <a:pt x="24" y="4"/>
                  <a:pt x="47" y="4"/>
                </a:cubicBezTo>
                <a:cubicBezTo>
                  <a:pt x="70" y="4"/>
                  <a:pt x="89" y="23"/>
                  <a:pt x="89" y="47"/>
                </a:cubicBezTo>
                <a:cubicBezTo>
                  <a:pt x="89" y="70"/>
                  <a:pt x="70" y="89"/>
                  <a:pt x="47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2" name="Freeform 96"/>
          <p:cNvSpPr>
            <a:spLocks/>
          </p:cNvSpPr>
          <p:nvPr/>
        </p:nvSpPr>
        <p:spPr bwMode="auto">
          <a:xfrm>
            <a:off x="2836863" y="3313782"/>
            <a:ext cx="190500" cy="285750"/>
          </a:xfrm>
          <a:custGeom>
            <a:avLst/>
            <a:gdLst>
              <a:gd name="T0" fmla="*/ 84 w 84"/>
              <a:gd name="T1" fmla="*/ 86 h 127"/>
              <a:gd name="T2" fmla="*/ 84 w 84"/>
              <a:gd name="T3" fmla="*/ 49 h 127"/>
              <a:gd name="T4" fmla="*/ 75 w 84"/>
              <a:gd name="T5" fmla="*/ 40 h 127"/>
              <a:gd name="T6" fmla="*/ 66 w 84"/>
              <a:gd name="T7" fmla="*/ 49 h 127"/>
              <a:gd name="T8" fmla="*/ 66 w 84"/>
              <a:gd name="T9" fmla="*/ 68 h 127"/>
              <a:gd name="T10" fmla="*/ 62 w 84"/>
              <a:gd name="T11" fmla="*/ 68 h 127"/>
              <a:gd name="T12" fmla="*/ 62 w 84"/>
              <a:gd name="T13" fmla="*/ 49 h 127"/>
              <a:gd name="T14" fmla="*/ 53 w 84"/>
              <a:gd name="T15" fmla="*/ 40 h 127"/>
              <a:gd name="T16" fmla="*/ 44 w 84"/>
              <a:gd name="T17" fmla="*/ 49 h 127"/>
              <a:gd name="T18" fmla="*/ 44 w 84"/>
              <a:gd name="T19" fmla="*/ 68 h 127"/>
              <a:gd name="T20" fmla="*/ 40 w 84"/>
              <a:gd name="T21" fmla="*/ 68 h 127"/>
              <a:gd name="T22" fmla="*/ 40 w 84"/>
              <a:gd name="T23" fmla="*/ 49 h 127"/>
              <a:gd name="T24" fmla="*/ 31 w 84"/>
              <a:gd name="T25" fmla="*/ 40 h 127"/>
              <a:gd name="T26" fmla="*/ 22 w 84"/>
              <a:gd name="T27" fmla="*/ 49 h 127"/>
              <a:gd name="T28" fmla="*/ 22 w 84"/>
              <a:gd name="T29" fmla="*/ 68 h 127"/>
              <a:gd name="T30" fmla="*/ 18 w 84"/>
              <a:gd name="T31" fmla="*/ 68 h 127"/>
              <a:gd name="T32" fmla="*/ 18 w 84"/>
              <a:gd name="T33" fmla="*/ 9 h 127"/>
              <a:gd name="T34" fmla="*/ 9 w 84"/>
              <a:gd name="T35" fmla="*/ 0 h 127"/>
              <a:gd name="T36" fmla="*/ 0 w 84"/>
              <a:gd name="T37" fmla="*/ 9 h 127"/>
              <a:gd name="T38" fmla="*/ 0 w 84"/>
              <a:gd name="T39" fmla="*/ 87 h 127"/>
              <a:gd name="T40" fmla="*/ 0 w 84"/>
              <a:gd name="T41" fmla="*/ 88 h 127"/>
              <a:gd name="T42" fmla="*/ 0 w 84"/>
              <a:gd name="T43" fmla="*/ 108 h 127"/>
              <a:gd name="T44" fmla="*/ 14 w 84"/>
              <a:gd name="T45" fmla="*/ 127 h 127"/>
              <a:gd name="T46" fmla="*/ 70 w 84"/>
              <a:gd name="T47" fmla="*/ 127 h 127"/>
              <a:gd name="T48" fmla="*/ 84 w 84"/>
              <a:gd name="T49" fmla="*/ 108 h 127"/>
              <a:gd name="T50" fmla="*/ 84 w 84"/>
              <a:gd name="T51" fmla="*/ 87 h 127"/>
              <a:gd name="T52" fmla="*/ 84 w 84"/>
              <a:gd name="T53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127">
                <a:moveTo>
                  <a:pt x="84" y="86"/>
                </a:moveTo>
                <a:cubicBezTo>
                  <a:pt x="84" y="49"/>
                  <a:pt x="84" y="49"/>
                  <a:pt x="84" y="49"/>
                </a:cubicBezTo>
                <a:cubicBezTo>
                  <a:pt x="84" y="44"/>
                  <a:pt x="80" y="40"/>
                  <a:pt x="75" y="40"/>
                </a:cubicBezTo>
                <a:cubicBezTo>
                  <a:pt x="70" y="40"/>
                  <a:pt x="66" y="44"/>
                  <a:pt x="66" y="49"/>
                </a:cubicBezTo>
                <a:cubicBezTo>
                  <a:pt x="66" y="68"/>
                  <a:pt x="66" y="68"/>
                  <a:pt x="66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4"/>
                  <a:pt x="58" y="40"/>
                  <a:pt x="53" y="40"/>
                </a:cubicBezTo>
                <a:cubicBezTo>
                  <a:pt x="48" y="40"/>
                  <a:pt x="44" y="44"/>
                  <a:pt x="44" y="49"/>
                </a:cubicBezTo>
                <a:cubicBezTo>
                  <a:pt x="44" y="68"/>
                  <a:pt x="44" y="68"/>
                  <a:pt x="44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4"/>
                  <a:pt x="36" y="40"/>
                  <a:pt x="31" y="40"/>
                </a:cubicBezTo>
                <a:cubicBezTo>
                  <a:pt x="26" y="40"/>
                  <a:pt x="22" y="44"/>
                  <a:pt x="22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9"/>
                  <a:pt x="6" y="127"/>
                  <a:pt x="14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8" y="127"/>
                  <a:pt x="84" y="119"/>
                  <a:pt x="84" y="10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6"/>
                  <a:pt x="84" y="86"/>
                  <a:pt x="84" y="8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3" name="Oval 97"/>
          <p:cNvSpPr>
            <a:spLocks noChangeArrowheads="1"/>
          </p:cNvSpPr>
          <p:nvPr/>
        </p:nvSpPr>
        <p:spPr bwMode="auto">
          <a:xfrm>
            <a:off x="3354388" y="3320132"/>
            <a:ext cx="92075" cy="95250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4" name="Freeform 98"/>
          <p:cNvSpPr>
            <a:spLocks noEditPoints="1"/>
          </p:cNvSpPr>
          <p:nvPr/>
        </p:nvSpPr>
        <p:spPr bwMode="auto">
          <a:xfrm>
            <a:off x="3490913" y="3291557"/>
            <a:ext cx="217487" cy="274637"/>
          </a:xfrm>
          <a:custGeom>
            <a:avLst/>
            <a:gdLst>
              <a:gd name="T0" fmla="*/ 0 w 137"/>
              <a:gd name="T1" fmla="*/ 0 h 173"/>
              <a:gd name="T2" fmla="*/ 0 w 137"/>
              <a:gd name="T3" fmla="*/ 173 h 173"/>
              <a:gd name="T4" fmla="*/ 137 w 137"/>
              <a:gd name="T5" fmla="*/ 173 h 173"/>
              <a:gd name="T6" fmla="*/ 137 w 137"/>
              <a:gd name="T7" fmla="*/ 0 h 173"/>
              <a:gd name="T8" fmla="*/ 0 w 137"/>
              <a:gd name="T9" fmla="*/ 0 h 173"/>
              <a:gd name="T10" fmla="*/ 125 w 137"/>
              <a:gd name="T11" fmla="*/ 155 h 173"/>
              <a:gd name="T12" fmla="*/ 12 w 137"/>
              <a:gd name="T13" fmla="*/ 155 h 173"/>
              <a:gd name="T14" fmla="*/ 12 w 137"/>
              <a:gd name="T15" fmla="*/ 136 h 173"/>
              <a:gd name="T16" fmla="*/ 125 w 137"/>
              <a:gd name="T17" fmla="*/ 136 h 173"/>
              <a:gd name="T18" fmla="*/ 125 w 137"/>
              <a:gd name="T19" fmla="*/ 155 h 173"/>
              <a:gd name="T20" fmla="*/ 125 w 137"/>
              <a:gd name="T21" fmla="*/ 116 h 173"/>
              <a:gd name="T22" fmla="*/ 12 w 137"/>
              <a:gd name="T23" fmla="*/ 116 h 173"/>
              <a:gd name="T24" fmla="*/ 12 w 137"/>
              <a:gd name="T25" fmla="*/ 96 h 173"/>
              <a:gd name="T26" fmla="*/ 125 w 137"/>
              <a:gd name="T27" fmla="*/ 96 h 173"/>
              <a:gd name="T28" fmla="*/ 125 w 137"/>
              <a:gd name="T29" fmla="*/ 116 h 173"/>
              <a:gd name="T30" fmla="*/ 125 w 137"/>
              <a:gd name="T31" fmla="*/ 76 h 173"/>
              <a:gd name="T32" fmla="*/ 12 w 137"/>
              <a:gd name="T33" fmla="*/ 76 h 173"/>
              <a:gd name="T34" fmla="*/ 12 w 137"/>
              <a:gd name="T35" fmla="*/ 56 h 173"/>
              <a:gd name="T36" fmla="*/ 125 w 137"/>
              <a:gd name="T37" fmla="*/ 56 h 173"/>
              <a:gd name="T38" fmla="*/ 125 w 137"/>
              <a:gd name="T39" fmla="*/ 76 h 173"/>
              <a:gd name="T40" fmla="*/ 125 w 137"/>
              <a:gd name="T41" fmla="*/ 36 h 173"/>
              <a:gd name="T42" fmla="*/ 12 w 137"/>
              <a:gd name="T43" fmla="*/ 36 h 173"/>
              <a:gd name="T44" fmla="*/ 12 w 137"/>
              <a:gd name="T45" fmla="*/ 18 h 173"/>
              <a:gd name="T46" fmla="*/ 125 w 137"/>
              <a:gd name="T47" fmla="*/ 18 h 173"/>
              <a:gd name="T48" fmla="*/ 125 w 137"/>
              <a:gd name="T4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" h="173">
                <a:moveTo>
                  <a:pt x="0" y="0"/>
                </a:moveTo>
                <a:lnTo>
                  <a:pt x="0" y="173"/>
                </a:lnTo>
                <a:lnTo>
                  <a:pt x="137" y="173"/>
                </a:lnTo>
                <a:lnTo>
                  <a:pt x="137" y="0"/>
                </a:lnTo>
                <a:lnTo>
                  <a:pt x="0" y="0"/>
                </a:lnTo>
                <a:close/>
                <a:moveTo>
                  <a:pt x="125" y="155"/>
                </a:moveTo>
                <a:lnTo>
                  <a:pt x="12" y="155"/>
                </a:lnTo>
                <a:lnTo>
                  <a:pt x="12" y="136"/>
                </a:lnTo>
                <a:lnTo>
                  <a:pt x="125" y="136"/>
                </a:lnTo>
                <a:lnTo>
                  <a:pt x="125" y="155"/>
                </a:lnTo>
                <a:close/>
                <a:moveTo>
                  <a:pt x="125" y="116"/>
                </a:moveTo>
                <a:lnTo>
                  <a:pt x="12" y="116"/>
                </a:lnTo>
                <a:lnTo>
                  <a:pt x="12" y="96"/>
                </a:lnTo>
                <a:lnTo>
                  <a:pt x="125" y="96"/>
                </a:lnTo>
                <a:lnTo>
                  <a:pt x="125" y="116"/>
                </a:lnTo>
                <a:close/>
                <a:moveTo>
                  <a:pt x="125" y="76"/>
                </a:moveTo>
                <a:lnTo>
                  <a:pt x="12" y="76"/>
                </a:lnTo>
                <a:lnTo>
                  <a:pt x="12" y="56"/>
                </a:lnTo>
                <a:lnTo>
                  <a:pt x="125" y="56"/>
                </a:lnTo>
                <a:lnTo>
                  <a:pt x="125" y="76"/>
                </a:lnTo>
                <a:close/>
                <a:moveTo>
                  <a:pt x="125" y="36"/>
                </a:moveTo>
                <a:lnTo>
                  <a:pt x="12" y="36"/>
                </a:lnTo>
                <a:lnTo>
                  <a:pt x="12" y="18"/>
                </a:lnTo>
                <a:lnTo>
                  <a:pt x="125" y="18"/>
                </a:lnTo>
                <a:lnTo>
                  <a:pt x="125" y="3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5" name="Freeform 99"/>
          <p:cNvSpPr>
            <a:spLocks/>
          </p:cNvSpPr>
          <p:nvPr/>
        </p:nvSpPr>
        <p:spPr bwMode="auto">
          <a:xfrm>
            <a:off x="3333750" y="3428082"/>
            <a:ext cx="133350" cy="115887"/>
          </a:xfrm>
          <a:custGeom>
            <a:avLst/>
            <a:gdLst>
              <a:gd name="T0" fmla="*/ 59 w 59"/>
              <a:gd name="T1" fmla="*/ 51 h 51"/>
              <a:gd name="T2" fmla="*/ 59 w 59"/>
              <a:gd name="T3" fmla="*/ 29 h 51"/>
              <a:gd name="T4" fmla="*/ 29 w 59"/>
              <a:gd name="T5" fmla="*/ 0 h 51"/>
              <a:gd name="T6" fmla="*/ 0 w 59"/>
              <a:gd name="T7" fmla="*/ 29 h 51"/>
              <a:gd name="T8" fmla="*/ 0 w 59"/>
              <a:gd name="T9" fmla="*/ 51 h 51"/>
              <a:gd name="T10" fmla="*/ 59 w 59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51">
                <a:moveTo>
                  <a:pt x="59" y="51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51"/>
                  <a:pt x="0" y="51"/>
                  <a:pt x="0" y="51"/>
                </a:cubicBezTo>
                <a:lnTo>
                  <a:pt x="59" y="5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6" name="Oval 100"/>
          <p:cNvSpPr>
            <a:spLocks noChangeArrowheads="1"/>
          </p:cNvSpPr>
          <p:nvPr/>
        </p:nvSpPr>
        <p:spPr bwMode="auto">
          <a:xfrm>
            <a:off x="3984625" y="3348707"/>
            <a:ext cx="85725" cy="8413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7" name="Freeform 101"/>
          <p:cNvSpPr>
            <a:spLocks/>
          </p:cNvSpPr>
          <p:nvPr/>
        </p:nvSpPr>
        <p:spPr bwMode="auto">
          <a:xfrm>
            <a:off x="3967163" y="3447132"/>
            <a:ext cx="119062" cy="109537"/>
          </a:xfrm>
          <a:custGeom>
            <a:avLst/>
            <a:gdLst>
              <a:gd name="T0" fmla="*/ 27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7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7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7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8" name="Oval 102"/>
          <p:cNvSpPr>
            <a:spLocks noChangeArrowheads="1"/>
          </p:cNvSpPr>
          <p:nvPr/>
        </p:nvSpPr>
        <p:spPr bwMode="auto">
          <a:xfrm>
            <a:off x="4214813" y="3348707"/>
            <a:ext cx="85725" cy="8413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9" name="Freeform 103"/>
          <p:cNvSpPr>
            <a:spLocks/>
          </p:cNvSpPr>
          <p:nvPr/>
        </p:nvSpPr>
        <p:spPr bwMode="auto">
          <a:xfrm>
            <a:off x="4198938" y="3447132"/>
            <a:ext cx="120650" cy="109537"/>
          </a:xfrm>
          <a:custGeom>
            <a:avLst/>
            <a:gdLst>
              <a:gd name="T0" fmla="*/ 26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6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6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0" name="Oval 104"/>
          <p:cNvSpPr>
            <a:spLocks noChangeArrowheads="1"/>
          </p:cNvSpPr>
          <p:nvPr/>
        </p:nvSpPr>
        <p:spPr bwMode="auto">
          <a:xfrm>
            <a:off x="4100513" y="3245519"/>
            <a:ext cx="85725" cy="8413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1" name="Freeform 105"/>
          <p:cNvSpPr>
            <a:spLocks/>
          </p:cNvSpPr>
          <p:nvPr/>
        </p:nvSpPr>
        <p:spPr bwMode="auto">
          <a:xfrm>
            <a:off x="4083050" y="3342357"/>
            <a:ext cx="120650" cy="111125"/>
          </a:xfrm>
          <a:custGeom>
            <a:avLst/>
            <a:gdLst>
              <a:gd name="T0" fmla="*/ 54 w 54"/>
              <a:gd name="T1" fmla="*/ 27 h 49"/>
              <a:gd name="T2" fmla="*/ 27 w 54"/>
              <a:gd name="T3" fmla="*/ 0 h 49"/>
              <a:gd name="T4" fmla="*/ 0 w 54"/>
              <a:gd name="T5" fmla="*/ 27 h 49"/>
              <a:gd name="T6" fmla="*/ 0 w 54"/>
              <a:gd name="T7" fmla="*/ 49 h 49"/>
              <a:gd name="T8" fmla="*/ 54 w 54"/>
              <a:gd name="T9" fmla="*/ 49 h 49"/>
              <a:gd name="T10" fmla="*/ 54 w 54"/>
              <a:gd name="T11" fmla="*/ 2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49">
                <a:moveTo>
                  <a:pt x="54" y="27"/>
                </a:move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9"/>
                  <a:pt x="0" y="49"/>
                  <a:pt x="0" y="49"/>
                </a:cubicBezTo>
                <a:cubicBezTo>
                  <a:pt x="54" y="49"/>
                  <a:pt x="54" y="49"/>
                  <a:pt x="54" y="49"/>
                </a:cubicBezTo>
                <a:lnTo>
                  <a:pt x="54" y="2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2" name="Oval 106"/>
          <p:cNvSpPr>
            <a:spLocks noChangeArrowheads="1"/>
          </p:cNvSpPr>
          <p:nvPr/>
        </p:nvSpPr>
        <p:spPr bwMode="auto">
          <a:xfrm>
            <a:off x="4779963" y="3329657"/>
            <a:ext cx="98425" cy="98425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3" name="Freeform 107"/>
          <p:cNvSpPr>
            <a:spLocks/>
          </p:cNvSpPr>
          <p:nvPr/>
        </p:nvSpPr>
        <p:spPr bwMode="auto">
          <a:xfrm>
            <a:off x="4759325" y="3443957"/>
            <a:ext cx="141288" cy="131762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4" name="Freeform 108"/>
          <p:cNvSpPr>
            <a:spLocks noEditPoints="1"/>
          </p:cNvSpPr>
          <p:nvPr/>
        </p:nvSpPr>
        <p:spPr bwMode="auto">
          <a:xfrm>
            <a:off x="4584700" y="3235994"/>
            <a:ext cx="374650" cy="352425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5" name="Oval 109"/>
          <p:cNvSpPr>
            <a:spLocks noChangeArrowheads="1"/>
          </p:cNvSpPr>
          <p:nvPr/>
        </p:nvSpPr>
        <p:spPr bwMode="auto">
          <a:xfrm>
            <a:off x="5254625" y="3491582"/>
            <a:ext cx="52388" cy="523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6" name="Freeform 110"/>
          <p:cNvSpPr>
            <a:spLocks/>
          </p:cNvSpPr>
          <p:nvPr/>
        </p:nvSpPr>
        <p:spPr bwMode="auto">
          <a:xfrm>
            <a:off x="5246688" y="3550319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7" name="Oval 111"/>
          <p:cNvSpPr>
            <a:spLocks noChangeArrowheads="1"/>
          </p:cNvSpPr>
          <p:nvPr/>
        </p:nvSpPr>
        <p:spPr bwMode="auto">
          <a:xfrm>
            <a:off x="5338763" y="3491582"/>
            <a:ext cx="52387" cy="523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8" name="Freeform 112"/>
          <p:cNvSpPr>
            <a:spLocks/>
          </p:cNvSpPr>
          <p:nvPr/>
        </p:nvSpPr>
        <p:spPr bwMode="auto">
          <a:xfrm>
            <a:off x="5327650" y="3550319"/>
            <a:ext cx="74613" cy="31750"/>
          </a:xfrm>
          <a:custGeom>
            <a:avLst/>
            <a:gdLst>
              <a:gd name="T0" fmla="*/ 17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7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7" y="0"/>
                </a:moveTo>
                <a:cubicBezTo>
                  <a:pt x="8" y="0"/>
                  <a:pt x="2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2" y="7"/>
                  <a:pt x="25" y="0"/>
                  <a:pt x="17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9" name="Oval 113"/>
          <p:cNvSpPr>
            <a:spLocks noChangeArrowheads="1"/>
          </p:cNvSpPr>
          <p:nvPr/>
        </p:nvSpPr>
        <p:spPr bwMode="auto">
          <a:xfrm>
            <a:off x="5421313" y="3491582"/>
            <a:ext cx="52387" cy="523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0" name="Freeform 114"/>
          <p:cNvSpPr>
            <a:spLocks/>
          </p:cNvSpPr>
          <p:nvPr/>
        </p:nvSpPr>
        <p:spPr bwMode="auto">
          <a:xfrm>
            <a:off x="5410200" y="3550319"/>
            <a:ext cx="74613" cy="31750"/>
          </a:xfrm>
          <a:custGeom>
            <a:avLst/>
            <a:gdLst>
              <a:gd name="T0" fmla="*/ 16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6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7"/>
                  <a:pt x="25" y="0"/>
                  <a:pt x="1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1" name="Oval 115"/>
          <p:cNvSpPr>
            <a:spLocks noChangeArrowheads="1"/>
          </p:cNvSpPr>
          <p:nvPr/>
        </p:nvSpPr>
        <p:spPr bwMode="auto">
          <a:xfrm>
            <a:off x="5505450" y="3491582"/>
            <a:ext cx="52388" cy="523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2" name="Freeform 116"/>
          <p:cNvSpPr>
            <a:spLocks/>
          </p:cNvSpPr>
          <p:nvPr/>
        </p:nvSpPr>
        <p:spPr bwMode="auto">
          <a:xfrm>
            <a:off x="5494338" y="3550319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3" name="Freeform 117"/>
          <p:cNvSpPr>
            <a:spLocks noEditPoints="1"/>
          </p:cNvSpPr>
          <p:nvPr/>
        </p:nvSpPr>
        <p:spPr bwMode="auto">
          <a:xfrm>
            <a:off x="5232400" y="3275682"/>
            <a:ext cx="347663" cy="200025"/>
          </a:xfrm>
          <a:custGeom>
            <a:avLst/>
            <a:gdLst>
              <a:gd name="T0" fmla="*/ 77 w 154"/>
              <a:gd name="T1" fmla="*/ 4 h 89"/>
              <a:gd name="T2" fmla="*/ 0 w 154"/>
              <a:gd name="T3" fmla="*/ 0 h 89"/>
              <a:gd name="T4" fmla="*/ 0 w 154"/>
              <a:gd name="T5" fmla="*/ 89 h 89"/>
              <a:gd name="T6" fmla="*/ 77 w 154"/>
              <a:gd name="T7" fmla="*/ 86 h 89"/>
              <a:gd name="T8" fmla="*/ 154 w 154"/>
              <a:gd name="T9" fmla="*/ 89 h 89"/>
              <a:gd name="T10" fmla="*/ 154 w 154"/>
              <a:gd name="T11" fmla="*/ 0 h 89"/>
              <a:gd name="T12" fmla="*/ 77 w 154"/>
              <a:gd name="T13" fmla="*/ 4 h 89"/>
              <a:gd name="T14" fmla="*/ 145 w 154"/>
              <a:gd name="T15" fmla="*/ 83 h 89"/>
              <a:gd name="T16" fmla="*/ 77 w 154"/>
              <a:gd name="T17" fmla="*/ 80 h 89"/>
              <a:gd name="T18" fmla="*/ 9 w 154"/>
              <a:gd name="T19" fmla="*/ 83 h 89"/>
              <a:gd name="T20" fmla="*/ 9 w 154"/>
              <a:gd name="T21" fmla="*/ 6 h 89"/>
              <a:gd name="T22" fmla="*/ 77 w 154"/>
              <a:gd name="T23" fmla="*/ 10 h 89"/>
              <a:gd name="T24" fmla="*/ 145 w 154"/>
              <a:gd name="T25" fmla="*/ 6 h 89"/>
              <a:gd name="T26" fmla="*/ 145 w 154"/>
              <a:gd name="T2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89">
                <a:moveTo>
                  <a:pt x="77" y="4"/>
                </a:move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77" y="86"/>
                  <a:pt x="77" y="86"/>
                  <a:pt x="77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4" y="0"/>
                  <a:pt x="154" y="0"/>
                  <a:pt x="154" y="0"/>
                </a:cubicBezTo>
                <a:lnTo>
                  <a:pt x="77" y="4"/>
                </a:lnTo>
                <a:close/>
                <a:moveTo>
                  <a:pt x="145" y="83"/>
                </a:moveTo>
                <a:cubicBezTo>
                  <a:pt x="142" y="83"/>
                  <a:pt x="77" y="80"/>
                  <a:pt x="77" y="80"/>
                </a:cubicBezTo>
                <a:cubicBezTo>
                  <a:pt x="77" y="80"/>
                  <a:pt x="12" y="83"/>
                  <a:pt x="9" y="83"/>
                </a:cubicBezTo>
                <a:cubicBezTo>
                  <a:pt x="9" y="80"/>
                  <a:pt x="9" y="9"/>
                  <a:pt x="9" y="6"/>
                </a:cubicBezTo>
                <a:cubicBezTo>
                  <a:pt x="12" y="6"/>
                  <a:pt x="77" y="10"/>
                  <a:pt x="77" y="10"/>
                </a:cubicBezTo>
                <a:cubicBezTo>
                  <a:pt x="77" y="10"/>
                  <a:pt x="142" y="6"/>
                  <a:pt x="145" y="6"/>
                </a:cubicBezTo>
                <a:cubicBezTo>
                  <a:pt x="145" y="9"/>
                  <a:pt x="145" y="80"/>
                  <a:pt x="145" y="8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4" name="Freeform 118"/>
          <p:cNvSpPr>
            <a:spLocks/>
          </p:cNvSpPr>
          <p:nvPr/>
        </p:nvSpPr>
        <p:spPr bwMode="auto">
          <a:xfrm>
            <a:off x="5907088" y="3297907"/>
            <a:ext cx="161925" cy="242887"/>
          </a:xfrm>
          <a:custGeom>
            <a:avLst/>
            <a:gdLst>
              <a:gd name="T0" fmla="*/ 102 w 102"/>
              <a:gd name="T1" fmla="*/ 0 h 153"/>
              <a:gd name="T2" fmla="*/ 38 w 102"/>
              <a:gd name="T3" fmla="*/ 37 h 153"/>
              <a:gd name="T4" fmla="*/ 0 w 102"/>
              <a:gd name="T5" fmla="*/ 37 h 153"/>
              <a:gd name="T6" fmla="*/ 0 w 102"/>
              <a:gd name="T7" fmla="*/ 116 h 153"/>
              <a:gd name="T8" fmla="*/ 38 w 102"/>
              <a:gd name="T9" fmla="*/ 116 h 153"/>
              <a:gd name="T10" fmla="*/ 102 w 102"/>
              <a:gd name="T11" fmla="*/ 153 h 153"/>
              <a:gd name="T12" fmla="*/ 102 w 102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53">
                <a:moveTo>
                  <a:pt x="102" y="0"/>
                </a:moveTo>
                <a:lnTo>
                  <a:pt x="38" y="37"/>
                </a:lnTo>
                <a:lnTo>
                  <a:pt x="0" y="37"/>
                </a:lnTo>
                <a:lnTo>
                  <a:pt x="0" y="116"/>
                </a:lnTo>
                <a:lnTo>
                  <a:pt x="38" y="116"/>
                </a:lnTo>
                <a:lnTo>
                  <a:pt x="102" y="153"/>
                </a:lnTo>
                <a:lnTo>
                  <a:pt x="102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5" name="Rectangle 119"/>
          <p:cNvSpPr>
            <a:spLocks noChangeArrowheads="1"/>
          </p:cNvSpPr>
          <p:nvPr/>
        </p:nvSpPr>
        <p:spPr bwMode="auto">
          <a:xfrm>
            <a:off x="6094413" y="3358232"/>
            <a:ext cx="17462" cy="12223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6" name="Rectangle 120"/>
          <p:cNvSpPr>
            <a:spLocks noChangeArrowheads="1"/>
          </p:cNvSpPr>
          <p:nvPr/>
        </p:nvSpPr>
        <p:spPr bwMode="auto">
          <a:xfrm>
            <a:off x="6132513" y="3342357"/>
            <a:ext cx="17462" cy="15398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7" name="Rectangle 121"/>
          <p:cNvSpPr>
            <a:spLocks noChangeArrowheads="1"/>
          </p:cNvSpPr>
          <p:nvPr/>
        </p:nvSpPr>
        <p:spPr bwMode="auto">
          <a:xfrm>
            <a:off x="6169025" y="3326482"/>
            <a:ext cx="17463" cy="18573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8" name="Freeform 122"/>
          <p:cNvSpPr>
            <a:spLocks/>
          </p:cNvSpPr>
          <p:nvPr/>
        </p:nvSpPr>
        <p:spPr bwMode="auto">
          <a:xfrm>
            <a:off x="6597650" y="3180432"/>
            <a:ext cx="233363" cy="487362"/>
          </a:xfrm>
          <a:custGeom>
            <a:avLst/>
            <a:gdLst>
              <a:gd name="T0" fmla="*/ 72 w 104"/>
              <a:gd name="T1" fmla="*/ 91 h 216"/>
              <a:gd name="T2" fmla="*/ 61 w 104"/>
              <a:gd name="T3" fmla="*/ 57 h 216"/>
              <a:gd name="T4" fmla="*/ 61 w 104"/>
              <a:gd name="T5" fmla="*/ 30 h 216"/>
              <a:gd name="T6" fmla="*/ 65 w 104"/>
              <a:gd name="T7" fmla="*/ 30 h 216"/>
              <a:gd name="T8" fmla="*/ 65 w 104"/>
              <a:gd name="T9" fmla="*/ 26 h 216"/>
              <a:gd name="T10" fmla="*/ 61 w 104"/>
              <a:gd name="T11" fmla="*/ 26 h 216"/>
              <a:gd name="T12" fmla="*/ 61 w 104"/>
              <a:gd name="T13" fmla="*/ 0 h 216"/>
              <a:gd name="T14" fmla="*/ 43 w 104"/>
              <a:gd name="T15" fmla="*/ 0 h 216"/>
              <a:gd name="T16" fmla="*/ 43 w 104"/>
              <a:gd name="T17" fmla="*/ 26 h 216"/>
              <a:gd name="T18" fmla="*/ 39 w 104"/>
              <a:gd name="T19" fmla="*/ 26 h 216"/>
              <a:gd name="T20" fmla="*/ 39 w 104"/>
              <a:gd name="T21" fmla="*/ 30 h 216"/>
              <a:gd name="T22" fmla="*/ 43 w 104"/>
              <a:gd name="T23" fmla="*/ 30 h 216"/>
              <a:gd name="T24" fmla="*/ 43 w 104"/>
              <a:gd name="T25" fmla="*/ 57 h 216"/>
              <a:gd name="T26" fmla="*/ 32 w 104"/>
              <a:gd name="T27" fmla="*/ 91 h 216"/>
              <a:gd name="T28" fmla="*/ 23 w 104"/>
              <a:gd name="T29" fmla="*/ 216 h 216"/>
              <a:gd name="T30" fmla="*/ 50 w 104"/>
              <a:gd name="T31" fmla="*/ 216 h 216"/>
              <a:gd name="T32" fmla="*/ 52 w 104"/>
              <a:gd name="T33" fmla="*/ 215 h 216"/>
              <a:gd name="T34" fmla="*/ 54 w 104"/>
              <a:gd name="T35" fmla="*/ 216 h 216"/>
              <a:gd name="T36" fmla="*/ 81 w 104"/>
              <a:gd name="T37" fmla="*/ 216 h 216"/>
              <a:gd name="T38" fmla="*/ 72 w 104"/>
              <a:gd name="T39" fmla="*/ 9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16">
                <a:moveTo>
                  <a:pt x="72" y="91"/>
                </a:moveTo>
                <a:cubicBezTo>
                  <a:pt x="72" y="91"/>
                  <a:pt x="63" y="79"/>
                  <a:pt x="61" y="57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6"/>
                  <a:pt x="65" y="26"/>
                  <a:pt x="65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0"/>
                  <a:pt x="39" y="30"/>
                  <a:pt x="39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57"/>
                  <a:pt x="43" y="57"/>
                  <a:pt x="43" y="57"/>
                </a:cubicBezTo>
                <a:cubicBezTo>
                  <a:pt x="41" y="79"/>
                  <a:pt x="32" y="91"/>
                  <a:pt x="32" y="91"/>
                </a:cubicBezTo>
                <a:cubicBezTo>
                  <a:pt x="0" y="126"/>
                  <a:pt x="23" y="216"/>
                  <a:pt x="23" y="216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52" y="215"/>
                  <a:pt x="52" y="215"/>
                  <a:pt x="52" y="215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1" y="216"/>
                  <a:pt x="104" y="126"/>
                  <a:pt x="72" y="9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09" name="Freeform 123"/>
          <p:cNvSpPr>
            <a:spLocks/>
          </p:cNvSpPr>
          <p:nvPr/>
        </p:nvSpPr>
        <p:spPr bwMode="auto">
          <a:xfrm>
            <a:off x="7367588" y="3270919"/>
            <a:ext cx="61912" cy="77788"/>
          </a:xfrm>
          <a:custGeom>
            <a:avLst/>
            <a:gdLst>
              <a:gd name="T0" fmla="*/ 6 w 27"/>
              <a:gd name="T1" fmla="*/ 33 h 35"/>
              <a:gd name="T2" fmla="*/ 6 w 27"/>
              <a:gd name="T3" fmla="*/ 33 h 35"/>
              <a:gd name="T4" fmla="*/ 17 w 27"/>
              <a:gd name="T5" fmla="*/ 28 h 35"/>
              <a:gd name="T6" fmla="*/ 25 w 27"/>
              <a:gd name="T7" fmla="*/ 14 h 35"/>
              <a:gd name="T8" fmla="*/ 20 w 27"/>
              <a:gd name="T9" fmla="*/ 3 h 35"/>
              <a:gd name="T10" fmla="*/ 17 w 27"/>
              <a:gd name="T11" fmla="*/ 2 h 35"/>
              <a:gd name="T12" fmla="*/ 5 w 27"/>
              <a:gd name="T13" fmla="*/ 6 h 35"/>
              <a:gd name="T14" fmla="*/ 2 w 27"/>
              <a:gd name="T15" fmla="*/ 21 h 35"/>
              <a:gd name="T16" fmla="*/ 6 w 27"/>
              <a:gd name="T1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11" y="35"/>
                  <a:pt x="15" y="32"/>
                  <a:pt x="17" y="28"/>
                </a:cubicBezTo>
                <a:cubicBezTo>
                  <a:pt x="25" y="14"/>
                  <a:pt x="25" y="14"/>
                  <a:pt x="25" y="14"/>
                </a:cubicBezTo>
                <a:cubicBezTo>
                  <a:pt x="27" y="10"/>
                  <a:pt x="24" y="4"/>
                  <a:pt x="20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0"/>
                  <a:pt x="7" y="2"/>
                  <a:pt x="5" y="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6"/>
                  <a:pt x="1" y="31"/>
                  <a:pt x="6" y="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0" name="Freeform 124"/>
          <p:cNvSpPr>
            <a:spLocks/>
          </p:cNvSpPr>
          <p:nvPr/>
        </p:nvSpPr>
        <p:spPr bwMode="auto">
          <a:xfrm>
            <a:off x="7356475" y="3345532"/>
            <a:ext cx="34925" cy="33337"/>
          </a:xfrm>
          <a:custGeom>
            <a:avLst/>
            <a:gdLst>
              <a:gd name="T0" fmla="*/ 14 w 15"/>
              <a:gd name="T1" fmla="*/ 10 h 15"/>
              <a:gd name="T2" fmla="*/ 10 w 15"/>
              <a:gd name="T3" fmla="*/ 1 h 15"/>
              <a:gd name="T4" fmla="*/ 1 w 15"/>
              <a:gd name="T5" fmla="*/ 5 h 15"/>
              <a:gd name="T6" fmla="*/ 5 w 15"/>
              <a:gd name="T7" fmla="*/ 13 h 15"/>
              <a:gd name="T8" fmla="*/ 14 w 15"/>
              <a:gd name="T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4" y="10"/>
                </a:moveTo>
                <a:cubicBezTo>
                  <a:pt x="15" y="6"/>
                  <a:pt x="13" y="2"/>
                  <a:pt x="10" y="1"/>
                </a:cubicBezTo>
                <a:cubicBezTo>
                  <a:pt x="7" y="0"/>
                  <a:pt x="3" y="1"/>
                  <a:pt x="1" y="5"/>
                </a:cubicBezTo>
                <a:cubicBezTo>
                  <a:pt x="0" y="8"/>
                  <a:pt x="2" y="12"/>
                  <a:pt x="5" y="13"/>
                </a:cubicBezTo>
                <a:cubicBezTo>
                  <a:pt x="8" y="15"/>
                  <a:pt x="12" y="13"/>
                  <a:pt x="14" y="1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1" name="Freeform 125"/>
          <p:cNvSpPr>
            <a:spLocks/>
          </p:cNvSpPr>
          <p:nvPr/>
        </p:nvSpPr>
        <p:spPr bwMode="auto">
          <a:xfrm>
            <a:off x="7280275" y="3342357"/>
            <a:ext cx="76200" cy="47625"/>
          </a:xfrm>
          <a:custGeom>
            <a:avLst/>
            <a:gdLst>
              <a:gd name="T0" fmla="*/ 33 w 34"/>
              <a:gd name="T1" fmla="*/ 8 h 21"/>
              <a:gd name="T2" fmla="*/ 24 w 34"/>
              <a:gd name="T3" fmla="*/ 1 h 21"/>
              <a:gd name="T4" fmla="*/ 8 w 34"/>
              <a:gd name="T5" fmla="*/ 0 h 21"/>
              <a:gd name="T6" fmla="*/ 0 w 34"/>
              <a:gd name="T7" fmla="*/ 10 h 21"/>
              <a:gd name="T8" fmla="*/ 0 w 34"/>
              <a:gd name="T9" fmla="*/ 12 h 21"/>
              <a:gd name="T10" fmla="*/ 10 w 34"/>
              <a:gd name="T11" fmla="*/ 21 h 21"/>
              <a:gd name="T12" fmla="*/ 25 w 34"/>
              <a:gd name="T13" fmla="*/ 18 h 21"/>
              <a:gd name="T14" fmla="*/ 33 w 34"/>
              <a:gd name="T15" fmla="*/ 9 h 21"/>
              <a:gd name="T16" fmla="*/ 33 w 34"/>
              <a:gd name="T17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1">
                <a:moveTo>
                  <a:pt x="33" y="8"/>
                </a:moveTo>
                <a:cubicBezTo>
                  <a:pt x="33" y="3"/>
                  <a:pt x="29" y="1"/>
                  <a:pt x="24" y="1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7"/>
                  <a:pt x="5" y="21"/>
                  <a:pt x="10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30" y="17"/>
                  <a:pt x="34" y="14"/>
                  <a:pt x="33" y="9"/>
                </a:cubicBezTo>
                <a:lnTo>
                  <a:pt x="33" y="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2" name="Freeform 126"/>
          <p:cNvSpPr>
            <a:spLocks/>
          </p:cNvSpPr>
          <p:nvPr/>
        </p:nvSpPr>
        <p:spPr bwMode="auto">
          <a:xfrm>
            <a:off x="7370763" y="3369344"/>
            <a:ext cx="65087" cy="79375"/>
          </a:xfrm>
          <a:custGeom>
            <a:avLst/>
            <a:gdLst>
              <a:gd name="T0" fmla="*/ 5 w 29"/>
              <a:gd name="T1" fmla="*/ 3 h 35"/>
              <a:gd name="T2" fmla="*/ 5 w 29"/>
              <a:gd name="T3" fmla="*/ 3 h 35"/>
              <a:gd name="T4" fmla="*/ 3 w 29"/>
              <a:gd name="T5" fmla="*/ 15 h 35"/>
              <a:gd name="T6" fmla="*/ 9 w 29"/>
              <a:gd name="T7" fmla="*/ 29 h 35"/>
              <a:gd name="T8" fmla="*/ 21 w 29"/>
              <a:gd name="T9" fmla="*/ 33 h 35"/>
              <a:gd name="T10" fmla="*/ 23 w 29"/>
              <a:gd name="T11" fmla="*/ 31 h 35"/>
              <a:gd name="T12" fmla="*/ 27 w 29"/>
              <a:gd name="T13" fmla="*/ 19 h 35"/>
              <a:gd name="T14" fmla="*/ 17 w 29"/>
              <a:gd name="T15" fmla="*/ 7 h 35"/>
              <a:gd name="T16" fmla="*/ 5 w 29"/>
              <a:gd name="T1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1" y="6"/>
                  <a:pt x="0" y="11"/>
                  <a:pt x="3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1" y="34"/>
                  <a:pt x="17" y="35"/>
                  <a:pt x="21" y="33"/>
                </a:cubicBezTo>
                <a:cubicBezTo>
                  <a:pt x="23" y="31"/>
                  <a:pt x="23" y="31"/>
                  <a:pt x="23" y="31"/>
                </a:cubicBezTo>
                <a:cubicBezTo>
                  <a:pt x="28" y="29"/>
                  <a:pt x="29" y="23"/>
                  <a:pt x="27" y="19"/>
                </a:cubicBezTo>
                <a:cubicBezTo>
                  <a:pt x="17" y="7"/>
                  <a:pt x="17" y="7"/>
                  <a:pt x="17" y="7"/>
                </a:cubicBezTo>
                <a:cubicBezTo>
                  <a:pt x="14" y="2"/>
                  <a:pt x="10" y="0"/>
                  <a:pt x="5" y="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3" name="Freeform 127"/>
          <p:cNvSpPr>
            <a:spLocks noEditPoints="1"/>
          </p:cNvSpPr>
          <p:nvPr/>
        </p:nvSpPr>
        <p:spPr bwMode="auto">
          <a:xfrm>
            <a:off x="7262813" y="3247107"/>
            <a:ext cx="220662" cy="361950"/>
          </a:xfrm>
          <a:custGeom>
            <a:avLst/>
            <a:gdLst>
              <a:gd name="T0" fmla="*/ 82 w 98"/>
              <a:gd name="T1" fmla="*/ 142 h 160"/>
              <a:gd name="T2" fmla="*/ 75 w 98"/>
              <a:gd name="T3" fmla="*/ 142 h 160"/>
              <a:gd name="T4" fmla="*/ 71 w 98"/>
              <a:gd name="T5" fmla="*/ 137 h 160"/>
              <a:gd name="T6" fmla="*/ 56 w 98"/>
              <a:gd name="T7" fmla="*/ 137 h 160"/>
              <a:gd name="T8" fmla="*/ 56 w 98"/>
              <a:gd name="T9" fmla="*/ 98 h 160"/>
              <a:gd name="T10" fmla="*/ 98 w 98"/>
              <a:gd name="T11" fmla="*/ 49 h 160"/>
              <a:gd name="T12" fmla="*/ 49 w 98"/>
              <a:gd name="T13" fmla="*/ 0 h 160"/>
              <a:gd name="T14" fmla="*/ 0 w 98"/>
              <a:gd name="T15" fmla="*/ 49 h 160"/>
              <a:gd name="T16" fmla="*/ 42 w 98"/>
              <a:gd name="T17" fmla="*/ 98 h 160"/>
              <a:gd name="T18" fmla="*/ 42 w 98"/>
              <a:gd name="T19" fmla="*/ 137 h 160"/>
              <a:gd name="T20" fmla="*/ 27 w 98"/>
              <a:gd name="T21" fmla="*/ 137 h 160"/>
              <a:gd name="T22" fmla="*/ 23 w 98"/>
              <a:gd name="T23" fmla="*/ 142 h 160"/>
              <a:gd name="T24" fmla="*/ 16 w 98"/>
              <a:gd name="T25" fmla="*/ 142 h 160"/>
              <a:gd name="T26" fmla="*/ 11 w 98"/>
              <a:gd name="T27" fmla="*/ 146 h 160"/>
              <a:gd name="T28" fmla="*/ 8 w 98"/>
              <a:gd name="T29" fmla="*/ 155 h 160"/>
              <a:gd name="T30" fmla="*/ 13 w 98"/>
              <a:gd name="T31" fmla="*/ 160 h 160"/>
              <a:gd name="T32" fmla="*/ 85 w 98"/>
              <a:gd name="T33" fmla="*/ 160 h 160"/>
              <a:gd name="T34" fmla="*/ 90 w 98"/>
              <a:gd name="T35" fmla="*/ 155 h 160"/>
              <a:gd name="T36" fmla="*/ 87 w 98"/>
              <a:gd name="T37" fmla="*/ 146 h 160"/>
              <a:gd name="T38" fmla="*/ 82 w 98"/>
              <a:gd name="T39" fmla="*/ 142 h 160"/>
              <a:gd name="T40" fmla="*/ 2 w 98"/>
              <a:gd name="T41" fmla="*/ 49 h 160"/>
              <a:gd name="T42" fmla="*/ 49 w 98"/>
              <a:gd name="T43" fmla="*/ 2 h 160"/>
              <a:gd name="T44" fmla="*/ 96 w 98"/>
              <a:gd name="T45" fmla="*/ 49 h 160"/>
              <a:gd name="T46" fmla="*/ 49 w 98"/>
              <a:gd name="T47" fmla="*/ 97 h 160"/>
              <a:gd name="T48" fmla="*/ 2 w 98"/>
              <a:gd name="T49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" h="160">
                <a:moveTo>
                  <a:pt x="82" y="142"/>
                </a:moveTo>
                <a:cubicBezTo>
                  <a:pt x="75" y="142"/>
                  <a:pt x="75" y="142"/>
                  <a:pt x="75" y="142"/>
                </a:cubicBezTo>
                <a:cubicBezTo>
                  <a:pt x="75" y="139"/>
                  <a:pt x="73" y="137"/>
                  <a:pt x="71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56" y="98"/>
                  <a:pt x="56" y="98"/>
                  <a:pt x="56" y="98"/>
                </a:cubicBezTo>
                <a:cubicBezTo>
                  <a:pt x="80" y="95"/>
                  <a:pt x="98" y="74"/>
                  <a:pt x="98" y="49"/>
                </a:cubicBezTo>
                <a:cubicBezTo>
                  <a:pt x="98" y="22"/>
                  <a:pt x="76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4"/>
                  <a:pt x="18" y="95"/>
                  <a:pt x="42" y="9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5" y="137"/>
                  <a:pt x="23" y="139"/>
                  <a:pt x="23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3" y="142"/>
                  <a:pt x="11" y="144"/>
                  <a:pt x="11" y="146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158"/>
                  <a:pt x="10" y="160"/>
                  <a:pt x="13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8" y="160"/>
                  <a:pt x="90" y="158"/>
                  <a:pt x="90" y="155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4"/>
                  <a:pt x="85" y="142"/>
                  <a:pt x="82" y="142"/>
                </a:cubicBezTo>
                <a:close/>
                <a:moveTo>
                  <a:pt x="2" y="49"/>
                </a:moveTo>
                <a:cubicBezTo>
                  <a:pt x="2" y="23"/>
                  <a:pt x="23" y="2"/>
                  <a:pt x="49" y="2"/>
                </a:cubicBezTo>
                <a:cubicBezTo>
                  <a:pt x="75" y="2"/>
                  <a:pt x="96" y="23"/>
                  <a:pt x="96" y="49"/>
                </a:cubicBezTo>
                <a:cubicBezTo>
                  <a:pt x="96" y="75"/>
                  <a:pt x="75" y="97"/>
                  <a:pt x="49" y="97"/>
                </a:cubicBezTo>
                <a:cubicBezTo>
                  <a:pt x="23" y="97"/>
                  <a:pt x="2" y="75"/>
                  <a:pt x="2" y="4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4" name="Freeform 128"/>
          <p:cNvSpPr>
            <a:spLocks/>
          </p:cNvSpPr>
          <p:nvPr/>
        </p:nvSpPr>
        <p:spPr bwMode="auto">
          <a:xfrm>
            <a:off x="7816850" y="3321719"/>
            <a:ext cx="134938" cy="120650"/>
          </a:xfrm>
          <a:custGeom>
            <a:avLst/>
            <a:gdLst>
              <a:gd name="T0" fmla="*/ 57 w 60"/>
              <a:gd name="T1" fmla="*/ 8 h 53"/>
              <a:gd name="T2" fmla="*/ 4 w 60"/>
              <a:gd name="T3" fmla="*/ 0 h 53"/>
              <a:gd name="T4" fmla="*/ 0 w 60"/>
              <a:gd name="T5" fmla="*/ 4 h 53"/>
              <a:gd name="T6" fmla="*/ 0 w 60"/>
              <a:gd name="T7" fmla="*/ 49 h 53"/>
              <a:gd name="T8" fmla="*/ 4 w 60"/>
              <a:gd name="T9" fmla="*/ 53 h 53"/>
              <a:gd name="T10" fmla="*/ 57 w 60"/>
              <a:gd name="T11" fmla="*/ 45 h 53"/>
              <a:gd name="T12" fmla="*/ 60 w 60"/>
              <a:gd name="T13" fmla="*/ 41 h 53"/>
              <a:gd name="T14" fmla="*/ 60 w 60"/>
              <a:gd name="T15" fmla="*/ 12 h 53"/>
              <a:gd name="T16" fmla="*/ 57 w 60"/>
              <a:gd name="T17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7" y="8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57" y="45"/>
                  <a:pt x="57" y="45"/>
                  <a:pt x="57" y="45"/>
                </a:cubicBezTo>
                <a:cubicBezTo>
                  <a:pt x="59" y="45"/>
                  <a:pt x="60" y="43"/>
                  <a:pt x="60" y="41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9" y="8"/>
                  <a:pt x="57" y="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5" name="Freeform 129"/>
          <p:cNvSpPr>
            <a:spLocks/>
          </p:cNvSpPr>
          <p:nvPr/>
        </p:nvSpPr>
        <p:spPr bwMode="auto">
          <a:xfrm>
            <a:off x="8020050" y="3321719"/>
            <a:ext cx="134938" cy="120650"/>
          </a:xfrm>
          <a:custGeom>
            <a:avLst/>
            <a:gdLst>
              <a:gd name="T0" fmla="*/ 56 w 60"/>
              <a:gd name="T1" fmla="*/ 53 h 53"/>
              <a:gd name="T2" fmla="*/ 60 w 60"/>
              <a:gd name="T3" fmla="*/ 49 h 53"/>
              <a:gd name="T4" fmla="*/ 60 w 60"/>
              <a:gd name="T5" fmla="*/ 4 h 53"/>
              <a:gd name="T6" fmla="*/ 56 w 60"/>
              <a:gd name="T7" fmla="*/ 0 h 53"/>
              <a:gd name="T8" fmla="*/ 3 w 60"/>
              <a:gd name="T9" fmla="*/ 8 h 53"/>
              <a:gd name="T10" fmla="*/ 0 w 60"/>
              <a:gd name="T11" fmla="*/ 12 h 53"/>
              <a:gd name="T12" fmla="*/ 0 w 60"/>
              <a:gd name="T13" fmla="*/ 41 h 53"/>
              <a:gd name="T14" fmla="*/ 3 w 60"/>
              <a:gd name="T15" fmla="*/ 45 h 53"/>
              <a:gd name="T16" fmla="*/ 56 w 60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6" y="53"/>
                </a:moveTo>
                <a:cubicBezTo>
                  <a:pt x="58" y="53"/>
                  <a:pt x="60" y="51"/>
                  <a:pt x="60" y="49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ubicBezTo>
                  <a:pt x="3" y="8"/>
                  <a:pt x="3" y="8"/>
                  <a:pt x="3" y="8"/>
                </a:cubicBezTo>
                <a:cubicBezTo>
                  <a:pt x="1" y="8"/>
                  <a:pt x="0" y="10"/>
                  <a:pt x="0" y="1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1" y="45"/>
                  <a:pt x="3" y="45"/>
                </a:cubicBezTo>
                <a:lnTo>
                  <a:pt x="56" y="5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6" name="Freeform 130"/>
          <p:cNvSpPr>
            <a:spLocks/>
          </p:cNvSpPr>
          <p:nvPr/>
        </p:nvSpPr>
        <p:spPr bwMode="auto">
          <a:xfrm>
            <a:off x="7966075" y="3340769"/>
            <a:ext cx="41275" cy="82550"/>
          </a:xfrm>
          <a:custGeom>
            <a:avLst/>
            <a:gdLst>
              <a:gd name="T0" fmla="*/ 14 w 18"/>
              <a:gd name="T1" fmla="*/ 0 h 37"/>
              <a:gd name="T2" fmla="*/ 4 w 18"/>
              <a:gd name="T3" fmla="*/ 0 h 37"/>
              <a:gd name="T4" fmla="*/ 0 w 18"/>
              <a:gd name="T5" fmla="*/ 4 h 37"/>
              <a:gd name="T6" fmla="*/ 0 w 18"/>
              <a:gd name="T7" fmla="*/ 33 h 37"/>
              <a:gd name="T8" fmla="*/ 4 w 18"/>
              <a:gd name="T9" fmla="*/ 37 h 37"/>
              <a:gd name="T10" fmla="*/ 14 w 18"/>
              <a:gd name="T11" fmla="*/ 37 h 37"/>
              <a:gd name="T12" fmla="*/ 18 w 18"/>
              <a:gd name="T13" fmla="*/ 33 h 37"/>
              <a:gd name="T14" fmla="*/ 18 w 18"/>
              <a:gd name="T15" fmla="*/ 4 h 37"/>
              <a:gd name="T16" fmla="*/ 14 w 18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">
                <a:moveTo>
                  <a:pt x="1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2" y="37"/>
                  <a:pt x="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6" y="37"/>
                  <a:pt x="18" y="35"/>
                  <a:pt x="18" y="3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6" y="0"/>
                  <a:pt x="14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7" name="Freeform 131"/>
          <p:cNvSpPr>
            <a:spLocks/>
          </p:cNvSpPr>
          <p:nvPr/>
        </p:nvSpPr>
        <p:spPr bwMode="auto">
          <a:xfrm>
            <a:off x="7761288" y="3432844"/>
            <a:ext cx="184150" cy="107950"/>
          </a:xfrm>
          <a:custGeom>
            <a:avLst/>
            <a:gdLst>
              <a:gd name="T0" fmla="*/ 3 w 82"/>
              <a:gd name="T1" fmla="*/ 2 h 48"/>
              <a:gd name="T2" fmla="*/ 17 w 82"/>
              <a:gd name="T3" fmla="*/ 22 h 48"/>
              <a:gd name="T4" fmla="*/ 0 w 82"/>
              <a:gd name="T5" fmla="*/ 45 h 48"/>
              <a:gd name="T6" fmla="*/ 82 w 82"/>
              <a:gd name="T7" fmla="*/ 0 h 48"/>
              <a:gd name="T8" fmla="*/ 3 w 82"/>
              <a:gd name="T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3" y="2"/>
                </a:moveTo>
                <a:cubicBezTo>
                  <a:pt x="17" y="22"/>
                  <a:pt x="17" y="22"/>
                  <a:pt x="17" y="2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64" y="48"/>
                  <a:pt x="82" y="0"/>
                </a:cubicBezTo>
                <a:cubicBezTo>
                  <a:pt x="82" y="0"/>
                  <a:pt x="25" y="17"/>
                  <a:pt x="3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8" name="Freeform 132"/>
          <p:cNvSpPr>
            <a:spLocks/>
          </p:cNvSpPr>
          <p:nvPr/>
        </p:nvSpPr>
        <p:spPr bwMode="auto">
          <a:xfrm>
            <a:off x="8026400" y="3432844"/>
            <a:ext cx="185738" cy="107950"/>
          </a:xfrm>
          <a:custGeom>
            <a:avLst/>
            <a:gdLst>
              <a:gd name="T0" fmla="*/ 65 w 82"/>
              <a:gd name="T1" fmla="*/ 22 h 48"/>
              <a:gd name="T2" fmla="*/ 79 w 82"/>
              <a:gd name="T3" fmla="*/ 2 h 48"/>
              <a:gd name="T4" fmla="*/ 0 w 82"/>
              <a:gd name="T5" fmla="*/ 0 h 48"/>
              <a:gd name="T6" fmla="*/ 82 w 82"/>
              <a:gd name="T7" fmla="*/ 45 h 48"/>
              <a:gd name="T8" fmla="*/ 65 w 82"/>
              <a:gd name="T9" fmla="*/ 2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65" y="22"/>
                </a:moveTo>
                <a:cubicBezTo>
                  <a:pt x="79" y="2"/>
                  <a:pt x="79" y="2"/>
                  <a:pt x="79" y="2"/>
                </a:cubicBezTo>
                <a:cubicBezTo>
                  <a:pt x="57" y="17"/>
                  <a:pt x="0" y="0"/>
                  <a:pt x="0" y="0"/>
                </a:cubicBezTo>
                <a:cubicBezTo>
                  <a:pt x="18" y="48"/>
                  <a:pt x="82" y="45"/>
                  <a:pt x="82" y="45"/>
                </a:cubicBezTo>
                <a:lnTo>
                  <a:pt x="65" y="2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19" name="Freeform 133"/>
          <p:cNvSpPr>
            <a:spLocks/>
          </p:cNvSpPr>
          <p:nvPr/>
        </p:nvSpPr>
        <p:spPr bwMode="auto">
          <a:xfrm>
            <a:off x="809625" y="3891632"/>
            <a:ext cx="315913" cy="320675"/>
          </a:xfrm>
          <a:custGeom>
            <a:avLst/>
            <a:gdLst>
              <a:gd name="T0" fmla="*/ 199 w 199"/>
              <a:gd name="T1" fmla="*/ 133 h 202"/>
              <a:gd name="T2" fmla="*/ 199 w 199"/>
              <a:gd name="T3" fmla="*/ 102 h 202"/>
              <a:gd name="T4" fmla="*/ 135 w 199"/>
              <a:gd name="T5" fmla="*/ 102 h 202"/>
              <a:gd name="T6" fmla="*/ 135 w 199"/>
              <a:gd name="T7" fmla="*/ 114 h 202"/>
              <a:gd name="T8" fmla="*/ 81 w 199"/>
              <a:gd name="T9" fmla="*/ 114 h 202"/>
              <a:gd name="T10" fmla="*/ 81 w 199"/>
              <a:gd name="T11" fmla="*/ 81 h 202"/>
              <a:gd name="T12" fmla="*/ 137 w 199"/>
              <a:gd name="T13" fmla="*/ 81 h 202"/>
              <a:gd name="T14" fmla="*/ 137 w 199"/>
              <a:gd name="T15" fmla="*/ 18 h 202"/>
              <a:gd name="T16" fmla="*/ 56 w 199"/>
              <a:gd name="T17" fmla="*/ 18 h 202"/>
              <a:gd name="T18" fmla="*/ 56 w 199"/>
              <a:gd name="T19" fmla="*/ 0 h 202"/>
              <a:gd name="T20" fmla="*/ 0 w 199"/>
              <a:gd name="T21" fmla="*/ 0 h 202"/>
              <a:gd name="T22" fmla="*/ 0 w 199"/>
              <a:gd name="T23" fmla="*/ 81 h 202"/>
              <a:gd name="T24" fmla="*/ 56 w 199"/>
              <a:gd name="T25" fmla="*/ 81 h 202"/>
              <a:gd name="T26" fmla="*/ 56 w 199"/>
              <a:gd name="T27" fmla="*/ 202 h 202"/>
              <a:gd name="T28" fmla="*/ 81 w 199"/>
              <a:gd name="T29" fmla="*/ 202 h 202"/>
              <a:gd name="T30" fmla="*/ 81 w 199"/>
              <a:gd name="T31" fmla="*/ 172 h 202"/>
              <a:gd name="T32" fmla="*/ 135 w 199"/>
              <a:gd name="T33" fmla="*/ 172 h 202"/>
              <a:gd name="T34" fmla="*/ 135 w 199"/>
              <a:gd name="T35" fmla="*/ 183 h 202"/>
              <a:gd name="T36" fmla="*/ 199 w 199"/>
              <a:gd name="T37" fmla="*/ 183 h 202"/>
              <a:gd name="T38" fmla="*/ 199 w 199"/>
              <a:gd name="T39" fmla="*/ 152 h 202"/>
              <a:gd name="T40" fmla="*/ 135 w 199"/>
              <a:gd name="T41" fmla="*/ 152 h 202"/>
              <a:gd name="T42" fmla="*/ 135 w 199"/>
              <a:gd name="T43" fmla="*/ 163 h 202"/>
              <a:gd name="T44" fmla="*/ 81 w 199"/>
              <a:gd name="T45" fmla="*/ 163 h 202"/>
              <a:gd name="T46" fmla="*/ 81 w 199"/>
              <a:gd name="T47" fmla="*/ 122 h 202"/>
              <a:gd name="T48" fmla="*/ 135 w 199"/>
              <a:gd name="T49" fmla="*/ 122 h 202"/>
              <a:gd name="T50" fmla="*/ 135 w 199"/>
              <a:gd name="T51" fmla="*/ 133 h 202"/>
              <a:gd name="T52" fmla="*/ 199 w 199"/>
              <a:gd name="T53" fmla="*/ 13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9" h="202">
                <a:moveTo>
                  <a:pt x="199" y="133"/>
                </a:moveTo>
                <a:lnTo>
                  <a:pt x="199" y="102"/>
                </a:lnTo>
                <a:lnTo>
                  <a:pt x="135" y="102"/>
                </a:lnTo>
                <a:lnTo>
                  <a:pt x="135" y="114"/>
                </a:lnTo>
                <a:lnTo>
                  <a:pt x="81" y="114"/>
                </a:lnTo>
                <a:lnTo>
                  <a:pt x="81" y="81"/>
                </a:lnTo>
                <a:lnTo>
                  <a:pt x="137" y="81"/>
                </a:lnTo>
                <a:lnTo>
                  <a:pt x="137" y="18"/>
                </a:lnTo>
                <a:lnTo>
                  <a:pt x="56" y="18"/>
                </a:lnTo>
                <a:lnTo>
                  <a:pt x="56" y="0"/>
                </a:lnTo>
                <a:lnTo>
                  <a:pt x="0" y="0"/>
                </a:lnTo>
                <a:lnTo>
                  <a:pt x="0" y="81"/>
                </a:lnTo>
                <a:lnTo>
                  <a:pt x="56" y="81"/>
                </a:lnTo>
                <a:lnTo>
                  <a:pt x="56" y="202"/>
                </a:lnTo>
                <a:lnTo>
                  <a:pt x="81" y="202"/>
                </a:lnTo>
                <a:lnTo>
                  <a:pt x="81" y="172"/>
                </a:lnTo>
                <a:lnTo>
                  <a:pt x="135" y="172"/>
                </a:lnTo>
                <a:lnTo>
                  <a:pt x="135" y="183"/>
                </a:lnTo>
                <a:lnTo>
                  <a:pt x="199" y="183"/>
                </a:lnTo>
                <a:lnTo>
                  <a:pt x="199" y="152"/>
                </a:lnTo>
                <a:lnTo>
                  <a:pt x="135" y="152"/>
                </a:lnTo>
                <a:lnTo>
                  <a:pt x="135" y="163"/>
                </a:lnTo>
                <a:lnTo>
                  <a:pt x="81" y="163"/>
                </a:lnTo>
                <a:lnTo>
                  <a:pt x="81" y="122"/>
                </a:lnTo>
                <a:lnTo>
                  <a:pt x="135" y="122"/>
                </a:lnTo>
                <a:lnTo>
                  <a:pt x="135" y="133"/>
                </a:lnTo>
                <a:lnTo>
                  <a:pt x="199" y="13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0" name="Oval 134"/>
          <p:cNvSpPr>
            <a:spLocks noChangeArrowheads="1"/>
          </p:cNvSpPr>
          <p:nvPr/>
        </p:nvSpPr>
        <p:spPr bwMode="auto">
          <a:xfrm>
            <a:off x="1431925" y="4115469"/>
            <a:ext cx="66675" cy="650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1" name="Freeform 135"/>
          <p:cNvSpPr>
            <a:spLocks/>
          </p:cNvSpPr>
          <p:nvPr/>
        </p:nvSpPr>
        <p:spPr bwMode="auto">
          <a:xfrm>
            <a:off x="1414463" y="3940844"/>
            <a:ext cx="300037" cy="196850"/>
          </a:xfrm>
          <a:custGeom>
            <a:avLst/>
            <a:gdLst>
              <a:gd name="T0" fmla="*/ 0 w 133"/>
              <a:gd name="T1" fmla="*/ 87 h 87"/>
              <a:gd name="T2" fmla="*/ 7 w 133"/>
              <a:gd name="T3" fmla="*/ 87 h 87"/>
              <a:gd name="T4" fmla="*/ 22 w 133"/>
              <a:gd name="T5" fmla="*/ 75 h 87"/>
              <a:gd name="T6" fmla="*/ 38 w 133"/>
              <a:gd name="T7" fmla="*/ 87 h 87"/>
              <a:gd name="T8" fmla="*/ 133 w 133"/>
              <a:gd name="T9" fmla="*/ 87 h 87"/>
              <a:gd name="T10" fmla="*/ 133 w 133"/>
              <a:gd name="T11" fmla="*/ 0 h 87"/>
              <a:gd name="T12" fmla="*/ 0 w 133"/>
              <a:gd name="T13" fmla="*/ 0 h 87"/>
              <a:gd name="T14" fmla="*/ 0 w 133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87">
                <a:moveTo>
                  <a:pt x="0" y="87"/>
                </a:moveTo>
                <a:cubicBezTo>
                  <a:pt x="7" y="87"/>
                  <a:pt x="7" y="87"/>
                  <a:pt x="7" y="87"/>
                </a:cubicBezTo>
                <a:cubicBezTo>
                  <a:pt x="8" y="80"/>
                  <a:pt x="15" y="75"/>
                  <a:pt x="22" y="75"/>
                </a:cubicBezTo>
                <a:cubicBezTo>
                  <a:pt x="30" y="75"/>
                  <a:pt x="36" y="80"/>
                  <a:pt x="38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0"/>
                  <a:pt x="0" y="0"/>
                  <a:pt x="0" y="0"/>
                </a:cubicBezTo>
                <a:lnTo>
                  <a:pt x="0" y="8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2" name="Freeform 136"/>
          <p:cNvSpPr>
            <a:spLocks noEditPoints="1"/>
          </p:cNvSpPr>
          <p:nvPr/>
        </p:nvSpPr>
        <p:spPr bwMode="auto">
          <a:xfrm>
            <a:off x="1725613" y="3990057"/>
            <a:ext cx="130175" cy="147637"/>
          </a:xfrm>
          <a:custGeom>
            <a:avLst/>
            <a:gdLst>
              <a:gd name="T0" fmla="*/ 53 w 58"/>
              <a:gd name="T1" fmla="*/ 54 h 65"/>
              <a:gd name="T2" fmla="*/ 41 w 58"/>
              <a:gd name="T3" fmla="*/ 0 h 65"/>
              <a:gd name="T4" fmla="*/ 0 w 58"/>
              <a:gd name="T5" fmla="*/ 0 h 65"/>
              <a:gd name="T6" fmla="*/ 0 w 58"/>
              <a:gd name="T7" fmla="*/ 65 h 65"/>
              <a:gd name="T8" fmla="*/ 12 w 58"/>
              <a:gd name="T9" fmla="*/ 65 h 65"/>
              <a:gd name="T10" fmla="*/ 27 w 58"/>
              <a:gd name="T11" fmla="*/ 53 h 65"/>
              <a:gd name="T12" fmla="*/ 43 w 58"/>
              <a:gd name="T13" fmla="*/ 65 h 65"/>
              <a:gd name="T14" fmla="*/ 53 w 58"/>
              <a:gd name="T15" fmla="*/ 65 h 65"/>
              <a:gd name="T16" fmla="*/ 58 w 58"/>
              <a:gd name="T17" fmla="*/ 65 h 65"/>
              <a:gd name="T18" fmla="*/ 58 w 58"/>
              <a:gd name="T19" fmla="*/ 54 h 65"/>
              <a:gd name="T20" fmla="*/ 53 w 58"/>
              <a:gd name="T21" fmla="*/ 54 h 65"/>
              <a:gd name="T22" fmla="*/ 4 w 58"/>
              <a:gd name="T23" fmla="*/ 24 h 65"/>
              <a:gd name="T24" fmla="*/ 4 w 58"/>
              <a:gd name="T25" fmla="*/ 4 h 65"/>
              <a:gd name="T26" fmla="*/ 37 w 58"/>
              <a:gd name="T27" fmla="*/ 4 h 65"/>
              <a:gd name="T28" fmla="*/ 41 w 58"/>
              <a:gd name="T29" fmla="*/ 24 h 65"/>
              <a:gd name="T30" fmla="*/ 4 w 58"/>
              <a:gd name="T31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5">
                <a:moveTo>
                  <a:pt x="53" y="54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58"/>
                  <a:pt x="20" y="53"/>
                  <a:pt x="27" y="53"/>
                </a:cubicBezTo>
                <a:cubicBezTo>
                  <a:pt x="35" y="53"/>
                  <a:pt x="41" y="58"/>
                  <a:pt x="4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54"/>
                  <a:pt x="58" y="54"/>
                  <a:pt x="58" y="54"/>
                </a:cubicBezTo>
                <a:lnTo>
                  <a:pt x="53" y="54"/>
                </a:lnTo>
                <a:close/>
                <a:moveTo>
                  <a:pt x="4" y="24"/>
                </a:moveTo>
                <a:cubicBezTo>
                  <a:pt x="4" y="4"/>
                  <a:pt x="4" y="4"/>
                  <a:pt x="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24"/>
                  <a:pt x="41" y="24"/>
                  <a:pt x="41" y="24"/>
                </a:cubicBezTo>
                <a:lnTo>
                  <a:pt x="4" y="2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3" name="Oval 137"/>
          <p:cNvSpPr>
            <a:spLocks noChangeArrowheads="1"/>
          </p:cNvSpPr>
          <p:nvPr/>
        </p:nvSpPr>
        <p:spPr bwMode="auto">
          <a:xfrm>
            <a:off x="1754188" y="4115469"/>
            <a:ext cx="66675" cy="650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4" name="Freeform 138"/>
          <p:cNvSpPr>
            <a:spLocks/>
          </p:cNvSpPr>
          <p:nvPr/>
        </p:nvSpPr>
        <p:spPr bwMode="auto">
          <a:xfrm>
            <a:off x="2152650" y="3839244"/>
            <a:ext cx="265113" cy="388938"/>
          </a:xfrm>
          <a:custGeom>
            <a:avLst/>
            <a:gdLst>
              <a:gd name="T0" fmla="*/ 116 w 118"/>
              <a:gd name="T1" fmla="*/ 14 h 172"/>
              <a:gd name="T2" fmla="*/ 118 w 118"/>
              <a:gd name="T3" fmla="*/ 9 h 172"/>
              <a:gd name="T4" fmla="*/ 97 w 118"/>
              <a:gd name="T5" fmla="*/ 2 h 172"/>
              <a:gd name="T6" fmla="*/ 92 w 118"/>
              <a:gd name="T7" fmla="*/ 0 h 172"/>
              <a:gd name="T8" fmla="*/ 90 w 118"/>
              <a:gd name="T9" fmla="*/ 5 h 172"/>
              <a:gd name="T10" fmla="*/ 76 w 118"/>
              <a:gd name="T11" fmla="*/ 46 h 172"/>
              <a:gd name="T12" fmla="*/ 0 w 118"/>
              <a:gd name="T13" fmla="*/ 46 h 172"/>
              <a:gd name="T14" fmla="*/ 53 w 118"/>
              <a:gd name="T15" fmla="*/ 107 h 172"/>
              <a:gd name="T16" fmla="*/ 53 w 118"/>
              <a:gd name="T17" fmla="*/ 164 h 172"/>
              <a:gd name="T18" fmla="*/ 17 w 118"/>
              <a:gd name="T19" fmla="*/ 172 h 172"/>
              <a:gd name="T20" fmla="*/ 95 w 118"/>
              <a:gd name="T21" fmla="*/ 172 h 172"/>
              <a:gd name="T22" fmla="*/ 60 w 118"/>
              <a:gd name="T23" fmla="*/ 164 h 172"/>
              <a:gd name="T24" fmla="*/ 60 w 118"/>
              <a:gd name="T25" fmla="*/ 107 h 172"/>
              <a:gd name="T26" fmla="*/ 112 w 118"/>
              <a:gd name="T27" fmla="*/ 46 h 172"/>
              <a:gd name="T28" fmla="*/ 82 w 118"/>
              <a:gd name="T29" fmla="*/ 46 h 172"/>
              <a:gd name="T30" fmla="*/ 95 w 118"/>
              <a:gd name="T31" fmla="*/ 6 h 172"/>
              <a:gd name="T32" fmla="*/ 116 w 118"/>
              <a:gd name="T33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172">
                <a:moveTo>
                  <a:pt x="116" y="14"/>
                </a:moveTo>
                <a:cubicBezTo>
                  <a:pt x="118" y="9"/>
                  <a:pt x="118" y="9"/>
                  <a:pt x="118" y="9"/>
                </a:cubicBezTo>
                <a:cubicBezTo>
                  <a:pt x="97" y="2"/>
                  <a:pt x="97" y="2"/>
                  <a:pt x="97" y="2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5"/>
                  <a:pt x="90" y="5"/>
                  <a:pt x="90" y="5"/>
                </a:cubicBezTo>
                <a:cubicBezTo>
                  <a:pt x="76" y="46"/>
                  <a:pt x="76" y="46"/>
                  <a:pt x="76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64"/>
                  <a:pt x="53" y="164"/>
                  <a:pt x="53" y="164"/>
                </a:cubicBezTo>
                <a:cubicBezTo>
                  <a:pt x="36" y="164"/>
                  <a:pt x="22" y="168"/>
                  <a:pt x="17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0" y="168"/>
                  <a:pt x="76" y="164"/>
                  <a:pt x="60" y="164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95" y="6"/>
                  <a:pt x="95" y="6"/>
                  <a:pt x="95" y="6"/>
                </a:cubicBezTo>
                <a:lnTo>
                  <a:pt x="116" y="1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5" name="Freeform 139"/>
          <p:cNvSpPr>
            <a:spLocks/>
          </p:cNvSpPr>
          <p:nvPr/>
        </p:nvSpPr>
        <p:spPr bwMode="auto">
          <a:xfrm>
            <a:off x="2749550" y="3907507"/>
            <a:ext cx="333375" cy="279400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6" name="Freeform 140"/>
          <p:cNvSpPr>
            <a:spLocks noEditPoints="1"/>
          </p:cNvSpPr>
          <p:nvPr/>
        </p:nvSpPr>
        <p:spPr bwMode="auto">
          <a:xfrm>
            <a:off x="3344863" y="3902744"/>
            <a:ext cx="352425" cy="279400"/>
          </a:xfrm>
          <a:custGeom>
            <a:avLst/>
            <a:gdLst>
              <a:gd name="T0" fmla="*/ 217 w 222"/>
              <a:gd name="T1" fmla="*/ 0 h 176"/>
              <a:gd name="T2" fmla="*/ 0 w 222"/>
              <a:gd name="T3" fmla="*/ 0 h 176"/>
              <a:gd name="T4" fmla="*/ 0 w 222"/>
              <a:gd name="T5" fmla="*/ 176 h 176"/>
              <a:gd name="T6" fmla="*/ 222 w 222"/>
              <a:gd name="T7" fmla="*/ 176 h 176"/>
              <a:gd name="T8" fmla="*/ 222 w 222"/>
              <a:gd name="T9" fmla="*/ 0 h 176"/>
              <a:gd name="T10" fmla="*/ 217 w 222"/>
              <a:gd name="T11" fmla="*/ 0 h 176"/>
              <a:gd name="T12" fmla="*/ 189 w 222"/>
              <a:gd name="T13" fmla="*/ 118 h 176"/>
              <a:gd name="T14" fmla="*/ 189 w 222"/>
              <a:gd name="T15" fmla="*/ 172 h 176"/>
              <a:gd name="T16" fmla="*/ 158 w 222"/>
              <a:gd name="T17" fmla="*/ 172 h 176"/>
              <a:gd name="T18" fmla="*/ 158 w 222"/>
              <a:gd name="T19" fmla="*/ 118 h 176"/>
              <a:gd name="T20" fmla="*/ 165 w 222"/>
              <a:gd name="T21" fmla="*/ 118 h 176"/>
              <a:gd name="T22" fmla="*/ 165 w 222"/>
              <a:gd name="T23" fmla="*/ 4 h 176"/>
              <a:gd name="T24" fmla="*/ 180 w 222"/>
              <a:gd name="T25" fmla="*/ 4 h 176"/>
              <a:gd name="T26" fmla="*/ 180 w 222"/>
              <a:gd name="T27" fmla="*/ 118 h 176"/>
              <a:gd name="T28" fmla="*/ 189 w 222"/>
              <a:gd name="T29" fmla="*/ 118 h 176"/>
              <a:gd name="T30" fmla="*/ 41 w 222"/>
              <a:gd name="T31" fmla="*/ 118 h 176"/>
              <a:gd name="T32" fmla="*/ 41 w 222"/>
              <a:gd name="T33" fmla="*/ 4 h 176"/>
              <a:gd name="T34" fmla="*/ 57 w 222"/>
              <a:gd name="T35" fmla="*/ 4 h 176"/>
              <a:gd name="T36" fmla="*/ 57 w 222"/>
              <a:gd name="T37" fmla="*/ 118 h 176"/>
              <a:gd name="T38" fmla="*/ 67 w 222"/>
              <a:gd name="T39" fmla="*/ 118 h 176"/>
              <a:gd name="T40" fmla="*/ 67 w 222"/>
              <a:gd name="T41" fmla="*/ 172 h 176"/>
              <a:gd name="T42" fmla="*/ 34 w 222"/>
              <a:gd name="T43" fmla="*/ 172 h 176"/>
              <a:gd name="T44" fmla="*/ 34 w 222"/>
              <a:gd name="T45" fmla="*/ 118 h 176"/>
              <a:gd name="T46" fmla="*/ 41 w 222"/>
              <a:gd name="T47" fmla="*/ 118 h 176"/>
              <a:gd name="T48" fmla="*/ 75 w 222"/>
              <a:gd name="T49" fmla="*/ 118 h 176"/>
              <a:gd name="T50" fmla="*/ 82 w 222"/>
              <a:gd name="T51" fmla="*/ 118 h 176"/>
              <a:gd name="T52" fmla="*/ 82 w 222"/>
              <a:gd name="T53" fmla="*/ 4 h 176"/>
              <a:gd name="T54" fmla="*/ 98 w 222"/>
              <a:gd name="T55" fmla="*/ 4 h 176"/>
              <a:gd name="T56" fmla="*/ 98 w 222"/>
              <a:gd name="T57" fmla="*/ 118 h 176"/>
              <a:gd name="T58" fmla="*/ 108 w 222"/>
              <a:gd name="T59" fmla="*/ 118 h 176"/>
              <a:gd name="T60" fmla="*/ 108 w 222"/>
              <a:gd name="T61" fmla="*/ 172 h 176"/>
              <a:gd name="T62" fmla="*/ 75 w 222"/>
              <a:gd name="T63" fmla="*/ 172 h 176"/>
              <a:gd name="T64" fmla="*/ 75 w 222"/>
              <a:gd name="T65" fmla="*/ 118 h 176"/>
              <a:gd name="T66" fmla="*/ 117 w 222"/>
              <a:gd name="T67" fmla="*/ 118 h 176"/>
              <a:gd name="T68" fmla="*/ 124 w 222"/>
              <a:gd name="T69" fmla="*/ 118 h 176"/>
              <a:gd name="T70" fmla="*/ 124 w 222"/>
              <a:gd name="T71" fmla="*/ 4 h 176"/>
              <a:gd name="T72" fmla="*/ 139 w 222"/>
              <a:gd name="T73" fmla="*/ 4 h 176"/>
              <a:gd name="T74" fmla="*/ 139 w 222"/>
              <a:gd name="T75" fmla="*/ 118 h 176"/>
              <a:gd name="T76" fmla="*/ 149 w 222"/>
              <a:gd name="T77" fmla="*/ 118 h 176"/>
              <a:gd name="T78" fmla="*/ 149 w 222"/>
              <a:gd name="T79" fmla="*/ 172 h 176"/>
              <a:gd name="T80" fmla="*/ 117 w 222"/>
              <a:gd name="T81" fmla="*/ 172 h 176"/>
              <a:gd name="T82" fmla="*/ 117 w 222"/>
              <a:gd name="T83" fmla="*/ 118 h 176"/>
              <a:gd name="T84" fmla="*/ 4 w 222"/>
              <a:gd name="T85" fmla="*/ 4 h 176"/>
              <a:gd name="T86" fmla="*/ 16 w 222"/>
              <a:gd name="T87" fmla="*/ 4 h 176"/>
              <a:gd name="T88" fmla="*/ 16 w 222"/>
              <a:gd name="T89" fmla="*/ 118 h 176"/>
              <a:gd name="T90" fmla="*/ 26 w 222"/>
              <a:gd name="T91" fmla="*/ 118 h 176"/>
              <a:gd name="T92" fmla="*/ 26 w 222"/>
              <a:gd name="T93" fmla="*/ 172 h 176"/>
              <a:gd name="T94" fmla="*/ 4 w 222"/>
              <a:gd name="T95" fmla="*/ 172 h 176"/>
              <a:gd name="T96" fmla="*/ 4 w 222"/>
              <a:gd name="T97" fmla="*/ 4 h 176"/>
              <a:gd name="T98" fmla="*/ 217 w 222"/>
              <a:gd name="T99" fmla="*/ 172 h 176"/>
              <a:gd name="T100" fmla="*/ 199 w 222"/>
              <a:gd name="T101" fmla="*/ 172 h 176"/>
              <a:gd name="T102" fmla="*/ 199 w 222"/>
              <a:gd name="T103" fmla="*/ 118 h 176"/>
              <a:gd name="T104" fmla="*/ 206 w 222"/>
              <a:gd name="T105" fmla="*/ 118 h 176"/>
              <a:gd name="T106" fmla="*/ 206 w 222"/>
              <a:gd name="T107" fmla="*/ 4 h 176"/>
              <a:gd name="T108" fmla="*/ 217 w 222"/>
              <a:gd name="T109" fmla="*/ 4 h 176"/>
              <a:gd name="T110" fmla="*/ 217 w 222"/>
              <a:gd name="T111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2" h="176">
                <a:moveTo>
                  <a:pt x="217" y="0"/>
                </a:moveTo>
                <a:lnTo>
                  <a:pt x="0" y="0"/>
                </a:lnTo>
                <a:lnTo>
                  <a:pt x="0" y="176"/>
                </a:lnTo>
                <a:lnTo>
                  <a:pt x="222" y="176"/>
                </a:lnTo>
                <a:lnTo>
                  <a:pt x="222" y="0"/>
                </a:lnTo>
                <a:lnTo>
                  <a:pt x="217" y="0"/>
                </a:lnTo>
                <a:close/>
                <a:moveTo>
                  <a:pt x="189" y="118"/>
                </a:moveTo>
                <a:lnTo>
                  <a:pt x="189" y="172"/>
                </a:lnTo>
                <a:lnTo>
                  <a:pt x="158" y="172"/>
                </a:lnTo>
                <a:lnTo>
                  <a:pt x="158" y="118"/>
                </a:lnTo>
                <a:lnTo>
                  <a:pt x="165" y="118"/>
                </a:lnTo>
                <a:lnTo>
                  <a:pt x="165" y="4"/>
                </a:lnTo>
                <a:lnTo>
                  <a:pt x="180" y="4"/>
                </a:lnTo>
                <a:lnTo>
                  <a:pt x="180" y="118"/>
                </a:lnTo>
                <a:lnTo>
                  <a:pt x="189" y="118"/>
                </a:lnTo>
                <a:close/>
                <a:moveTo>
                  <a:pt x="41" y="118"/>
                </a:moveTo>
                <a:lnTo>
                  <a:pt x="41" y="4"/>
                </a:lnTo>
                <a:lnTo>
                  <a:pt x="57" y="4"/>
                </a:lnTo>
                <a:lnTo>
                  <a:pt x="57" y="118"/>
                </a:lnTo>
                <a:lnTo>
                  <a:pt x="67" y="118"/>
                </a:lnTo>
                <a:lnTo>
                  <a:pt x="67" y="172"/>
                </a:lnTo>
                <a:lnTo>
                  <a:pt x="34" y="172"/>
                </a:lnTo>
                <a:lnTo>
                  <a:pt x="34" y="118"/>
                </a:lnTo>
                <a:lnTo>
                  <a:pt x="41" y="118"/>
                </a:lnTo>
                <a:close/>
                <a:moveTo>
                  <a:pt x="75" y="118"/>
                </a:moveTo>
                <a:lnTo>
                  <a:pt x="82" y="118"/>
                </a:lnTo>
                <a:lnTo>
                  <a:pt x="82" y="4"/>
                </a:lnTo>
                <a:lnTo>
                  <a:pt x="98" y="4"/>
                </a:lnTo>
                <a:lnTo>
                  <a:pt x="98" y="118"/>
                </a:lnTo>
                <a:lnTo>
                  <a:pt x="108" y="118"/>
                </a:lnTo>
                <a:lnTo>
                  <a:pt x="108" y="172"/>
                </a:lnTo>
                <a:lnTo>
                  <a:pt x="75" y="172"/>
                </a:lnTo>
                <a:lnTo>
                  <a:pt x="75" y="118"/>
                </a:lnTo>
                <a:close/>
                <a:moveTo>
                  <a:pt x="117" y="118"/>
                </a:moveTo>
                <a:lnTo>
                  <a:pt x="124" y="118"/>
                </a:lnTo>
                <a:lnTo>
                  <a:pt x="124" y="4"/>
                </a:lnTo>
                <a:lnTo>
                  <a:pt x="139" y="4"/>
                </a:lnTo>
                <a:lnTo>
                  <a:pt x="139" y="118"/>
                </a:lnTo>
                <a:lnTo>
                  <a:pt x="149" y="118"/>
                </a:lnTo>
                <a:lnTo>
                  <a:pt x="149" y="172"/>
                </a:lnTo>
                <a:lnTo>
                  <a:pt x="117" y="172"/>
                </a:lnTo>
                <a:lnTo>
                  <a:pt x="117" y="118"/>
                </a:lnTo>
                <a:close/>
                <a:moveTo>
                  <a:pt x="4" y="4"/>
                </a:moveTo>
                <a:lnTo>
                  <a:pt x="16" y="4"/>
                </a:lnTo>
                <a:lnTo>
                  <a:pt x="16" y="118"/>
                </a:lnTo>
                <a:lnTo>
                  <a:pt x="26" y="118"/>
                </a:lnTo>
                <a:lnTo>
                  <a:pt x="26" y="172"/>
                </a:lnTo>
                <a:lnTo>
                  <a:pt x="4" y="172"/>
                </a:lnTo>
                <a:lnTo>
                  <a:pt x="4" y="4"/>
                </a:lnTo>
                <a:close/>
                <a:moveTo>
                  <a:pt x="217" y="172"/>
                </a:moveTo>
                <a:lnTo>
                  <a:pt x="199" y="172"/>
                </a:lnTo>
                <a:lnTo>
                  <a:pt x="199" y="118"/>
                </a:lnTo>
                <a:lnTo>
                  <a:pt x="206" y="118"/>
                </a:lnTo>
                <a:lnTo>
                  <a:pt x="206" y="4"/>
                </a:lnTo>
                <a:lnTo>
                  <a:pt x="217" y="4"/>
                </a:lnTo>
                <a:lnTo>
                  <a:pt x="217" y="17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7" name="Freeform 141"/>
          <p:cNvSpPr>
            <a:spLocks/>
          </p:cNvSpPr>
          <p:nvPr/>
        </p:nvSpPr>
        <p:spPr bwMode="auto">
          <a:xfrm>
            <a:off x="4090988" y="3845594"/>
            <a:ext cx="127000" cy="93663"/>
          </a:xfrm>
          <a:custGeom>
            <a:avLst/>
            <a:gdLst>
              <a:gd name="T0" fmla="*/ 51 w 56"/>
              <a:gd name="T1" fmla="*/ 0 h 41"/>
              <a:gd name="T2" fmla="*/ 4 w 56"/>
              <a:gd name="T3" fmla="*/ 0 h 41"/>
              <a:gd name="T4" fmla="*/ 0 w 56"/>
              <a:gd name="T5" fmla="*/ 5 h 41"/>
              <a:gd name="T6" fmla="*/ 0 w 56"/>
              <a:gd name="T7" fmla="*/ 36 h 41"/>
              <a:gd name="T8" fmla="*/ 4 w 56"/>
              <a:gd name="T9" fmla="*/ 41 h 41"/>
              <a:gd name="T10" fmla="*/ 51 w 56"/>
              <a:gd name="T11" fmla="*/ 41 h 41"/>
              <a:gd name="T12" fmla="*/ 56 w 56"/>
              <a:gd name="T13" fmla="*/ 36 h 41"/>
              <a:gd name="T14" fmla="*/ 56 w 56"/>
              <a:gd name="T15" fmla="*/ 5 h 41"/>
              <a:gd name="T16" fmla="*/ 51 w 56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">
                <a:moveTo>
                  <a:pt x="5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9"/>
                  <a:pt x="2" y="41"/>
                  <a:pt x="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4" y="41"/>
                  <a:pt x="56" y="39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8" name="Freeform 142"/>
          <p:cNvSpPr>
            <a:spLocks/>
          </p:cNvSpPr>
          <p:nvPr/>
        </p:nvSpPr>
        <p:spPr bwMode="auto">
          <a:xfrm>
            <a:off x="4078288" y="3985294"/>
            <a:ext cx="17462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29" name="Freeform 143"/>
          <p:cNvSpPr>
            <a:spLocks/>
          </p:cNvSpPr>
          <p:nvPr/>
        </p:nvSpPr>
        <p:spPr bwMode="auto">
          <a:xfrm>
            <a:off x="4105275" y="3985294"/>
            <a:ext cx="17463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0" name="Freeform 144"/>
          <p:cNvSpPr>
            <a:spLocks/>
          </p:cNvSpPr>
          <p:nvPr/>
        </p:nvSpPr>
        <p:spPr bwMode="auto">
          <a:xfrm>
            <a:off x="4132263" y="3985294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1" name="Freeform 145"/>
          <p:cNvSpPr>
            <a:spLocks/>
          </p:cNvSpPr>
          <p:nvPr/>
        </p:nvSpPr>
        <p:spPr bwMode="auto">
          <a:xfrm>
            <a:off x="4159250" y="3985294"/>
            <a:ext cx="17463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2" name="Freeform 146"/>
          <p:cNvSpPr>
            <a:spLocks/>
          </p:cNvSpPr>
          <p:nvPr/>
        </p:nvSpPr>
        <p:spPr bwMode="auto">
          <a:xfrm>
            <a:off x="4186238" y="3985294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3" name="Freeform 147"/>
          <p:cNvSpPr>
            <a:spLocks/>
          </p:cNvSpPr>
          <p:nvPr/>
        </p:nvSpPr>
        <p:spPr bwMode="auto">
          <a:xfrm>
            <a:off x="4213225" y="3985294"/>
            <a:ext cx="17463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4" name="Freeform 148"/>
          <p:cNvSpPr>
            <a:spLocks/>
          </p:cNvSpPr>
          <p:nvPr/>
        </p:nvSpPr>
        <p:spPr bwMode="auto">
          <a:xfrm>
            <a:off x="4090988" y="3977357"/>
            <a:ext cx="19050" cy="4762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5" name="Freeform 149"/>
          <p:cNvSpPr>
            <a:spLocks/>
          </p:cNvSpPr>
          <p:nvPr/>
        </p:nvSpPr>
        <p:spPr bwMode="auto">
          <a:xfrm>
            <a:off x="4117975" y="3977357"/>
            <a:ext cx="19050" cy="4762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6" name="Freeform 150"/>
          <p:cNvSpPr>
            <a:spLocks/>
          </p:cNvSpPr>
          <p:nvPr/>
        </p:nvSpPr>
        <p:spPr bwMode="auto">
          <a:xfrm>
            <a:off x="4144963" y="3977357"/>
            <a:ext cx="19050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7" name="Freeform 151"/>
          <p:cNvSpPr>
            <a:spLocks/>
          </p:cNvSpPr>
          <p:nvPr/>
        </p:nvSpPr>
        <p:spPr bwMode="auto">
          <a:xfrm>
            <a:off x="4171950" y="3977357"/>
            <a:ext cx="19050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8" name="Freeform 152"/>
          <p:cNvSpPr>
            <a:spLocks/>
          </p:cNvSpPr>
          <p:nvPr/>
        </p:nvSpPr>
        <p:spPr bwMode="auto">
          <a:xfrm>
            <a:off x="4198938" y="3977357"/>
            <a:ext cx="19050" cy="4762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39" name="Freeform 153"/>
          <p:cNvSpPr>
            <a:spLocks/>
          </p:cNvSpPr>
          <p:nvPr/>
        </p:nvSpPr>
        <p:spPr bwMode="auto">
          <a:xfrm>
            <a:off x="3976688" y="4031332"/>
            <a:ext cx="125412" cy="90487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4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4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0" name="Freeform 154"/>
          <p:cNvSpPr>
            <a:spLocks noEditPoints="1"/>
          </p:cNvSpPr>
          <p:nvPr/>
        </p:nvSpPr>
        <p:spPr bwMode="auto">
          <a:xfrm>
            <a:off x="3935413" y="4017044"/>
            <a:ext cx="207962" cy="171450"/>
          </a:xfrm>
          <a:custGeom>
            <a:avLst/>
            <a:gdLst>
              <a:gd name="T0" fmla="*/ 89 w 92"/>
              <a:gd name="T1" fmla="*/ 66 h 76"/>
              <a:gd name="T2" fmla="*/ 85 w 92"/>
              <a:gd name="T3" fmla="*/ 61 h 76"/>
              <a:gd name="T4" fmla="*/ 82 w 92"/>
              <a:gd name="T5" fmla="*/ 61 h 76"/>
              <a:gd name="T6" fmla="*/ 79 w 92"/>
              <a:gd name="T7" fmla="*/ 55 h 76"/>
              <a:gd name="T8" fmla="*/ 69 w 92"/>
              <a:gd name="T9" fmla="*/ 55 h 76"/>
              <a:gd name="T10" fmla="*/ 69 w 92"/>
              <a:gd name="T11" fmla="*/ 52 h 76"/>
              <a:gd name="T12" fmla="*/ 75 w 92"/>
              <a:gd name="T13" fmla="*/ 52 h 76"/>
              <a:gd name="T14" fmla="*/ 80 w 92"/>
              <a:gd name="T15" fmla="*/ 48 h 76"/>
              <a:gd name="T16" fmla="*/ 80 w 92"/>
              <a:gd name="T17" fmla="*/ 4 h 76"/>
              <a:gd name="T18" fmla="*/ 75 w 92"/>
              <a:gd name="T19" fmla="*/ 0 h 76"/>
              <a:gd name="T20" fmla="*/ 17 w 92"/>
              <a:gd name="T21" fmla="*/ 0 h 76"/>
              <a:gd name="T22" fmla="*/ 12 w 92"/>
              <a:gd name="T23" fmla="*/ 4 h 76"/>
              <a:gd name="T24" fmla="*/ 12 w 92"/>
              <a:gd name="T25" fmla="*/ 48 h 76"/>
              <a:gd name="T26" fmla="*/ 17 w 92"/>
              <a:gd name="T27" fmla="*/ 52 h 76"/>
              <a:gd name="T28" fmla="*/ 23 w 92"/>
              <a:gd name="T29" fmla="*/ 52 h 76"/>
              <a:gd name="T30" fmla="*/ 23 w 92"/>
              <a:gd name="T31" fmla="*/ 55 h 76"/>
              <a:gd name="T32" fmla="*/ 13 w 92"/>
              <a:gd name="T33" fmla="*/ 55 h 76"/>
              <a:gd name="T34" fmla="*/ 10 w 92"/>
              <a:gd name="T35" fmla="*/ 61 h 76"/>
              <a:gd name="T36" fmla="*/ 7 w 92"/>
              <a:gd name="T37" fmla="*/ 61 h 76"/>
              <a:gd name="T38" fmla="*/ 3 w 92"/>
              <a:gd name="T39" fmla="*/ 66 h 76"/>
              <a:gd name="T40" fmla="*/ 0 w 92"/>
              <a:gd name="T41" fmla="*/ 72 h 76"/>
              <a:gd name="T42" fmla="*/ 4 w 92"/>
              <a:gd name="T43" fmla="*/ 76 h 76"/>
              <a:gd name="T44" fmla="*/ 88 w 92"/>
              <a:gd name="T45" fmla="*/ 76 h 76"/>
              <a:gd name="T46" fmla="*/ 92 w 92"/>
              <a:gd name="T47" fmla="*/ 72 h 76"/>
              <a:gd name="T48" fmla="*/ 89 w 92"/>
              <a:gd name="T49" fmla="*/ 66 h 76"/>
              <a:gd name="T50" fmla="*/ 17 w 92"/>
              <a:gd name="T51" fmla="*/ 49 h 76"/>
              <a:gd name="T52" fmla="*/ 15 w 92"/>
              <a:gd name="T53" fmla="*/ 48 h 76"/>
              <a:gd name="T54" fmla="*/ 15 w 92"/>
              <a:gd name="T55" fmla="*/ 4 h 76"/>
              <a:gd name="T56" fmla="*/ 17 w 92"/>
              <a:gd name="T57" fmla="*/ 2 h 76"/>
              <a:gd name="T58" fmla="*/ 75 w 92"/>
              <a:gd name="T59" fmla="*/ 2 h 76"/>
              <a:gd name="T60" fmla="*/ 77 w 92"/>
              <a:gd name="T61" fmla="*/ 4 h 76"/>
              <a:gd name="T62" fmla="*/ 77 w 92"/>
              <a:gd name="T63" fmla="*/ 48 h 76"/>
              <a:gd name="T64" fmla="*/ 75 w 92"/>
              <a:gd name="T65" fmla="*/ 49 h 76"/>
              <a:gd name="T66" fmla="*/ 17 w 92"/>
              <a:gd name="T67" fmla="*/ 49 h 76"/>
              <a:gd name="T68" fmla="*/ 77 w 92"/>
              <a:gd name="T69" fmla="*/ 58 h 76"/>
              <a:gd name="T70" fmla="*/ 80 w 92"/>
              <a:gd name="T71" fmla="*/ 64 h 76"/>
              <a:gd name="T72" fmla="*/ 85 w 92"/>
              <a:gd name="T73" fmla="*/ 64 h 76"/>
              <a:gd name="T74" fmla="*/ 87 w 92"/>
              <a:gd name="T75" fmla="*/ 66 h 76"/>
              <a:gd name="T76" fmla="*/ 87 w 92"/>
              <a:gd name="T77" fmla="*/ 66 h 76"/>
              <a:gd name="T78" fmla="*/ 90 w 92"/>
              <a:gd name="T79" fmla="*/ 72 h 76"/>
              <a:gd name="T80" fmla="*/ 88 w 92"/>
              <a:gd name="T81" fmla="*/ 74 h 76"/>
              <a:gd name="T82" fmla="*/ 4 w 92"/>
              <a:gd name="T83" fmla="*/ 74 h 76"/>
              <a:gd name="T84" fmla="*/ 2 w 92"/>
              <a:gd name="T85" fmla="*/ 72 h 76"/>
              <a:gd name="T86" fmla="*/ 5 w 92"/>
              <a:gd name="T87" fmla="*/ 66 h 76"/>
              <a:gd name="T88" fmla="*/ 5 w 92"/>
              <a:gd name="T89" fmla="*/ 66 h 76"/>
              <a:gd name="T90" fmla="*/ 7 w 92"/>
              <a:gd name="T91" fmla="*/ 64 h 76"/>
              <a:gd name="T92" fmla="*/ 12 w 92"/>
              <a:gd name="T93" fmla="*/ 64 h 76"/>
              <a:gd name="T94" fmla="*/ 15 w 92"/>
              <a:gd name="T95" fmla="*/ 58 h 76"/>
              <a:gd name="T96" fmla="*/ 26 w 92"/>
              <a:gd name="T97" fmla="*/ 58 h 76"/>
              <a:gd name="T98" fmla="*/ 26 w 92"/>
              <a:gd name="T99" fmla="*/ 54 h 76"/>
              <a:gd name="T100" fmla="*/ 66 w 92"/>
              <a:gd name="T101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" h="76">
                <a:moveTo>
                  <a:pt x="89" y="66"/>
                </a:moveTo>
                <a:cubicBezTo>
                  <a:pt x="89" y="63"/>
                  <a:pt x="88" y="61"/>
                  <a:pt x="85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9" y="55"/>
                  <a:pt x="79" y="55"/>
                  <a:pt x="7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8" y="52"/>
                  <a:pt x="80" y="50"/>
                  <a:pt x="80" y="4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4" y="52"/>
                  <a:pt x="1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0" y="61"/>
                  <a:pt x="10" y="61"/>
                  <a:pt x="10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4" y="61"/>
                  <a:pt x="3" y="63"/>
                  <a:pt x="3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1" y="76"/>
                  <a:pt x="92" y="75"/>
                  <a:pt x="92" y="72"/>
                </a:cubicBezTo>
                <a:lnTo>
                  <a:pt x="89" y="66"/>
                </a:lnTo>
                <a:close/>
                <a:moveTo>
                  <a:pt x="17" y="49"/>
                </a:moveTo>
                <a:cubicBezTo>
                  <a:pt x="15" y="49"/>
                  <a:pt x="15" y="49"/>
                  <a:pt x="15" y="48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2"/>
                  <a:pt x="17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9"/>
                  <a:pt x="77" y="49"/>
                  <a:pt x="75" y="49"/>
                </a:cubicBezTo>
                <a:lnTo>
                  <a:pt x="17" y="49"/>
                </a:lnTo>
                <a:close/>
                <a:moveTo>
                  <a:pt x="77" y="58"/>
                </a:moveTo>
                <a:cubicBezTo>
                  <a:pt x="78" y="59"/>
                  <a:pt x="80" y="64"/>
                  <a:pt x="8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6" y="64"/>
                  <a:pt x="87" y="65"/>
                  <a:pt x="8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6"/>
                  <a:pt x="89" y="71"/>
                  <a:pt x="90" y="72"/>
                </a:cubicBezTo>
                <a:cubicBezTo>
                  <a:pt x="90" y="73"/>
                  <a:pt x="89" y="74"/>
                  <a:pt x="8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3" y="71"/>
                  <a:pt x="5" y="66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5"/>
                  <a:pt x="6" y="64"/>
                  <a:pt x="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4" y="59"/>
                  <a:pt x="15" y="58"/>
                </a:cubicBezTo>
                <a:cubicBezTo>
                  <a:pt x="17" y="58"/>
                  <a:pt x="26" y="58"/>
                  <a:pt x="26" y="58"/>
                </a:cubicBezTo>
                <a:cubicBezTo>
                  <a:pt x="26" y="58"/>
                  <a:pt x="26" y="54"/>
                  <a:pt x="26" y="54"/>
                </a:cubicBezTo>
                <a:cubicBezTo>
                  <a:pt x="30" y="54"/>
                  <a:pt x="62" y="54"/>
                  <a:pt x="66" y="5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1" name="Freeform 155"/>
          <p:cNvSpPr>
            <a:spLocks/>
          </p:cNvSpPr>
          <p:nvPr/>
        </p:nvSpPr>
        <p:spPr bwMode="auto">
          <a:xfrm>
            <a:off x="3962400" y="4169444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2" name="Freeform 156"/>
          <p:cNvSpPr>
            <a:spLocks/>
          </p:cNvSpPr>
          <p:nvPr/>
        </p:nvSpPr>
        <p:spPr bwMode="auto">
          <a:xfrm>
            <a:off x="3989388" y="4169444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3" name="Freeform 157"/>
          <p:cNvSpPr>
            <a:spLocks/>
          </p:cNvSpPr>
          <p:nvPr/>
        </p:nvSpPr>
        <p:spPr bwMode="auto">
          <a:xfrm>
            <a:off x="4016375" y="4169444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4" name="Freeform 158"/>
          <p:cNvSpPr>
            <a:spLocks/>
          </p:cNvSpPr>
          <p:nvPr/>
        </p:nvSpPr>
        <p:spPr bwMode="auto">
          <a:xfrm>
            <a:off x="4043363" y="4169444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5" name="Freeform 159"/>
          <p:cNvSpPr>
            <a:spLocks/>
          </p:cNvSpPr>
          <p:nvPr/>
        </p:nvSpPr>
        <p:spPr bwMode="auto">
          <a:xfrm>
            <a:off x="4070350" y="4169444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6" name="Freeform 160"/>
          <p:cNvSpPr>
            <a:spLocks/>
          </p:cNvSpPr>
          <p:nvPr/>
        </p:nvSpPr>
        <p:spPr bwMode="auto">
          <a:xfrm>
            <a:off x="4098925" y="4169444"/>
            <a:ext cx="17463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7" name="Freeform 161"/>
          <p:cNvSpPr>
            <a:spLocks/>
          </p:cNvSpPr>
          <p:nvPr/>
        </p:nvSpPr>
        <p:spPr bwMode="auto">
          <a:xfrm>
            <a:off x="3976688" y="4159919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8" name="Freeform 162"/>
          <p:cNvSpPr>
            <a:spLocks/>
          </p:cNvSpPr>
          <p:nvPr/>
        </p:nvSpPr>
        <p:spPr bwMode="auto">
          <a:xfrm>
            <a:off x="4003675" y="4159919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49" name="Freeform 163"/>
          <p:cNvSpPr>
            <a:spLocks/>
          </p:cNvSpPr>
          <p:nvPr/>
        </p:nvSpPr>
        <p:spPr bwMode="auto">
          <a:xfrm>
            <a:off x="4030663" y="4159919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0" name="Freeform 164"/>
          <p:cNvSpPr>
            <a:spLocks/>
          </p:cNvSpPr>
          <p:nvPr/>
        </p:nvSpPr>
        <p:spPr bwMode="auto">
          <a:xfrm>
            <a:off x="4057650" y="4159919"/>
            <a:ext cx="17463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1" name="Freeform 165"/>
          <p:cNvSpPr>
            <a:spLocks/>
          </p:cNvSpPr>
          <p:nvPr/>
        </p:nvSpPr>
        <p:spPr bwMode="auto">
          <a:xfrm>
            <a:off x="4084638" y="4159919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2" name="Freeform 166"/>
          <p:cNvSpPr>
            <a:spLocks/>
          </p:cNvSpPr>
          <p:nvPr/>
        </p:nvSpPr>
        <p:spPr bwMode="auto">
          <a:xfrm>
            <a:off x="4184650" y="4074194"/>
            <a:ext cx="125413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5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5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3" name="Freeform 167"/>
          <p:cNvSpPr>
            <a:spLocks noEditPoints="1"/>
          </p:cNvSpPr>
          <p:nvPr/>
        </p:nvSpPr>
        <p:spPr bwMode="auto">
          <a:xfrm>
            <a:off x="4048125" y="3832894"/>
            <a:ext cx="303213" cy="401638"/>
          </a:xfrm>
          <a:custGeom>
            <a:avLst/>
            <a:gdLst>
              <a:gd name="T0" fmla="*/ 127 w 134"/>
              <a:gd name="T1" fmla="*/ 163 h 178"/>
              <a:gd name="T2" fmla="*/ 121 w 134"/>
              <a:gd name="T3" fmla="*/ 156 h 178"/>
              <a:gd name="T4" fmla="*/ 111 w 134"/>
              <a:gd name="T5" fmla="*/ 153 h 178"/>
              <a:gd name="T6" fmla="*/ 122 w 134"/>
              <a:gd name="T7" fmla="*/ 149 h 178"/>
              <a:gd name="T8" fmla="*/ 117 w 134"/>
              <a:gd name="T9" fmla="*/ 101 h 178"/>
              <a:gd name="T10" fmla="*/ 54 w 134"/>
              <a:gd name="T11" fmla="*/ 105 h 178"/>
              <a:gd name="T12" fmla="*/ 46 w 134"/>
              <a:gd name="T13" fmla="*/ 112 h 178"/>
              <a:gd name="T14" fmla="*/ 89 w 134"/>
              <a:gd name="T15" fmla="*/ 77 h 178"/>
              <a:gd name="T16" fmla="*/ 90 w 134"/>
              <a:gd name="T17" fmla="*/ 66 h 178"/>
              <a:gd name="T18" fmla="*/ 83 w 134"/>
              <a:gd name="T19" fmla="*/ 62 h 178"/>
              <a:gd name="T20" fmla="*/ 70 w 134"/>
              <a:gd name="T21" fmla="*/ 55 h 178"/>
              <a:gd name="T22" fmla="*/ 76 w 134"/>
              <a:gd name="T23" fmla="*/ 53 h 178"/>
              <a:gd name="T24" fmla="*/ 81 w 134"/>
              <a:gd name="T25" fmla="*/ 4 h 178"/>
              <a:gd name="T26" fmla="*/ 17 w 134"/>
              <a:gd name="T27" fmla="*/ 0 h 178"/>
              <a:gd name="T28" fmla="*/ 13 w 134"/>
              <a:gd name="T29" fmla="*/ 49 h 178"/>
              <a:gd name="T30" fmla="*/ 24 w 134"/>
              <a:gd name="T31" fmla="*/ 53 h 178"/>
              <a:gd name="T32" fmla="*/ 14 w 134"/>
              <a:gd name="T33" fmla="*/ 55 h 178"/>
              <a:gd name="T34" fmla="*/ 8 w 134"/>
              <a:gd name="T35" fmla="*/ 62 h 178"/>
              <a:gd name="T36" fmla="*/ 0 w 134"/>
              <a:gd name="T37" fmla="*/ 73 h 178"/>
              <a:gd name="T38" fmla="*/ 41 w 134"/>
              <a:gd name="T39" fmla="*/ 77 h 178"/>
              <a:gd name="T40" fmla="*/ 30 w 134"/>
              <a:gd name="T41" fmla="*/ 112 h 178"/>
              <a:gd name="T42" fmla="*/ 54 w 134"/>
              <a:gd name="T43" fmla="*/ 116 h 178"/>
              <a:gd name="T44" fmla="*/ 59 w 134"/>
              <a:gd name="T45" fmla="*/ 153 h 178"/>
              <a:gd name="T46" fmla="*/ 65 w 134"/>
              <a:gd name="T47" fmla="*/ 156 h 178"/>
              <a:gd name="T48" fmla="*/ 52 w 134"/>
              <a:gd name="T49" fmla="*/ 163 h 178"/>
              <a:gd name="T50" fmla="*/ 45 w 134"/>
              <a:gd name="T51" fmla="*/ 167 h 178"/>
              <a:gd name="T52" fmla="*/ 46 w 134"/>
              <a:gd name="T53" fmla="*/ 178 h 178"/>
              <a:gd name="T54" fmla="*/ 134 w 134"/>
              <a:gd name="T55" fmla="*/ 173 h 178"/>
              <a:gd name="T56" fmla="*/ 17 w 134"/>
              <a:gd name="T57" fmla="*/ 50 h 178"/>
              <a:gd name="T58" fmla="*/ 15 w 134"/>
              <a:gd name="T59" fmla="*/ 4 h 178"/>
              <a:gd name="T60" fmla="*/ 76 w 134"/>
              <a:gd name="T61" fmla="*/ 3 h 178"/>
              <a:gd name="T62" fmla="*/ 78 w 134"/>
              <a:gd name="T63" fmla="*/ 49 h 178"/>
              <a:gd name="T64" fmla="*/ 17 w 134"/>
              <a:gd name="T65" fmla="*/ 50 h 178"/>
              <a:gd name="T66" fmla="*/ 6 w 134"/>
              <a:gd name="T67" fmla="*/ 67 h 178"/>
              <a:gd name="T68" fmla="*/ 8 w 134"/>
              <a:gd name="T69" fmla="*/ 64 h 178"/>
              <a:gd name="T70" fmla="*/ 15 w 134"/>
              <a:gd name="T71" fmla="*/ 58 h 178"/>
              <a:gd name="T72" fmla="*/ 26 w 134"/>
              <a:gd name="T73" fmla="*/ 54 h 178"/>
              <a:gd name="T74" fmla="*/ 67 w 134"/>
              <a:gd name="T75" fmla="*/ 58 h 178"/>
              <a:gd name="T76" fmla="*/ 81 w 134"/>
              <a:gd name="T77" fmla="*/ 64 h 178"/>
              <a:gd name="T78" fmla="*/ 88 w 134"/>
              <a:gd name="T79" fmla="*/ 66 h 178"/>
              <a:gd name="T80" fmla="*/ 91 w 134"/>
              <a:gd name="T81" fmla="*/ 73 h 178"/>
              <a:gd name="T82" fmla="*/ 5 w 134"/>
              <a:gd name="T83" fmla="*/ 74 h 178"/>
              <a:gd name="T84" fmla="*/ 59 w 134"/>
              <a:gd name="T85" fmla="*/ 151 h 178"/>
              <a:gd name="T86" fmla="*/ 57 w 134"/>
              <a:gd name="T87" fmla="*/ 105 h 178"/>
              <a:gd name="T88" fmla="*/ 117 w 134"/>
              <a:gd name="T89" fmla="*/ 104 h 178"/>
              <a:gd name="T90" fmla="*/ 119 w 134"/>
              <a:gd name="T91" fmla="*/ 149 h 178"/>
              <a:gd name="T92" fmla="*/ 59 w 134"/>
              <a:gd name="T93" fmla="*/ 151 h 178"/>
              <a:gd name="T94" fmla="*/ 46 w 134"/>
              <a:gd name="T95" fmla="*/ 175 h 178"/>
              <a:gd name="T96" fmla="*/ 47 w 134"/>
              <a:gd name="T97" fmla="*/ 167 h 178"/>
              <a:gd name="T98" fmla="*/ 49 w 134"/>
              <a:gd name="T99" fmla="*/ 165 h 178"/>
              <a:gd name="T100" fmla="*/ 57 w 134"/>
              <a:gd name="T101" fmla="*/ 159 h 178"/>
              <a:gd name="T102" fmla="*/ 68 w 134"/>
              <a:gd name="T103" fmla="*/ 155 h 178"/>
              <a:gd name="T104" fmla="*/ 108 w 134"/>
              <a:gd name="T105" fmla="*/ 159 h 178"/>
              <a:gd name="T106" fmla="*/ 122 w 134"/>
              <a:gd name="T107" fmla="*/ 165 h 178"/>
              <a:gd name="T108" fmla="*/ 129 w 134"/>
              <a:gd name="T109" fmla="*/ 167 h 178"/>
              <a:gd name="T110" fmla="*/ 132 w 134"/>
              <a:gd name="T111" fmla="*/ 17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" h="178">
                <a:moveTo>
                  <a:pt x="131" y="167"/>
                </a:moveTo>
                <a:cubicBezTo>
                  <a:pt x="131" y="165"/>
                  <a:pt x="130" y="163"/>
                  <a:pt x="127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7" y="153"/>
                  <a:pt x="117" y="153"/>
                  <a:pt x="117" y="153"/>
                </a:cubicBezTo>
                <a:cubicBezTo>
                  <a:pt x="120" y="153"/>
                  <a:pt x="122" y="152"/>
                  <a:pt x="122" y="14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3"/>
                  <a:pt x="120" y="101"/>
                  <a:pt x="117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6" y="101"/>
                  <a:pt x="54" y="103"/>
                  <a:pt x="54" y="105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77"/>
                  <a:pt x="46" y="77"/>
                  <a:pt x="4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7"/>
                  <a:pt x="93" y="75"/>
                  <a:pt x="93" y="73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88" y="62"/>
                  <a:pt x="86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0" y="55"/>
                  <a:pt x="80" y="55"/>
                  <a:pt x="80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0" y="53"/>
                  <a:pt x="70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3"/>
                  <a:pt x="81" y="51"/>
                  <a:pt x="81" y="49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3" y="4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51"/>
                  <a:pt x="15" y="53"/>
                  <a:pt x="17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5" y="62"/>
                  <a:pt x="3" y="64"/>
                  <a:pt x="3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5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54" y="152"/>
                  <a:pt x="56" y="153"/>
                  <a:pt x="59" y="153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6" y="163"/>
                  <a:pt x="45" y="165"/>
                  <a:pt x="45" y="16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42" y="176"/>
                  <a:pt x="43" y="178"/>
                  <a:pt x="46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3" y="178"/>
                  <a:pt x="134" y="176"/>
                  <a:pt x="134" y="173"/>
                </a:cubicBezTo>
                <a:lnTo>
                  <a:pt x="131" y="167"/>
                </a:lnTo>
                <a:close/>
                <a:moveTo>
                  <a:pt x="17" y="50"/>
                </a:moveTo>
                <a:cubicBezTo>
                  <a:pt x="16" y="50"/>
                  <a:pt x="15" y="49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6" y="3"/>
                  <a:pt x="1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3"/>
                  <a:pt x="78" y="4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lnTo>
                  <a:pt x="17" y="50"/>
                </a:lnTo>
                <a:close/>
                <a:moveTo>
                  <a:pt x="3" y="73"/>
                </a:moveTo>
                <a:cubicBezTo>
                  <a:pt x="3" y="72"/>
                  <a:pt x="6" y="67"/>
                  <a:pt x="6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7" y="64"/>
                  <a:pt x="8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5" y="60"/>
                  <a:pt x="15" y="58"/>
                </a:cubicBezTo>
                <a:cubicBezTo>
                  <a:pt x="18" y="58"/>
                  <a:pt x="26" y="58"/>
                  <a:pt x="26" y="58"/>
                </a:cubicBezTo>
                <a:cubicBezTo>
                  <a:pt x="26" y="58"/>
                  <a:pt x="26" y="55"/>
                  <a:pt x="26" y="54"/>
                </a:cubicBezTo>
                <a:cubicBezTo>
                  <a:pt x="31" y="54"/>
                  <a:pt x="63" y="54"/>
                  <a:pt x="67" y="54"/>
                </a:cubicBezTo>
                <a:cubicBezTo>
                  <a:pt x="67" y="55"/>
                  <a:pt x="67" y="58"/>
                  <a:pt x="67" y="58"/>
                </a:cubicBezTo>
                <a:cubicBezTo>
                  <a:pt x="67" y="58"/>
                  <a:pt x="76" y="58"/>
                  <a:pt x="78" y="58"/>
                </a:cubicBezTo>
                <a:cubicBezTo>
                  <a:pt x="79" y="60"/>
                  <a:pt x="81" y="64"/>
                  <a:pt x="8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8" y="65"/>
                  <a:pt x="88" y="66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90" y="72"/>
                  <a:pt x="91" y="73"/>
                </a:cubicBezTo>
                <a:cubicBezTo>
                  <a:pt x="90" y="74"/>
                  <a:pt x="90" y="74"/>
                  <a:pt x="89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4" y="74"/>
                  <a:pt x="3" y="74"/>
                  <a:pt x="3" y="73"/>
                </a:cubicBezTo>
                <a:close/>
                <a:moveTo>
                  <a:pt x="59" y="151"/>
                </a:moveTo>
                <a:cubicBezTo>
                  <a:pt x="57" y="151"/>
                  <a:pt x="57" y="150"/>
                  <a:pt x="57" y="149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4"/>
                  <a:pt x="57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4"/>
                  <a:pt x="119" y="104"/>
                  <a:pt x="119" y="105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0"/>
                  <a:pt x="119" y="151"/>
                  <a:pt x="117" y="151"/>
                </a:cubicBezTo>
                <a:lnTo>
                  <a:pt x="59" y="151"/>
                </a:lnTo>
                <a:close/>
                <a:moveTo>
                  <a:pt x="130" y="175"/>
                </a:moveTo>
                <a:cubicBezTo>
                  <a:pt x="46" y="175"/>
                  <a:pt x="46" y="175"/>
                  <a:pt x="46" y="175"/>
                </a:cubicBezTo>
                <a:cubicBezTo>
                  <a:pt x="45" y="175"/>
                  <a:pt x="44" y="175"/>
                  <a:pt x="44" y="174"/>
                </a:cubicBezTo>
                <a:cubicBezTo>
                  <a:pt x="45" y="173"/>
                  <a:pt x="47" y="167"/>
                  <a:pt x="47" y="167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8" y="165"/>
                  <a:pt x="49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165"/>
                  <a:pt x="56" y="161"/>
                  <a:pt x="57" y="159"/>
                </a:cubicBezTo>
                <a:cubicBezTo>
                  <a:pt x="59" y="159"/>
                  <a:pt x="68" y="159"/>
                  <a:pt x="68" y="159"/>
                </a:cubicBezTo>
                <a:cubicBezTo>
                  <a:pt x="68" y="159"/>
                  <a:pt x="68" y="155"/>
                  <a:pt x="68" y="155"/>
                </a:cubicBezTo>
                <a:cubicBezTo>
                  <a:pt x="72" y="155"/>
                  <a:pt x="104" y="155"/>
                  <a:pt x="108" y="155"/>
                </a:cubicBezTo>
                <a:cubicBezTo>
                  <a:pt x="108" y="155"/>
                  <a:pt x="108" y="159"/>
                  <a:pt x="108" y="159"/>
                </a:cubicBezTo>
                <a:cubicBezTo>
                  <a:pt x="108" y="159"/>
                  <a:pt x="117" y="159"/>
                  <a:pt x="119" y="159"/>
                </a:cubicBezTo>
                <a:cubicBezTo>
                  <a:pt x="120" y="161"/>
                  <a:pt x="122" y="165"/>
                  <a:pt x="122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8" y="165"/>
                  <a:pt x="129" y="166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31" y="173"/>
                  <a:pt x="132" y="174"/>
                </a:cubicBezTo>
                <a:cubicBezTo>
                  <a:pt x="132" y="175"/>
                  <a:pt x="131" y="175"/>
                  <a:pt x="130" y="17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4" name="Freeform 168"/>
          <p:cNvSpPr>
            <a:spLocks/>
          </p:cNvSpPr>
          <p:nvPr/>
        </p:nvSpPr>
        <p:spPr bwMode="auto">
          <a:xfrm>
            <a:off x="4170363" y="4213894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5" name="Freeform 169"/>
          <p:cNvSpPr>
            <a:spLocks/>
          </p:cNvSpPr>
          <p:nvPr/>
        </p:nvSpPr>
        <p:spPr bwMode="auto">
          <a:xfrm>
            <a:off x="4197350" y="4213894"/>
            <a:ext cx="17463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6" name="Freeform 170"/>
          <p:cNvSpPr>
            <a:spLocks/>
          </p:cNvSpPr>
          <p:nvPr/>
        </p:nvSpPr>
        <p:spPr bwMode="auto">
          <a:xfrm>
            <a:off x="4224338" y="4213894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7" name="Freeform 171"/>
          <p:cNvSpPr>
            <a:spLocks/>
          </p:cNvSpPr>
          <p:nvPr/>
        </p:nvSpPr>
        <p:spPr bwMode="auto">
          <a:xfrm>
            <a:off x="4251325" y="4213894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8" name="Freeform 172"/>
          <p:cNvSpPr>
            <a:spLocks/>
          </p:cNvSpPr>
          <p:nvPr/>
        </p:nvSpPr>
        <p:spPr bwMode="auto">
          <a:xfrm>
            <a:off x="4278313" y="4213894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59" name="Freeform 173"/>
          <p:cNvSpPr>
            <a:spLocks/>
          </p:cNvSpPr>
          <p:nvPr/>
        </p:nvSpPr>
        <p:spPr bwMode="auto">
          <a:xfrm>
            <a:off x="4305300" y="4213894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0" name="Freeform 174"/>
          <p:cNvSpPr>
            <a:spLocks/>
          </p:cNvSpPr>
          <p:nvPr/>
        </p:nvSpPr>
        <p:spPr bwMode="auto">
          <a:xfrm>
            <a:off x="4184650" y="4204369"/>
            <a:ext cx="17463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1" name="Freeform 175"/>
          <p:cNvSpPr>
            <a:spLocks/>
          </p:cNvSpPr>
          <p:nvPr/>
        </p:nvSpPr>
        <p:spPr bwMode="auto">
          <a:xfrm>
            <a:off x="4211638" y="4204369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2" name="Freeform 176"/>
          <p:cNvSpPr>
            <a:spLocks/>
          </p:cNvSpPr>
          <p:nvPr/>
        </p:nvSpPr>
        <p:spPr bwMode="auto">
          <a:xfrm>
            <a:off x="4238625" y="4204369"/>
            <a:ext cx="17463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3" name="Freeform 177"/>
          <p:cNvSpPr>
            <a:spLocks/>
          </p:cNvSpPr>
          <p:nvPr/>
        </p:nvSpPr>
        <p:spPr bwMode="auto">
          <a:xfrm>
            <a:off x="4265613" y="4204369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4" name="Freeform 178"/>
          <p:cNvSpPr>
            <a:spLocks/>
          </p:cNvSpPr>
          <p:nvPr/>
        </p:nvSpPr>
        <p:spPr bwMode="auto">
          <a:xfrm>
            <a:off x="4292600" y="4204369"/>
            <a:ext cx="17463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5" name="Freeform 179"/>
          <p:cNvSpPr>
            <a:spLocks noEditPoints="1"/>
          </p:cNvSpPr>
          <p:nvPr/>
        </p:nvSpPr>
        <p:spPr bwMode="auto">
          <a:xfrm>
            <a:off x="4624388" y="3882107"/>
            <a:ext cx="319087" cy="314325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6" name="Freeform 180"/>
          <p:cNvSpPr>
            <a:spLocks/>
          </p:cNvSpPr>
          <p:nvPr/>
        </p:nvSpPr>
        <p:spPr bwMode="auto">
          <a:xfrm>
            <a:off x="5429250" y="4017044"/>
            <a:ext cx="20638" cy="15875"/>
          </a:xfrm>
          <a:custGeom>
            <a:avLst/>
            <a:gdLst>
              <a:gd name="T0" fmla="*/ 5 w 9"/>
              <a:gd name="T1" fmla="*/ 0 h 7"/>
              <a:gd name="T2" fmla="*/ 3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3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7" name="Freeform 181"/>
          <p:cNvSpPr>
            <a:spLocks/>
          </p:cNvSpPr>
          <p:nvPr/>
        </p:nvSpPr>
        <p:spPr bwMode="auto">
          <a:xfrm>
            <a:off x="5500688" y="4017044"/>
            <a:ext cx="20637" cy="47625"/>
          </a:xfrm>
          <a:custGeom>
            <a:avLst/>
            <a:gdLst>
              <a:gd name="T0" fmla="*/ 3 w 9"/>
              <a:gd name="T1" fmla="*/ 0 h 21"/>
              <a:gd name="T2" fmla="*/ 1 w 9"/>
              <a:gd name="T3" fmla="*/ 1 h 21"/>
              <a:gd name="T4" fmla="*/ 0 w 9"/>
              <a:gd name="T5" fmla="*/ 4 h 21"/>
              <a:gd name="T6" fmla="*/ 0 w 9"/>
              <a:gd name="T7" fmla="*/ 17 h 21"/>
              <a:gd name="T8" fmla="*/ 1 w 9"/>
              <a:gd name="T9" fmla="*/ 20 h 21"/>
              <a:gd name="T10" fmla="*/ 3 w 9"/>
              <a:gd name="T11" fmla="*/ 21 h 21"/>
              <a:gd name="T12" fmla="*/ 8 w 9"/>
              <a:gd name="T13" fmla="*/ 18 h 21"/>
              <a:gd name="T14" fmla="*/ 9 w 9"/>
              <a:gd name="T15" fmla="*/ 11 h 21"/>
              <a:gd name="T16" fmla="*/ 8 w 9"/>
              <a:gd name="T17" fmla="*/ 4 h 21"/>
              <a:gd name="T18" fmla="*/ 3 w 9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1">
                <a:moveTo>
                  <a:pt x="3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5" y="21"/>
                  <a:pt x="7" y="20"/>
                  <a:pt x="8" y="18"/>
                </a:cubicBezTo>
                <a:cubicBezTo>
                  <a:pt x="9" y="16"/>
                  <a:pt x="9" y="13"/>
                  <a:pt x="9" y="11"/>
                </a:cubicBezTo>
                <a:cubicBezTo>
                  <a:pt x="9" y="8"/>
                  <a:pt x="9" y="6"/>
                  <a:pt x="8" y="4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8" name="Freeform 182"/>
          <p:cNvSpPr>
            <a:spLocks/>
          </p:cNvSpPr>
          <p:nvPr/>
        </p:nvSpPr>
        <p:spPr bwMode="auto">
          <a:xfrm>
            <a:off x="5359400" y="4017044"/>
            <a:ext cx="19050" cy="15875"/>
          </a:xfrm>
          <a:custGeom>
            <a:avLst/>
            <a:gdLst>
              <a:gd name="T0" fmla="*/ 5 w 9"/>
              <a:gd name="T1" fmla="*/ 0 h 7"/>
              <a:gd name="T2" fmla="*/ 4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4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6"/>
                  <a:pt x="2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69" name="Freeform 183"/>
          <p:cNvSpPr>
            <a:spLocks noEditPoints="1"/>
          </p:cNvSpPr>
          <p:nvPr/>
        </p:nvSpPr>
        <p:spPr bwMode="auto">
          <a:xfrm>
            <a:off x="5219700" y="3936082"/>
            <a:ext cx="373063" cy="171450"/>
          </a:xfrm>
          <a:custGeom>
            <a:avLst/>
            <a:gdLst>
              <a:gd name="T0" fmla="*/ 8 w 166"/>
              <a:gd name="T1" fmla="*/ 0 h 76"/>
              <a:gd name="T2" fmla="*/ 0 w 166"/>
              <a:gd name="T3" fmla="*/ 76 h 76"/>
              <a:gd name="T4" fmla="*/ 166 w 166"/>
              <a:gd name="T5" fmla="*/ 8 h 76"/>
              <a:gd name="T6" fmla="*/ 33 w 166"/>
              <a:gd name="T7" fmla="*/ 56 h 76"/>
              <a:gd name="T8" fmla="*/ 43 w 166"/>
              <a:gd name="T9" fmla="*/ 57 h 76"/>
              <a:gd name="T10" fmla="*/ 47 w 166"/>
              <a:gd name="T11" fmla="*/ 61 h 76"/>
              <a:gd name="T12" fmla="*/ 43 w 166"/>
              <a:gd name="T13" fmla="*/ 64 h 76"/>
              <a:gd name="T14" fmla="*/ 26 w 166"/>
              <a:gd name="T15" fmla="*/ 63 h 76"/>
              <a:gd name="T16" fmla="*/ 24 w 166"/>
              <a:gd name="T17" fmla="*/ 33 h 76"/>
              <a:gd name="T18" fmla="*/ 29 w 166"/>
              <a:gd name="T19" fmla="*/ 29 h 76"/>
              <a:gd name="T20" fmla="*/ 46 w 166"/>
              <a:gd name="T21" fmla="*/ 30 h 76"/>
              <a:gd name="T22" fmla="*/ 46 w 166"/>
              <a:gd name="T23" fmla="*/ 35 h 76"/>
              <a:gd name="T24" fmla="*/ 35 w 166"/>
              <a:gd name="T25" fmla="*/ 36 h 76"/>
              <a:gd name="T26" fmla="*/ 32 w 166"/>
              <a:gd name="T27" fmla="*/ 40 h 76"/>
              <a:gd name="T28" fmla="*/ 33 w 166"/>
              <a:gd name="T29" fmla="*/ 56 h 76"/>
              <a:gd name="T30" fmla="*/ 77 w 166"/>
              <a:gd name="T31" fmla="*/ 63 h 76"/>
              <a:gd name="T32" fmla="*/ 72 w 166"/>
              <a:gd name="T33" fmla="*/ 63 h 76"/>
              <a:gd name="T34" fmla="*/ 71 w 166"/>
              <a:gd name="T35" fmla="*/ 54 h 76"/>
              <a:gd name="T36" fmla="*/ 67 w 166"/>
              <a:gd name="T37" fmla="*/ 50 h 76"/>
              <a:gd name="T38" fmla="*/ 63 w 166"/>
              <a:gd name="T39" fmla="*/ 51 h 76"/>
              <a:gd name="T40" fmla="*/ 62 w 166"/>
              <a:gd name="T41" fmla="*/ 60 h 76"/>
              <a:gd name="T42" fmla="*/ 58 w 166"/>
              <a:gd name="T43" fmla="*/ 64 h 76"/>
              <a:gd name="T44" fmla="*/ 55 w 166"/>
              <a:gd name="T45" fmla="*/ 60 h 76"/>
              <a:gd name="T46" fmla="*/ 56 w 166"/>
              <a:gd name="T47" fmla="*/ 30 h 76"/>
              <a:gd name="T48" fmla="*/ 74 w 166"/>
              <a:gd name="T49" fmla="*/ 29 h 76"/>
              <a:gd name="T50" fmla="*/ 78 w 166"/>
              <a:gd name="T51" fmla="*/ 33 h 76"/>
              <a:gd name="T52" fmla="*/ 108 w 166"/>
              <a:gd name="T53" fmla="*/ 64 h 76"/>
              <a:gd name="T54" fmla="*/ 103 w 166"/>
              <a:gd name="T55" fmla="*/ 61 h 76"/>
              <a:gd name="T56" fmla="*/ 99 w 166"/>
              <a:gd name="T57" fmla="*/ 53 h 76"/>
              <a:gd name="T58" fmla="*/ 95 w 166"/>
              <a:gd name="T59" fmla="*/ 50 h 76"/>
              <a:gd name="T60" fmla="*/ 93 w 166"/>
              <a:gd name="T61" fmla="*/ 54 h 76"/>
              <a:gd name="T62" fmla="*/ 92 w 166"/>
              <a:gd name="T63" fmla="*/ 63 h 76"/>
              <a:gd name="T64" fmla="*/ 87 w 166"/>
              <a:gd name="T65" fmla="*/ 63 h 76"/>
              <a:gd name="T66" fmla="*/ 86 w 166"/>
              <a:gd name="T67" fmla="*/ 34 h 76"/>
              <a:gd name="T68" fmla="*/ 90 w 166"/>
              <a:gd name="T69" fmla="*/ 29 h 76"/>
              <a:gd name="T70" fmla="*/ 108 w 166"/>
              <a:gd name="T71" fmla="*/ 31 h 76"/>
              <a:gd name="T72" fmla="*/ 109 w 166"/>
              <a:gd name="T73" fmla="*/ 45 h 76"/>
              <a:gd name="T74" fmla="*/ 107 w 166"/>
              <a:gd name="T75" fmla="*/ 50 h 76"/>
              <a:gd name="T76" fmla="*/ 107 w 166"/>
              <a:gd name="T77" fmla="*/ 53 h 76"/>
              <a:gd name="T78" fmla="*/ 108 w 166"/>
              <a:gd name="T79" fmla="*/ 64 h 76"/>
              <a:gd name="T80" fmla="*/ 142 w 166"/>
              <a:gd name="T81" fmla="*/ 49 h 76"/>
              <a:gd name="T82" fmla="*/ 138 w 166"/>
              <a:gd name="T83" fmla="*/ 61 h 76"/>
              <a:gd name="T84" fmla="*/ 122 w 166"/>
              <a:gd name="T85" fmla="*/ 64 h 76"/>
              <a:gd name="T86" fmla="*/ 117 w 166"/>
              <a:gd name="T87" fmla="*/ 60 h 76"/>
              <a:gd name="T88" fmla="*/ 119 w 166"/>
              <a:gd name="T89" fmla="*/ 30 h 76"/>
              <a:gd name="T90" fmla="*/ 129 w 166"/>
              <a:gd name="T91" fmla="*/ 29 h 76"/>
              <a:gd name="T92" fmla="*/ 141 w 166"/>
              <a:gd name="T93" fmla="*/ 42 h 76"/>
              <a:gd name="T94" fmla="*/ 142 w 166"/>
              <a:gd name="T95" fmla="*/ 4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76">
                <a:moveTo>
                  <a:pt x="158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166" y="76"/>
                  <a:pt x="166" y="76"/>
                  <a:pt x="166" y="76"/>
                </a:cubicBezTo>
                <a:cubicBezTo>
                  <a:pt x="166" y="8"/>
                  <a:pt x="166" y="8"/>
                  <a:pt x="166" y="8"/>
                </a:cubicBezTo>
                <a:cubicBezTo>
                  <a:pt x="166" y="3"/>
                  <a:pt x="163" y="0"/>
                  <a:pt x="158" y="0"/>
                </a:cubicBezTo>
                <a:close/>
                <a:moveTo>
                  <a:pt x="33" y="56"/>
                </a:moveTo>
                <a:cubicBezTo>
                  <a:pt x="33" y="57"/>
                  <a:pt x="34" y="57"/>
                  <a:pt x="3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4" y="57"/>
                  <a:pt x="45" y="58"/>
                  <a:pt x="46" y="58"/>
                </a:cubicBezTo>
                <a:cubicBezTo>
                  <a:pt x="47" y="59"/>
                  <a:pt x="47" y="60"/>
                  <a:pt x="47" y="61"/>
                </a:cubicBezTo>
                <a:cubicBezTo>
                  <a:pt x="47" y="62"/>
                  <a:pt x="47" y="63"/>
                  <a:pt x="46" y="63"/>
                </a:cubicBezTo>
                <a:cubicBezTo>
                  <a:pt x="45" y="64"/>
                  <a:pt x="44" y="64"/>
                  <a:pt x="43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28" y="64"/>
                  <a:pt x="27" y="64"/>
                  <a:pt x="26" y="63"/>
                </a:cubicBezTo>
                <a:cubicBezTo>
                  <a:pt x="25" y="62"/>
                  <a:pt x="24" y="61"/>
                  <a:pt x="24" y="60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2"/>
                  <a:pt x="25" y="31"/>
                  <a:pt x="26" y="30"/>
                </a:cubicBezTo>
                <a:cubicBezTo>
                  <a:pt x="27" y="29"/>
                  <a:pt x="28" y="29"/>
                  <a:pt x="29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5" y="29"/>
                  <a:pt x="46" y="30"/>
                </a:cubicBezTo>
                <a:cubicBezTo>
                  <a:pt x="47" y="31"/>
                  <a:pt x="47" y="32"/>
                  <a:pt x="47" y="33"/>
                </a:cubicBezTo>
                <a:cubicBezTo>
                  <a:pt x="47" y="34"/>
                  <a:pt x="47" y="34"/>
                  <a:pt x="46" y="35"/>
                </a:cubicBezTo>
                <a:cubicBezTo>
                  <a:pt x="45" y="36"/>
                  <a:pt x="44" y="36"/>
                  <a:pt x="43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7"/>
                  <a:pt x="33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4"/>
                  <a:pt x="32" y="55"/>
                  <a:pt x="33" y="56"/>
                </a:cubicBezTo>
                <a:close/>
                <a:moveTo>
                  <a:pt x="78" y="60"/>
                </a:moveTo>
                <a:cubicBezTo>
                  <a:pt x="78" y="61"/>
                  <a:pt x="78" y="62"/>
                  <a:pt x="77" y="63"/>
                </a:cubicBezTo>
                <a:cubicBezTo>
                  <a:pt x="76" y="64"/>
                  <a:pt x="76" y="64"/>
                  <a:pt x="75" y="64"/>
                </a:cubicBezTo>
                <a:cubicBezTo>
                  <a:pt x="74" y="64"/>
                  <a:pt x="73" y="64"/>
                  <a:pt x="72" y="63"/>
                </a:cubicBezTo>
                <a:cubicBezTo>
                  <a:pt x="71" y="62"/>
                  <a:pt x="71" y="61"/>
                  <a:pt x="71" y="60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69" y="50"/>
                  <a:pt x="68" y="50"/>
                  <a:pt x="67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4" y="50"/>
                  <a:pt x="64" y="50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61"/>
                  <a:pt x="61" y="62"/>
                  <a:pt x="61" y="63"/>
                </a:cubicBezTo>
                <a:cubicBezTo>
                  <a:pt x="60" y="64"/>
                  <a:pt x="59" y="64"/>
                  <a:pt x="58" y="64"/>
                </a:cubicBezTo>
                <a:cubicBezTo>
                  <a:pt x="57" y="64"/>
                  <a:pt x="56" y="64"/>
                  <a:pt x="56" y="63"/>
                </a:cubicBezTo>
                <a:cubicBezTo>
                  <a:pt x="55" y="62"/>
                  <a:pt x="55" y="61"/>
                  <a:pt x="55" y="60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2"/>
                  <a:pt x="55" y="31"/>
                  <a:pt x="56" y="30"/>
                </a:cubicBezTo>
                <a:cubicBezTo>
                  <a:pt x="57" y="29"/>
                  <a:pt x="58" y="29"/>
                  <a:pt x="5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5" y="29"/>
                  <a:pt x="76" y="29"/>
                  <a:pt x="77" y="30"/>
                </a:cubicBezTo>
                <a:cubicBezTo>
                  <a:pt x="78" y="31"/>
                  <a:pt x="78" y="32"/>
                  <a:pt x="78" y="33"/>
                </a:cubicBezTo>
                <a:lnTo>
                  <a:pt x="78" y="60"/>
                </a:lnTo>
                <a:close/>
                <a:moveTo>
                  <a:pt x="108" y="64"/>
                </a:moveTo>
                <a:cubicBezTo>
                  <a:pt x="107" y="65"/>
                  <a:pt x="106" y="65"/>
                  <a:pt x="105" y="64"/>
                </a:cubicBezTo>
                <a:cubicBezTo>
                  <a:pt x="104" y="63"/>
                  <a:pt x="103" y="62"/>
                  <a:pt x="103" y="61"/>
                </a:cubicBezTo>
                <a:cubicBezTo>
                  <a:pt x="102" y="60"/>
                  <a:pt x="101" y="59"/>
                  <a:pt x="101" y="57"/>
                </a:cubicBezTo>
                <a:cubicBezTo>
                  <a:pt x="100" y="56"/>
                  <a:pt x="99" y="54"/>
                  <a:pt x="99" y="53"/>
                </a:cubicBezTo>
                <a:cubicBezTo>
                  <a:pt x="98" y="52"/>
                  <a:pt x="98" y="51"/>
                  <a:pt x="97" y="51"/>
                </a:cubicBezTo>
                <a:cubicBezTo>
                  <a:pt x="96" y="50"/>
                  <a:pt x="95" y="50"/>
                  <a:pt x="95" y="50"/>
                </a:cubicBezTo>
                <a:cubicBezTo>
                  <a:pt x="94" y="50"/>
                  <a:pt x="94" y="50"/>
                  <a:pt x="93" y="51"/>
                </a:cubicBezTo>
                <a:cubicBezTo>
                  <a:pt x="93" y="52"/>
                  <a:pt x="93" y="52"/>
                  <a:pt x="93" y="54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61"/>
                  <a:pt x="92" y="62"/>
                  <a:pt x="92" y="63"/>
                </a:cubicBezTo>
                <a:cubicBezTo>
                  <a:pt x="91" y="64"/>
                  <a:pt x="90" y="64"/>
                  <a:pt x="89" y="64"/>
                </a:cubicBezTo>
                <a:cubicBezTo>
                  <a:pt x="88" y="64"/>
                  <a:pt x="87" y="64"/>
                  <a:pt x="87" y="63"/>
                </a:cubicBezTo>
                <a:cubicBezTo>
                  <a:pt x="86" y="62"/>
                  <a:pt x="86" y="61"/>
                  <a:pt x="86" y="60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2"/>
                  <a:pt x="86" y="31"/>
                  <a:pt x="87" y="31"/>
                </a:cubicBezTo>
                <a:cubicBezTo>
                  <a:pt x="88" y="30"/>
                  <a:pt x="89" y="29"/>
                  <a:pt x="90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6" y="29"/>
                  <a:pt x="107" y="30"/>
                  <a:pt x="108" y="31"/>
                </a:cubicBezTo>
                <a:cubicBezTo>
                  <a:pt x="109" y="31"/>
                  <a:pt x="109" y="32"/>
                  <a:pt x="109" y="34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7"/>
                  <a:pt x="109" y="47"/>
                  <a:pt x="108" y="48"/>
                </a:cubicBezTo>
                <a:cubicBezTo>
                  <a:pt x="108" y="49"/>
                  <a:pt x="107" y="49"/>
                  <a:pt x="107" y="50"/>
                </a:cubicBezTo>
                <a:cubicBezTo>
                  <a:pt x="106" y="50"/>
                  <a:pt x="106" y="50"/>
                  <a:pt x="106" y="51"/>
                </a:cubicBezTo>
                <a:cubicBezTo>
                  <a:pt x="106" y="52"/>
                  <a:pt x="106" y="52"/>
                  <a:pt x="107" y="53"/>
                </a:cubicBezTo>
                <a:cubicBezTo>
                  <a:pt x="107" y="54"/>
                  <a:pt x="108" y="56"/>
                  <a:pt x="110" y="59"/>
                </a:cubicBezTo>
                <a:cubicBezTo>
                  <a:pt x="111" y="61"/>
                  <a:pt x="111" y="63"/>
                  <a:pt x="108" y="64"/>
                </a:cubicBezTo>
                <a:close/>
                <a:moveTo>
                  <a:pt x="142" y="46"/>
                </a:moveTo>
                <a:cubicBezTo>
                  <a:pt x="142" y="47"/>
                  <a:pt x="142" y="48"/>
                  <a:pt x="142" y="49"/>
                </a:cubicBezTo>
                <a:cubicBezTo>
                  <a:pt x="142" y="49"/>
                  <a:pt x="141" y="50"/>
                  <a:pt x="141" y="51"/>
                </a:cubicBezTo>
                <a:cubicBezTo>
                  <a:pt x="141" y="55"/>
                  <a:pt x="140" y="58"/>
                  <a:pt x="138" y="61"/>
                </a:cubicBezTo>
                <a:cubicBezTo>
                  <a:pt x="136" y="63"/>
                  <a:pt x="133" y="64"/>
                  <a:pt x="129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1" y="64"/>
                  <a:pt x="120" y="64"/>
                  <a:pt x="119" y="63"/>
                </a:cubicBezTo>
                <a:cubicBezTo>
                  <a:pt x="118" y="62"/>
                  <a:pt x="117" y="61"/>
                  <a:pt x="117" y="60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2"/>
                  <a:pt x="118" y="31"/>
                  <a:pt x="119" y="30"/>
                </a:cubicBezTo>
                <a:cubicBezTo>
                  <a:pt x="120" y="29"/>
                  <a:pt x="121" y="29"/>
                  <a:pt x="122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33" y="29"/>
                  <a:pt x="136" y="30"/>
                  <a:pt x="138" y="33"/>
                </a:cubicBezTo>
                <a:cubicBezTo>
                  <a:pt x="140" y="35"/>
                  <a:pt x="141" y="38"/>
                  <a:pt x="141" y="42"/>
                </a:cubicBezTo>
                <a:cubicBezTo>
                  <a:pt x="141" y="43"/>
                  <a:pt x="142" y="44"/>
                  <a:pt x="142" y="45"/>
                </a:cubicBezTo>
                <a:cubicBezTo>
                  <a:pt x="142" y="45"/>
                  <a:pt x="142" y="46"/>
                  <a:pt x="142" y="4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0" name="Freeform 184"/>
          <p:cNvSpPr>
            <a:spLocks/>
          </p:cNvSpPr>
          <p:nvPr/>
        </p:nvSpPr>
        <p:spPr bwMode="auto">
          <a:xfrm>
            <a:off x="5219700" y="4129757"/>
            <a:ext cx="373063" cy="36512"/>
          </a:xfrm>
          <a:custGeom>
            <a:avLst/>
            <a:gdLst>
              <a:gd name="T0" fmla="*/ 0 w 166"/>
              <a:gd name="T1" fmla="*/ 8 h 16"/>
              <a:gd name="T2" fmla="*/ 8 w 166"/>
              <a:gd name="T3" fmla="*/ 16 h 16"/>
              <a:gd name="T4" fmla="*/ 158 w 166"/>
              <a:gd name="T5" fmla="*/ 16 h 16"/>
              <a:gd name="T6" fmla="*/ 166 w 166"/>
              <a:gd name="T7" fmla="*/ 8 h 16"/>
              <a:gd name="T8" fmla="*/ 166 w 166"/>
              <a:gd name="T9" fmla="*/ 0 h 16"/>
              <a:gd name="T10" fmla="*/ 0 w 166"/>
              <a:gd name="T11" fmla="*/ 0 h 16"/>
              <a:gd name="T12" fmla="*/ 0 w 166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16">
                <a:moveTo>
                  <a:pt x="0" y="8"/>
                </a:moveTo>
                <a:cubicBezTo>
                  <a:pt x="0" y="13"/>
                  <a:pt x="3" y="16"/>
                  <a:pt x="8" y="16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3" y="16"/>
                  <a:pt x="166" y="13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1" name="Freeform 185"/>
          <p:cNvSpPr>
            <a:spLocks/>
          </p:cNvSpPr>
          <p:nvPr/>
        </p:nvSpPr>
        <p:spPr bwMode="auto">
          <a:xfrm>
            <a:off x="5834063" y="3972594"/>
            <a:ext cx="406400" cy="157163"/>
          </a:xfrm>
          <a:custGeom>
            <a:avLst/>
            <a:gdLst>
              <a:gd name="T0" fmla="*/ 180 w 180"/>
              <a:gd name="T1" fmla="*/ 24 h 70"/>
              <a:gd name="T2" fmla="*/ 180 w 180"/>
              <a:gd name="T3" fmla="*/ 14 h 70"/>
              <a:gd name="T4" fmla="*/ 140 w 180"/>
              <a:gd name="T5" fmla="*/ 14 h 70"/>
              <a:gd name="T6" fmla="*/ 140 w 180"/>
              <a:gd name="T7" fmla="*/ 10 h 70"/>
              <a:gd name="T8" fmla="*/ 130 w 180"/>
              <a:gd name="T9" fmla="*/ 0 h 70"/>
              <a:gd name="T10" fmla="*/ 75 w 180"/>
              <a:gd name="T11" fmla="*/ 3 h 70"/>
              <a:gd name="T12" fmla="*/ 65 w 180"/>
              <a:gd name="T13" fmla="*/ 14 h 70"/>
              <a:gd name="T14" fmla="*/ 65 w 180"/>
              <a:gd name="T15" fmla="*/ 21 h 70"/>
              <a:gd name="T16" fmla="*/ 60 w 180"/>
              <a:gd name="T17" fmla="*/ 21 h 70"/>
              <a:gd name="T18" fmla="*/ 60 w 180"/>
              <a:gd name="T19" fmla="*/ 30 h 70"/>
              <a:gd name="T20" fmla="*/ 0 w 180"/>
              <a:gd name="T21" fmla="*/ 30 h 70"/>
              <a:gd name="T22" fmla="*/ 0 w 180"/>
              <a:gd name="T23" fmla="*/ 40 h 70"/>
              <a:gd name="T24" fmla="*/ 60 w 180"/>
              <a:gd name="T25" fmla="*/ 40 h 70"/>
              <a:gd name="T26" fmla="*/ 60 w 180"/>
              <a:gd name="T27" fmla="*/ 49 h 70"/>
              <a:gd name="T28" fmla="*/ 65 w 180"/>
              <a:gd name="T29" fmla="*/ 49 h 70"/>
              <a:gd name="T30" fmla="*/ 65 w 180"/>
              <a:gd name="T31" fmla="*/ 56 h 70"/>
              <a:gd name="T32" fmla="*/ 75 w 180"/>
              <a:gd name="T33" fmla="*/ 67 h 70"/>
              <a:gd name="T34" fmla="*/ 130 w 180"/>
              <a:gd name="T35" fmla="*/ 70 h 70"/>
              <a:gd name="T36" fmla="*/ 140 w 180"/>
              <a:gd name="T37" fmla="*/ 60 h 70"/>
              <a:gd name="T38" fmla="*/ 140 w 180"/>
              <a:gd name="T39" fmla="*/ 56 h 70"/>
              <a:gd name="T40" fmla="*/ 180 w 180"/>
              <a:gd name="T41" fmla="*/ 56 h 70"/>
              <a:gd name="T42" fmla="*/ 180 w 180"/>
              <a:gd name="T43" fmla="*/ 46 h 70"/>
              <a:gd name="T44" fmla="*/ 140 w 180"/>
              <a:gd name="T45" fmla="*/ 46 h 70"/>
              <a:gd name="T46" fmla="*/ 140 w 180"/>
              <a:gd name="T47" fmla="*/ 24 h 70"/>
              <a:gd name="T48" fmla="*/ 180 w 180"/>
              <a:gd name="T49" fmla="*/ 2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" h="70">
                <a:moveTo>
                  <a:pt x="180" y="24"/>
                </a:moveTo>
                <a:cubicBezTo>
                  <a:pt x="180" y="14"/>
                  <a:pt x="180" y="14"/>
                  <a:pt x="18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5" y="0"/>
                  <a:pt x="130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69" y="3"/>
                  <a:pt x="65" y="8"/>
                  <a:pt x="65" y="14"/>
                </a:cubicBezTo>
                <a:cubicBezTo>
                  <a:pt x="65" y="21"/>
                  <a:pt x="65" y="21"/>
                  <a:pt x="65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30"/>
                  <a:pt x="60" y="30"/>
                  <a:pt x="6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9"/>
                  <a:pt x="60" y="49"/>
                  <a:pt x="60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2"/>
                  <a:pt x="69" y="67"/>
                  <a:pt x="75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5" y="70"/>
                  <a:pt x="140" y="66"/>
                  <a:pt x="140" y="6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0" y="24"/>
                  <a:pt x="140" y="24"/>
                  <a:pt x="140" y="24"/>
                </a:cubicBezTo>
                <a:lnTo>
                  <a:pt x="180" y="2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2" name="Freeform 186"/>
          <p:cNvSpPr>
            <a:spLocks/>
          </p:cNvSpPr>
          <p:nvPr/>
        </p:nvSpPr>
        <p:spPr bwMode="auto">
          <a:xfrm>
            <a:off x="6543675" y="3870994"/>
            <a:ext cx="341313" cy="342900"/>
          </a:xfrm>
          <a:custGeom>
            <a:avLst/>
            <a:gdLst>
              <a:gd name="T0" fmla="*/ 107 w 215"/>
              <a:gd name="T1" fmla="*/ 21 h 216"/>
              <a:gd name="T2" fmla="*/ 119 w 215"/>
              <a:gd name="T3" fmla="*/ 0 h 216"/>
              <a:gd name="T4" fmla="*/ 126 w 215"/>
              <a:gd name="T5" fmla="*/ 23 h 216"/>
              <a:gd name="T6" fmla="*/ 142 w 215"/>
              <a:gd name="T7" fmla="*/ 6 h 216"/>
              <a:gd name="T8" fmla="*/ 143 w 215"/>
              <a:gd name="T9" fmla="*/ 28 h 216"/>
              <a:gd name="T10" fmla="*/ 161 w 215"/>
              <a:gd name="T11" fmla="*/ 14 h 216"/>
              <a:gd name="T12" fmla="*/ 159 w 215"/>
              <a:gd name="T13" fmla="*/ 38 h 216"/>
              <a:gd name="T14" fmla="*/ 180 w 215"/>
              <a:gd name="T15" fmla="*/ 27 h 216"/>
              <a:gd name="T16" fmla="*/ 171 w 215"/>
              <a:gd name="T17" fmla="*/ 50 h 216"/>
              <a:gd name="T18" fmla="*/ 196 w 215"/>
              <a:gd name="T19" fmla="*/ 44 h 216"/>
              <a:gd name="T20" fmla="*/ 183 w 215"/>
              <a:gd name="T21" fmla="*/ 65 h 216"/>
              <a:gd name="T22" fmla="*/ 206 w 215"/>
              <a:gd name="T23" fmla="*/ 64 h 216"/>
              <a:gd name="T24" fmla="*/ 190 w 215"/>
              <a:gd name="T25" fmla="*/ 81 h 216"/>
              <a:gd name="T26" fmla="*/ 213 w 215"/>
              <a:gd name="T27" fmla="*/ 85 h 216"/>
              <a:gd name="T28" fmla="*/ 194 w 215"/>
              <a:gd name="T29" fmla="*/ 99 h 216"/>
              <a:gd name="T30" fmla="*/ 215 w 215"/>
              <a:gd name="T31" fmla="*/ 108 h 216"/>
              <a:gd name="T32" fmla="*/ 194 w 215"/>
              <a:gd name="T33" fmla="*/ 117 h 216"/>
              <a:gd name="T34" fmla="*/ 213 w 215"/>
              <a:gd name="T35" fmla="*/ 131 h 216"/>
              <a:gd name="T36" fmla="*/ 190 w 215"/>
              <a:gd name="T37" fmla="*/ 135 h 216"/>
              <a:gd name="T38" fmla="*/ 206 w 215"/>
              <a:gd name="T39" fmla="*/ 152 h 216"/>
              <a:gd name="T40" fmla="*/ 183 w 215"/>
              <a:gd name="T41" fmla="*/ 151 h 216"/>
              <a:gd name="T42" fmla="*/ 196 w 215"/>
              <a:gd name="T43" fmla="*/ 172 h 216"/>
              <a:gd name="T44" fmla="*/ 171 w 215"/>
              <a:gd name="T45" fmla="*/ 166 h 216"/>
              <a:gd name="T46" fmla="*/ 180 w 215"/>
              <a:gd name="T47" fmla="*/ 189 h 216"/>
              <a:gd name="T48" fmla="*/ 159 w 215"/>
              <a:gd name="T49" fmla="*/ 178 h 216"/>
              <a:gd name="T50" fmla="*/ 161 w 215"/>
              <a:gd name="T51" fmla="*/ 202 h 216"/>
              <a:gd name="T52" fmla="*/ 143 w 215"/>
              <a:gd name="T53" fmla="*/ 188 h 216"/>
              <a:gd name="T54" fmla="*/ 142 w 215"/>
              <a:gd name="T55" fmla="*/ 210 h 216"/>
              <a:gd name="T56" fmla="*/ 126 w 215"/>
              <a:gd name="T57" fmla="*/ 193 h 216"/>
              <a:gd name="T58" fmla="*/ 119 w 215"/>
              <a:gd name="T59" fmla="*/ 216 h 216"/>
              <a:gd name="T60" fmla="*/ 107 w 215"/>
              <a:gd name="T61" fmla="*/ 195 h 216"/>
              <a:gd name="T62" fmla="*/ 96 w 215"/>
              <a:gd name="T63" fmla="*/ 216 h 216"/>
              <a:gd name="T64" fmla="*/ 89 w 215"/>
              <a:gd name="T65" fmla="*/ 193 h 216"/>
              <a:gd name="T66" fmla="*/ 75 w 215"/>
              <a:gd name="T67" fmla="*/ 210 h 216"/>
              <a:gd name="T68" fmla="*/ 72 w 215"/>
              <a:gd name="T69" fmla="*/ 188 h 216"/>
              <a:gd name="T70" fmla="*/ 54 w 215"/>
              <a:gd name="T71" fmla="*/ 202 h 216"/>
              <a:gd name="T72" fmla="*/ 56 w 215"/>
              <a:gd name="T73" fmla="*/ 178 h 216"/>
              <a:gd name="T74" fmla="*/ 35 w 215"/>
              <a:gd name="T75" fmla="*/ 189 h 216"/>
              <a:gd name="T76" fmla="*/ 44 w 215"/>
              <a:gd name="T77" fmla="*/ 166 h 216"/>
              <a:gd name="T78" fmla="*/ 19 w 215"/>
              <a:gd name="T79" fmla="*/ 172 h 216"/>
              <a:gd name="T80" fmla="*/ 32 w 215"/>
              <a:gd name="T81" fmla="*/ 151 h 216"/>
              <a:gd name="T82" fmla="*/ 9 w 215"/>
              <a:gd name="T83" fmla="*/ 152 h 216"/>
              <a:gd name="T84" fmla="*/ 25 w 215"/>
              <a:gd name="T85" fmla="*/ 135 h 216"/>
              <a:gd name="T86" fmla="*/ 2 w 215"/>
              <a:gd name="T87" fmla="*/ 131 h 216"/>
              <a:gd name="T88" fmla="*/ 21 w 215"/>
              <a:gd name="T89" fmla="*/ 117 h 216"/>
              <a:gd name="T90" fmla="*/ 0 w 215"/>
              <a:gd name="T91" fmla="*/ 108 h 216"/>
              <a:gd name="T92" fmla="*/ 21 w 215"/>
              <a:gd name="T93" fmla="*/ 99 h 216"/>
              <a:gd name="T94" fmla="*/ 2 w 215"/>
              <a:gd name="T95" fmla="*/ 85 h 216"/>
              <a:gd name="T96" fmla="*/ 25 w 215"/>
              <a:gd name="T97" fmla="*/ 81 h 216"/>
              <a:gd name="T98" fmla="*/ 9 w 215"/>
              <a:gd name="T99" fmla="*/ 64 h 216"/>
              <a:gd name="T100" fmla="*/ 32 w 215"/>
              <a:gd name="T101" fmla="*/ 65 h 216"/>
              <a:gd name="T102" fmla="*/ 19 w 215"/>
              <a:gd name="T103" fmla="*/ 44 h 216"/>
              <a:gd name="T104" fmla="*/ 44 w 215"/>
              <a:gd name="T105" fmla="*/ 50 h 216"/>
              <a:gd name="T106" fmla="*/ 35 w 215"/>
              <a:gd name="T107" fmla="*/ 27 h 216"/>
              <a:gd name="T108" fmla="*/ 56 w 215"/>
              <a:gd name="T109" fmla="*/ 38 h 216"/>
              <a:gd name="T110" fmla="*/ 54 w 215"/>
              <a:gd name="T111" fmla="*/ 14 h 216"/>
              <a:gd name="T112" fmla="*/ 72 w 215"/>
              <a:gd name="T113" fmla="*/ 28 h 216"/>
              <a:gd name="T114" fmla="*/ 75 w 215"/>
              <a:gd name="T115" fmla="*/ 6 h 216"/>
              <a:gd name="T116" fmla="*/ 89 w 215"/>
              <a:gd name="T117" fmla="*/ 23 h 216"/>
              <a:gd name="T118" fmla="*/ 96 w 215"/>
              <a:gd name="T119" fmla="*/ 0 h 216"/>
              <a:gd name="T120" fmla="*/ 107 w 215"/>
              <a:gd name="T121" fmla="*/ 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16">
                <a:moveTo>
                  <a:pt x="107" y="21"/>
                </a:moveTo>
                <a:lnTo>
                  <a:pt x="119" y="0"/>
                </a:lnTo>
                <a:lnTo>
                  <a:pt x="126" y="23"/>
                </a:lnTo>
                <a:lnTo>
                  <a:pt x="142" y="6"/>
                </a:lnTo>
                <a:lnTo>
                  <a:pt x="143" y="28"/>
                </a:lnTo>
                <a:lnTo>
                  <a:pt x="161" y="14"/>
                </a:lnTo>
                <a:lnTo>
                  <a:pt x="159" y="38"/>
                </a:lnTo>
                <a:lnTo>
                  <a:pt x="180" y="27"/>
                </a:lnTo>
                <a:lnTo>
                  <a:pt x="171" y="50"/>
                </a:lnTo>
                <a:lnTo>
                  <a:pt x="196" y="44"/>
                </a:lnTo>
                <a:lnTo>
                  <a:pt x="183" y="65"/>
                </a:lnTo>
                <a:lnTo>
                  <a:pt x="206" y="64"/>
                </a:lnTo>
                <a:lnTo>
                  <a:pt x="190" y="81"/>
                </a:lnTo>
                <a:lnTo>
                  <a:pt x="213" y="85"/>
                </a:lnTo>
                <a:lnTo>
                  <a:pt x="194" y="99"/>
                </a:lnTo>
                <a:lnTo>
                  <a:pt x="215" y="108"/>
                </a:lnTo>
                <a:lnTo>
                  <a:pt x="194" y="117"/>
                </a:lnTo>
                <a:lnTo>
                  <a:pt x="213" y="131"/>
                </a:lnTo>
                <a:lnTo>
                  <a:pt x="190" y="135"/>
                </a:lnTo>
                <a:lnTo>
                  <a:pt x="206" y="152"/>
                </a:lnTo>
                <a:lnTo>
                  <a:pt x="183" y="151"/>
                </a:lnTo>
                <a:lnTo>
                  <a:pt x="196" y="172"/>
                </a:lnTo>
                <a:lnTo>
                  <a:pt x="171" y="166"/>
                </a:lnTo>
                <a:lnTo>
                  <a:pt x="180" y="189"/>
                </a:lnTo>
                <a:lnTo>
                  <a:pt x="159" y="178"/>
                </a:lnTo>
                <a:lnTo>
                  <a:pt x="161" y="202"/>
                </a:lnTo>
                <a:lnTo>
                  <a:pt x="143" y="188"/>
                </a:lnTo>
                <a:lnTo>
                  <a:pt x="142" y="210"/>
                </a:lnTo>
                <a:lnTo>
                  <a:pt x="126" y="193"/>
                </a:lnTo>
                <a:lnTo>
                  <a:pt x="119" y="216"/>
                </a:lnTo>
                <a:lnTo>
                  <a:pt x="107" y="195"/>
                </a:lnTo>
                <a:lnTo>
                  <a:pt x="96" y="216"/>
                </a:lnTo>
                <a:lnTo>
                  <a:pt x="89" y="193"/>
                </a:lnTo>
                <a:lnTo>
                  <a:pt x="75" y="210"/>
                </a:lnTo>
                <a:lnTo>
                  <a:pt x="72" y="188"/>
                </a:lnTo>
                <a:lnTo>
                  <a:pt x="54" y="202"/>
                </a:lnTo>
                <a:lnTo>
                  <a:pt x="56" y="178"/>
                </a:lnTo>
                <a:lnTo>
                  <a:pt x="35" y="189"/>
                </a:lnTo>
                <a:lnTo>
                  <a:pt x="44" y="166"/>
                </a:lnTo>
                <a:lnTo>
                  <a:pt x="19" y="172"/>
                </a:lnTo>
                <a:lnTo>
                  <a:pt x="32" y="151"/>
                </a:lnTo>
                <a:lnTo>
                  <a:pt x="9" y="152"/>
                </a:lnTo>
                <a:lnTo>
                  <a:pt x="25" y="135"/>
                </a:lnTo>
                <a:lnTo>
                  <a:pt x="2" y="131"/>
                </a:lnTo>
                <a:lnTo>
                  <a:pt x="21" y="117"/>
                </a:lnTo>
                <a:lnTo>
                  <a:pt x="0" y="108"/>
                </a:lnTo>
                <a:lnTo>
                  <a:pt x="21" y="99"/>
                </a:lnTo>
                <a:lnTo>
                  <a:pt x="2" y="85"/>
                </a:lnTo>
                <a:lnTo>
                  <a:pt x="25" y="81"/>
                </a:lnTo>
                <a:lnTo>
                  <a:pt x="9" y="64"/>
                </a:lnTo>
                <a:lnTo>
                  <a:pt x="32" y="65"/>
                </a:lnTo>
                <a:lnTo>
                  <a:pt x="19" y="44"/>
                </a:lnTo>
                <a:lnTo>
                  <a:pt x="44" y="50"/>
                </a:lnTo>
                <a:lnTo>
                  <a:pt x="35" y="27"/>
                </a:lnTo>
                <a:lnTo>
                  <a:pt x="56" y="38"/>
                </a:lnTo>
                <a:lnTo>
                  <a:pt x="54" y="14"/>
                </a:lnTo>
                <a:lnTo>
                  <a:pt x="72" y="28"/>
                </a:lnTo>
                <a:lnTo>
                  <a:pt x="75" y="6"/>
                </a:lnTo>
                <a:lnTo>
                  <a:pt x="89" y="23"/>
                </a:lnTo>
                <a:lnTo>
                  <a:pt x="96" y="0"/>
                </a:lnTo>
                <a:lnTo>
                  <a:pt x="107" y="2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3" name="Freeform 187"/>
          <p:cNvSpPr>
            <a:spLocks noEditPoints="1"/>
          </p:cNvSpPr>
          <p:nvPr/>
        </p:nvSpPr>
        <p:spPr bwMode="auto">
          <a:xfrm>
            <a:off x="7323138" y="3966244"/>
            <a:ext cx="100012" cy="187325"/>
          </a:xfrm>
          <a:custGeom>
            <a:avLst/>
            <a:gdLst>
              <a:gd name="T0" fmla="*/ 0 w 44"/>
              <a:gd name="T1" fmla="*/ 83 h 83"/>
              <a:gd name="T2" fmla="*/ 44 w 44"/>
              <a:gd name="T3" fmla="*/ 83 h 83"/>
              <a:gd name="T4" fmla="*/ 44 w 44"/>
              <a:gd name="T5" fmla="*/ 0 h 83"/>
              <a:gd name="T6" fmla="*/ 0 w 44"/>
              <a:gd name="T7" fmla="*/ 0 h 83"/>
              <a:gd name="T8" fmla="*/ 0 w 44"/>
              <a:gd name="T9" fmla="*/ 83 h 83"/>
              <a:gd name="T10" fmla="*/ 29 w 44"/>
              <a:gd name="T11" fmla="*/ 3 h 83"/>
              <a:gd name="T12" fmla="*/ 39 w 44"/>
              <a:gd name="T13" fmla="*/ 3 h 83"/>
              <a:gd name="T14" fmla="*/ 39 w 44"/>
              <a:gd name="T15" fmla="*/ 80 h 83"/>
              <a:gd name="T16" fmla="*/ 29 w 44"/>
              <a:gd name="T17" fmla="*/ 80 h 83"/>
              <a:gd name="T18" fmla="*/ 29 w 44"/>
              <a:gd name="T19" fmla="*/ 3 h 83"/>
              <a:gd name="T20" fmla="*/ 7 w 44"/>
              <a:gd name="T21" fmla="*/ 3 h 83"/>
              <a:gd name="T22" fmla="*/ 15 w 44"/>
              <a:gd name="T23" fmla="*/ 3 h 83"/>
              <a:gd name="T24" fmla="*/ 15 w 44"/>
              <a:gd name="T25" fmla="*/ 80 h 83"/>
              <a:gd name="T26" fmla="*/ 7 w 44"/>
              <a:gd name="T27" fmla="*/ 80 h 83"/>
              <a:gd name="T28" fmla="*/ 7 w 44"/>
              <a:gd name="T2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83">
                <a:moveTo>
                  <a:pt x="0" y="83"/>
                </a:moveTo>
                <a:cubicBezTo>
                  <a:pt x="44" y="83"/>
                  <a:pt x="44" y="83"/>
                  <a:pt x="44" y="8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lnTo>
                  <a:pt x="0" y="83"/>
                </a:lnTo>
                <a:close/>
                <a:moveTo>
                  <a:pt x="29" y="3"/>
                </a:moveTo>
                <a:cubicBezTo>
                  <a:pt x="33" y="3"/>
                  <a:pt x="37" y="3"/>
                  <a:pt x="39" y="3"/>
                </a:cubicBezTo>
                <a:cubicBezTo>
                  <a:pt x="39" y="80"/>
                  <a:pt x="39" y="80"/>
                  <a:pt x="39" y="80"/>
                </a:cubicBezTo>
                <a:cubicBezTo>
                  <a:pt x="37" y="80"/>
                  <a:pt x="33" y="80"/>
                  <a:pt x="29" y="80"/>
                </a:cubicBezTo>
                <a:lnTo>
                  <a:pt x="29" y="3"/>
                </a:lnTo>
                <a:close/>
                <a:moveTo>
                  <a:pt x="7" y="3"/>
                </a:moveTo>
                <a:cubicBezTo>
                  <a:pt x="9" y="3"/>
                  <a:pt x="12" y="3"/>
                  <a:pt x="15" y="3"/>
                </a:cubicBezTo>
                <a:cubicBezTo>
                  <a:pt x="15" y="80"/>
                  <a:pt x="15" y="80"/>
                  <a:pt x="15" y="80"/>
                </a:cubicBezTo>
                <a:cubicBezTo>
                  <a:pt x="12" y="80"/>
                  <a:pt x="9" y="80"/>
                  <a:pt x="7" y="80"/>
                </a:cubicBezTo>
                <a:lnTo>
                  <a:pt x="7" y="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4" name="Rectangle 188"/>
          <p:cNvSpPr>
            <a:spLocks noChangeArrowheads="1"/>
          </p:cNvSpPr>
          <p:nvPr/>
        </p:nvSpPr>
        <p:spPr bwMode="auto">
          <a:xfrm>
            <a:off x="7323138" y="4158332"/>
            <a:ext cx="100012" cy="2222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5" name="Freeform 189"/>
          <p:cNvSpPr>
            <a:spLocks/>
          </p:cNvSpPr>
          <p:nvPr/>
        </p:nvSpPr>
        <p:spPr bwMode="auto">
          <a:xfrm>
            <a:off x="7361238" y="3869407"/>
            <a:ext cx="30162" cy="28575"/>
          </a:xfrm>
          <a:custGeom>
            <a:avLst/>
            <a:gdLst>
              <a:gd name="T0" fmla="*/ 10 w 19"/>
              <a:gd name="T1" fmla="*/ 0 h 18"/>
              <a:gd name="T2" fmla="*/ 0 w 19"/>
              <a:gd name="T3" fmla="*/ 18 h 18"/>
              <a:gd name="T4" fmla="*/ 19 w 19"/>
              <a:gd name="T5" fmla="*/ 18 h 18"/>
              <a:gd name="T6" fmla="*/ 10 w 19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8">
                <a:moveTo>
                  <a:pt x="10" y="0"/>
                </a:moveTo>
                <a:lnTo>
                  <a:pt x="0" y="18"/>
                </a:lnTo>
                <a:lnTo>
                  <a:pt x="19" y="18"/>
                </a:lnTo>
                <a:lnTo>
                  <a:pt x="1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6" name="Freeform 190"/>
          <p:cNvSpPr>
            <a:spLocks noEditPoints="1"/>
          </p:cNvSpPr>
          <p:nvPr/>
        </p:nvSpPr>
        <p:spPr bwMode="auto">
          <a:xfrm>
            <a:off x="7324725" y="3904332"/>
            <a:ext cx="95250" cy="57150"/>
          </a:xfrm>
          <a:custGeom>
            <a:avLst/>
            <a:gdLst>
              <a:gd name="T0" fmla="*/ 31 w 42"/>
              <a:gd name="T1" fmla="*/ 0 h 25"/>
              <a:gd name="T2" fmla="*/ 14 w 42"/>
              <a:gd name="T3" fmla="*/ 0 h 25"/>
              <a:gd name="T4" fmla="*/ 0 w 42"/>
              <a:gd name="T5" fmla="*/ 25 h 25"/>
              <a:gd name="T6" fmla="*/ 42 w 42"/>
              <a:gd name="T7" fmla="*/ 25 h 25"/>
              <a:gd name="T8" fmla="*/ 31 w 42"/>
              <a:gd name="T9" fmla="*/ 0 h 25"/>
              <a:gd name="T10" fmla="*/ 16 w 42"/>
              <a:gd name="T11" fmla="*/ 4 h 25"/>
              <a:gd name="T12" fmla="*/ 28 w 42"/>
              <a:gd name="T13" fmla="*/ 4 h 25"/>
              <a:gd name="T14" fmla="*/ 35 w 42"/>
              <a:gd name="T15" fmla="*/ 21 h 25"/>
              <a:gd name="T16" fmla="*/ 7 w 42"/>
              <a:gd name="T17" fmla="*/ 21 h 25"/>
              <a:gd name="T18" fmla="*/ 16 w 4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5">
                <a:moveTo>
                  <a:pt x="31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42" y="25"/>
                  <a:pt x="42" y="25"/>
                  <a:pt x="42" y="25"/>
                </a:cubicBezTo>
                <a:lnTo>
                  <a:pt x="31" y="0"/>
                </a:lnTo>
                <a:close/>
                <a:moveTo>
                  <a:pt x="16" y="4"/>
                </a:moveTo>
                <a:cubicBezTo>
                  <a:pt x="19" y="4"/>
                  <a:pt x="25" y="4"/>
                  <a:pt x="28" y="4"/>
                </a:cubicBezTo>
                <a:cubicBezTo>
                  <a:pt x="29" y="7"/>
                  <a:pt x="33" y="15"/>
                  <a:pt x="35" y="21"/>
                </a:cubicBezTo>
                <a:cubicBezTo>
                  <a:pt x="28" y="21"/>
                  <a:pt x="15" y="21"/>
                  <a:pt x="7" y="21"/>
                </a:cubicBezTo>
                <a:cubicBezTo>
                  <a:pt x="11" y="15"/>
                  <a:pt x="15" y="7"/>
                  <a:pt x="16" y="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7" name="Freeform 191"/>
          <p:cNvSpPr>
            <a:spLocks/>
          </p:cNvSpPr>
          <p:nvPr/>
        </p:nvSpPr>
        <p:spPr bwMode="auto">
          <a:xfrm>
            <a:off x="7858125" y="3902744"/>
            <a:ext cx="71438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3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8" name="Freeform 192"/>
          <p:cNvSpPr>
            <a:spLocks/>
          </p:cNvSpPr>
          <p:nvPr/>
        </p:nvSpPr>
        <p:spPr bwMode="auto">
          <a:xfrm>
            <a:off x="7875588" y="3978944"/>
            <a:ext cx="38100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79" name="Freeform 193"/>
          <p:cNvSpPr>
            <a:spLocks/>
          </p:cNvSpPr>
          <p:nvPr/>
        </p:nvSpPr>
        <p:spPr bwMode="auto">
          <a:xfrm>
            <a:off x="7875588" y="3956719"/>
            <a:ext cx="38100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0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6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0" name="Freeform 194"/>
          <p:cNvSpPr>
            <a:spLocks/>
          </p:cNvSpPr>
          <p:nvPr/>
        </p:nvSpPr>
        <p:spPr bwMode="auto">
          <a:xfrm>
            <a:off x="7964488" y="3902744"/>
            <a:ext cx="71437" cy="52388"/>
          </a:xfrm>
          <a:custGeom>
            <a:avLst/>
            <a:gdLst>
              <a:gd name="T0" fmla="*/ 14 w 32"/>
              <a:gd name="T1" fmla="*/ 23 h 23"/>
              <a:gd name="T2" fmla="*/ 16 w 32"/>
              <a:gd name="T3" fmla="*/ 11 h 23"/>
              <a:gd name="T4" fmla="*/ 19 w 32"/>
              <a:gd name="T5" fmla="*/ 22 h 23"/>
              <a:gd name="T6" fmla="*/ 16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6" y="11"/>
                </a:cubicBezTo>
                <a:cubicBezTo>
                  <a:pt x="16" y="11"/>
                  <a:pt x="23" y="15"/>
                  <a:pt x="19" y="22"/>
                </a:cubicBezTo>
                <a:cubicBezTo>
                  <a:pt x="19" y="22"/>
                  <a:pt x="32" y="13"/>
                  <a:pt x="16" y="0"/>
                </a:cubicBezTo>
                <a:cubicBezTo>
                  <a:pt x="16" y="0"/>
                  <a:pt x="0" y="11"/>
                  <a:pt x="14" y="2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1" name="Freeform 195"/>
          <p:cNvSpPr>
            <a:spLocks/>
          </p:cNvSpPr>
          <p:nvPr/>
        </p:nvSpPr>
        <p:spPr bwMode="auto">
          <a:xfrm>
            <a:off x="7981950" y="3978944"/>
            <a:ext cx="36513" cy="57150"/>
          </a:xfrm>
          <a:custGeom>
            <a:avLst/>
            <a:gdLst>
              <a:gd name="T0" fmla="*/ 9 w 16"/>
              <a:gd name="T1" fmla="*/ 4 h 25"/>
              <a:gd name="T2" fmla="*/ 9 w 16"/>
              <a:gd name="T3" fmla="*/ 3 h 25"/>
              <a:gd name="T4" fmla="*/ 8 w 16"/>
              <a:gd name="T5" fmla="*/ 0 h 25"/>
              <a:gd name="T6" fmla="*/ 5 w 16"/>
              <a:gd name="T7" fmla="*/ 2 h 25"/>
              <a:gd name="T8" fmla="*/ 2 w 16"/>
              <a:gd name="T9" fmla="*/ 4 h 25"/>
              <a:gd name="T10" fmla="*/ 0 w 16"/>
              <a:gd name="T11" fmla="*/ 2 h 25"/>
              <a:gd name="T12" fmla="*/ 0 w 16"/>
              <a:gd name="T13" fmla="*/ 24 h 25"/>
              <a:gd name="T14" fmla="*/ 1 w 16"/>
              <a:gd name="T15" fmla="*/ 25 h 25"/>
              <a:gd name="T16" fmla="*/ 15 w 16"/>
              <a:gd name="T17" fmla="*/ 25 h 25"/>
              <a:gd name="T18" fmla="*/ 16 w 16"/>
              <a:gd name="T19" fmla="*/ 24 h 25"/>
              <a:gd name="T20" fmla="*/ 16 w 16"/>
              <a:gd name="T21" fmla="*/ 12 h 25"/>
              <a:gd name="T22" fmla="*/ 15 w 16"/>
              <a:gd name="T23" fmla="*/ 12 h 25"/>
              <a:gd name="T24" fmla="*/ 9 w 16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5">
                <a:moveTo>
                  <a:pt x="9" y="4"/>
                </a:move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0"/>
                  <a:pt x="8" y="0"/>
                </a:cubicBezTo>
                <a:cubicBezTo>
                  <a:pt x="8" y="0"/>
                  <a:pt x="7" y="0"/>
                  <a:pt x="5" y="2"/>
                </a:cubicBez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4"/>
                  <a:pt x="16" y="24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2" y="12"/>
                  <a:pt x="10" y="6"/>
                  <a:pt x="9" y="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2" name="Freeform 196"/>
          <p:cNvSpPr>
            <a:spLocks/>
          </p:cNvSpPr>
          <p:nvPr/>
        </p:nvSpPr>
        <p:spPr bwMode="auto">
          <a:xfrm>
            <a:off x="7981950" y="3956719"/>
            <a:ext cx="36513" cy="44450"/>
          </a:xfrm>
          <a:custGeom>
            <a:avLst/>
            <a:gdLst>
              <a:gd name="T0" fmla="*/ 2 w 16"/>
              <a:gd name="T1" fmla="*/ 12 h 20"/>
              <a:gd name="T2" fmla="*/ 4 w 16"/>
              <a:gd name="T3" fmla="*/ 11 h 20"/>
              <a:gd name="T4" fmla="*/ 9 w 16"/>
              <a:gd name="T5" fmla="*/ 8 h 20"/>
              <a:gd name="T6" fmla="*/ 11 w 16"/>
              <a:gd name="T7" fmla="*/ 13 h 20"/>
              <a:gd name="T8" fmla="*/ 11 w 16"/>
              <a:gd name="T9" fmla="*/ 14 h 20"/>
              <a:gd name="T10" fmla="*/ 15 w 16"/>
              <a:gd name="T11" fmla="*/ 20 h 20"/>
              <a:gd name="T12" fmla="*/ 16 w 16"/>
              <a:gd name="T13" fmla="*/ 19 h 20"/>
              <a:gd name="T14" fmla="*/ 16 w 16"/>
              <a:gd name="T15" fmla="*/ 1 h 20"/>
              <a:gd name="T16" fmla="*/ 15 w 16"/>
              <a:gd name="T17" fmla="*/ 0 h 20"/>
              <a:gd name="T18" fmla="*/ 1 w 16"/>
              <a:gd name="T19" fmla="*/ 0 h 20"/>
              <a:gd name="T20" fmla="*/ 0 w 16"/>
              <a:gd name="T21" fmla="*/ 1 h 20"/>
              <a:gd name="T22" fmla="*/ 0 w 16"/>
              <a:gd name="T23" fmla="*/ 3 h 20"/>
              <a:gd name="T24" fmla="*/ 0 w 16"/>
              <a:gd name="T25" fmla="*/ 3 h 20"/>
              <a:gd name="T26" fmla="*/ 2 w 16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2" y="12"/>
                </a:moveTo>
                <a:cubicBezTo>
                  <a:pt x="3" y="12"/>
                  <a:pt x="3" y="12"/>
                  <a:pt x="4" y="11"/>
                </a:cubicBezTo>
                <a:cubicBezTo>
                  <a:pt x="6" y="9"/>
                  <a:pt x="7" y="8"/>
                  <a:pt x="9" y="8"/>
                </a:cubicBezTo>
                <a:cubicBezTo>
                  <a:pt x="10" y="9"/>
                  <a:pt x="11" y="11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4" y="20"/>
                  <a:pt x="15" y="20"/>
                </a:cubicBezTo>
                <a:cubicBezTo>
                  <a:pt x="16" y="20"/>
                  <a:pt x="16" y="20"/>
                  <a:pt x="16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7"/>
                  <a:pt x="1" y="11"/>
                  <a:pt x="2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3" name="Freeform 197"/>
          <p:cNvSpPr>
            <a:spLocks/>
          </p:cNvSpPr>
          <p:nvPr/>
        </p:nvSpPr>
        <p:spPr bwMode="auto">
          <a:xfrm>
            <a:off x="8062913" y="3902744"/>
            <a:ext cx="73025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4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4" name="Freeform 198"/>
          <p:cNvSpPr>
            <a:spLocks/>
          </p:cNvSpPr>
          <p:nvPr/>
        </p:nvSpPr>
        <p:spPr bwMode="auto">
          <a:xfrm>
            <a:off x="8080375" y="3978944"/>
            <a:ext cx="39688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2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5" name="Freeform 199"/>
          <p:cNvSpPr>
            <a:spLocks/>
          </p:cNvSpPr>
          <p:nvPr/>
        </p:nvSpPr>
        <p:spPr bwMode="auto">
          <a:xfrm>
            <a:off x="8080375" y="3956719"/>
            <a:ext cx="39688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1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7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6" name="Rectangle 200"/>
          <p:cNvSpPr>
            <a:spLocks noChangeArrowheads="1"/>
          </p:cNvSpPr>
          <p:nvPr/>
        </p:nvSpPr>
        <p:spPr bwMode="auto">
          <a:xfrm>
            <a:off x="7842250" y="4164682"/>
            <a:ext cx="322263" cy="17462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7" name="Freeform 201"/>
          <p:cNvSpPr>
            <a:spLocks/>
          </p:cNvSpPr>
          <p:nvPr/>
        </p:nvSpPr>
        <p:spPr bwMode="auto">
          <a:xfrm>
            <a:off x="7851775" y="4080544"/>
            <a:ext cx="303213" cy="80963"/>
          </a:xfrm>
          <a:custGeom>
            <a:avLst/>
            <a:gdLst>
              <a:gd name="T0" fmla="*/ 121 w 135"/>
              <a:gd name="T1" fmla="*/ 5 h 36"/>
              <a:gd name="T2" fmla="*/ 119 w 135"/>
              <a:gd name="T3" fmla="*/ 3 h 36"/>
              <a:gd name="T4" fmla="*/ 115 w 135"/>
              <a:gd name="T5" fmla="*/ 5 h 36"/>
              <a:gd name="T6" fmla="*/ 115 w 135"/>
              <a:gd name="T7" fmla="*/ 5 h 36"/>
              <a:gd name="T8" fmla="*/ 110 w 135"/>
              <a:gd name="T9" fmla="*/ 8 h 36"/>
              <a:gd name="T10" fmla="*/ 103 w 135"/>
              <a:gd name="T11" fmla="*/ 3 h 36"/>
              <a:gd name="T12" fmla="*/ 100 w 135"/>
              <a:gd name="T13" fmla="*/ 2 h 36"/>
              <a:gd name="T14" fmla="*/ 97 w 135"/>
              <a:gd name="T15" fmla="*/ 4 h 36"/>
              <a:gd name="T16" fmla="*/ 97 w 135"/>
              <a:gd name="T17" fmla="*/ 4 h 36"/>
              <a:gd name="T18" fmla="*/ 87 w 135"/>
              <a:gd name="T19" fmla="*/ 10 h 36"/>
              <a:gd name="T20" fmla="*/ 75 w 135"/>
              <a:gd name="T21" fmla="*/ 3 h 36"/>
              <a:gd name="T22" fmla="*/ 74 w 135"/>
              <a:gd name="T23" fmla="*/ 2 h 36"/>
              <a:gd name="T24" fmla="*/ 72 w 135"/>
              <a:gd name="T25" fmla="*/ 0 h 36"/>
              <a:gd name="T26" fmla="*/ 68 w 135"/>
              <a:gd name="T27" fmla="*/ 2 h 36"/>
              <a:gd name="T28" fmla="*/ 54 w 135"/>
              <a:gd name="T29" fmla="*/ 3 h 36"/>
              <a:gd name="T30" fmla="*/ 47 w 135"/>
              <a:gd name="T31" fmla="*/ 5 h 36"/>
              <a:gd name="T32" fmla="*/ 45 w 135"/>
              <a:gd name="T33" fmla="*/ 7 h 36"/>
              <a:gd name="T34" fmla="*/ 27 w 135"/>
              <a:gd name="T35" fmla="*/ 6 h 36"/>
              <a:gd name="T36" fmla="*/ 14 w 135"/>
              <a:gd name="T37" fmla="*/ 6 h 36"/>
              <a:gd name="T38" fmla="*/ 0 w 135"/>
              <a:gd name="T39" fmla="*/ 10 h 36"/>
              <a:gd name="T40" fmla="*/ 0 w 135"/>
              <a:gd name="T41" fmla="*/ 36 h 36"/>
              <a:gd name="T42" fmla="*/ 135 w 135"/>
              <a:gd name="T43" fmla="*/ 36 h 36"/>
              <a:gd name="T44" fmla="*/ 135 w 135"/>
              <a:gd name="T45" fmla="*/ 10 h 36"/>
              <a:gd name="T46" fmla="*/ 121 w 135"/>
              <a:gd name="T4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5" h="36">
                <a:moveTo>
                  <a:pt x="121" y="5"/>
                </a:moveTo>
                <a:cubicBezTo>
                  <a:pt x="120" y="4"/>
                  <a:pt x="120" y="3"/>
                  <a:pt x="119" y="3"/>
                </a:cubicBezTo>
                <a:cubicBezTo>
                  <a:pt x="117" y="3"/>
                  <a:pt x="116" y="4"/>
                  <a:pt x="115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4" y="6"/>
                  <a:pt x="112" y="8"/>
                  <a:pt x="110" y="8"/>
                </a:cubicBezTo>
                <a:cubicBezTo>
                  <a:pt x="108" y="8"/>
                  <a:pt x="106" y="7"/>
                  <a:pt x="103" y="3"/>
                </a:cubicBezTo>
                <a:cubicBezTo>
                  <a:pt x="102" y="2"/>
                  <a:pt x="100" y="2"/>
                  <a:pt x="100" y="2"/>
                </a:cubicBezTo>
                <a:cubicBezTo>
                  <a:pt x="99" y="2"/>
                  <a:pt x="98" y="3"/>
                  <a:pt x="97" y="4"/>
                </a:cubicBezTo>
                <a:cubicBezTo>
                  <a:pt x="97" y="4"/>
                  <a:pt x="97" y="4"/>
                  <a:pt x="97" y="4"/>
                </a:cubicBezTo>
                <a:cubicBezTo>
                  <a:pt x="94" y="8"/>
                  <a:pt x="91" y="10"/>
                  <a:pt x="87" y="10"/>
                </a:cubicBezTo>
                <a:cubicBezTo>
                  <a:pt x="80" y="10"/>
                  <a:pt x="75" y="3"/>
                  <a:pt x="75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3" y="0"/>
                  <a:pt x="72" y="0"/>
                </a:cubicBezTo>
                <a:cubicBezTo>
                  <a:pt x="71" y="0"/>
                  <a:pt x="70" y="0"/>
                  <a:pt x="68" y="2"/>
                </a:cubicBezTo>
                <a:cubicBezTo>
                  <a:pt x="62" y="7"/>
                  <a:pt x="56" y="4"/>
                  <a:pt x="54" y="3"/>
                </a:cubicBezTo>
                <a:cubicBezTo>
                  <a:pt x="51" y="1"/>
                  <a:pt x="50" y="2"/>
                  <a:pt x="47" y="5"/>
                </a:cubicBezTo>
                <a:cubicBezTo>
                  <a:pt x="45" y="7"/>
                  <a:pt x="45" y="7"/>
                  <a:pt x="45" y="7"/>
                </a:cubicBezTo>
                <a:cubicBezTo>
                  <a:pt x="39" y="12"/>
                  <a:pt x="31" y="10"/>
                  <a:pt x="27" y="6"/>
                </a:cubicBezTo>
                <a:cubicBezTo>
                  <a:pt x="23" y="3"/>
                  <a:pt x="20" y="1"/>
                  <a:pt x="14" y="6"/>
                </a:cubicBezTo>
                <a:cubicBezTo>
                  <a:pt x="7" y="11"/>
                  <a:pt x="2" y="10"/>
                  <a:pt x="0" y="10"/>
                </a:cubicBezTo>
                <a:cubicBezTo>
                  <a:pt x="0" y="36"/>
                  <a:pt x="0" y="36"/>
                  <a:pt x="0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1" y="10"/>
                  <a:pt x="125" y="10"/>
                  <a:pt x="121" y="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8" name="Freeform 202"/>
          <p:cNvSpPr>
            <a:spLocks/>
          </p:cNvSpPr>
          <p:nvPr/>
        </p:nvSpPr>
        <p:spPr bwMode="auto">
          <a:xfrm>
            <a:off x="7851775" y="410276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89" name="Freeform 203"/>
          <p:cNvSpPr>
            <a:spLocks/>
          </p:cNvSpPr>
          <p:nvPr/>
        </p:nvSpPr>
        <p:spPr bwMode="auto">
          <a:xfrm>
            <a:off x="7851775" y="410276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0" name="Freeform 204"/>
          <p:cNvSpPr>
            <a:spLocks/>
          </p:cNvSpPr>
          <p:nvPr/>
        </p:nvSpPr>
        <p:spPr bwMode="auto">
          <a:xfrm>
            <a:off x="7851775" y="4102769"/>
            <a:ext cx="1588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1" name="Freeform 206"/>
          <p:cNvSpPr>
            <a:spLocks/>
          </p:cNvSpPr>
          <p:nvPr/>
        </p:nvSpPr>
        <p:spPr bwMode="auto">
          <a:xfrm>
            <a:off x="7839075" y="4040857"/>
            <a:ext cx="327025" cy="71437"/>
          </a:xfrm>
          <a:custGeom>
            <a:avLst/>
            <a:gdLst>
              <a:gd name="T0" fmla="*/ 5 w 145"/>
              <a:gd name="T1" fmla="*/ 0 h 32"/>
              <a:gd name="T2" fmla="*/ 1 w 145"/>
              <a:gd name="T3" fmla="*/ 4 h 32"/>
              <a:gd name="T4" fmla="*/ 1 w 145"/>
              <a:gd name="T5" fmla="*/ 19 h 32"/>
              <a:gd name="T6" fmla="*/ 6 w 145"/>
              <a:gd name="T7" fmla="*/ 26 h 32"/>
              <a:gd name="T8" fmla="*/ 18 w 145"/>
              <a:gd name="T9" fmla="*/ 22 h 32"/>
              <a:gd name="T10" fmla="*/ 33 w 145"/>
              <a:gd name="T11" fmla="*/ 23 h 32"/>
              <a:gd name="T12" fmla="*/ 48 w 145"/>
              <a:gd name="T13" fmla="*/ 23 h 32"/>
              <a:gd name="T14" fmla="*/ 60 w 145"/>
              <a:gd name="T15" fmla="*/ 19 h 32"/>
              <a:gd name="T16" fmla="*/ 72 w 145"/>
              <a:gd name="T17" fmla="*/ 18 h 32"/>
              <a:gd name="T18" fmla="*/ 82 w 145"/>
              <a:gd name="T19" fmla="*/ 19 h 32"/>
              <a:gd name="T20" fmla="*/ 100 w 145"/>
              <a:gd name="T21" fmla="*/ 21 h 32"/>
              <a:gd name="T22" fmla="*/ 109 w 145"/>
              <a:gd name="T23" fmla="*/ 20 h 32"/>
              <a:gd name="T24" fmla="*/ 119 w 145"/>
              <a:gd name="T25" fmla="*/ 21 h 32"/>
              <a:gd name="T26" fmla="*/ 128 w 145"/>
              <a:gd name="T27" fmla="*/ 21 h 32"/>
              <a:gd name="T28" fmla="*/ 141 w 145"/>
              <a:gd name="T29" fmla="*/ 26 h 32"/>
              <a:gd name="T30" fmla="*/ 145 w 145"/>
              <a:gd name="T31" fmla="*/ 21 h 32"/>
              <a:gd name="T32" fmla="*/ 145 w 145"/>
              <a:gd name="T33" fmla="*/ 5 h 32"/>
              <a:gd name="T34" fmla="*/ 139 w 145"/>
              <a:gd name="T35" fmla="*/ 1 h 32"/>
              <a:gd name="T36" fmla="*/ 5 w 14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32">
                <a:moveTo>
                  <a:pt x="5" y="0"/>
                </a:moveTo>
                <a:cubicBezTo>
                  <a:pt x="5" y="0"/>
                  <a:pt x="1" y="0"/>
                  <a:pt x="1" y="4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6"/>
                  <a:pt x="6" y="26"/>
                </a:cubicBezTo>
                <a:cubicBezTo>
                  <a:pt x="6" y="26"/>
                  <a:pt x="11" y="27"/>
                  <a:pt x="18" y="22"/>
                </a:cubicBezTo>
                <a:cubicBezTo>
                  <a:pt x="25" y="17"/>
                  <a:pt x="29" y="19"/>
                  <a:pt x="33" y="23"/>
                </a:cubicBezTo>
                <a:cubicBezTo>
                  <a:pt x="37" y="26"/>
                  <a:pt x="43" y="27"/>
                  <a:pt x="48" y="23"/>
                </a:cubicBezTo>
                <a:cubicBezTo>
                  <a:pt x="53" y="19"/>
                  <a:pt x="55" y="16"/>
                  <a:pt x="60" y="19"/>
                </a:cubicBezTo>
                <a:cubicBezTo>
                  <a:pt x="60" y="19"/>
                  <a:pt x="66" y="23"/>
                  <a:pt x="72" y="18"/>
                </a:cubicBezTo>
                <a:cubicBezTo>
                  <a:pt x="78" y="13"/>
                  <a:pt x="80" y="17"/>
                  <a:pt x="82" y="19"/>
                </a:cubicBezTo>
                <a:cubicBezTo>
                  <a:pt x="83" y="22"/>
                  <a:pt x="92" y="32"/>
                  <a:pt x="100" y="21"/>
                </a:cubicBezTo>
                <a:cubicBezTo>
                  <a:pt x="100" y="21"/>
                  <a:pt x="103" y="14"/>
                  <a:pt x="109" y="20"/>
                </a:cubicBezTo>
                <a:cubicBezTo>
                  <a:pt x="115" y="26"/>
                  <a:pt x="117" y="23"/>
                  <a:pt x="119" y="21"/>
                </a:cubicBezTo>
                <a:cubicBezTo>
                  <a:pt x="121" y="19"/>
                  <a:pt x="125" y="17"/>
                  <a:pt x="128" y="21"/>
                </a:cubicBezTo>
                <a:cubicBezTo>
                  <a:pt x="132" y="26"/>
                  <a:pt x="136" y="26"/>
                  <a:pt x="141" y="26"/>
                </a:cubicBezTo>
                <a:cubicBezTo>
                  <a:pt x="145" y="25"/>
                  <a:pt x="145" y="23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5"/>
                  <a:pt x="145" y="1"/>
                  <a:pt x="139" y="1"/>
                </a:cubicBezTo>
                <a:lnTo>
                  <a:pt x="5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2" name="Oval 207"/>
          <p:cNvSpPr>
            <a:spLocks noChangeArrowheads="1"/>
          </p:cNvSpPr>
          <p:nvPr/>
        </p:nvSpPr>
        <p:spPr bwMode="auto">
          <a:xfrm>
            <a:off x="7886700" y="4102769"/>
            <a:ext cx="22225" cy="23813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3" name="Oval 208"/>
          <p:cNvSpPr>
            <a:spLocks noChangeArrowheads="1"/>
          </p:cNvSpPr>
          <p:nvPr/>
        </p:nvSpPr>
        <p:spPr bwMode="auto">
          <a:xfrm>
            <a:off x="7954963" y="4102769"/>
            <a:ext cx="22225" cy="23813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4" name="Oval 209"/>
          <p:cNvSpPr>
            <a:spLocks noChangeArrowheads="1"/>
          </p:cNvSpPr>
          <p:nvPr/>
        </p:nvSpPr>
        <p:spPr bwMode="auto">
          <a:xfrm>
            <a:off x="8021638" y="4102769"/>
            <a:ext cx="23812" cy="23813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5" name="Oval 210"/>
          <p:cNvSpPr>
            <a:spLocks noChangeArrowheads="1"/>
          </p:cNvSpPr>
          <p:nvPr/>
        </p:nvSpPr>
        <p:spPr bwMode="auto">
          <a:xfrm>
            <a:off x="8089900" y="4102769"/>
            <a:ext cx="22225" cy="23813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6" name="Rectangle 211"/>
          <p:cNvSpPr>
            <a:spLocks noChangeArrowheads="1"/>
          </p:cNvSpPr>
          <p:nvPr/>
        </p:nvSpPr>
        <p:spPr bwMode="auto">
          <a:xfrm>
            <a:off x="820738" y="4609182"/>
            <a:ext cx="314325" cy="2698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7" name="Rectangle 212"/>
          <p:cNvSpPr>
            <a:spLocks noChangeArrowheads="1"/>
          </p:cNvSpPr>
          <p:nvPr/>
        </p:nvSpPr>
        <p:spPr bwMode="auto">
          <a:xfrm>
            <a:off x="820738" y="4790157"/>
            <a:ext cx="314325" cy="23812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8" name="Freeform 213"/>
          <p:cNvSpPr>
            <a:spLocks/>
          </p:cNvSpPr>
          <p:nvPr/>
        </p:nvSpPr>
        <p:spPr bwMode="auto">
          <a:xfrm>
            <a:off x="976313" y="4640932"/>
            <a:ext cx="0" cy="1587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499" name="Freeform 214"/>
          <p:cNvSpPr>
            <a:spLocks/>
          </p:cNvSpPr>
          <p:nvPr/>
        </p:nvSpPr>
        <p:spPr bwMode="auto">
          <a:xfrm>
            <a:off x="1046163" y="4640932"/>
            <a:ext cx="3175" cy="1587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0" name="Rectangle 215"/>
          <p:cNvSpPr>
            <a:spLocks noChangeArrowheads="1"/>
          </p:cNvSpPr>
          <p:nvPr/>
        </p:nvSpPr>
        <p:spPr bwMode="auto">
          <a:xfrm>
            <a:off x="906463" y="4642519"/>
            <a:ext cx="1587" cy="1588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1" name="Freeform 216"/>
          <p:cNvSpPr>
            <a:spLocks/>
          </p:cNvSpPr>
          <p:nvPr/>
        </p:nvSpPr>
        <p:spPr bwMode="auto">
          <a:xfrm>
            <a:off x="835025" y="4642519"/>
            <a:ext cx="284163" cy="139700"/>
          </a:xfrm>
          <a:custGeom>
            <a:avLst/>
            <a:gdLst>
              <a:gd name="T0" fmla="*/ 179 w 179"/>
              <a:gd name="T1" fmla="*/ 0 h 88"/>
              <a:gd name="T2" fmla="*/ 156 w 179"/>
              <a:gd name="T3" fmla="*/ 86 h 88"/>
              <a:gd name="T4" fmla="*/ 135 w 179"/>
              <a:gd name="T5" fmla="*/ 0 h 88"/>
              <a:gd name="T6" fmla="*/ 133 w 179"/>
              <a:gd name="T7" fmla="*/ 0 h 88"/>
              <a:gd name="T8" fmla="*/ 112 w 179"/>
              <a:gd name="T9" fmla="*/ 86 h 88"/>
              <a:gd name="T10" fmla="*/ 89 w 179"/>
              <a:gd name="T11" fmla="*/ 0 h 88"/>
              <a:gd name="T12" fmla="*/ 89 w 179"/>
              <a:gd name="T13" fmla="*/ 0 h 88"/>
              <a:gd name="T14" fmla="*/ 67 w 179"/>
              <a:gd name="T15" fmla="*/ 86 h 88"/>
              <a:gd name="T16" fmla="*/ 45 w 179"/>
              <a:gd name="T17" fmla="*/ 0 h 88"/>
              <a:gd name="T18" fmla="*/ 45 w 179"/>
              <a:gd name="T19" fmla="*/ 0 h 88"/>
              <a:gd name="T20" fmla="*/ 23 w 179"/>
              <a:gd name="T21" fmla="*/ 86 h 88"/>
              <a:gd name="T22" fmla="*/ 1 w 179"/>
              <a:gd name="T23" fmla="*/ 0 h 88"/>
              <a:gd name="T24" fmla="*/ 0 w 179"/>
              <a:gd name="T25" fmla="*/ 0 h 88"/>
              <a:gd name="T26" fmla="*/ 0 w 179"/>
              <a:gd name="T27" fmla="*/ 88 h 88"/>
              <a:gd name="T28" fmla="*/ 179 w 179"/>
              <a:gd name="T29" fmla="*/ 88 h 88"/>
              <a:gd name="T30" fmla="*/ 179 w 179"/>
              <a:gd name="T31" fmla="*/ 0 h 88"/>
              <a:gd name="T32" fmla="*/ 179 w 179"/>
              <a:gd name="T3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88">
                <a:moveTo>
                  <a:pt x="179" y="0"/>
                </a:moveTo>
                <a:lnTo>
                  <a:pt x="156" y="86"/>
                </a:lnTo>
                <a:lnTo>
                  <a:pt x="135" y="0"/>
                </a:lnTo>
                <a:lnTo>
                  <a:pt x="133" y="0"/>
                </a:lnTo>
                <a:lnTo>
                  <a:pt x="112" y="86"/>
                </a:lnTo>
                <a:lnTo>
                  <a:pt x="89" y="0"/>
                </a:lnTo>
                <a:lnTo>
                  <a:pt x="89" y="0"/>
                </a:lnTo>
                <a:lnTo>
                  <a:pt x="67" y="86"/>
                </a:lnTo>
                <a:lnTo>
                  <a:pt x="45" y="0"/>
                </a:lnTo>
                <a:lnTo>
                  <a:pt x="45" y="0"/>
                </a:lnTo>
                <a:lnTo>
                  <a:pt x="23" y="86"/>
                </a:lnTo>
                <a:lnTo>
                  <a:pt x="1" y="0"/>
                </a:lnTo>
                <a:lnTo>
                  <a:pt x="0" y="0"/>
                </a:lnTo>
                <a:lnTo>
                  <a:pt x="0" y="88"/>
                </a:lnTo>
                <a:lnTo>
                  <a:pt x="179" y="88"/>
                </a:lnTo>
                <a:lnTo>
                  <a:pt x="179" y="0"/>
                </a:lnTo>
                <a:lnTo>
                  <a:pt x="179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2" name="Freeform 217"/>
          <p:cNvSpPr>
            <a:spLocks/>
          </p:cNvSpPr>
          <p:nvPr/>
        </p:nvSpPr>
        <p:spPr bwMode="auto">
          <a:xfrm>
            <a:off x="906463" y="4640932"/>
            <a:ext cx="0" cy="1587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3" name="Rectangle 218"/>
          <p:cNvSpPr>
            <a:spLocks noChangeArrowheads="1"/>
          </p:cNvSpPr>
          <p:nvPr/>
        </p:nvSpPr>
        <p:spPr bwMode="auto">
          <a:xfrm>
            <a:off x="976313" y="4640932"/>
            <a:ext cx="1587" cy="1587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4" name="Freeform 219"/>
          <p:cNvSpPr>
            <a:spLocks/>
          </p:cNvSpPr>
          <p:nvPr/>
        </p:nvSpPr>
        <p:spPr bwMode="auto">
          <a:xfrm>
            <a:off x="1046163" y="4640932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5" name="Freeform 220"/>
          <p:cNvSpPr>
            <a:spLocks/>
          </p:cNvSpPr>
          <p:nvPr/>
        </p:nvSpPr>
        <p:spPr bwMode="auto">
          <a:xfrm>
            <a:off x="814388" y="4501232"/>
            <a:ext cx="328612" cy="80962"/>
          </a:xfrm>
          <a:custGeom>
            <a:avLst/>
            <a:gdLst>
              <a:gd name="T0" fmla="*/ 146 w 146"/>
              <a:gd name="T1" fmla="*/ 4 h 36"/>
              <a:gd name="T2" fmla="*/ 146 w 146"/>
              <a:gd name="T3" fmla="*/ 4 h 36"/>
              <a:gd name="T4" fmla="*/ 146 w 146"/>
              <a:gd name="T5" fmla="*/ 4 h 36"/>
              <a:gd name="T6" fmla="*/ 141 w 146"/>
              <a:gd name="T7" fmla="*/ 1 h 36"/>
              <a:gd name="T8" fmla="*/ 12 w 146"/>
              <a:gd name="T9" fmla="*/ 30 h 36"/>
              <a:gd name="T10" fmla="*/ 5 w 146"/>
              <a:gd name="T11" fmla="*/ 29 h 36"/>
              <a:gd name="T12" fmla="*/ 0 w 146"/>
              <a:gd name="T13" fmla="*/ 33 h 36"/>
              <a:gd name="T14" fmla="*/ 6 w 146"/>
              <a:gd name="T15" fmla="*/ 35 h 36"/>
              <a:gd name="T16" fmla="*/ 12 w 146"/>
              <a:gd name="T17" fmla="*/ 32 h 36"/>
              <a:gd name="T18" fmla="*/ 143 w 146"/>
              <a:gd name="T19" fmla="*/ 9 h 36"/>
              <a:gd name="T20" fmla="*/ 146 w 146"/>
              <a:gd name="T21" fmla="*/ 4 h 36"/>
              <a:gd name="T22" fmla="*/ 146 w 146"/>
              <a:gd name="T23" fmla="*/ 4 h 36"/>
              <a:gd name="T24" fmla="*/ 146 w 146"/>
              <a:gd name="T2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36">
                <a:moveTo>
                  <a:pt x="146" y="4"/>
                </a:move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5" y="0"/>
                  <a:pt x="141" y="1"/>
                  <a:pt x="141" y="1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29"/>
                  <a:pt x="8" y="28"/>
                  <a:pt x="5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3" y="36"/>
                  <a:pt x="6" y="35"/>
                </a:cubicBezTo>
                <a:cubicBezTo>
                  <a:pt x="9" y="35"/>
                  <a:pt x="11" y="34"/>
                  <a:pt x="12" y="32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9"/>
                  <a:pt x="146" y="8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6" name="Freeform 221"/>
          <p:cNvSpPr>
            <a:spLocks/>
          </p:cNvSpPr>
          <p:nvPr/>
        </p:nvSpPr>
        <p:spPr bwMode="auto">
          <a:xfrm>
            <a:off x="809625" y="4498057"/>
            <a:ext cx="331788" cy="77787"/>
          </a:xfrm>
          <a:custGeom>
            <a:avLst/>
            <a:gdLst>
              <a:gd name="T0" fmla="*/ 0 w 147"/>
              <a:gd name="T1" fmla="*/ 4 h 34"/>
              <a:gd name="T2" fmla="*/ 0 w 147"/>
              <a:gd name="T3" fmla="*/ 4 h 34"/>
              <a:gd name="T4" fmla="*/ 0 w 147"/>
              <a:gd name="T5" fmla="*/ 4 h 34"/>
              <a:gd name="T6" fmla="*/ 5 w 147"/>
              <a:gd name="T7" fmla="*/ 0 h 34"/>
              <a:gd name="T8" fmla="*/ 135 w 147"/>
              <a:gd name="T9" fmla="*/ 29 h 34"/>
              <a:gd name="T10" fmla="*/ 141 w 147"/>
              <a:gd name="T11" fmla="*/ 27 h 34"/>
              <a:gd name="T12" fmla="*/ 146 w 147"/>
              <a:gd name="T13" fmla="*/ 32 h 34"/>
              <a:gd name="T14" fmla="*/ 140 w 147"/>
              <a:gd name="T15" fmla="*/ 34 h 34"/>
              <a:gd name="T16" fmla="*/ 134 w 147"/>
              <a:gd name="T17" fmla="*/ 31 h 34"/>
              <a:gd name="T18" fmla="*/ 3 w 147"/>
              <a:gd name="T19" fmla="*/ 9 h 34"/>
              <a:gd name="T20" fmla="*/ 0 w 147"/>
              <a:gd name="T21" fmla="*/ 4 h 34"/>
              <a:gd name="T22" fmla="*/ 0 w 147"/>
              <a:gd name="T23" fmla="*/ 4 h 34"/>
              <a:gd name="T24" fmla="*/ 0 w 147"/>
              <a:gd name="T25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3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0"/>
                  <a:pt x="5" y="0"/>
                  <a:pt x="5" y="0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6" y="28"/>
                  <a:pt x="138" y="27"/>
                  <a:pt x="141" y="27"/>
                </a:cubicBezTo>
                <a:cubicBezTo>
                  <a:pt x="144" y="28"/>
                  <a:pt x="147" y="30"/>
                  <a:pt x="146" y="32"/>
                </a:cubicBezTo>
                <a:cubicBezTo>
                  <a:pt x="146" y="33"/>
                  <a:pt x="143" y="34"/>
                  <a:pt x="140" y="34"/>
                </a:cubicBezTo>
                <a:cubicBezTo>
                  <a:pt x="137" y="33"/>
                  <a:pt x="135" y="32"/>
                  <a:pt x="134" y="31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0" y="8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7" name="Freeform 222"/>
          <p:cNvSpPr>
            <a:spLocks noEditPoints="1"/>
          </p:cNvSpPr>
          <p:nvPr/>
        </p:nvSpPr>
        <p:spPr bwMode="auto">
          <a:xfrm>
            <a:off x="1435100" y="4404394"/>
            <a:ext cx="439738" cy="503238"/>
          </a:xfrm>
          <a:custGeom>
            <a:avLst/>
            <a:gdLst>
              <a:gd name="T0" fmla="*/ 157 w 195"/>
              <a:gd name="T1" fmla="*/ 173 h 223"/>
              <a:gd name="T2" fmla="*/ 136 w 195"/>
              <a:gd name="T3" fmla="*/ 148 h 223"/>
              <a:gd name="T4" fmla="*/ 148 w 195"/>
              <a:gd name="T5" fmla="*/ 111 h 223"/>
              <a:gd name="T6" fmla="*/ 101 w 195"/>
              <a:gd name="T7" fmla="*/ 107 h 223"/>
              <a:gd name="T8" fmla="*/ 90 w 195"/>
              <a:gd name="T9" fmla="*/ 79 h 223"/>
              <a:gd name="T10" fmla="*/ 117 w 195"/>
              <a:gd name="T11" fmla="*/ 68 h 223"/>
              <a:gd name="T12" fmla="*/ 154 w 195"/>
              <a:gd name="T13" fmla="*/ 61 h 223"/>
              <a:gd name="T14" fmla="*/ 143 w 195"/>
              <a:gd name="T15" fmla="*/ 55 h 223"/>
              <a:gd name="T16" fmla="*/ 147 w 195"/>
              <a:gd name="T17" fmla="*/ 46 h 223"/>
              <a:gd name="T18" fmla="*/ 135 w 195"/>
              <a:gd name="T19" fmla="*/ 39 h 223"/>
              <a:gd name="T20" fmla="*/ 121 w 195"/>
              <a:gd name="T21" fmla="*/ 41 h 223"/>
              <a:gd name="T22" fmla="*/ 133 w 195"/>
              <a:gd name="T23" fmla="*/ 23 h 223"/>
              <a:gd name="T24" fmla="*/ 107 w 195"/>
              <a:gd name="T25" fmla="*/ 46 h 223"/>
              <a:gd name="T26" fmla="*/ 109 w 195"/>
              <a:gd name="T27" fmla="*/ 27 h 223"/>
              <a:gd name="T28" fmla="*/ 97 w 195"/>
              <a:gd name="T29" fmla="*/ 34 h 223"/>
              <a:gd name="T30" fmla="*/ 113 w 195"/>
              <a:gd name="T31" fmla="*/ 12 h 223"/>
              <a:gd name="T32" fmla="*/ 89 w 195"/>
              <a:gd name="T33" fmla="*/ 33 h 223"/>
              <a:gd name="T34" fmla="*/ 94 w 195"/>
              <a:gd name="T35" fmla="*/ 5 h 223"/>
              <a:gd name="T36" fmla="*/ 84 w 195"/>
              <a:gd name="T37" fmla="*/ 42 h 223"/>
              <a:gd name="T38" fmla="*/ 71 w 195"/>
              <a:gd name="T39" fmla="*/ 50 h 223"/>
              <a:gd name="T40" fmla="*/ 67 w 195"/>
              <a:gd name="T41" fmla="*/ 45 h 223"/>
              <a:gd name="T42" fmla="*/ 54 w 195"/>
              <a:gd name="T43" fmla="*/ 45 h 223"/>
              <a:gd name="T44" fmla="*/ 63 w 195"/>
              <a:gd name="T45" fmla="*/ 51 h 223"/>
              <a:gd name="T46" fmla="*/ 70 w 195"/>
              <a:gd name="T47" fmla="*/ 63 h 223"/>
              <a:gd name="T48" fmla="*/ 48 w 195"/>
              <a:gd name="T49" fmla="*/ 85 h 223"/>
              <a:gd name="T50" fmla="*/ 32 w 195"/>
              <a:gd name="T51" fmla="*/ 102 h 223"/>
              <a:gd name="T52" fmla="*/ 10 w 195"/>
              <a:gd name="T53" fmla="*/ 97 h 223"/>
              <a:gd name="T54" fmla="*/ 2 w 195"/>
              <a:gd name="T55" fmla="*/ 111 h 223"/>
              <a:gd name="T56" fmla="*/ 30 w 195"/>
              <a:gd name="T57" fmla="*/ 162 h 223"/>
              <a:gd name="T58" fmla="*/ 33 w 195"/>
              <a:gd name="T59" fmla="*/ 144 h 223"/>
              <a:gd name="T60" fmla="*/ 15 w 195"/>
              <a:gd name="T61" fmla="*/ 117 h 223"/>
              <a:gd name="T62" fmla="*/ 97 w 195"/>
              <a:gd name="T63" fmla="*/ 149 h 223"/>
              <a:gd name="T64" fmla="*/ 146 w 195"/>
              <a:gd name="T65" fmla="*/ 181 h 223"/>
              <a:gd name="T66" fmla="*/ 191 w 195"/>
              <a:gd name="T67" fmla="*/ 223 h 223"/>
              <a:gd name="T68" fmla="*/ 120 w 195"/>
              <a:gd name="T69" fmla="*/ 51 h 223"/>
              <a:gd name="T70" fmla="*/ 130 w 195"/>
              <a:gd name="T71" fmla="*/ 48 h 223"/>
              <a:gd name="T72" fmla="*/ 128 w 195"/>
              <a:gd name="T73" fmla="*/ 62 h 223"/>
              <a:gd name="T74" fmla="*/ 120 w 195"/>
              <a:gd name="T75" fmla="*/ 51 h 223"/>
              <a:gd name="T76" fmla="*/ 114 w 195"/>
              <a:gd name="T77" fmla="*/ 53 h 223"/>
              <a:gd name="T78" fmla="*/ 106 w 195"/>
              <a:gd name="T79" fmla="*/ 5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5" h="223">
                <a:moveTo>
                  <a:pt x="192" y="212"/>
                </a:moveTo>
                <a:cubicBezTo>
                  <a:pt x="192" y="212"/>
                  <a:pt x="164" y="194"/>
                  <a:pt x="157" y="173"/>
                </a:cubicBezTo>
                <a:cubicBezTo>
                  <a:pt x="157" y="173"/>
                  <a:pt x="155" y="166"/>
                  <a:pt x="148" y="165"/>
                </a:cubicBezTo>
                <a:cubicBezTo>
                  <a:pt x="142" y="163"/>
                  <a:pt x="135" y="154"/>
                  <a:pt x="136" y="148"/>
                </a:cubicBezTo>
                <a:cubicBezTo>
                  <a:pt x="137" y="141"/>
                  <a:pt x="144" y="139"/>
                  <a:pt x="141" y="127"/>
                </a:cubicBezTo>
                <a:cubicBezTo>
                  <a:pt x="141" y="127"/>
                  <a:pt x="154" y="119"/>
                  <a:pt x="148" y="111"/>
                </a:cubicBezTo>
                <a:cubicBezTo>
                  <a:pt x="148" y="111"/>
                  <a:pt x="139" y="119"/>
                  <a:pt x="132" y="114"/>
                </a:cubicBezTo>
                <a:cubicBezTo>
                  <a:pt x="125" y="110"/>
                  <a:pt x="115" y="106"/>
                  <a:pt x="101" y="107"/>
                </a:cubicBezTo>
                <a:cubicBezTo>
                  <a:pt x="86" y="108"/>
                  <a:pt x="72" y="102"/>
                  <a:pt x="77" y="93"/>
                </a:cubicBezTo>
                <a:cubicBezTo>
                  <a:pt x="83" y="84"/>
                  <a:pt x="90" y="79"/>
                  <a:pt x="90" y="79"/>
                </a:cubicBezTo>
                <a:cubicBezTo>
                  <a:pt x="90" y="79"/>
                  <a:pt x="97" y="73"/>
                  <a:pt x="99" y="71"/>
                </a:cubicBezTo>
                <a:cubicBezTo>
                  <a:pt x="101" y="69"/>
                  <a:pt x="112" y="74"/>
                  <a:pt x="117" y="68"/>
                </a:cubicBezTo>
                <a:cubicBezTo>
                  <a:pt x="117" y="68"/>
                  <a:pt x="118" y="66"/>
                  <a:pt x="121" y="67"/>
                </a:cubicBezTo>
                <a:cubicBezTo>
                  <a:pt x="124" y="68"/>
                  <a:pt x="141" y="68"/>
                  <a:pt x="154" y="61"/>
                </a:cubicBezTo>
                <a:cubicBezTo>
                  <a:pt x="154" y="61"/>
                  <a:pt x="155" y="56"/>
                  <a:pt x="152" y="57"/>
                </a:cubicBezTo>
                <a:cubicBezTo>
                  <a:pt x="149" y="58"/>
                  <a:pt x="138" y="61"/>
                  <a:pt x="143" y="55"/>
                </a:cubicBezTo>
                <a:cubicBezTo>
                  <a:pt x="148" y="49"/>
                  <a:pt x="150" y="49"/>
                  <a:pt x="150" y="49"/>
                </a:cubicBezTo>
                <a:cubicBezTo>
                  <a:pt x="150" y="49"/>
                  <a:pt x="150" y="44"/>
                  <a:pt x="147" y="46"/>
                </a:cubicBezTo>
                <a:cubicBezTo>
                  <a:pt x="144" y="49"/>
                  <a:pt x="134" y="56"/>
                  <a:pt x="134" y="51"/>
                </a:cubicBezTo>
                <a:cubicBezTo>
                  <a:pt x="134" y="46"/>
                  <a:pt x="135" y="39"/>
                  <a:pt x="135" y="39"/>
                </a:cubicBezTo>
                <a:cubicBezTo>
                  <a:pt x="135" y="39"/>
                  <a:pt x="133" y="39"/>
                  <a:pt x="130" y="40"/>
                </a:cubicBezTo>
                <a:cubicBezTo>
                  <a:pt x="127" y="42"/>
                  <a:pt x="117" y="47"/>
                  <a:pt x="121" y="41"/>
                </a:cubicBezTo>
                <a:cubicBezTo>
                  <a:pt x="124" y="35"/>
                  <a:pt x="126" y="28"/>
                  <a:pt x="135" y="26"/>
                </a:cubicBezTo>
                <a:cubicBezTo>
                  <a:pt x="135" y="26"/>
                  <a:pt x="138" y="21"/>
                  <a:pt x="133" y="23"/>
                </a:cubicBezTo>
                <a:cubicBezTo>
                  <a:pt x="127" y="25"/>
                  <a:pt x="116" y="31"/>
                  <a:pt x="114" y="41"/>
                </a:cubicBezTo>
                <a:cubicBezTo>
                  <a:pt x="112" y="51"/>
                  <a:pt x="109" y="46"/>
                  <a:pt x="107" y="46"/>
                </a:cubicBezTo>
                <a:cubicBezTo>
                  <a:pt x="105" y="47"/>
                  <a:pt x="97" y="45"/>
                  <a:pt x="101" y="36"/>
                </a:cubicBezTo>
                <a:cubicBezTo>
                  <a:pt x="106" y="28"/>
                  <a:pt x="109" y="27"/>
                  <a:pt x="109" y="27"/>
                </a:cubicBezTo>
                <a:cubicBezTo>
                  <a:pt x="109" y="27"/>
                  <a:pt x="113" y="23"/>
                  <a:pt x="109" y="24"/>
                </a:cubicBezTo>
                <a:cubicBezTo>
                  <a:pt x="106" y="24"/>
                  <a:pt x="99" y="29"/>
                  <a:pt x="97" y="34"/>
                </a:cubicBezTo>
                <a:cubicBezTo>
                  <a:pt x="97" y="34"/>
                  <a:pt x="93" y="38"/>
                  <a:pt x="94" y="32"/>
                </a:cubicBezTo>
                <a:cubicBezTo>
                  <a:pt x="95" y="27"/>
                  <a:pt x="97" y="16"/>
                  <a:pt x="113" y="12"/>
                </a:cubicBezTo>
                <a:cubicBezTo>
                  <a:pt x="113" y="12"/>
                  <a:pt x="114" y="8"/>
                  <a:pt x="111" y="9"/>
                </a:cubicBezTo>
                <a:cubicBezTo>
                  <a:pt x="109" y="10"/>
                  <a:pt x="93" y="12"/>
                  <a:pt x="89" y="33"/>
                </a:cubicBezTo>
                <a:cubicBezTo>
                  <a:pt x="89" y="33"/>
                  <a:pt x="87" y="38"/>
                  <a:pt x="85" y="32"/>
                </a:cubicBezTo>
                <a:cubicBezTo>
                  <a:pt x="83" y="26"/>
                  <a:pt x="80" y="13"/>
                  <a:pt x="94" y="5"/>
                </a:cubicBezTo>
                <a:cubicBezTo>
                  <a:pt x="94" y="5"/>
                  <a:pt x="96" y="0"/>
                  <a:pt x="93" y="1"/>
                </a:cubicBezTo>
                <a:cubicBezTo>
                  <a:pt x="90" y="2"/>
                  <a:pt x="69" y="13"/>
                  <a:pt x="84" y="42"/>
                </a:cubicBezTo>
                <a:cubicBezTo>
                  <a:pt x="84" y="42"/>
                  <a:pt x="88" y="48"/>
                  <a:pt x="85" y="48"/>
                </a:cubicBezTo>
                <a:cubicBezTo>
                  <a:pt x="85" y="48"/>
                  <a:pt x="77" y="50"/>
                  <a:pt x="71" y="50"/>
                </a:cubicBezTo>
                <a:cubicBezTo>
                  <a:pt x="71" y="50"/>
                  <a:pt x="67" y="49"/>
                  <a:pt x="64" y="50"/>
                </a:cubicBezTo>
                <a:cubicBezTo>
                  <a:pt x="66" y="49"/>
                  <a:pt x="67" y="47"/>
                  <a:pt x="67" y="45"/>
                </a:cubicBezTo>
                <a:cubicBezTo>
                  <a:pt x="67" y="42"/>
                  <a:pt x="64" y="39"/>
                  <a:pt x="60" y="39"/>
                </a:cubicBezTo>
                <a:cubicBezTo>
                  <a:pt x="56" y="39"/>
                  <a:pt x="54" y="42"/>
                  <a:pt x="54" y="45"/>
                </a:cubicBezTo>
                <a:cubicBezTo>
                  <a:pt x="54" y="49"/>
                  <a:pt x="56" y="52"/>
                  <a:pt x="60" y="52"/>
                </a:cubicBezTo>
                <a:cubicBezTo>
                  <a:pt x="61" y="52"/>
                  <a:pt x="62" y="52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54"/>
                  <a:pt x="64" y="59"/>
                  <a:pt x="70" y="63"/>
                </a:cubicBezTo>
                <a:cubicBezTo>
                  <a:pt x="75" y="67"/>
                  <a:pt x="76" y="68"/>
                  <a:pt x="72" y="71"/>
                </a:cubicBezTo>
                <a:cubicBezTo>
                  <a:pt x="67" y="74"/>
                  <a:pt x="48" y="85"/>
                  <a:pt x="48" y="85"/>
                </a:cubicBezTo>
                <a:cubicBezTo>
                  <a:pt x="48" y="85"/>
                  <a:pt x="37" y="91"/>
                  <a:pt x="40" y="104"/>
                </a:cubicBezTo>
                <a:cubicBezTo>
                  <a:pt x="40" y="104"/>
                  <a:pt x="41" y="107"/>
                  <a:pt x="32" y="102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7"/>
                  <a:pt x="13" y="93"/>
                  <a:pt x="10" y="97"/>
                </a:cubicBezTo>
                <a:cubicBezTo>
                  <a:pt x="7" y="101"/>
                  <a:pt x="4" y="103"/>
                  <a:pt x="4" y="103"/>
                </a:cubicBezTo>
                <a:cubicBezTo>
                  <a:pt x="4" y="103"/>
                  <a:pt x="0" y="105"/>
                  <a:pt x="2" y="111"/>
                </a:cubicBezTo>
                <a:cubicBezTo>
                  <a:pt x="3" y="117"/>
                  <a:pt x="7" y="136"/>
                  <a:pt x="21" y="151"/>
                </a:cubicBezTo>
                <a:cubicBezTo>
                  <a:pt x="21" y="151"/>
                  <a:pt x="24" y="158"/>
                  <a:pt x="30" y="162"/>
                </a:cubicBezTo>
                <a:cubicBezTo>
                  <a:pt x="30" y="162"/>
                  <a:pt x="33" y="156"/>
                  <a:pt x="32" y="151"/>
                </a:cubicBezTo>
                <a:cubicBezTo>
                  <a:pt x="32" y="151"/>
                  <a:pt x="36" y="149"/>
                  <a:pt x="33" y="144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0"/>
                  <a:pt x="15" y="125"/>
                  <a:pt x="15" y="117"/>
                </a:cubicBezTo>
                <a:cubicBezTo>
                  <a:pt x="15" y="117"/>
                  <a:pt x="20" y="114"/>
                  <a:pt x="37" y="131"/>
                </a:cubicBezTo>
                <a:cubicBezTo>
                  <a:pt x="54" y="147"/>
                  <a:pt x="71" y="154"/>
                  <a:pt x="97" y="149"/>
                </a:cubicBezTo>
                <a:cubicBezTo>
                  <a:pt x="97" y="149"/>
                  <a:pt x="111" y="166"/>
                  <a:pt x="140" y="177"/>
                </a:cubicBezTo>
                <a:cubicBezTo>
                  <a:pt x="140" y="177"/>
                  <a:pt x="143" y="178"/>
                  <a:pt x="146" y="181"/>
                </a:cubicBezTo>
                <a:cubicBezTo>
                  <a:pt x="148" y="184"/>
                  <a:pt x="167" y="206"/>
                  <a:pt x="183" y="215"/>
                </a:cubicBezTo>
                <a:cubicBezTo>
                  <a:pt x="183" y="215"/>
                  <a:pt x="187" y="221"/>
                  <a:pt x="191" y="223"/>
                </a:cubicBezTo>
                <a:cubicBezTo>
                  <a:pt x="191" y="223"/>
                  <a:pt x="195" y="216"/>
                  <a:pt x="192" y="212"/>
                </a:cubicBezTo>
                <a:close/>
                <a:moveTo>
                  <a:pt x="120" y="51"/>
                </a:moveTo>
                <a:cubicBezTo>
                  <a:pt x="120" y="51"/>
                  <a:pt x="126" y="47"/>
                  <a:pt x="128" y="46"/>
                </a:cubicBezTo>
                <a:cubicBezTo>
                  <a:pt x="130" y="46"/>
                  <a:pt x="130" y="48"/>
                  <a:pt x="130" y="48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2" y="58"/>
                  <a:pt x="134" y="62"/>
                  <a:pt x="128" y="62"/>
                </a:cubicBezTo>
                <a:cubicBezTo>
                  <a:pt x="122" y="62"/>
                  <a:pt x="120" y="57"/>
                  <a:pt x="119" y="54"/>
                </a:cubicBezTo>
                <a:cubicBezTo>
                  <a:pt x="118" y="51"/>
                  <a:pt x="120" y="51"/>
                  <a:pt x="120" y="51"/>
                </a:cubicBezTo>
                <a:close/>
                <a:moveTo>
                  <a:pt x="111" y="51"/>
                </a:moveTo>
                <a:cubicBezTo>
                  <a:pt x="114" y="51"/>
                  <a:pt x="114" y="53"/>
                  <a:pt x="114" y="53"/>
                </a:cubicBezTo>
                <a:cubicBezTo>
                  <a:pt x="114" y="53"/>
                  <a:pt x="114" y="55"/>
                  <a:pt x="116" y="58"/>
                </a:cubicBezTo>
                <a:cubicBezTo>
                  <a:pt x="117" y="61"/>
                  <a:pt x="111" y="60"/>
                  <a:pt x="106" y="56"/>
                </a:cubicBezTo>
                <a:cubicBezTo>
                  <a:pt x="101" y="53"/>
                  <a:pt x="109" y="51"/>
                  <a:pt x="111" y="5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8" name="Freeform 223"/>
          <p:cNvSpPr>
            <a:spLocks noEditPoints="1"/>
          </p:cNvSpPr>
          <p:nvPr/>
        </p:nvSpPr>
        <p:spPr bwMode="auto">
          <a:xfrm>
            <a:off x="2093913" y="4420269"/>
            <a:ext cx="346075" cy="471488"/>
          </a:xfrm>
          <a:custGeom>
            <a:avLst/>
            <a:gdLst>
              <a:gd name="T0" fmla="*/ 94 w 154"/>
              <a:gd name="T1" fmla="*/ 38 h 209"/>
              <a:gd name="T2" fmla="*/ 79 w 154"/>
              <a:gd name="T3" fmla="*/ 28 h 209"/>
              <a:gd name="T4" fmla="*/ 92 w 154"/>
              <a:gd name="T5" fmla="*/ 15 h 209"/>
              <a:gd name="T6" fmla="*/ 76 w 154"/>
              <a:gd name="T7" fmla="*/ 1 h 209"/>
              <a:gd name="T8" fmla="*/ 65 w 154"/>
              <a:gd name="T9" fmla="*/ 16 h 209"/>
              <a:gd name="T10" fmla="*/ 76 w 154"/>
              <a:gd name="T11" fmla="*/ 6 h 209"/>
              <a:gd name="T12" fmla="*/ 87 w 154"/>
              <a:gd name="T13" fmla="*/ 15 h 209"/>
              <a:gd name="T14" fmla="*/ 75 w 154"/>
              <a:gd name="T15" fmla="*/ 25 h 209"/>
              <a:gd name="T16" fmla="*/ 73 w 154"/>
              <a:gd name="T17" fmla="*/ 38 h 209"/>
              <a:gd name="T18" fmla="*/ 59 w 154"/>
              <a:gd name="T19" fmla="*/ 57 h 209"/>
              <a:gd name="T20" fmla="*/ 77 w 154"/>
              <a:gd name="T21" fmla="*/ 209 h 209"/>
              <a:gd name="T22" fmla="*/ 94 w 154"/>
              <a:gd name="T23" fmla="*/ 56 h 209"/>
              <a:gd name="T24" fmla="*/ 95 w 154"/>
              <a:gd name="T25" fmla="*/ 100 h 209"/>
              <a:gd name="T26" fmla="*/ 94 w 154"/>
              <a:gd name="T27" fmla="*/ 85 h 209"/>
              <a:gd name="T28" fmla="*/ 64 w 154"/>
              <a:gd name="T29" fmla="*/ 68 h 209"/>
              <a:gd name="T30" fmla="*/ 65 w 154"/>
              <a:gd name="T31" fmla="*/ 83 h 209"/>
              <a:gd name="T32" fmla="*/ 64 w 154"/>
              <a:gd name="T33" fmla="*/ 68 h 209"/>
              <a:gd name="T34" fmla="*/ 54 w 154"/>
              <a:gd name="T35" fmla="*/ 100 h 209"/>
              <a:gd name="T36" fmla="*/ 76 w 154"/>
              <a:gd name="T37" fmla="*/ 102 h 209"/>
              <a:gd name="T38" fmla="*/ 53 w 154"/>
              <a:gd name="T39" fmla="*/ 106 h 209"/>
              <a:gd name="T40" fmla="*/ 53 w 154"/>
              <a:gd name="T41" fmla="*/ 114 h 209"/>
              <a:gd name="T42" fmla="*/ 76 w 154"/>
              <a:gd name="T43" fmla="*/ 147 h 209"/>
              <a:gd name="T44" fmla="*/ 53 w 154"/>
              <a:gd name="T45" fmla="*/ 114 h 209"/>
              <a:gd name="T46" fmla="*/ 98 w 154"/>
              <a:gd name="T47" fmla="*/ 183 h 209"/>
              <a:gd name="T48" fmla="*/ 90 w 154"/>
              <a:gd name="T49" fmla="*/ 185 h 209"/>
              <a:gd name="T50" fmla="*/ 63 w 154"/>
              <a:gd name="T51" fmla="*/ 178 h 209"/>
              <a:gd name="T52" fmla="*/ 37 w 154"/>
              <a:gd name="T53" fmla="*/ 186 h 209"/>
              <a:gd name="T54" fmla="*/ 36 w 154"/>
              <a:gd name="T55" fmla="*/ 155 h 209"/>
              <a:gd name="T56" fmla="*/ 37 w 154"/>
              <a:gd name="T57" fmla="*/ 154 h 209"/>
              <a:gd name="T58" fmla="*/ 50 w 154"/>
              <a:gd name="T59" fmla="*/ 137 h 209"/>
              <a:gd name="T60" fmla="*/ 53 w 154"/>
              <a:gd name="T61" fmla="*/ 139 h 209"/>
              <a:gd name="T62" fmla="*/ 76 w 154"/>
              <a:gd name="T63" fmla="*/ 156 h 209"/>
              <a:gd name="T64" fmla="*/ 83 w 154"/>
              <a:gd name="T65" fmla="*/ 155 h 209"/>
              <a:gd name="T66" fmla="*/ 106 w 154"/>
              <a:gd name="T67" fmla="*/ 155 h 209"/>
              <a:gd name="T68" fmla="*/ 83 w 154"/>
              <a:gd name="T69" fmla="*/ 133 h 209"/>
              <a:gd name="T70" fmla="*/ 84 w 154"/>
              <a:gd name="T71" fmla="*/ 118 h 209"/>
              <a:gd name="T72" fmla="*/ 106 w 154"/>
              <a:gd name="T73" fmla="*/ 119 h 209"/>
              <a:gd name="T74" fmla="*/ 107 w 154"/>
              <a:gd name="T75" fmla="*/ 133 h 209"/>
              <a:gd name="T76" fmla="*/ 122 w 154"/>
              <a:gd name="T77" fmla="*/ 154 h 209"/>
              <a:gd name="T78" fmla="*/ 121 w 154"/>
              <a:gd name="T79" fmla="*/ 155 h 209"/>
              <a:gd name="T80" fmla="*/ 119 w 154"/>
              <a:gd name="T81" fmla="*/ 18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209">
                <a:moveTo>
                  <a:pt x="94" y="56"/>
                </a:moveTo>
                <a:cubicBezTo>
                  <a:pt x="94" y="38"/>
                  <a:pt x="94" y="38"/>
                  <a:pt x="94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80" y="28"/>
                  <a:pt x="80" y="28"/>
                </a:cubicBezTo>
                <a:cubicBezTo>
                  <a:pt x="85" y="27"/>
                  <a:pt x="92" y="22"/>
                  <a:pt x="92" y="15"/>
                </a:cubicBezTo>
                <a:cubicBezTo>
                  <a:pt x="92" y="11"/>
                  <a:pt x="91" y="7"/>
                  <a:pt x="88" y="4"/>
                </a:cubicBezTo>
                <a:cubicBezTo>
                  <a:pt x="86" y="2"/>
                  <a:pt x="82" y="0"/>
                  <a:pt x="76" y="1"/>
                </a:cubicBezTo>
                <a:cubicBezTo>
                  <a:pt x="68" y="1"/>
                  <a:pt x="63" y="5"/>
                  <a:pt x="63" y="13"/>
                </a:cubicBezTo>
                <a:cubicBezTo>
                  <a:pt x="62" y="14"/>
                  <a:pt x="63" y="16"/>
                  <a:pt x="65" y="16"/>
                </a:cubicBezTo>
                <a:cubicBezTo>
                  <a:pt x="66" y="16"/>
                  <a:pt x="68" y="15"/>
                  <a:pt x="68" y="14"/>
                </a:cubicBezTo>
                <a:cubicBezTo>
                  <a:pt x="68" y="10"/>
                  <a:pt x="70" y="7"/>
                  <a:pt x="76" y="6"/>
                </a:cubicBezTo>
                <a:cubicBezTo>
                  <a:pt x="80" y="6"/>
                  <a:pt x="83" y="7"/>
                  <a:pt x="84" y="8"/>
                </a:cubicBezTo>
                <a:cubicBezTo>
                  <a:pt x="86" y="10"/>
                  <a:pt x="87" y="12"/>
                  <a:pt x="87" y="15"/>
                </a:cubicBezTo>
                <a:cubicBezTo>
                  <a:pt x="87" y="19"/>
                  <a:pt x="82" y="22"/>
                  <a:pt x="79" y="22"/>
                </a:cubicBezTo>
                <a:cubicBezTo>
                  <a:pt x="77" y="23"/>
                  <a:pt x="76" y="24"/>
                  <a:pt x="75" y="25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38"/>
                  <a:pt x="73" y="38"/>
                  <a:pt x="73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57"/>
                  <a:pt x="59" y="57"/>
                  <a:pt x="59" y="57"/>
                </a:cubicBezTo>
                <a:cubicBezTo>
                  <a:pt x="25" y="65"/>
                  <a:pt x="0" y="95"/>
                  <a:pt x="0" y="132"/>
                </a:cubicBezTo>
                <a:cubicBezTo>
                  <a:pt x="0" y="175"/>
                  <a:pt x="34" y="209"/>
                  <a:pt x="77" y="209"/>
                </a:cubicBezTo>
                <a:cubicBezTo>
                  <a:pt x="120" y="209"/>
                  <a:pt x="154" y="175"/>
                  <a:pt x="154" y="132"/>
                </a:cubicBezTo>
                <a:cubicBezTo>
                  <a:pt x="154" y="95"/>
                  <a:pt x="129" y="64"/>
                  <a:pt x="94" y="56"/>
                </a:cubicBezTo>
                <a:close/>
                <a:moveTo>
                  <a:pt x="98" y="116"/>
                </a:moveTo>
                <a:cubicBezTo>
                  <a:pt x="104" y="105"/>
                  <a:pt x="95" y="100"/>
                  <a:pt x="95" y="100"/>
                </a:cubicBezTo>
                <a:cubicBezTo>
                  <a:pt x="86" y="108"/>
                  <a:pt x="91" y="116"/>
                  <a:pt x="91" y="116"/>
                </a:cubicBezTo>
                <a:cubicBezTo>
                  <a:pt x="72" y="101"/>
                  <a:pt x="94" y="85"/>
                  <a:pt x="94" y="85"/>
                </a:cubicBezTo>
                <a:cubicBezTo>
                  <a:pt x="116" y="103"/>
                  <a:pt x="98" y="116"/>
                  <a:pt x="98" y="116"/>
                </a:cubicBezTo>
                <a:close/>
                <a:moveTo>
                  <a:pt x="64" y="68"/>
                </a:moveTo>
                <a:cubicBezTo>
                  <a:pt x="86" y="85"/>
                  <a:pt x="68" y="98"/>
                  <a:pt x="68" y="98"/>
                </a:cubicBezTo>
                <a:cubicBezTo>
                  <a:pt x="74" y="88"/>
                  <a:pt x="65" y="83"/>
                  <a:pt x="65" y="83"/>
                </a:cubicBezTo>
                <a:cubicBezTo>
                  <a:pt x="56" y="91"/>
                  <a:pt x="61" y="99"/>
                  <a:pt x="61" y="99"/>
                </a:cubicBezTo>
                <a:cubicBezTo>
                  <a:pt x="42" y="83"/>
                  <a:pt x="64" y="68"/>
                  <a:pt x="64" y="68"/>
                </a:cubicBezTo>
                <a:close/>
                <a:moveTo>
                  <a:pt x="53" y="102"/>
                </a:moveTo>
                <a:cubicBezTo>
                  <a:pt x="53" y="101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0"/>
                  <a:pt x="76" y="101"/>
                  <a:pt x="76" y="10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63" y="117"/>
                  <a:pt x="56" y="110"/>
                  <a:pt x="53" y="106"/>
                </a:cubicBezTo>
                <a:lnTo>
                  <a:pt x="53" y="102"/>
                </a:lnTo>
                <a:close/>
                <a:moveTo>
                  <a:pt x="53" y="114"/>
                </a:moveTo>
                <a:cubicBezTo>
                  <a:pt x="60" y="123"/>
                  <a:pt x="71" y="127"/>
                  <a:pt x="76" y="12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63" y="143"/>
                  <a:pt x="56" y="135"/>
                  <a:pt x="53" y="131"/>
                </a:cubicBezTo>
                <a:lnTo>
                  <a:pt x="53" y="114"/>
                </a:lnTo>
                <a:close/>
                <a:moveTo>
                  <a:pt x="119" y="186"/>
                </a:moveTo>
                <a:cubicBezTo>
                  <a:pt x="114" y="177"/>
                  <a:pt x="98" y="183"/>
                  <a:pt x="98" y="183"/>
                </a:cubicBezTo>
                <a:cubicBezTo>
                  <a:pt x="98" y="182"/>
                  <a:pt x="96" y="180"/>
                  <a:pt x="95" y="179"/>
                </a:cubicBezTo>
                <a:cubicBezTo>
                  <a:pt x="92" y="180"/>
                  <a:pt x="90" y="183"/>
                  <a:pt x="90" y="185"/>
                </a:cubicBezTo>
                <a:cubicBezTo>
                  <a:pt x="90" y="185"/>
                  <a:pt x="74" y="178"/>
                  <a:pt x="68" y="187"/>
                </a:cubicBezTo>
                <a:cubicBezTo>
                  <a:pt x="68" y="187"/>
                  <a:pt x="67" y="183"/>
                  <a:pt x="63" y="178"/>
                </a:cubicBezTo>
                <a:cubicBezTo>
                  <a:pt x="60" y="180"/>
                  <a:pt x="59" y="182"/>
                  <a:pt x="58" y="184"/>
                </a:cubicBezTo>
                <a:cubicBezTo>
                  <a:pt x="58" y="184"/>
                  <a:pt x="42" y="177"/>
                  <a:pt x="37" y="186"/>
                </a:cubicBezTo>
                <a:cubicBezTo>
                  <a:pt x="37" y="186"/>
                  <a:pt x="30" y="172"/>
                  <a:pt x="16" y="170"/>
                </a:cubicBezTo>
                <a:cubicBezTo>
                  <a:pt x="16" y="170"/>
                  <a:pt x="33" y="167"/>
                  <a:pt x="36" y="155"/>
                </a:cubicBezTo>
                <a:cubicBezTo>
                  <a:pt x="36" y="155"/>
                  <a:pt x="41" y="161"/>
                  <a:pt x="48" y="160"/>
                </a:cubicBezTo>
                <a:cubicBezTo>
                  <a:pt x="46" y="157"/>
                  <a:pt x="42" y="152"/>
                  <a:pt x="37" y="154"/>
                </a:cubicBezTo>
                <a:cubicBezTo>
                  <a:pt x="37" y="154"/>
                  <a:pt x="40" y="143"/>
                  <a:pt x="33" y="135"/>
                </a:cubicBezTo>
                <a:cubicBezTo>
                  <a:pt x="33" y="135"/>
                  <a:pt x="43" y="142"/>
                  <a:pt x="50" y="137"/>
                </a:cubicBezTo>
                <a:cubicBezTo>
                  <a:pt x="50" y="137"/>
                  <a:pt x="50" y="141"/>
                  <a:pt x="53" y="144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60" y="148"/>
                  <a:pt x="72" y="152"/>
                  <a:pt x="76" y="153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55"/>
                  <a:pt x="78" y="155"/>
                  <a:pt x="79" y="155"/>
                </a:cubicBezTo>
                <a:cubicBezTo>
                  <a:pt x="81" y="155"/>
                  <a:pt x="82" y="155"/>
                  <a:pt x="83" y="155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0" y="150"/>
                  <a:pt x="102" y="154"/>
                  <a:pt x="106" y="155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93" y="145"/>
                  <a:pt x="86" y="137"/>
                  <a:pt x="83" y="13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3" y="119"/>
                  <a:pt x="84" y="118"/>
                  <a:pt x="8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5" y="118"/>
                  <a:pt x="106" y="119"/>
                  <a:pt x="106" y="11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7" y="136"/>
                  <a:pt x="107" y="133"/>
                  <a:pt x="107" y="133"/>
                </a:cubicBezTo>
                <a:cubicBezTo>
                  <a:pt x="115" y="140"/>
                  <a:pt x="128" y="133"/>
                  <a:pt x="128" y="133"/>
                </a:cubicBezTo>
                <a:cubicBezTo>
                  <a:pt x="119" y="141"/>
                  <a:pt x="122" y="154"/>
                  <a:pt x="122" y="154"/>
                </a:cubicBezTo>
                <a:cubicBezTo>
                  <a:pt x="117" y="152"/>
                  <a:pt x="112" y="156"/>
                  <a:pt x="110" y="159"/>
                </a:cubicBezTo>
                <a:cubicBezTo>
                  <a:pt x="116" y="160"/>
                  <a:pt x="121" y="155"/>
                  <a:pt x="121" y="155"/>
                </a:cubicBezTo>
                <a:cubicBezTo>
                  <a:pt x="123" y="167"/>
                  <a:pt x="141" y="169"/>
                  <a:pt x="141" y="169"/>
                </a:cubicBezTo>
                <a:cubicBezTo>
                  <a:pt x="126" y="171"/>
                  <a:pt x="119" y="186"/>
                  <a:pt x="119" y="18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09" name="Freeform 224"/>
          <p:cNvSpPr>
            <a:spLocks noEditPoints="1"/>
          </p:cNvSpPr>
          <p:nvPr/>
        </p:nvSpPr>
        <p:spPr bwMode="auto">
          <a:xfrm>
            <a:off x="2722563" y="4442494"/>
            <a:ext cx="369887" cy="428625"/>
          </a:xfrm>
          <a:custGeom>
            <a:avLst/>
            <a:gdLst>
              <a:gd name="T0" fmla="*/ 162 w 164"/>
              <a:gd name="T1" fmla="*/ 126 h 190"/>
              <a:gd name="T2" fmla="*/ 140 w 164"/>
              <a:gd name="T3" fmla="*/ 122 h 190"/>
              <a:gd name="T4" fmla="*/ 130 w 164"/>
              <a:gd name="T5" fmla="*/ 115 h 190"/>
              <a:gd name="T6" fmla="*/ 138 w 164"/>
              <a:gd name="T7" fmla="*/ 96 h 190"/>
              <a:gd name="T8" fmla="*/ 130 w 164"/>
              <a:gd name="T9" fmla="*/ 75 h 190"/>
              <a:gd name="T10" fmla="*/ 140 w 164"/>
              <a:gd name="T11" fmla="*/ 68 h 190"/>
              <a:gd name="T12" fmla="*/ 162 w 164"/>
              <a:gd name="T13" fmla="*/ 64 h 190"/>
              <a:gd name="T14" fmla="*/ 164 w 164"/>
              <a:gd name="T15" fmla="*/ 48 h 190"/>
              <a:gd name="T16" fmla="*/ 149 w 164"/>
              <a:gd name="T17" fmla="*/ 41 h 190"/>
              <a:gd name="T18" fmla="*/ 134 w 164"/>
              <a:gd name="T19" fmla="*/ 58 h 190"/>
              <a:gd name="T20" fmla="*/ 124 w 164"/>
              <a:gd name="T21" fmla="*/ 64 h 190"/>
              <a:gd name="T22" fmla="*/ 110 w 164"/>
              <a:gd name="T23" fmla="*/ 47 h 190"/>
              <a:gd name="T24" fmla="*/ 88 w 164"/>
              <a:gd name="T25" fmla="*/ 44 h 190"/>
              <a:gd name="T26" fmla="*/ 88 w 164"/>
              <a:gd name="T27" fmla="*/ 32 h 190"/>
              <a:gd name="T28" fmla="*/ 95 w 164"/>
              <a:gd name="T29" fmla="*/ 11 h 190"/>
              <a:gd name="T30" fmla="*/ 82 w 164"/>
              <a:gd name="T31" fmla="*/ 0 h 190"/>
              <a:gd name="T32" fmla="*/ 69 w 164"/>
              <a:gd name="T33" fmla="*/ 11 h 190"/>
              <a:gd name="T34" fmla="*/ 76 w 164"/>
              <a:gd name="T35" fmla="*/ 32 h 190"/>
              <a:gd name="T36" fmla="*/ 76 w 164"/>
              <a:gd name="T37" fmla="*/ 44 h 190"/>
              <a:gd name="T38" fmla="*/ 55 w 164"/>
              <a:gd name="T39" fmla="*/ 47 h 190"/>
              <a:gd name="T40" fmla="*/ 40 w 164"/>
              <a:gd name="T41" fmla="*/ 64 h 190"/>
              <a:gd name="T42" fmla="*/ 30 w 164"/>
              <a:gd name="T43" fmla="*/ 58 h 190"/>
              <a:gd name="T44" fmla="*/ 15 w 164"/>
              <a:gd name="T45" fmla="*/ 41 h 190"/>
              <a:gd name="T46" fmla="*/ 0 w 164"/>
              <a:gd name="T47" fmla="*/ 48 h 190"/>
              <a:gd name="T48" fmla="*/ 2 w 164"/>
              <a:gd name="T49" fmla="*/ 64 h 190"/>
              <a:gd name="T50" fmla="*/ 24 w 164"/>
              <a:gd name="T51" fmla="*/ 68 h 190"/>
              <a:gd name="T52" fmla="*/ 34 w 164"/>
              <a:gd name="T53" fmla="*/ 75 h 190"/>
              <a:gd name="T54" fmla="*/ 26 w 164"/>
              <a:gd name="T55" fmla="*/ 95 h 190"/>
              <a:gd name="T56" fmla="*/ 34 w 164"/>
              <a:gd name="T57" fmla="*/ 115 h 190"/>
              <a:gd name="T58" fmla="*/ 24 w 164"/>
              <a:gd name="T59" fmla="*/ 122 h 190"/>
              <a:gd name="T60" fmla="*/ 2 w 164"/>
              <a:gd name="T61" fmla="*/ 126 h 190"/>
              <a:gd name="T62" fmla="*/ 0 w 164"/>
              <a:gd name="T63" fmla="*/ 142 h 190"/>
              <a:gd name="T64" fmla="*/ 15 w 164"/>
              <a:gd name="T65" fmla="*/ 149 h 190"/>
              <a:gd name="T66" fmla="*/ 30 w 164"/>
              <a:gd name="T67" fmla="*/ 132 h 190"/>
              <a:gd name="T68" fmla="*/ 40 w 164"/>
              <a:gd name="T69" fmla="*/ 126 h 190"/>
              <a:gd name="T70" fmla="*/ 54 w 164"/>
              <a:gd name="T71" fmla="*/ 143 h 190"/>
              <a:gd name="T72" fmla="*/ 76 w 164"/>
              <a:gd name="T73" fmla="*/ 146 h 190"/>
              <a:gd name="T74" fmla="*/ 76 w 164"/>
              <a:gd name="T75" fmla="*/ 158 h 190"/>
              <a:gd name="T76" fmla="*/ 69 w 164"/>
              <a:gd name="T77" fmla="*/ 179 h 190"/>
              <a:gd name="T78" fmla="*/ 82 w 164"/>
              <a:gd name="T79" fmla="*/ 190 h 190"/>
              <a:gd name="T80" fmla="*/ 95 w 164"/>
              <a:gd name="T81" fmla="*/ 179 h 190"/>
              <a:gd name="T82" fmla="*/ 88 w 164"/>
              <a:gd name="T83" fmla="*/ 158 h 190"/>
              <a:gd name="T84" fmla="*/ 88 w 164"/>
              <a:gd name="T85" fmla="*/ 146 h 190"/>
              <a:gd name="T86" fmla="*/ 109 w 164"/>
              <a:gd name="T87" fmla="*/ 143 h 190"/>
              <a:gd name="T88" fmla="*/ 124 w 164"/>
              <a:gd name="T89" fmla="*/ 126 h 190"/>
              <a:gd name="T90" fmla="*/ 134 w 164"/>
              <a:gd name="T91" fmla="*/ 132 h 190"/>
              <a:gd name="T92" fmla="*/ 149 w 164"/>
              <a:gd name="T93" fmla="*/ 149 h 190"/>
              <a:gd name="T94" fmla="*/ 164 w 164"/>
              <a:gd name="T95" fmla="*/ 142 h 190"/>
              <a:gd name="T96" fmla="*/ 105 w 164"/>
              <a:gd name="T97" fmla="*/ 74 h 190"/>
              <a:gd name="T98" fmla="*/ 88 w 164"/>
              <a:gd name="T99" fmla="*/ 64 h 190"/>
              <a:gd name="T100" fmla="*/ 74 w 164"/>
              <a:gd name="T101" fmla="*/ 77 h 190"/>
              <a:gd name="T102" fmla="*/ 76 w 164"/>
              <a:gd name="T103" fmla="*/ 65 h 190"/>
              <a:gd name="T104" fmla="*/ 63 w 164"/>
              <a:gd name="T105" fmla="*/ 99 h 190"/>
              <a:gd name="T106" fmla="*/ 76 w 164"/>
              <a:gd name="T107" fmla="*/ 126 h 190"/>
              <a:gd name="T108" fmla="*/ 76 w 164"/>
              <a:gd name="T109" fmla="*/ 115 h 190"/>
              <a:gd name="T110" fmla="*/ 73 w 164"/>
              <a:gd name="T111" fmla="*/ 101 h 190"/>
              <a:gd name="T112" fmla="*/ 82 w 164"/>
              <a:gd name="T113" fmla="*/ 85 h 190"/>
              <a:gd name="T114" fmla="*/ 82 w 164"/>
              <a:gd name="T115" fmla="*/ 106 h 190"/>
              <a:gd name="T116" fmla="*/ 107 w 164"/>
              <a:gd name="T117" fmla="*/ 116 h 190"/>
              <a:gd name="T118" fmla="*/ 113 w 164"/>
              <a:gd name="T119" fmla="*/ 106 h 190"/>
              <a:gd name="T120" fmla="*/ 113 w 164"/>
              <a:gd name="T121" fmla="*/ 8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4" h="190">
                <a:moveTo>
                  <a:pt x="162" y="134"/>
                </a:moveTo>
                <a:cubicBezTo>
                  <a:pt x="155" y="130"/>
                  <a:pt x="155" y="130"/>
                  <a:pt x="155" y="130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97" y="57"/>
                  <a:pt x="97" y="57"/>
                  <a:pt x="97" y="57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44"/>
                  <a:pt x="88" y="44"/>
                  <a:pt x="88" y="44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7"/>
                  <a:pt x="88" y="27"/>
                  <a:pt x="88" y="27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1"/>
                  <a:pt x="95" y="11"/>
                  <a:pt x="95" y="11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6"/>
                  <a:pt x="88" y="6"/>
                  <a:pt x="88" y="6"/>
                </a:cubicBezTo>
                <a:cubicBezTo>
                  <a:pt x="82" y="0"/>
                  <a:pt x="82" y="0"/>
                  <a:pt x="82" y="0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32"/>
                  <a:pt x="76" y="32"/>
                  <a:pt x="76" y="3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36"/>
                  <a:pt x="63" y="36"/>
                  <a:pt x="63" y="36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52"/>
                  <a:pt x="76" y="52"/>
                  <a:pt x="76" y="52"/>
                </a:cubicBezTo>
                <a:cubicBezTo>
                  <a:pt x="67" y="57"/>
                  <a:pt x="67" y="57"/>
                  <a:pt x="67" y="57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63"/>
                  <a:pt x="57" y="63"/>
                  <a:pt x="57" y="63"/>
                </a:cubicBezTo>
                <a:cubicBezTo>
                  <a:pt x="48" y="68"/>
                  <a:pt x="48" y="68"/>
                  <a:pt x="48" y="68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9"/>
                  <a:pt x="40" y="49"/>
                  <a:pt x="40" y="49"/>
                </a:cubicBezTo>
                <a:cubicBezTo>
                  <a:pt x="29" y="43"/>
                  <a:pt x="29" y="43"/>
                  <a:pt x="29" y="43"/>
                </a:cubicBezTo>
                <a:cubicBezTo>
                  <a:pt x="30" y="58"/>
                  <a:pt x="30" y="58"/>
                  <a:pt x="30" y="58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47"/>
                  <a:pt x="26" y="47"/>
                  <a:pt x="26" y="47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50"/>
                  <a:pt x="15" y="50"/>
                  <a:pt x="15" y="50"/>
                </a:cubicBezTo>
                <a:cubicBezTo>
                  <a:pt x="8" y="45"/>
                  <a:pt x="8" y="45"/>
                  <a:pt x="8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56"/>
                  <a:pt x="2" y="56"/>
                  <a:pt x="2" y="56"/>
                </a:cubicBezTo>
                <a:cubicBezTo>
                  <a:pt x="9" y="60"/>
                  <a:pt x="9" y="60"/>
                  <a:pt x="9" y="60"/>
                </a:cubicBezTo>
                <a:cubicBezTo>
                  <a:pt x="2" y="64"/>
                  <a:pt x="2" y="64"/>
                  <a:pt x="2" y="64"/>
                </a:cubicBezTo>
                <a:cubicBezTo>
                  <a:pt x="12" y="70"/>
                  <a:pt x="12" y="70"/>
                  <a:pt x="12" y="70"/>
                </a:cubicBezTo>
                <a:cubicBezTo>
                  <a:pt x="20" y="66"/>
                  <a:pt x="20" y="66"/>
                  <a:pt x="20" y="66"/>
                </a:cubicBezTo>
                <a:cubicBezTo>
                  <a:pt x="24" y="68"/>
                  <a:pt x="24" y="68"/>
                  <a:pt x="24" y="68"/>
                </a:cubicBezTo>
                <a:cubicBezTo>
                  <a:pt x="11" y="75"/>
                  <a:pt x="11" y="75"/>
                  <a:pt x="1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34" y="75"/>
                  <a:pt x="34" y="75"/>
                  <a:pt x="34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89"/>
                  <a:pt x="41" y="89"/>
                  <a:pt x="41" y="89"/>
                </a:cubicBezTo>
                <a:cubicBezTo>
                  <a:pt x="26" y="95"/>
                  <a:pt x="26" y="95"/>
                  <a:pt x="26" y="95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" y="126"/>
                  <a:pt x="2" y="126"/>
                  <a:pt x="2" y="126"/>
                </a:cubicBezTo>
                <a:cubicBezTo>
                  <a:pt x="9" y="130"/>
                  <a:pt x="9" y="130"/>
                  <a:pt x="9" y="130"/>
                </a:cubicBezTo>
                <a:cubicBezTo>
                  <a:pt x="2" y="134"/>
                  <a:pt x="2" y="134"/>
                  <a:pt x="2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8" y="145"/>
                  <a:pt x="8" y="145"/>
                  <a:pt x="8" y="145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76" y="158"/>
                  <a:pt x="76" y="158"/>
                  <a:pt x="76" y="158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75"/>
                  <a:pt x="88" y="175"/>
                  <a:pt x="88" y="175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98" y="134"/>
                  <a:pt x="98" y="134"/>
                  <a:pt x="98" y="134"/>
                </a:cubicBezTo>
                <a:cubicBezTo>
                  <a:pt x="109" y="143"/>
                  <a:pt x="109" y="143"/>
                  <a:pt x="109" y="143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26"/>
                  <a:pt x="124" y="126"/>
                  <a:pt x="124" y="126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64" y="142"/>
                  <a:pt x="164" y="142"/>
                  <a:pt x="164" y="142"/>
                </a:cubicBezTo>
                <a:lnTo>
                  <a:pt x="162" y="134"/>
                </a:lnTo>
                <a:close/>
                <a:moveTo>
                  <a:pt x="88" y="64"/>
                </a:moveTo>
                <a:cubicBezTo>
                  <a:pt x="93" y="67"/>
                  <a:pt x="100" y="71"/>
                  <a:pt x="10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78"/>
                  <a:pt x="90" y="77"/>
                  <a:pt x="88" y="76"/>
                </a:cubicBezTo>
                <a:lnTo>
                  <a:pt x="88" y="64"/>
                </a:lnTo>
                <a:close/>
                <a:moveTo>
                  <a:pt x="76" y="65"/>
                </a:moveTo>
                <a:cubicBezTo>
                  <a:pt x="76" y="76"/>
                  <a:pt x="76" y="76"/>
                  <a:pt x="76" y="76"/>
                </a:cubicBezTo>
                <a:cubicBezTo>
                  <a:pt x="75" y="77"/>
                  <a:pt x="74" y="77"/>
                  <a:pt x="74" y="77"/>
                </a:cubicBezTo>
                <a:cubicBezTo>
                  <a:pt x="74" y="77"/>
                  <a:pt x="72" y="79"/>
                  <a:pt x="70" y="80"/>
                </a:cubicBezTo>
                <a:cubicBezTo>
                  <a:pt x="59" y="74"/>
                  <a:pt x="59" y="74"/>
                  <a:pt x="59" y="74"/>
                </a:cubicBezTo>
                <a:cubicBezTo>
                  <a:pt x="64" y="71"/>
                  <a:pt x="71" y="67"/>
                  <a:pt x="76" y="65"/>
                </a:cubicBezTo>
                <a:close/>
                <a:moveTo>
                  <a:pt x="52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63" y="93"/>
                  <a:pt x="63" y="96"/>
                  <a:pt x="63" y="99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99"/>
                  <a:pt x="52" y="90"/>
                  <a:pt x="52" y="84"/>
                </a:cubicBezTo>
                <a:close/>
                <a:moveTo>
                  <a:pt x="76" y="126"/>
                </a:moveTo>
                <a:cubicBezTo>
                  <a:pt x="71" y="123"/>
                  <a:pt x="63" y="119"/>
                  <a:pt x="58" y="116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0" y="111"/>
                  <a:pt x="73" y="113"/>
                  <a:pt x="76" y="115"/>
                </a:cubicBezTo>
                <a:lnTo>
                  <a:pt x="76" y="126"/>
                </a:lnTo>
                <a:close/>
                <a:moveTo>
                  <a:pt x="82" y="106"/>
                </a:moveTo>
                <a:cubicBezTo>
                  <a:pt x="82" y="106"/>
                  <a:pt x="73" y="101"/>
                  <a:pt x="73" y="101"/>
                </a:cubicBezTo>
                <a:cubicBezTo>
                  <a:pt x="73" y="101"/>
                  <a:pt x="73" y="90"/>
                  <a:pt x="73" y="90"/>
                </a:cubicBezTo>
                <a:cubicBezTo>
                  <a:pt x="73" y="90"/>
                  <a:pt x="79" y="87"/>
                  <a:pt x="79" y="87"/>
                </a:cubicBezTo>
                <a:cubicBezTo>
                  <a:pt x="79" y="87"/>
                  <a:pt x="82" y="85"/>
                  <a:pt x="82" y="85"/>
                </a:cubicBezTo>
                <a:cubicBezTo>
                  <a:pt x="83" y="85"/>
                  <a:pt x="92" y="90"/>
                  <a:pt x="92" y="90"/>
                </a:cubicBezTo>
                <a:cubicBezTo>
                  <a:pt x="92" y="90"/>
                  <a:pt x="92" y="101"/>
                  <a:pt x="92" y="101"/>
                </a:cubicBezTo>
                <a:cubicBezTo>
                  <a:pt x="92" y="101"/>
                  <a:pt x="83" y="106"/>
                  <a:pt x="82" y="106"/>
                </a:cubicBezTo>
                <a:close/>
                <a:moveTo>
                  <a:pt x="88" y="115"/>
                </a:moveTo>
                <a:cubicBezTo>
                  <a:pt x="91" y="114"/>
                  <a:pt x="94" y="112"/>
                  <a:pt x="97" y="110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02" y="119"/>
                  <a:pt x="93" y="124"/>
                  <a:pt x="88" y="127"/>
                </a:cubicBezTo>
                <a:lnTo>
                  <a:pt x="88" y="115"/>
                </a:lnTo>
                <a:close/>
                <a:moveTo>
                  <a:pt x="113" y="106"/>
                </a:moveTo>
                <a:cubicBezTo>
                  <a:pt x="102" y="100"/>
                  <a:pt x="102" y="100"/>
                  <a:pt x="102" y="100"/>
                </a:cubicBezTo>
                <a:cubicBezTo>
                  <a:pt x="102" y="96"/>
                  <a:pt x="102" y="92"/>
                  <a:pt x="102" y="89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3" y="90"/>
                  <a:pt x="113" y="99"/>
                  <a:pt x="113" y="10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0" name="Freeform 225"/>
          <p:cNvSpPr>
            <a:spLocks/>
          </p:cNvSpPr>
          <p:nvPr/>
        </p:nvSpPr>
        <p:spPr bwMode="auto">
          <a:xfrm>
            <a:off x="3402013" y="4450432"/>
            <a:ext cx="142875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4 w 64"/>
              <a:gd name="T5" fmla="*/ 22 h 45"/>
              <a:gd name="T6" fmla="*/ 38 w 64"/>
              <a:gd name="T7" fmla="*/ 45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4" y="22"/>
                </a:cubicBezTo>
                <a:cubicBezTo>
                  <a:pt x="34" y="22"/>
                  <a:pt x="47" y="29"/>
                  <a:pt x="38" y="45"/>
                </a:cubicBezTo>
                <a:cubicBezTo>
                  <a:pt x="38" y="45"/>
                  <a:pt x="64" y="26"/>
                  <a:pt x="3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1" name="Freeform 226"/>
          <p:cNvSpPr>
            <a:spLocks/>
          </p:cNvSpPr>
          <p:nvPr/>
        </p:nvSpPr>
        <p:spPr bwMode="auto">
          <a:xfrm>
            <a:off x="3500438" y="4509169"/>
            <a:ext cx="144462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3 w 64"/>
              <a:gd name="T5" fmla="*/ 22 h 45"/>
              <a:gd name="T6" fmla="*/ 38 w 64"/>
              <a:gd name="T7" fmla="*/ 44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3" y="22"/>
                </a:cubicBezTo>
                <a:cubicBezTo>
                  <a:pt x="33" y="22"/>
                  <a:pt x="46" y="29"/>
                  <a:pt x="38" y="44"/>
                </a:cubicBezTo>
                <a:cubicBezTo>
                  <a:pt x="38" y="44"/>
                  <a:pt x="64" y="25"/>
                  <a:pt x="3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2" name="Freeform 227"/>
          <p:cNvSpPr>
            <a:spLocks/>
          </p:cNvSpPr>
          <p:nvPr/>
        </p:nvSpPr>
        <p:spPr bwMode="auto">
          <a:xfrm>
            <a:off x="3478213" y="4755232"/>
            <a:ext cx="1587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3" name="Freeform 228"/>
          <p:cNvSpPr>
            <a:spLocks/>
          </p:cNvSpPr>
          <p:nvPr/>
        </p:nvSpPr>
        <p:spPr bwMode="auto">
          <a:xfrm>
            <a:off x="3436938" y="4559969"/>
            <a:ext cx="77787" cy="69850"/>
          </a:xfrm>
          <a:custGeom>
            <a:avLst/>
            <a:gdLst>
              <a:gd name="T0" fmla="*/ 34 w 34"/>
              <a:gd name="T1" fmla="*/ 31 h 31"/>
              <a:gd name="T2" fmla="*/ 34 w 34"/>
              <a:gd name="T3" fmla="*/ 1 h 31"/>
              <a:gd name="T4" fmla="*/ 32 w 34"/>
              <a:gd name="T5" fmla="*/ 0 h 31"/>
              <a:gd name="T6" fmla="*/ 2 w 34"/>
              <a:gd name="T7" fmla="*/ 0 h 31"/>
              <a:gd name="T8" fmla="*/ 0 w 34"/>
              <a:gd name="T9" fmla="*/ 1 h 31"/>
              <a:gd name="T10" fmla="*/ 0 w 34"/>
              <a:gd name="T11" fmla="*/ 8 h 31"/>
              <a:gd name="T12" fmla="*/ 34 w 34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1">
                <a:moveTo>
                  <a:pt x="34" y="31"/>
                </a:move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8"/>
                  <a:pt x="0" y="8"/>
                  <a:pt x="0" y="8"/>
                </a:cubicBezTo>
                <a:cubicBezTo>
                  <a:pt x="4" y="13"/>
                  <a:pt x="14" y="24"/>
                  <a:pt x="34" y="3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4" name="Freeform 229"/>
          <p:cNvSpPr>
            <a:spLocks/>
          </p:cNvSpPr>
          <p:nvPr/>
        </p:nvSpPr>
        <p:spPr bwMode="auto">
          <a:xfrm>
            <a:off x="3436938" y="4604419"/>
            <a:ext cx="77787" cy="107950"/>
          </a:xfrm>
          <a:custGeom>
            <a:avLst/>
            <a:gdLst>
              <a:gd name="T0" fmla="*/ 34 w 34"/>
              <a:gd name="T1" fmla="*/ 48 h 48"/>
              <a:gd name="T2" fmla="*/ 34 w 34"/>
              <a:gd name="T3" fmla="*/ 20 h 48"/>
              <a:gd name="T4" fmla="*/ 0 w 34"/>
              <a:gd name="T5" fmla="*/ 0 h 48"/>
              <a:gd name="T6" fmla="*/ 0 w 34"/>
              <a:gd name="T7" fmla="*/ 25 h 48"/>
              <a:gd name="T8" fmla="*/ 34 w 34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8">
                <a:moveTo>
                  <a:pt x="34" y="48"/>
                </a:moveTo>
                <a:cubicBezTo>
                  <a:pt x="34" y="20"/>
                  <a:pt x="34" y="20"/>
                  <a:pt x="34" y="20"/>
                </a:cubicBezTo>
                <a:cubicBezTo>
                  <a:pt x="27" y="18"/>
                  <a:pt x="10" y="12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1"/>
                  <a:pt x="15" y="41"/>
                  <a:pt x="34" y="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5" name="Freeform 230"/>
          <p:cNvSpPr>
            <a:spLocks noEditPoints="1"/>
          </p:cNvSpPr>
          <p:nvPr/>
        </p:nvSpPr>
        <p:spPr bwMode="auto">
          <a:xfrm>
            <a:off x="3313113" y="4615532"/>
            <a:ext cx="415925" cy="228600"/>
          </a:xfrm>
          <a:custGeom>
            <a:avLst/>
            <a:gdLst>
              <a:gd name="T0" fmla="*/ 154 w 184"/>
              <a:gd name="T1" fmla="*/ 54 h 101"/>
              <a:gd name="T2" fmla="*/ 138 w 184"/>
              <a:gd name="T3" fmla="*/ 61 h 101"/>
              <a:gd name="T4" fmla="*/ 156 w 184"/>
              <a:gd name="T5" fmla="*/ 53 h 101"/>
              <a:gd name="T6" fmla="*/ 164 w 184"/>
              <a:gd name="T7" fmla="*/ 22 h 101"/>
              <a:gd name="T8" fmla="*/ 135 w 184"/>
              <a:gd name="T9" fmla="*/ 23 h 101"/>
              <a:gd name="T10" fmla="*/ 132 w 184"/>
              <a:gd name="T11" fmla="*/ 30 h 101"/>
              <a:gd name="T12" fmla="*/ 132 w 184"/>
              <a:gd name="T13" fmla="*/ 2 h 101"/>
              <a:gd name="T14" fmla="*/ 131 w 184"/>
              <a:gd name="T15" fmla="*/ 0 h 101"/>
              <a:gd name="T16" fmla="*/ 101 w 184"/>
              <a:gd name="T17" fmla="*/ 0 h 101"/>
              <a:gd name="T18" fmla="*/ 99 w 184"/>
              <a:gd name="T19" fmla="*/ 2 h 101"/>
              <a:gd name="T20" fmla="*/ 99 w 184"/>
              <a:gd name="T21" fmla="*/ 23 h 101"/>
              <a:gd name="T22" fmla="*/ 133 w 184"/>
              <a:gd name="T23" fmla="*/ 46 h 101"/>
              <a:gd name="T24" fmla="*/ 133 w 184"/>
              <a:gd name="T25" fmla="*/ 55 h 101"/>
              <a:gd name="T26" fmla="*/ 99 w 184"/>
              <a:gd name="T27" fmla="*/ 35 h 101"/>
              <a:gd name="T28" fmla="*/ 99 w 184"/>
              <a:gd name="T29" fmla="*/ 55 h 101"/>
              <a:gd name="T30" fmla="*/ 94 w 184"/>
              <a:gd name="T31" fmla="*/ 54 h 101"/>
              <a:gd name="T32" fmla="*/ 89 w 184"/>
              <a:gd name="T33" fmla="*/ 55 h 101"/>
              <a:gd name="T34" fmla="*/ 89 w 184"/>
              <a:gd name="T35" fmla="*/ 52 h 101"/>
              <a:gd name="T36" fmla="*/ 55 w 184"/>
              <a:gd name="T37" fmla="*/ 32 h 101"/>
              <a:gd name="T38" fmla="*/ 55 w 184"/>
              <a:gd name="T39" fmla="*/ 38 h 101"/>
              <a:gd name="T40" fmla="*/ 51 w 184"/>
              <a:gd name="T41" fmla="*/ 28 h 101"/>
              <a:gd name="T42" fmla="*/ 26 w 184"/>
              <a:gd name="T43" fmla="*/ 26 h 101"/>
              <a:gd name="T44" fmla="*/ 32 w 184"/>
              <a:gd name="T45" fmla="*/ 53 h 101"/>
              <a:gd name="T46" fmla="*/ 48 w 184"/>
              <a:gd name="T47" fmla="*/ 62 h 101"/>
              <a:gd name="T48" fmla="*/ 30 w 184"/>
              <a:gd name="T49" fmla="*/ 55 h 101"/>
              <a:gd name="T50" fmla="*/ 0 w 184"/>
              <a:gd name="T51" fmla="*/ 76 h 101"/>
              <a:gd name="T52" fmla="*/ 32 w 184"/>
              <a:gd name="T53" fmla="*/ 101 h 101"/>
              <a:gd name="T54" fmla="*/ 63 w 184"/>
              <a:gd name="T55" fmla="*/ 97 h 101"/>
              <a:gd name="T56" fmla="*/ 69 w 184"/>
              <a:gd name="T57" fmla="*/ 89 h 101"/>
              <a:gd name="T58" fmla="*/ 78 w 184"/>
              <a:gd name="T59" fmla="*/ 101 h 101"/>
              <a:gd name="T60" fmla="*/ 109 w 184"/>
              <a:gd name="T61" fmla="*/ 99 h 101"/>
              <a:gd name="T62" fmla="*/ 117 w 184"/>
              <a:gd name="T63" fmla="*/ 89 h 101"/>
              <a:gd name="T64" fmla="*/ 121 w 184"/>
              <a:gd name="T65" fmla="*/ 96 h 101"/>
              <a:gd name="T66" fmla="*/ 152 w 184"/>
              <a:gd name="T67" fmla="*/ 100 h 101"/>
              <a:gd name="T68" fmla="*/ 184 w 184"/>
              <a:gd name="T69" fmla="*/ 75 h 101"/>
              <a:gd name="T70" fmla="*/ 154 w 184"/>
              <a:gd name="T71" fmla="*/ 54 h 101"/>
              <a:gd name="T72" fmla="*/ 74 w 184"/>
              <a:gd name="T73" fmla="*/ 62 h 101"/>
              <a:gd name="T74" fmla="*/ 73 w 184"/>
              <a:gd name="T75" fmla="*/ 62 h 101"/>
              <a:gd name="T76" fmla="*/ 74 w 184"/>
              <a:gd name="T77" fmla="*/ 62 h 101"/>
              <a:gd name="T78" fmla="*/ 74 w 184"/>
              <a:gd name="T79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01">
                <a:moveTo>
                  <a:pt x="154" y="54"/>
                </a:moveTo>
                <a:cubicBezTo>
                  <a:pt x="154" y="54"/>
                  <a:pt x="148" y="61"/>
                  <a:pt x="138" y="61"/>
                </a:cubicBezTo>
                <a:cubicBezTo>
                  <a:pt x="142" y="56"/>
                  <a:pt x="149" y="50"/>
                  <a:pt x="156" y="53"/>
                </a:cubicBezTo>
                <a:cubicBezTo>
                  <a:pt x="156" y="53"/>
                  <a:pt x="152" y="34"/>
                  <a:pt x="164" y="22"/>
                </a:cubicBezTo>
                <a:cubicBezTo>
                  <a:pt x="164" y="22"/>
                  <a:pt x="146" y="32"/>
                  <a:pt x="135" y="23"/>
                </a:cubicBezTo>
                <a:cubicBezTo>
                  <a:pt x="135" y="23"/>
                  <a:pt x="135" y="27"/>
                  <a:pt x="132" y="30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1"/>
                  <a:pt x="132" y="0"/>
                  <a:pt x="13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99" y="1"/>
                  <a:pt x="99" y="2"/>
                </a:cubicBezTo>
                <a:cubicBezTo>
                  <a:pt x="99" y="23"/>
                  <a:pt x="99" y="23"/>
                  <a:pt x="99" y="23"/>
                </a:cubicBezTo>
                <a:cubicBezTo>
                  <a:pt x="103" y="28"/>
                  <a:pt x="113" y="39"/>
                  <a:pt x="133" y="46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26" y="53"/>
                  <a:pt x="109" y="47"/>
                  <a:pt x="99" y="35"/>
                </a:cubicBezTo>
                <a:cubicBezTo>
                  <a:pt x="99" y="55"/>
                  <a:pt x="99" y="55"/>
                  <a:pt x="99" y="55"/>
                </a:cubicBezTo>
                <a:cubicBezTo>
                  <a:pt x="98" y="54"/>
                  <a:pt x="96" y="54"/>
                  <a:pt x="94" y="54"/>
                </a:cubicBezTo>
                <a:cubicBezTo>
                  <a:pt x="92" y="54"/>
                  <a:pt x="90" y="54"/>
                  <a:pt x="89" y="55"/>
                </a:cubicBezTo>
                <a:cubicBezTo>
                  <a:pt x="89" y="52"/>
                  <a:pt x="89" y="52"/>
                  <a:pt x="89" y="52"/>
                </a:cubicBezTo>
                <a:cubicBezTo>
                  <a:pt x="82" y="50"/>
                  <a:pt x="66" y="44"/>
                  <a:pt x="55" y="32"/>
                </a:cubicBezTo>
                <a:cubicBezTo>
                  <a:pt x="55" y="38"/>
                  <a:pt x="55" y="38"/>
                  <a:pt x="55" y="38"/>
                </a:cubicBezTo>
                <a:cubicBezTo>
                  <a:pt x="51" y="33"/>
                  <a:pt x="51" y="28"/>
                  <a:pt x="51" y="28"/>
                </a:cubicBezTo>
                <a:cubicBezTo>
                  <a:pt x="41" y="36"/>
                  <a:pt x="26" y="26"/>
                  <a:pt x="26" y="26"/>
                </a:cubicBezTo>
                <a:cubicBezTo>
                  <a:pt x="36" y="37"/>
                  <a:pt x="32" y="53"/>
                  <a:pt x="32" y="53"/>
                </a:cubicBezTo>
                <a:cubicBezTo>
                  <a:pt x="39" y="51"/>
                  <a:pt x="45" y="57"/>
                  <a:pt x="48" y="62"/>
                </a:cubicBezTo>
                <a:cubicBezTo>
                  <a:pt x="37" y="63"/>
                  <a:pt x="30" y="55"/>
                  <a:pt x="30" y="55"/>
                </a:cubicBezTo>
                <a:cubicBezTo>
                  <a:pt x="26" y="73"/>
                  <a:pt x="0" y="76"/>
                  <a:pt x="0" y="76"/>
                </a:cubicBezTo>
                <a:cubicBezTo>
                  <a:pt x="22" y="79"/>
                  <a:pt x="32" y="101"/>
                  <a:pt x="32" y="101"/>
                </a:cubicBezTo>
                <a:cubicBezTo>
                  <a:pt x="40" y="87"/>
                  <a:pt x="63" y="97"/>
                  <a:pt x="63" y="97"/>
                </a:cubicBezTo>
                <a:cubicBezTo>
                  <a:pt x="64" y="94"/>
                  <a:pt x="66" y="91"/>
                  <a:pt x="69" y="89"/>
                </a:cubicBezTo>
                <a:cubicBezTo>
                  <a:pt x="75" y="95"/>
                  <a:pt x="78" y="101"/>
                  <a:pt x="78" y="101"/>
                </a:cubicBezTo>
                <a:cubicBezTo>
                  <a:pt x="86" y="88"/>
                  <a:pt x="109" y="99"/>
                  <a:pt x="109" y="99"/>
                </a:cubicBezTo>
                <a:cubicBezTo>
                  <a:pt x="110" y="95"/>
                  <a:pt x="113" y="92"/>
                  <a:pt x="117" y="89"/>
                </a:cubicBezTo>
                <a:cubicBezTo>
                  <a:pt x="119" y="91"/>
                  <a:pt x="121" y="94"/>
                  <a:pt x="121" y="96"/>
                </a:cubicBezTo>
                <a:cubicBezTo>
                  <a:pt x="121" y="96"/>
                  <a:pt x="144" y="86"/>
                  <a:pt x="152" y="100"/>
                </a:cubicBezTo>
                <a:cubicBezTo>
                  <a:pt x="152" y="100"/>
                  <a:pt x="162" y="78"/>
                  <a:pt x="184" y="75"/>
                </a:cubicBezTo>
                <a:cubicBezTo>
                  <a:pt x="184" y="75"/>
                  <a:pt x="158" y="72"/>
                  <a:pt x="154" y="54"/>
                </a:cubicBezTo>
                <a:close/>
                <a:moveTo>
                  <a:pt x="74" y="62"/>
                </a:moveTo>
                <a:cubicBezTo>
                  <a:pt x="74" y="62"/>
                  <a:pt x="74" y="62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6" name="Freeform 231"/>
          <p:cNvSpPr>
            <a:spLocks/>
          </p:cNvSpPr>
          <p:nvPr/>
        </p:nvSpPr>
        <p:spPr bwMode="auto">
          <a:xfrm>
            <a:off x="4121150" y="4423444"/>
            <a:ext cx="47625" cy="50800"/>
          </a:xfrm>
          <a:custGeom>
            <a:avLst/>
            <a:gdLst>
              <a:gd name="T0" fmla="*/ 7 w 21"/>
              <a:gd name="T1" fmla="*/ 21 h 22"/>
              <a:gd name="T2" fmla="*/ 10 w 21"/>
              <a:gd name="T3" fmla="*/ 22 h 22"/>
              <a:gd name="T4" fmla="*/ 14 w 21"/>
              <a:gd name="T5" fmla="*/ 21 h 22"/>
              <a:gd name="T6" fmla="*/ 21 w 21"/>
              <a:gd name="T7" fmla="*/ 11 h 22"/>
              <a:gd name="T8" fmla="*/ 10 w 21"/>
              <a:gd name="T9" fmla="*/ 0 h 22"/>
              <a:gd name="T10" fmla="*/ 0 w 21"/>
              <a:gd name="T11" fmla="*/ 11 h 22"/>
              <a:gd name="T12" fmla="*/ 7 w 2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2">
                <a:moveTo>
                  <a:pt x="7" y="21"/>
                </a:moveTo>
                <a:cubicBezTo>
                  <a:pt x="8" y="21"/>
                  <a:pt x="9" y="22"/>
                  <a:pt x="10" y="22"/>
                </a:cubicBezTo>
                <a:cubicBezTo>
                  <a:pt x="12" y="22"/>
                  <a:pt x="13" y="21"/>
                  <a:pt x="14" y="21"/>
                </a:cubicBezTo>
                <a:cubicBezTo>
                  <a:pt x="18" y="19"/>
                  <a:pt x="21" y="15"/>
                  <a:pt x="21" y="11"/>
                </a:cubicBezTo>
                <a:cubicBezTo>
                  <a:pt x="21" y="5"/>
                  <a:pt x="16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6"/>
                  <a:pt x="3" y="19"/>
                  <a:pt x="7" y="2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7" name="Freeform 232"/>
          <p:cNvSpPr>
            <a:spLocks noEditPoints="1"/>
          </p:cNvSpPr>
          <p:nvPr/>
        </p:nvSpPr>
        <p:spPr bwMode="auto">
          <a:xfrm>
            <a:off x="4019550" y="4475832"/>
            <a:ext cx="247650" cy="325437"/>
          </a:xfrm>
          <a:custGeom>
            <a:avLst/>
            <a:gdLst>
              <a:gd name="T0" fmla="*/ 110 w 110"/>
              <a:gd name="T1" fmla="*/ 128 h 144"/>
              <a:gd name="T2" fmla="*/ 55 w 110"/>
              <a:gd name="T3" fmla="*/ 1 h 144"/>
              <a:gd name="T4" fmla="*/ 0 w 110"/>
              <a:gd name="T5" fmla="*/ 128 h 144"/>
              <a:gd name="T6" fmla="*/ 109 w 110"/>
              <a:gd name="T7" fmla="*/ 128 h 144"/>
              <a:gd name="T8" fmla="*/ 86 w 110"/>
              <a:gd name="T9" fmla="*/ 82 h 144"/>
              <a:gd name="T10" fmla="*/ 89 w 110"/>
              <a:gd name="T11" fmla="*/ 86 h 144"/>
              <a:gd name="T12" fmla="*/ 86 w 110"/>
              <a:gd name="T13" fmla="*/ 90 h 144"/>
              <a:gd name="T14" fmla="*/ 81 w 110"/>
              <a:gd name="T15" fmla="*/ 89 h 144"/>
              <a:gd name="T16" fmla="*/ 80 w 110"/>
              <a:gd name="T17" fmla="*/ 83 h 144"/>
              <a:gd name="T18" fmla="*/ 75 w 110"/>
              <a:gd name="T19" fmla="*/ 104 h 144"/>
              <a:gd name="T20" fmla="*/ 92 w 110"/>
              <a:gd name="T21" fmla="*/ 111 h 144"/>
              <a:gd name="T22" fmla="*/ 91 w 110"/>
              <a:gd name="T23" fmla="*/ 129 h 144"/>
              <a:gd name="T24" fmla="*/ 73 w 110"/>
              <a:gd name="T25" fmla="*/ 134 h 144"/>
              <a:gd name="T26" fmla="*/ 63 w 110"/>
              <a:gd name="T27" fmla="*/ 119 h 144"/>
              <a:gd name="T28" fmla="*/ 75 w 110"/>
              <a:gd name="T29" fmla="*/ 104 h 144"/>
              <a:gd name="T30" fmla="*/ 69 w 110"/>
              <a:gd name="T31" fmla="*/ 38 h 144"/>
              <a:gd name="T32" fmla="*/ 73 w 110"/>
              <a:gd name="T33" fmla="*/ 43 h 144"/>
              <a:gd name="T34" fmla="*/ 69 w 110"/>
              <a:gd name="T35" fmla="*/ 49 h 144"/>
              <a:gd name="T36" fmla="*/ 63 w 110"/>
              <a:gd name="T37" fmla="*/ 47 h 144"/>
              <a:gd name="T38" fmla="*/ 62 w 110"/>
              <a:gd name="T39" fmla="*/ 40 h 144"/>
              <a:gd name="T40" fmla="*/ 53 w 110"/>
              <a:gd name="T41" fmla="*/ 17 h 144"/>
              <a:gd name="T42" fmla="*/ 55 w 110"/>
              <a:gd name="T43" fmla="*/ 17 h 144"/>
              <a:gd name="T44" fmla="*/ 55 w 110"/>
              <a:gd name="T45" fmla="*/ 20 h 144"/>
              <a:gd name="T46" fmla="*/ 53 w 110"/>
              <a:gd name="T47" fmla="*/ 20 h 144"/>
              <a:gd name="T48" fmla="*/ 52 w 110"/>
              <a:gd name="T49" fmla="*/ 19 h 144"/>
              <a:gd name="T50" fmla="*/ 53 w 110"/>
              <a:gd name="T51" fmla="*/ 17 h 144"/>
              <a:gd name="T52" fmla="*/ 56 w 110"/>
              <a:gd name="T53" fmla="*/ 56 h 144"/>
              <a:gd name="T54" fmla="*/ 63 w 110"/>
              <a:gd name="T55" fmla="*/ 65 h 144"/>
              <a:gd name="T56" fmla="*/ 57 w 110"/>
              <a:gd name="T57" fmla="*/ 75 h 144"/>
              <a:gd name="T58" fmla="*/ 46 w 110"/>
              <a:gd name="T59" fmla="*/ 71 h 144"/>
              <a:gd name="T60" fmla="*/ 45 w 110"/>
              <a:gd name="T61" fmla="*/ 60 h 144"/>
              <a:gd name="T62" fmla="*/ 29 w 110"/>
              <a:gd name="T63" fmla="*/ 97 h 144"/>
              <a:gd name="T64" fmla="*/ 35 w 110"/>
              <a:gd name="T65" fmla="*/ 99 h 144"/>
              <a:gd name="T66" fmla="*/ 35 w 110"/>
              <a:gd name="T67" fmla="*/ 105 h 144"/>
              <a:gd name="T68" fmla="*/ 29 w 110"/>
              <a:gd name="T69" fmla="*/ 107 h 144"/>
              <a:gd name="T70" fmla="*/ 26 w 110"/>
              <a:gd name="T71" fmla="*/ 102 h 144"/>
              <a:gd name="T72" fmla="*/ 29 w 110"/>
              <a:gd name="T73" fmla="*/ 9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" h="144">
                <a:moveTo>
                  <a:pt x="109" y="128"/>
                </a:moveTo>
                <a:cubicBezTo>
                  <a:pt x="109" y="128"/>
                  <a:pt x="110" y="128"/>
                  <a:pt x="110" y="128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1"/>
                  <a:pt x="55" y="1"/>
                </a:cubicBezTo>
                <a:cubicBezTo>
                  <a:pt x="54" y="1"/>
                  <a:pt x="53" y="0"/>
                  <a:pt x="52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28"/>
                  <a:pt x="1" y="128"/>
                  <a:pt x="2" y="129"/>
                </a:cubicBezTo>
                <a:cubicBezTo>
                  <a:pt x="2" y="129"/>
                  <a:pt x="52" y="144"/>
                  <a:pt x="109" y="128"/>
                </a:cubicBezTo>
                <a:close/>
                <a:moveTo>
                  <a:pt x="84" y="84"/>
                </a:moveTo>
                <a:cubicBezTo>
                  <a:pt x="86" y="82"/>
                  <a:pt x="86" y="82"/>
                  <a:pt x="86" y="82"/>
                </a:cubicBezTo>
                <a:cubicBezTo>
                  <a:pt x="86" y="85"/>
                  <a:pt x="86" y="85"/>
                  <a:pt x="86" y="85"/>
                </a:cubicBezTo>
                <a:cubicBezTo>
                  <a:pt x="89" y="86"/>
                  <a:pt x="89" y="86"/>
                  <a:pt x="89" y="86"/>
                </a:cubicBezTo>
                <a:cubicBezTo>
                  <a:pt x="86" y="87"/>
                  <a:pt x="86" y="87"/>
                  <a:pt x="86" y="87"/>
                </a:cubicBezTo>
                <a:cubicBezTo>
                  <a:pt x="86" y="90"/>
                  <a:pt x="86" y="90"/>
                  <a:pt x="86" y="90"/>
                </a:cubicBezTo>
                <a:cubicBezTo>
                  <a:pt x="84" y="88"/>
                  <a:pt x="84" y="88"/>
                  <a:pt x="84" y="88"/>
                </a:cubicBezTo>
                <a:cubicBezTo>
                  <a:pt x="81" y="89"/>
                  <a:pt x="81" y="89"/>
                  <a:pt x="81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80" y="83"/>
                  <a:pt x="80" y="83"/>
                  <a:pt x="80" y="83"/>
                </a:cubicBezTo>
                <a:lnTo>
                  <a:pt x="84" y="84"/>
                </a:lnTo>
                <a:close/>
                <a:moveTo>
                  <a:pt x="75" y="104"/>
                </a:moveTo>
                <a:cubicBezTo>
                  <a:pt x="81" y="113"/>
                  <a:pt x="81" y="113"/>
                  <a:pt x="81" y="113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23"/>
                  <a:pt x="73" y="123"/>
                  <a:pt x="73" y="123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4" y="115"/>
                  <a:pt x="74" y="115"/>
                  <a:pt x="74" y="115"/>
                </a:cubicBezTo>
                <a:lnTo>
                  <a:pt x="75" y="104"/>
                </a:lnTo>
                <a:close/>
                <a:moveTo>
                  <a:pt x="66" y="41"/>
                </a:moveTo>
                <a:cubicBezTo>
                  <a:pt x="69" y="38"/>
                  <a:pt x="69" y="38"/>
                  <a:pt x="69" y="38"/>
                </a:cubicBezTo>
                <a:cubicBezTo>
                  <a:pt x="69" y="42"/>
                  <a:pt x="69" y="42"/>
                  <a:pt x="69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49"/>
                  <a:pt x="69" y="49"/>
                  <a:pt x="69" y="49"/>
                </a:cubicBezTo>
                <a:cubicBezTo>
                  <a:pt x="67" y="46"/>
                  <a:pt x="67" y="46"/>
                  <a:pt x="67" y="46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2" y="40"/>
                  <a:pt x="62" y="40"/>
                  <a:pt x="62" y="40"/>
                </a:cubicBezTo>
                <a:lnTo>
                  <a:pt x="66" y="41"/>
                </a:lnTo>
                <a:close/>
                <a:moveTo>
                  <a:pt x="53" y="17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0"/>
                  <a:pt x="53" y="20"/>
                  <a:pt x="53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2" y="19"/>
                  <a:pt x="52" y="19"/>
                  <a:pt x="52" y="19"/>
                </a:cubicBezTo>
                <a:cubicBezTo>
                  <a:pt x="50" y="16"/>
                  <a:pt x="50" y="16"/>
                  <a:pt x="50" y="16"/>
                </a:cubicBezTo>
                <a:lnTo>
                  <a:pt x="53" y="17"/>
                </a:lnTo>
                <a:close/>
                <a:moveTo>
                  <a:pt x="52" y="61"/>
                </a:moveTo>
                <a:cubicBezTo>
                  <a:pt x="56" y="56"/>
                  <a:pt x="56" y="56"/>
                  <a:pt x="56" y="56"/>
                </a:cubicBezTo>
                <a:cubicBezTo>
                  <a:pt x="57" y="63"/>
                  <a:pt x="57" y="63"/>
                  <a:pt x="57" y="63"/>
                </a:cubicBezTo>
                <a:cubicBezTo>
                  <a:pt x="63" y="65"/>
                  <a:pt x="63" y="65"/>
                  <a:pt x="63" y="65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5"/>
                  <a:pt x="57" y="75"/>
                  <a:pt x="57" y="75"/>
                </a:cubicBezTo>
                <a:cubicBezTo>
                  <a:pt x="52" y="69"/>
                  <a:pt x="52" y="69"/>
                  <a:pt x="52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65"/>
                  <a:pt x="49" y="65"/>
                  <a:pt x="49" y="65"/>
                </a:cubicBezTo>
                <a:cubicBezTo>
                  <a:pt x="45" y="60"/>
                  <a:pt x="45" y="60"/>
                  <a:pt x="45" y="60"/>
                </a:cubicBezTo>
                <a:lnTo>
                  <a:pt x="52" y="61"/>
                </a:lnTo>
                <a:close/>
                <a:moveTo>
                  <a:pt x="29" y="97"/>
                </a:moveTo>
                <a:cubicBezTo>
                  <a:pt x="34" y="90"/>
                  <a:pt x="34" y="90"/>
                  <a:pt x="34" y="90"/>
                </a:cubicBezTo>
                <a:cubicBezTo>
                  <a:pt x="35" y="99"/>
                  <a:pt x="35" y="99"/>
                  <a:pt x="35" y="99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0" y="95"/>
                  <a:pt x="20" y="95"/>
                  <a:pt x="20" y="95"/>
                </a:cubicBezTo>
                <a:lnTo>
                  <a:pt x="29" y="9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8" name="Freeform 233"/>
          <p:cNvSpPr>
            <a:spLocks/>
          </p:cNvSpPr>
          <p:nvPr/>
        </p:nvSpPr>
        <p:spPr bwMode="auto">
          <a:xfrm>
            <a:off x="3981450" y="4774282"/>
            <a:ext cx="323850" cy="98425"/>
          </a:xfrm>
          <a:custGeom>
            <a:avLst/>
            <a:gdLst>
              <a:gd name="T0" fmla="*/ 142 w 144"/>
              <a:gd name="T1" fmla="*/ 11 h 44"/>
              <a:gd name="T2" fmla="*/ 127 w 144"/>
              <a:gd name="T3" fmla="*/ 2 h 44"/>
              <a:gd name="T4" fmla="*/ 126 w 144"/>
              <a:gd name="T5" fmla="*/ 2 h 44"/>
              <a:gd name="T6" fmla="*/ 19 w 144"/>
              <a:gd name="T7" fmla="*/ 2 h 44"/>
              <a:gd name="T8" fmla="*/ 17 w 144"/>
              <a:gd name="T9" fmla="*/ 2 h 44"/>
              <a:gd name="T10" fmla="*/ 2 w 144"/>
              <a:gd name="T11" fmla="*/ 10 h 44"/>
              <a:gd name="T12" fmla="*/ 11 w 144"/>
              <a:gd name="T13" fmla="*/ 26 h 44"/>
              <a:gd name="T14" fmla="*/ 133 w 144"/>
              <a:gd name="T15" fmla="*/ 26 h 44"/>
              <a:gd name="T16" fmla="*/ 142 w 144"/>
              <a:gd name="T17" fmla="*/ 1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44">
                <a:moveTo>
                  <a:pt x="142" y="11"/>
                </a:moveTo>
                <a:cubicBezTo>
                  <a:pt x="140" y="4"/>
                  <a:pt x="133" y="0"/>
                  <a:pt x="127" y="2"/>
                </a:cubicBezTo>
                <a:cubicBezTo>
                  <a:pt x="127" y="2"/>
                  <a:pt x="126" y="2"/>
                  <a:pt x="126" y="2"/>
                </a:cubicBezTo>
                <a:cubicBezTo>
                  <a:pt x="69" y="18"/>
                  <a:pt x="19" y="2"/>
                  <a:pt x="19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1" y="0"/>
                  <a:pt x="4" y="4"/>
                  <a:pt x="2" y="10"/>
                </a:cubicBezTo>
                <a:cubicBezTo>
                  <a:pt x="0" y="17"/>
                  <a:pt x="4" y="24"/>
                  <a:pt x="11" y="26"/>
                </a:cubicBezTo>
                <a:cubicBezTo>
                  <a:pt x="13" y="27"/>
                  <a:pt x="68" y="44"/>
                  <a:pt x="133" y="26"/>
                </a:cubicBezTo>
                <a:cubicBezTo>
                  <a:pt x="140" y="24"/>
                  <a:pt x="144" y="17"/>
                  <a:pt x="142" y="1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19" name="Freeform 234"/>
          <p:cNvSpPr>
            <a:spLocks/>
          </p:cNvSpPr>
          <p:nvPr/>
        </p:nvSpPr>
        <p:spPr bwMode="auto">
          <a:xfrm>
            <a:off x="4525963" y="4525044"/>
            <a:ext cx="517525" cy="280988"/>
          </a:xfrm>
          <a:custGeom>
            <a:avLst/>
            <a:gdLst>
              <a:gd name="T0" fmla="*/ 194 w 229"/>
              <a:gd name="T1" fmla="*/ 71 h 124"/>
              <a:gd name="T2" fmla="*/ 194 w 229"/>
              <a:gd name="T3" fmla="*/ 63 h 124"/>
              <a:gd name="T4" fmla="*/ 146 w 229"/>
              <a:gd name="T5" fmla="*/ 63 h 124"/>
              <a:gd name="T6" fmla="*/ 151 w 229"/>
              <a:gd name="T7" fmla="*/ 55 h 124"/>
              <a:gd name="T8" fmla="*/ 160 w 229"/>
              <a:gd name="T9" fmla="*/ 48 h 124"/>
              <a:gd name="T10" fmla="*/ 168 w 229"/>
              <a:gd name="T11" fmla="*/ 34 h 124"/>
              <a:gd name="T12" fmla="*/ 180 w 229"/>
              <a:gd name="T13" fmla="*/ 18 h 124"/>
              <a:gd name="T14" fmla="*/ 180 w 229"/>
              <a:gd name="T15" fmla="*/ 0 h 124"/>
              <a:gd name="T16" fmla="*/ 124 w 229"/>
              <a:gd name="T17" fmla="*/ 29 h 124"/>
              <a:gd name="T18" fmla="*/ 119 w 229"/>
              <a:gd name="T19" fmla="*/ 49 h 124"/>
              <a:gd name="T20" fmla="*/ 120 w 229"/>
              <a:gd name="T21" fmla="*/ 63 h 124"/>
              <a:gd name="T22" fmla="*/ 114 w 229"/>
              <a:gd name="T23" fmla="*/ 63 h 124"/>
              <a:gd name="T24" fmla="*/ 115 w 229"/>
              <a:gd name="T25" fmla="*/ 60 h 124"/>
              <a:gd name="T26" fmla="*/ 93 w 229"/>
              <a:gd name="T27" fmla="*/ 39 h 124"/>
              <a:gd name="T28" fmla="*/ 72 w 229"/>
              <a:gd name="T29" fmla="*/ 60 h 124"/>
              <a:gd name="T30" fmla="*/ 72 w 229"/>
              <a:gd name="T31" fmla="*/ 66 h 124"/>
              <a:gd name="T32" fmla="*/ 66 w 229"/>
              <a:gd name="T33" fmla="*/ 66 h 124"/>
              <a:gd name="T34" fmla="*/ 57 w 229"/>
              <a:gd name="T35" fmla="*/ 59 h 124"/>
              <a:gd name="T36" fmla="*/ 48 w 229"/>
              <a:gd name="T37" fmla="*/ 66 h 124"/>
              <a:gd name="T38" fmla="*/ 27 w 229"/>
              <a:gd name="T39" fmla="*/ 66 h 124"/>
              <a:gd name="T40" fmla="*/ 4 w 229"/>
              <a:gd name="T41" fmla="*/ 54 h 124"/>
              <a:gd name="T42" fmla="*/ 0 w 229"/>
              <a:gd name="T43" fmla="*/ 54 h 124"/>
              <a:gd name="T44" fmla="*/ 0 w 229"/>
              <a:gd name="T45" fmla="*/ 81 h 124"/>
              <a:gd name="T46" fmla="*/ 4 w 229"/>
              <a:gd name="T47" fmla="*/ 81 h 124"/>
              <a:gd name="T48" fmla="*/ 27 w 229"/>
              <a:gd name="T49" fmla="*/ 69 h 124"/>
              <a:gd name="T50" fmla="*/ 48 w 229"/>
              <a:gd name="T51" fmla="*/ 69 h 124"/>
              <a:gd name="T52" fmla="*/ 57 w 229"/>
              <a:gd name="T53" fmla="*/ 77 h 124"/>
              <a:gd name="T54" fmla="*/ 66 w 229"/>
              <a:gd name="T55" fmla="*/ 69 h 124"/>
              <a:gd name="T56" fmla="*/ 73 w 229"/>
              <a:gd name="T57" fmla="*/ 69 h 124"/>
              <a:gd name="T58" fmla="*/ 93 w 229"/>
              <a:gd name="T59" fmla="*/ 82 h 124"/>
              <a:gd name="T60" fmla="*/ 99 w 229"/>
              <a:gd name="T61" fmla="*/ 81 h 124"/>
              <a:gd name="T62" fmla="*/ 101 w 229"/>
              <a:gd name="T63" fmla="*/ 83 h 124"/>
              <a:gd name="T64" fmla="*/ 69 w 229"/>
              <a:gd name="T65" fmla="*/ 72 h 124"/>
              <a:gd name="T66" fmla="*/ 43 w 229"/>
              <a:gd name="T67" fmla="*/ 99 h 124"/>
              <a:gd name="T68" fmla="*/ 109 w 229"/>
              <a:gd name="T69" fmla="*/ 92 h 124"/>
              <a:gd name="T70" fmla="*/ 194 w 229"/>
              <a:gd name="T71" fmla="*/ 124 h 124"/>
              <a:gd name="T72" fmla="*/ 194 w 229"/>
              <a:gd name="T73" fmla="*/ 88 h 124"/>
              <a:gd name="T74" fmla="*/ 194 w 229"/>
              <a:gd name="T75" fmla="*/ 7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9" h="124">
                <a:moveTo>
                  <a:pt x="194" y="71"/>
                </a:moveTo>
                <a:cubicBezTo>
                  <a:pt x="194" y="63"/>
                  <a:pt x="194" y="63"/>
                  <a:pt x="194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52" y="60"/>
                  <a:pt x="151" y="55"/>
                  <a:pt x="151" y="55"/>
                </a:cubicBezTo>
                <a:cubicBezTo>
                  <a:pt x="161" y="56"/>
                  <a:pt x="160" y="48"/>
                  <a:pt x="160" y="48"/>
                </a:cubicBezTo>
                <a:cubicBezTo>
                  <a:pt x="173" y="47"/>
                  <a:pt x="168" y="34"/>
                  <a:pt x="168" y="34"/>
                </a:cubicBezTo>
                <a:cubicBezTo>
                  <a:pt x="183" y="29"/>
                  <a:pt x="180" y="18"/>
                  <a:pt x="180" y="18"/>
                </a:cubicBezTo>
                <a:cubicBezTo>
                  <a:pt x="196" y="2"/>
                  <a:pt x="180" y="0"/>
                  <a:pt x="180" y="0"/>
                </a:cubicBezTo>
                <a:cubicBezTo>
                  <a:pt x="177" y="13"/>
                  <a:pt x="138" y="24"/>
                  <a:pt x="124" y="29"/>
                </a:cubicBezTo>
                <a:cubicBezTo>
                  <a:pt x="111" y="33"/>
                  <a:pt x="105" y="38"/>
                  <a:pt x="119" y="49"/>
                </a:cubicBezTo>
                <a:cubicBezTo>
                  <a:pt x="125" y="55"/>
                  <a:pt x="124" y="60"/>
                  <a:pt x="120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2"/>
                  <a:pt x="115" y="61"/>
                  <a:pt x="115" y="60"/>
                </a:cubicBezTo>
                <a:cubicBezTo>
                  <a:pt x="115" y="49"/>
                  <a:pt x="105" y="39"/>
                  <a:pt x="93" y="39"/>
                </a:cubicBezTo>
                <a:cubicBezTo>
                  <a:pt x="81" y="39"/>
                  <a:pt x="72" y="49"/>
                  <a:pt x="72" y="60"/>
                </a:cubicBezTo>
                <a:cubicBezTo>
                  <a:pt x="72" y="62"/>
                  <a:pt x="72" y="64"/>
                  <a:pt x="72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5" y="62"/>
                  <a:pt x="62" y="59"/>
                  <a:pt x="57" y="59"/>
                </a:cubicBezTo>
                <a:cubicBezTo>
                  <a:pt x="53" y="59"/>
                  <a:pt x="49" y="62"/>
                  <a:pt x="4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8" y="65"/>
                  <a:pt x="4" y="54"/>
                </a:cubicBezTo>
                <a:cubicBezTo>
                  <a:pt x="4" y="54"/>
                  <a:pt x="0" y="50"/>
                  <a:pt x="0" y="5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4"/>
                  <a:pt x="4" y="81"/>
                  <a:pt x="4" y="81"/>
                </a:cubicBezTo>
                <a:cubicBezTo>
                  <a:pt x="8" y="69"/>
                  <a:pt x="27" y="69"/>
                  <a:pt x="2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9" y="73"/>
                  <a:pt x="52" y="77"/>
                  <a:pt x="57" y="77"/>
                </a:cubicBezTo>
                <a:cubicBezTo>
                  <a:pt x="62" y="77"/>
                  <a:pt x="66" y="73"/>
                  <a:pt x="66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6" y="76"/>
                  <a:pt x="84" y="82"/>
                  <a:pt x="93" y="82"/>
                </a:cubicBezTo>
                <a:cubicBezTo>
                  <a:pt x="95" y="82"/>
                  <a:pt x="97" y="81"/>
                  <a:pt x="99" y="81"/>
                </a:cubicBezTo>
                <a:cubicBezTo>
                  <a:pt x="100" y="82"/>
                  <a:pt x="100" y="83"/>
                  <a:pt x="101" y="83"/>
                </a:cubicBezTo>
                <a:cubicBezTo>
                  <a:pt x="93" y="87"/>
                  <a:pt x="81" y="89"/>
                  <a:pt x="69" y="72"/>
                </a:cubicBezTo>
                <a:cubicBezTo>
                  <a:pt x="43" y="99"/>
                  <a:pt x="43" y="99"/>
                  <a:pt x="43" y="99"/>
                </a:cubicBezTo>
                <a:cubicBezTo>
                  <a:pt x="43" y="99"/>
                  <a:pt x="85" y="124"/>
                  <a:pt x="109" y="92"/>
                </a:cubicBezTo>
                <a:cubicBezTo>
                  <a:pt x="136" y="115"/>
                  <a:pt x="194" y="124"/>
                  <a:pt x="194" y="124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29" y="100"/>
                  <a:pt x="205" y="79"/>
                  <a:pt x="194" y="7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0" name="Freeform 235"/>
          <p:cNvSpPr>
            <a:spLocks noEditPoints="1"/>
          </p:cNvSpPr>
          <p:nvPr/>
        </p:nvSpPr>
        <p:spPr bwMode="auto">
          <a:xfrm>
            <a:off x="5207000" y="4561557"/>
            <a:ext cx="415925" cy="207962"/>
          </a:xfrm>
          <a:custGeom>
            <a:avLst/>
            <a:gdLst>
              <a:gd name="T0" fmla="*/ 97 w 184"/>
              <a:gd name="T1" fmla="*/ 16 h 92"/>
              <a:gd name="T2" fmla="*/ 109 w 184"/>
              <a:gd name="T3" fmla="*/ 21 h 92"/>
              <a:gd name="T4" fmla="*/ 136 w 184"/>
              <a:gd name="T5" fmla="*/ 16 h 92"/>
              <a:gd name="T6" fmla="*/ 124 w 184"/>
              <a:gd name="T7" fmla="*/ 21 h 92"/>
              <a:gd name="T8" fmla="*/ 136 w 184"/>
              <a:gd name="T9" fmla="*/ 16 h 92"/>
              <a:gd name="T10" fmla="*/ 110 w 184"/>
              <a:gd name="T11" fmla="*/ 16 h 92"/>
              <a:gd name="T12" fmla="*/ 122 w 184"/>
              <a:gd name="T13" fmla="*/ 21 h 92"/>
              <a:gd name="T14" fmla="*/ 95 w 184"/>
              <a:gd name="T15" fmla="*/ 16 h 92"/>
              <a:gd name="T16" fmla="*/ 83 w 184"/>
              <a:gd name="T17" fmla="*/ 21 h 92"/>
              <a:gd name="T18" fmla="*/ 95 w 184"/>
              <a:gd name="T19" fmla="*/ 16 h 92"/>
              <a:gd name="T20" fmla="*/ 171 w 184"/>
              <a:gd name="T21" fmla="*/ 32 h 92"/>
              <a:gd name="T22" fmla="*/ 165 w 184"/>
              <a:gd name="T23" fmla="*/ 32 h 92"/>
              <a:gd name="T24" fmla="*/ 135 w 184"/>
              <a:gd name="T25" fmla="*/ 23 h 92"/>
              <a:gd name="T26" fmla="*/ 125 w 184"/>
              <a:gd name="T27" fmla="*/ 32 h 92"/>
              <a:gd name="T28" fmla="*/ 121 w 184"/>
              <a:gd name="T29" fmla="*/ 23 h 92"/>
              <a:gd name="T30" fmla="*/ 112 w 184"/>
              <a:gd name="T31" fmla="*/ 32 h 92"/>
              <a:gd name="T32" fmla="*/ 107 w 184"/>
              <a:gd name="T33" fmla="*/ 23 h 92"/>
              <a:gd name="T34" fmla="*/ 98 w 184"/>
              <a:gd name="T35" fmla="*/ 32 h 92"/>
              <a:gd name="T36" fmla="*/ 94 w 184"/>
              <a:gd name="T37" fmla="*/ 23 h 92"/>
              <a:gd name="T38" fmla="*/ 84 w 184"/>
              <a:gd name="T39" fmla="*/ 32 h 92"/>
              <a:gd name="T40" fmla="*/ 68 w 184"/>
              <a:gd name="T41" fmla="*/ 32 h 92"/>
              <a:gd name="T42" fmla="*/ 0 w 184"/>
              <a:gd name="T43" fmla="*/ 78 h 92"/>
              <a:gd name="T44" fmla="*/ 42 w 184"/>
              <a:gd name="T45" fmla="*/ 60 h 92"/>
              <a:gd name="T46" fmla="*/ 60 w 184"/>
              <a:gd name="T47" fmla="*/ 92 h 92"/>
              <a:gd name="T48" fmla="*/ 158 w 184"/>
              <a:gd name="T49" fmla="*/ 68 h 92"/>
              <a:gd name="T50" fmla="*/ 151 w 184"/>
              <a:gd name="T51" fmla="*/ 42 h 92"/>
              <a:gd name="T52" fmla="*/ 168 w 184"/>
              <a:gd name="T53" fmla="*/ 44 h 92"/>
              <a:gd name="T54" fmla="*/ 178 w 184"/>
              <a:gd name="T55" fmla="*/ 42 h 92"/>
              <a:gd name="T56" fmla="*/ 184 w 184"/>
              <a:gd name="T57" fmla="*/ 30 h 92"/>
              <a:gd name="T58" fmla="*/ 148 w 184"/>
              <a:gd name="T59" fmla="*/ 66 h 92"/>
              <a:gd name="T60" fmla="*/ 67 w 184"/>
              <a:gd name="T61" fmla="*/ 83 h 92"/>
              <a:gd name="T62" fmla="*/ 51 w 184"/>
              <a:gd name="T63" fmla="*/ 60 h 92"/>
              <a:gd name="T64" fmla="*/ 84 w 184"/>
              <a:gd name="T65" fmla="*/ 44 h 92"/>
              <a:gd name="T66" fmla="*/ 94 w 184"/>
              <a:gd name="T67" fmla="*/ 60 h 92"/>
              <a:gd name="T68" fmla="*/ 98 w 184"/>
              <a:gd name="T69" fmla="*/ 44 h 92"/>
              <a:gd name="T70" fmla="*/ 107 w 184"/>
              <a:gd name="T71" fmla="*/ 60 h 92"/>
              <a:gd name="T72" fmla="*/ 112 w 184"/>
              <a:gd name="T73" fmla="*/ 44 h 92"/>
              <a:gd name="T74" fmla="*/ 121 w 184"/>
              <a:gd name="T75" fmla="*/ 60 h 92"/>
              <a:gd name="T76" fmla="*/ 125 w 184"/>
              <a:gd name="T77" fmla="*/ 44 h 92"/>
              <a:gd name="T78" fmla="*/ 135 w 184"/>
              <a:gd name="T79" fmla="*/ 60 h 92"/>
              <a:gd name="T80" fmla="*/ 148 w 184"/>
              <a:gd name="T81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" h="92">
                <a:moveTo>
                  <a:pt x="109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21"/>
                  <a:pt x="97" y="21"/>
                  <a:pt x="97" y="21"/>
                </a:cubicBezTo>
                <a:cubicBezTo>
                  <a:pt x="109" y="21"/>
                  <a:pt x="109" y="21"/>
                  <a:pt x="109" y="21"/>
                </a:cubicBezTo>
                <a:lnTo>
                  <a:pt x="109" y="16"/>
                </a:lnTo>
                <a:close/>
                <a:moveTo>
                  <a:pt x="136" y="16"/>
                </a:moveTo>
                <a:cubicBezTo>
                  <a:pt x="124" y="16"/>
                  <a:pt x="124" y="16"/>
                  <a:pt x="124" y="16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36" y="21"/>
                  <a:pt x="136" y="21"/>
                  <a:pt x="136" y="21"/>
                </a:cubicBezTo>
                <a:lnTo>
                  <a:pt x="136" y="16"/>
                </a:lnTo>
                <a:close/>
                <a:moveTo>
                  <a:pt x="122" y="16"/>
                </a:moveTo>
                <a:cubicBezTo>
                  <a:pt x="110" y="16"/>
                  <a:pt x="110" y="16"/>
                  <a:pt x="110" y="16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22" y="21"/>
                  <a:pt x="122" y="21"/>
                  <a:pt x="122" y="21"/>
                </a:cubicBezTo>
                <a:lnTo>
                  <a:pt x="122" y="16"/>
                </a:lnTo>
                <a:close/>
                <a:moveTo>
                  <a:pt x="95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21"/>
                  <a:pt x="83" y="21"/>
                  <a:pt x="83" y="21"/>
                </a:cubicBezTo>
                <a:cubicBezTo>
                  <a:pt x="95" y="21"/>
                  <a:pt x="95" y="21"/>
                  <a:pt x="95" y="21"/>
                </a:cubicBezTo>
                <a:lnTo>
                  <a:pt x="95" y="16"/>
                </a:lnTo>
                <a:close/>
                <a:moveTo>
                  <a:pt x="17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71" y="31"/>
                  <a:pt x="169" y="30"/>
                  <a:pt x="168" y="30"/>
                </a:cubicBezTo>
                <a:cubicBezTo>
                  <a:pt x="166" y="30"/>
                  <a:pt x="165" y="31"/>
                  <a:pt x="165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4" y="23"/>
                  <a:pt x="9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32"/>
                  <a:pt x="84" y="32"/>
                  <a:pt x="84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14" y="32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59"/>
                  <a:pt x="34" y="51"/>
                  <a:pt x="46" y="46"/>
                </a:cubicBezTo>
                <a:cubicBezTo>
                  <a:pt x="44" y="50"/>
                  <a:pt x="42" y="55"/>
                  <a:pt x="42" y="6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81"/>
                  <a:pt x="50" y="92"/>
                  <a:pt x="6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9" y="92"/>
                  <a:pt x="158" y="81"/>
                  <a:pt x="158" y="68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8" y="53"/>
                  <a:pt x="155" y="47"/>
                  <a:pt x="151" y="42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5" y="44"/>
                  <a:pt x="167" y="44"/>
                  <a:pt x="168" y="44"/>
                </a:cubicBezTo>
                <a:cubicBezTo>
                  <a:pt x="169" y="44"/>
                  <a:pt x="171" y="44"/>
                  <a:pt x="171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79" y="44"/>
                  <a:pt x="181" y="46"/>
                  <a:pt x="184" y="46"/>
                </a:cubicBezTo>
                <a:cubicBezTo>
                  <a:pt x="184" y="30"/>
                  <a:pt x="184" y="30"/>
                  <a:pt x="184" y="30"/>
                </a:cubicBezTo>
                <a:cubicBezTo>
                  <a:pt x="182" y="30"/>
                  <a:pt x="180" y="31"/>
                  <a:pt x="178" y="32"/>
                </a:cubicBezTo>
                <a:close/>
                <a:moveTo>
                  <a:pt x="148" y="66"/>
                </a:moveTo>
                <a:cubicBezTo>
                  <a:pt x="148" y="76"/>
                  <a:pt x="141" y="83"/>
                  <a:pt x="13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58" y="83"/>
                  <a:pt x="51" y="76"/>
                  <a:pt x="51" y="66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1"/>
                  <a:pt x="58" y="44"/>
                  <a:pt x="67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60"/>
                  <a:pt x="84" y="60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44"/>
                  <a:pt x="94" y="44"/>
                  <a:pt x="94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60"/>
                  <a:pt x="98" y="60"/>
                  <a:pt x="98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2" y="45"/>
                  <a:pt x="148" y="52"/>
                  <a:pt x="148" y="60"/>
                </a:cubicBezTo>
                <a:lnTo>
                  <a:pt x="148" y="6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1" name="Freeform 236"/>
          <p:cNvSpPr>
            <a:spLocks noEditPoints="1"/>
          </p:cNvSpPr>
          <p:nvPr/>
        </p:nvSpPr>
        <p:spPr bwMode="auto">
          <a:xfrm>
            <a:off x="5945188" y="4471069"/>
            <a:ext cx="220662" cy="352425"/>
          </a:xfrm>
          <a:custGeom>
            <a:avLst/>
            <a:gdLst>
              <a:gd name="T0" fmla="*/ 73 w 98"/>
              <a:gd name="T1" fmla="*/ 65 h 156"/>
              <a:gd name="T2" fmla="*/ 86 w 98"/>
              <a:gd name="T3" fmla="*/ 37 h 156"/>
              <a:gd name="T4" fmla="*/ 49 w 98"/>
              <a:gd name="T5" fmla="*/ 0 h 156"/>
              <a:gd name="T6" fmla="*/ 12 w 98"/>
              <a:gd name="T7" fmla="*/ 37 h 156"/>
              <a:gd name="T8" fmla="*/ 25 w 98"/>
              <a:gd name="T9" fmla="*/ 65 h 156"/>
              <a:gd name="T10" fmla="*/ 0 w 98"/>
              <a:gd name="T11" fmla="*/ 108 h 156"/>
              <a:gd name="T12" fmla="*/ 49 w 98"/>
              <a:gd name="T13" fmla="*/ 156 h 156"/>
              <a:gd name="T14" fmla="*/ 98 w 98"/>
              <a:gd name="T15" fmla="*/ 108 h 156"/>
              <a:gd name="T16" fmla="*/ 73 w 98"/>
              <a:gd name="T17" fmla="*/ 65 h 156"/>
              <a:gd name="T18" fmla="*/ 61 w 98"/>
              <a:gd name="T19" fmla="*/ 18 h 156"/>
              <a:gd name="T20" fmla="*/ 64 w 98"/>
              <a:gd name="T21" fmla="*/ 27 h 156"/>
              <a:gd name="T22" fmla="*/ 61 w 98"/>
              <a:gd name="T23" fmla="*/ 36 h 156"/>
              <a:gd name="T24" fmla="*/ 58 w 98"/>
              <a:gd name="T25" fmla="*/ 27 h 156"/>
              <a:gd name="T26" fmla="*/ 61 w 98"/>
              <a:gd name="T27" fmla="*/ 18 h 156"/>
              <a:gd name="T28" fmla="*/ 37 w 98"/>
              <a:gd name="T29" fmla="*/ 18 h 156"/>
              <a:gd name="T30" fmla="*/ 40 w 98"/>
              <a:gd name="T31" fmla="*/ 27 h 156"/>
              <a:gd name="T32" fmla="*/ 37 w 98"/>
              <a:gd name="T33" fmla="*/ 36 h 156"/>
              <a:gd name="T34" fmla="*/ 34 w 98"/>
              <a:gd name="T35" fmla="*/ 27 h 156"/>
              <a:gd name="T36" fmla="*/ 37 w 98"/>
              <a:gd name="T37" fmla="*/ 18 h 156"/>
              <a:gd name="T38" fmla="*/ 48 w 98"/>
              <a:gd name="T39" fmla="*/ 118 h 156"/>
              <a:gd name="T40" fmla="*/ 43 w 98"/>
              <a:gd name="T41" fmla="*/ 113 h 156"/>
              <a:gd name="T42" fmla="*/ 48 w 98"/>
              <a:gd name="T43" fmla="*/ 108 h 156"/>
              <a:gd name="T44" fmla="*/ 53 w 98"/>
              <a:gd name="T45" fmla="*/ 113 h 156"/>
              <a:gd name="T46" fmla="*/ 48 w 98"/>
              <a:gd name="T47" fmla="*/ 118 h 156"/>
              <a:gd name="T48" fmla="*/ 48 w 98"/>
              <a:gd name="T49" fmla="*/ 88 h 156"/>
              <a:gd name="T50" fmla="*/ 43 w 98"/>
              <a:gd name="T51" fmla="*/ 83 h 156"/>
              <a:gd name="T52" fmla="*/ 48 w 98"/>
              <a:gd name="T53" fmla="*/ 78 h 156"/>
              <a:gd name="T54" fmla="*/ 53 w 98"/>
              <a:gd name="T55" fmla="*/ 83 h 156"/>
              <a:gd name="T56" fmla="*/ 48 w 98"/>
              <a:gd name="T57" fmla="*/ 88 h 156"/>
              <a:gd name="T58" fmla="*/ 48 w 98"/>
              <a:gd name="T59" fmla="*/ 64 h 156"/>
              <a:gd name="T60" fmla="*/ 24 w 98"/>
              <a:gd name="T61" fmla="*/ 40 h 156"/>
              <a:gd name="T62" fmla="*/ 25 w 98"/>
              <a:gd name="T63" fmla="*/ 38 h 156"/>
              <a:gd name="T64" fmla="*/ 27 w 98"/>
              <a:gd name="T65" fmla="*/ 40 h 156"/>
              <a:gd name="T66" fmla="*/ 48 w 98"/>
              <a:gd name="T67" fmla="*/ 61 h 156"/>
              <a:gd name="T68" fmla="*/ 70 w 98"/>
              <a:gd name="T69" fmla="*/ 40 h 156"/>
              <a:gd name="T70" fmla="*/ 71 w 98"/>
              <a:gd name="T71" fmla="*/ 38 h 156"/>
              <a:gd name="T72" fmla="*/ 73 w 98"/>
              <a:gd name="T73" fmla="*/ 40 h 156"/>
              <a:gd name="T74" fmla="*/ 48 w 98"/>
              <a:gd name="T75" fmla="*/ 6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" h="156">
                <a:moveTo>
                  <a:pt x="73" y="65"/>
                </a:moveTo>
                <a:cubicBezTo>
                  <a:pt x="81" y="59"/>
                  <a:pt x="86" y="48"/>
                  <a:pt x="86" y="37"/>
                </a:cubicBezTo>
                <a:cubicBezTo>
                  <a:pt x="86" y="16"/>
                  <a:pt x="70" y="0"/>
                  <a:pt x="49" y="0"/>
                </a:cubicBezTo>
                <a:cubicBezTo>
                  <a:pt x="28" y="0"/>
                  <a:pt x="12" y="16"/>
                  <a:pt x="12" y="37"/>
                </a:cubicBezTo>
                <a:cubicBezTo>
                  <a:pt x="12" y="48"/>
                  <a:pt x="17" y="59"/>
                  <a:pt x="25" y="65"/>
                </a:cubicBezTo>
                <a:cubicBezTo>
                  <a:pt x="10" y="74"/>
                  <a:pt x="0" y="90"/>
                  <a:pt x="0" y="108"/>
                </a:cubicBezTo>
                <a:cubicBezTo>
                  <a:pt x="0" y="135"/>
                  <a:pt x="22" y="156"/>
                  <a:pt x="49" y="156"/>
                </a:cubicBezTo>
                <a:cubicBezTo>
                  <a:pt x="76" y="156"/>
                  <a:pt x="98" y="135"/>
                  <a:pt x="98" y="108"/>
                </a:cubicBezTo>
                <a:cubicBezTo>
                  <a:pt x="98" y="90"/>
                  <a:pt x="88" y="74"/>
                  <a:pt x="73" y="65"/>
                </a:cubicBezTo>
                <a:close/>
                <a:moveTo>
                  <a:pt x="61" y="18"/>
                </a:moveTo>
                <a:cubicBezTo>
                  <a:pt x="63" y="18"/>
                  <a:pt x="64" y="22"/>
                  <a:pt x="64" y="27"/>
                </a:cubicBezTo>
                <a:cubicBezTo>
                  <a:pt x="64" y="32"/>
                  <a:pt x="63" y="36"/>
                  <a:pt x="61" y="36"/>
                </a:cubicBezTo>
                <a:cubicBezTo>
                  <a:pt x="59" y="36"/>
                  <a:pt x="58" y="32"/>
                  <a:pt x="58" y="27"/>
                </a:cubicBezTo>
                <a:cubicBezTo>
                  <a:pt x="58" y="22"/>
                  <a:pt x="59" y="18"/>
                  <a:pt x="61" y="18"/>
                </a:cubicBezTo>
                <a:close/>
                <a:moveTo>
                  <a:pt x="37" y="18"/>
                </a:moveTo>
                <a:cubicBezTo>
                  <a:pt x="38" y="18"/>
                  <a:pt x="40" y="22"/>
                  <a:pt x="40" y="27"/>
                </a:cubicBezTo>
                <a:cubicBezTo>
                  <a:pt x="40" y="32"/>
                  <a:pt x="38" y="36"/>
                  <a:pt x="37" y="36"/>
                </a:cubicBezTo>
                <a:cubicBezTo>
                  <a:pt x="35" y="36"/>
                  <a:pt x="34" y="32"/>
                  <a:pt x="34" y="27"/>
                </a:cubicBezTo>
                <a:cubicBezTo>
                  <a:pt x="34" y="22"/>
                  <a:pt x="35" y="18"/>
                  <a:pt x="37" y="18"/>
                </a:cubicBezTo>
                <a:close/>
                <a:moveTo>
                  <a:pt x="48" y="118"/>
                </a:moveTo>
                <a:cubicBezTo>
                  <a:pt x="45" y="118"/>
                  <a:pt x="43" y="116"/>
                  <a:pt x="43" y="113"/>
                </a:cubicBezTo>
                <a:cubicBezTo>
                  <a:pt x="43" y="110"/>
                  <a:pt x="45" y="108"/>
                  <a:pt x="48" y="108"/>
                </a:cubicBezTo>
                <a:cubicBezTo>
                  <a:pt x="51" y="108"/>
                  <a:pt x="53" y="110"/>
                  <a:pt x="53" y="113"/>
                </a:cubicBezTo>
                <a:cubicBezTo>
                  <a:pt x="53" y="116"/>
                  <a:pt x="51" y="118"/>
                  <a:pt x="48" y="118"/>
                </a:cubicBezTo>
                <a:close/>
                <a:moveTo>
                  <a:pt x="48" y="88"/>
                </a:moveTo>
                <a:cubicBezTo>
                  <a:pt x="45" y="88"/>
                  <a:pt x="43" y="86"/>
                  <a:pt x="43" y="83"/>
                </a:cubicBezTo>
                <a:cubicBezTo>
                  <a:pt x="43" y="80"/>
                  <a:pt x="45" y="78"/>
                  <a:pt x="48" y="78"/>
                </a:cubicBezTo>
                <a:cubicBezTo>
                  <a:pt x="51" y="78"/>
                  <a:pt x="53" y="80"/>
                  <a:pt x="53" y="83"/>
                </a:cubicBezTo>
                <a:cubicBezTo>
                  <a:pt x="53" y="86"/>
                  <a:pt x="51" y="88"/>
                  <a:pt x="48" y="88"/>
                </a:cubicBezTo>
                <a:close/>
                <a:moveTo>
                  <a:pt x="48" y="64"/>
                </a:moveTo>
                <a:cubicBezTo>
                  <a:pt x="35" y="64"/>
                  <a:pt x="24" y="53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26" y="38"/>
                  <a:pt x="27" y="39"/>
                  <a:pt x="27" y="40"/>
                </a:cubicBezTo>
                <a:cubicBezTo>
                  <a:pt x="27" y="52"/>
                  <a:pt x="36" y="61"/>
                  <a:pt x="48" y="61"/>
                </a:cubicBezTo>
                <a:cubicBezTo>
                  <a:pt x="60" y="61"/>
                  <a:pt x="70" y="52"/>
                  <a:pt x="70" y="40"/>
                </a:cubicBezTo>
                <a:cubicBezTo>
                  <a:pt x="70" y="39"/>
                  <a:pt x="71" y="38"/>
                  <a:pt x="71" y="38"/>
                </a:cubicBezTo>
                <a:cubicBezTo>
                  <a:pt x="72" y="38"/>
                  <a:pt x="73" y="39"/>
                  <a:pt x="73" y="40"/>
                </a:cubicBezTo>
                <a:cubicBezTo>
                  <a:pt x="73" y="53"/>
                  <a:pt x="62" y="64"/>
                  <a:pt x="48" y="6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2" name="Freeform 237"/>
          <p:cNvSpPr>
            <a:spLocks/>
          </p:cNvSpPr>
          <p:nvPr/>
        </p:nvSpPr>
        <p:spPr bwMode="auto">
          <a:xfrm>
            <a:off x="6561138" y="4485357"/>
            <a:ext cx="288925" cy="358775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3" name="Freeform 238"/>
          <p:cNvSpPr>
            <a:spLocks noEditPoints="1"/>
          </p:cNvSpPr>
          <p:nvPr/>
        </p:nvSpPr>
        <p:spPr bwMode="auto">
          <a:xfrm>
            <a:off x="7129463" y="4404394"/>
            <a:ext cx="487362" cy="487363"/>
          </a:xfrm>
          <a:custGeom>
            <a:avLst/>
            <a:gdLst>
              <a:gd name="T0" fmla="*/ 215 w 216"/>
              <a:gd name="T1" fmla="*/ 97 h 216"/>
              <a:gd name="T2" fmla="*/ 209 w 216"/>
              <a:gd name="T3" fmla="*/ 69 h 216"/>
              <a:gd name="T4" fmla="*/ 195 w 216"/>
              <a:gd name="T5" fmla="*/ 44 h 216"/>
              <a:gd name="T6" fmla="*/ 175 w 216"/>
              <a:gd name="T7" fmla="*/ 24 h 216"/>
              <a:gd name="T8" fmla="*/ 150 w 216"/>
              <a:gd name="T9" fmla="*/ 9 h 216"/>
              <a:gd name="T10" fmla="*/ 122 w 216"/>
              <a:gd name="T11" fmla="*/ 1 h 216"/>
              <a:gd name="T12" fmla="*/ 94 w 216"/>
              <a:gd name="T13" fmla="*/ 1 h 216"/>
              <a:gd name="T14" fmla="*/ 66 w 216"/>
              <a:gd name="T15" fmla="*/ 9 h 216"/>
              <a:gd name="T16" fmla="*/ 41 w 216"/>
              <a:gd name="T17" fmla="*/ 24 h 216"/>
              <a:gd name="T18" fmla="*/ 21 w 216"/>
              <a:gd name="T19" fmla="*/ 44 h 216"/>
              <a:gd name="T20" fmla="*/ 7 w 216"/>
              <a:gd name="T21" fmla="*/ 69 h 216"/>
              <a:gd name="T22" fmla="*/ 1 w 216"/>
              <a:gd name="T23" fmla="*/ 97 h 216"/>
              <a:gd name="T24" fmla="*/ 2 w 216"/>
              <a:gd name="T25" fmla="*/ 126 h 216"/>
              <a:gd name="T26" fmla="*/ 10 w 216"/>
              <a:gd name="T27" fmla="*/ 153 h 216"/>
              <a:gd name="T28" fmla="*/ 26 w 216"/>
              <a:gd name="T29" fmla="*/ 178 h 216"/>
              <a:gd name="T30" fmla="*/ 47 w 216"/>
              <a:gd name="T31" fmla="*/ 197 h 216"/>
              <a:gd name="T32" fmla="*/ 73 w 216"/>
              <a:gd name="T33" fmla="*/ 210 h 216"/>
              <a:gd name="T34" fmla="*/ 101 w 216"/>
              <a:gd name="T35" fmla="*/ 216 h 216"/>
              <a:gd name="T36" fmla="*/ 129 w 216"/>
              <a:gd name="T37" fmla="*/ 214 h 216"/>
              <a:gd name="T38" fmla="*/ 157 w 216"/>
              <a:gd name="T39" fmla="*/ 204 h 216"/>
              <a:gd name="T40" fmla="*/ 180 w 216"/>
              <a:gd name="T41" fmla="*/ 188 h 216"/>
              <a:gd name="T42" fmla="*/ 199 w 216"/>
              <a:gd name="T43" fmla="*/ 166 h 216"/>
              <a:gd name="T44" fmla="*/ 211 w 216"/>
              <a:gd name="T45" fmla="*/ 140 h 216"/>
              <a:gd name="T46" fmla="*/ 16 w 216"/>
              <a:gd name="T47" fmla="*/ 126 h 216"/>
              <a:gd name="T48" fmla="*/ 16 w 216"/>
              <a:gd name="T49" fmla="*/ 126 h 216"/>
              <a:gd name="T50" fmla="*/ 29 w 216"/>
              <a:gd name="T51" fmla="*/ 109 h 216"/>
              <a:gd name="T52" fmla="*/ 102 w 216"/>
              <a:gd name="T53" fmla="*/ 26 h 216"/>
              <a:gd name="T54" fmla="*/ 97 w 216"/>
              <a:gd name="T55" fmla="*/ 26 h 216"/>
              <a:gd name="T56" fmla="*/ 108 w 216"/>
              <a:gd name="T57" fmla="*/ 38 h 216"/>
              <a:gd name="T58" fmla="*/ 147 w 216"/>
              <a:gd name="T59" fmla="*/ 116 h 216"/>
              <a:gd name="T60" fmla="*/ 165 w 216"/>
              <a:gd name="T61" fmla="*/ 121 h 216"/>
              <a:gd name="T62" fmla="*/ 153 w 216"/>
              <a:gd name="T63" fmla="*/ 111 h 216"/>
              <a:gd name="T64" fmla="*/ 169 w 216"/>
              <a:gd name="T65" fmla="*/ 96 h 216"/>
              <a:gd name="T66" fmla="*/ 160 w 216"/>
              <a:gd name="T67" fmla="*/ 99 h 216"/>
              <a:gd name="T68" fmla="*/ 169 w 216"/>
              <a:gd name="T69" fmla="*/ 110 h 216"/>
              <a:gd name="T70" fmla="*/ 151 w 216"/>
              <a:gd name="T71" fmla="*/ 125 h 216"/>
              <a:gd name="T72" fmla="*/ 139 w 216"/>
              <a:gd name="T73" fmla="*/ 120 h 216"/>
              <a:gd name="T74" fmla="*/ 129 w 216"/>
              <a:gd name="T75" fmla="*/ 95 h 216"/>
              <a:gd name="T76" fmla="*/ 97 w 216"/>
              <a:gd name="T77" fmla="*/ 127 h 216"/>
              <a:gd name="T78" fmla="*/ 85 w 216"/>
              <a:gd name="T79" fmla="*/ 95 h 216"/>
              <a:gd name="T80" fmla="*/ 116 w 216"/>
              <a:gd name="T81" fmla="*/ 95 h 216"/>
              <a:gd name="T82" fmla="*/ 104 w 216"/>
              <a:gd name="T83" fmla="*/ 127 h 216"/>
              <a:gd name="T84" fmla="*/ 64 w 216"/>
              <a:gd name="T85" fmla="*/ 95 h 216"/>
              <a:gd name="T86" fmla="*/ 65 w 216"/>
              <a:gd name="T87" fmla="*/ 127 h 216"/>
              <a:gd name="T88" fmla="*/ 54 w 216"/>
              <a:gd name="T89" fmla="*/ 110 h 216"/>
              <a:gd name="T90" fmla="*/ 82 w 216"/>
              <a:gd name="T91" fmla="*/ 108 h 216"/>
              <a:gd name="T92" fmla="*/ 36 w 216"/>
              <a:gd name="T93" fmla="*/ 42 h 216"/>
              <a:gd name="T94" fmla="*/ 46 w 216"/>
              <a:gd name="T95" fmla="*/ 172 h 216"/>
              <a:gd name="T96" fmla="*/ 46 w 216"/>
              <a:gd name="T97" fmla="*/ 172 h 216"/>
              <a:gd name="T98" fmla="*/ 60 w 216"/>
              <a:gd name="T99" fmla="*/ 170 h 216"/>
              <a:gd name="T100" fmla="*/ 109 w 216"/>
              <a:gd name="T101" fmla="*/ 190 h 216"/>
              <a:gd name="T102" fmla="*/ 152 w 216"/>
              <a:gd name="T103" fmla="*/ 185 h 216"/>
              <a:gd name="T104" fmla="*/ 108 w 216"/>
              <a:gd name="T105" fmla="*/ 178 h 216"/>
              <a:gd name="T106" fmla="*/ 170 w 216"/>
              <a:gd name="T107" fmla="*/ 175 h 216"/>
              <a:gd name="T108" fmla="*/ 170 w 216"/>
              <a:gd name="T109" fmla="*/ 175 h 216"/>
              <a:gd name="T110" fmla="*/ 181 w 216"/>
              <a:gd name="T111" fmla="*/ 50 h 216"/>
              <a:gd name="T112" fmla="*/ 186 w 216"/>
              <a:gd name="T113" fmla="*/ 57 h 216"/>
              <a:gd name="T114" fmla="*/ 189 w 216"/>
              <a:gd name="T115" fmla="*/ 10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16">
                <a:moveTo>
                  <a:pt x="208" y="118"/>
                </a:moveTo>
                <a:cubicBezTo>
                  <a:pt x="216" y="112"/>
                  <a:pt x="216" y="112"/>
                  <a:pt x="216" y="112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5" y="97"/>
                  <a:pt x="215" y="97"/>
                  <a:pt x="215" y="97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04" y="78"/>
                  <a:pt x="204" y="78"/>
                  <a:pt x="204" y="78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193" y="54"/>
                  <a:pt x="193" y="54"/>
                  <a:pt x="193" y="5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5" y="24"/>
                  <a:pt x="175" y="24"/>
                  <a:pt x="175" y="24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15"/>
                  <a:pt x="163" y="15"/>
                  <a:pt x="163" y="15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0" y="9"/>
                  <a:pt x="150" y="9"/>
                  <a:pt x="150" y="9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36" y="4"/>
                  <a:pt x="136" y="4"/>
                  <a:pt x="136" y="4"/>
                </a:cubicBezTo>
                <a:cubicBezTo>
                  <a:pt x="128" y="9"/>
                  <a:pt x="128" y="9"/>
                  <a:pt x="128" y="9"/>
                </a:cubicBezTo>
                <a:cubicBezTo>
                  <a:pt x="122" y="1"/>
                  <a:pt x="122" y="1"/>
                  <a:pt x="122" y="1"/>
                </a:cubicBezTo>
                <a:cubicBezTo>
                  <a:pt x="115" y="8"/>
                  <a:pt x="115" y="8"/>
                  <a:pt x="115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1" y="8"/>
                  <a:pt x="101" y="8"/>
                  <a:pt x="101" y="8"/>
                </a:cubicBezTo>
                <a:cubicBezTo>
                  <a:pt x="94" y="1"/>
                  <a:pt x="94" y="1"/>
                  <a:pt x="94" y="1"/>
                </a:cubicBezTo>
                <a:cubicBezTo>
                  <a:pt x="88" y="9"/>
                  <a:pt x="88" y="9"/>
                  <a:pt x="88" y="9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13"/>
                  <a:pt x="75" y="13"/>
                  <a:pt x="75" y="13"/>
                </a:cubicBezTo>
                <a:cubicBezTo>
                  <a:pt x="66" y="9"/>
                  <a:pt x="66" y="9"/>
                  <a:pt x="66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53" y="15"/>
                  <a:pt x="53" y="15"/>
                  <a:pt x="53" y="15"/>
                </a:cubicBezTo>
                <a:cubicBezTo>
                  <a:pt x="51" y="25"/>
                  <a:pt x="51" y="25"/>
                  <a:pt x="5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33"/>
                  <a:pt x="40" y="33"/>
                  <a:pt x="40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43"/>
                  <a:pt x="31" y="43"/>
                  <a:pt x="31" y="43"/>
                </a:cubicBezTo>
                <a:cubicBezTo>
                  <a:pt x="21" y="44"/>
                  <a:pt x="21" y="44"/>
                  <a:pt x="21" y="44"/>
                </a:cubicBezTo>
                <a:cubicBezTo>
                  <a:pt x="23" y="54"/>
                  <a:pt x="23" y="54"/>
                  <a:pt x="23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7" y="69"/>
                  <a:pt x="7" y="69"/>
                  <a:pt x="7" y="69"/>
                </a:cubicBezTo>
                <a:cubicBezTo>
                  <a:pt x="12" y="78"/>
                  <a:pt x="12" y="78"/>
                  <a:pt x="12" y="78"/>
                </a:cubicBezTo>
                <a:cubicBezTo>
                  <a:pt x="3" y="83"/>
                  <a:pt x="3" y="83"/>
                  <a:pt x="3" y="83"/>
                </a:cubicBezTo>
                <a:cubicBezTo>
                  <a:pt x="9" y="91"/>
                  <a:pt x="9" y="91"/>
                  <a:pt x="9" y="91"/>
                </a:cubicBezTo>
                <a:cubicBezTo>
                  <a:pt x="1" y="97"/>
                  <a:pt x="1" y="97"/>
                  <a:pt x="1" y="97"/>
                </a:cubicBezTo>
                <a:cubicBezTo>
                  <a:pt x="7" y="105"/>
                  <a:pt x="7" y="105"/>
                  <a:pt x="7" y="105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8"/>
                  <a:pt x="8" y="118"/>
                  <a:pt x="8" y="118"/>
                </a:cubicBezTo>
                <a:cubicBezTo>
                  <a:pt x="2" y="126"/>
                  <a:pt x="2" y="126"/>
                  <a:pt x="2" y="126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" y="140"/>
                  <a:pt x="5" y="140"/>
                  <a:pt x="5" y="14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36" y="178"/>
                  <a:pt x="36" y="178"/>
                  <a:pt x="36" y="178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1" y="205"/>
                  <a:pt x="81" y="205"/>
                  <a:pt x="81" y="205"/>
                </a:cubicBezTo>
                <a:cubicBezTo>
                  <a:pt x="87" y="214"/>
                  <a:pt x="87" y="214"/>
                  <a:pt x="87" y="214"/>
                </a:cubicBezTo>
                <a:cubicBezTo>
                  <a:pt x="95" y="208"/>
                  <a:pt x="95" y="208"/>
                  <a:pt x="95" y="208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29" y="214"/>
                  <a:pt x="129" y="214"/>
                  <a:pt x="129" y="214"/>
                </a:cubicBezTo>
                <a:cubicBezTo>
                  <a:pt x="135" y="205"/>
                  <a:pt x="135" y="205"/>
                  <a:pt x="135" y="205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90" y="178"/>
                  <a:pt x="190" y="178"/>
                  <a:pt x="190" y="178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2" y="144"/>
                  <a:pt x="202" y="144"/>
                  <a:pt x="202" y="144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14" y="126"/>
                  <a:pt x="214" y="126"/>
                  <a:pt x="214" y="126"/>
                </a:cubicBezTo>
                <a:lnTo>
                  <a:pt x="208" y="118"/>
                </a:lnTo>
                <a:close/>
                <a:moveTo>
                  <a:pt x="16" y="126"/>
                </a:moveTo>
                <a:cubicBezTo>
                  <a:pt x="14" y="126"/>
                  <a:pt x="13" y="124"/>
                  <a:pt x="13" y="122"/>
                </a:cubicBezTo>
                <a:cubicBezTo>
                  <a:pt x="13" y="121"/>
                  <a:pt x="14" y="119"/>
                  <a:pt x="16" y="119"/>
                </a:cubicBezTo>
                <a:cubicBezTo>
                  <a:pt x="18" y="119"/>
                  <a:pt x="19" y="121"/>
                  <a:pt x="19" y="122"/>
                </a:cubicBezTo>
                <a:cubicBezTo>
                  <a:pt x="19" y="124"/>
                  <a:pt x="18" y="126"/>
                  <a:pt x="16" y="126"/>
                </a:cubicBezTo>
                <a:close/>
                <a:moveTo>
                  <a:pt x="20" y="119"/>
                </a:moveTo>
                <a:cubicBezTo>
                  <a:pt x="14" y="119"/>
                  <a:pt x="10" y="114"/>
                  <a:pt x="10" y="109"/>
                </a:cubicBezTo>
                <a:cubicBezTo>
                  <a:pt x="10" y="104"/>
                  <a:pt x="14" y="100"/>
                  <a:pt x="20" y="100"/>
                </a:cubicBezTo>
                <a:cubicBezTo>
                  <a:pt x="25" y="100"/>
                  <a:pt x="29" y="104"/>
                  <a:pt x="29" y="109"/>
                </a:cubicBezTo>
                <a:cubicBezTo>
                  <a:pt x="29" y="114"/>
                  <a:pt x="25" y="119"/>
                  <a:pt x="20" y="119"/>
                </a:cubicBezTo>
                <a:close/>
                <a:moveTo>
                  <a:pt x="102" y="21"/>
                </a:moveTo>
                <a:cubicBezTo>
                  <a:pt x="103" y="21"/>
                  <a:pt x="104" y="22"/>
                  <a:pt x="104" y="24"/>
                </a:cubicBezTo>
                <a:cubicBezTo>
                  <a:pt x="104" y="25"/>
                  <a:pt x="103" y="26"/>
                  <a:pt x="102" y="26"/>
                </a:cubicBezTo>
                <a:cubicBezTo>
                  <a:pt x="100" y="26"/>
                  <a:pt x="99" y="25"/>
                  <a:pt x="99" y="24"/>
                </a:cubicBezTo>
                <a:cubicBezTo>
                  <a:pt x="99" y="22"/>
                  <a:pt x="100" y="21"/>
                  <a:pt x="102" y="21"/>
                </a:cubicBezTo>
                <a:close/>
                <a:moveTo>
                  <a:pt x="88" y="16"/>
                </a:moveTo>
                <a:cubicBezTo>
                  <a:pt x="93" y="16"/>
                  <a:pt x="97" y="21"/>
                  <a:pt x="97" y="26"/>
                </a:cubicBezTo>
                <a:cubicBezTo>
                  <a:pt x="97" y="31"/>
                  <a:pt x="93" y="35"/>
                  <a:pt x="88" y="35"/>
                </a:cubicBezTo>
                <a:cubicBezTo>
                  <a:pt x="83" y="35"/>
                  <a:pt x="78" y="31"/>
                  <a:pt x="78" y="26"/>
                </a:cubicBezTo>
                <a:cubicBezTo>
                  <a:pt x="78" y="21"/>
                  <a:pt x="83" y="16"/>
                  <a:pt x="88" y="16"/>
                </a:cubicBezTo>
                <a:close/>
                <a:moveTo>
                  <a:pt x="108" y="38"/>
                </a:moveTo>
                <a:cubicBezTo>
                  <a:pt x="140" y="38"/>
                  <a:pt x="166" y="59"/>
                  <a:pt x="175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50" y="59"/>
                  <a:pt x="76" y="38"/>
                  <a:pt x="108" y="38"/>
                </a:cubicBezTo>
                <a:close/>
                <a:moveTo>
                  <a:pt x="147" y="116"/>
                </a:moveTo>
                <a:cubicBezTo>
                  <a:pt x="153" y="116"/>
                  <a:pt x="153" y="116"/>
                  <a:pt x="153" y="116"/>
                </a:cubicBezTo>
                <a:cubicBezTo>
                  <a:pt x="153" y="118"/>
                  <a:pt x="154" y="119"/>
                  <a:pt x="156" y="121"/>
                </a:cubicBezTo>
                <a:cubicBezTo>
                  <a:pt x="157" y="122"/>
                  <a:pt x="159" y="122"/>
                  <a:pt x="161" y="122"/>
                </a:cubicBezTo>
                <a:cubicBezTo>
                  <a:pt x="162" y="122"/>
                  <a:pt x="163" y="122"/>
                  <a:pt x="165" y="121"/>
                </a:cubicBezTo>
                <a:cubicBezTo>
                  <a:pt x="166" y="121"/>
                  <a:pt x="166" y="120"/>
                  <a:pt x="167" y="119"/>
                </a:cubicBezTo>
                <a:cubicBezTo>
                  <a:pt x="167" y="118"/>
                  <a:pt x="167" y="118"/>
                  <a:pt x="167" y="118"/>
                </a:cubicBezTo>
                <a:cubicBezTo>
                  <a:pt x="167" y="116"/>
                  <a:pt x="165" y="115"/>
                  <a:pt x="162" y="114"/>
                </a:cubicBezTo>
                <a:cubicBezTo>
                  <a:pt x="157" y="112"/>
                  <a:pt x="154" y="111"/>
                  <a:pt x="153" y="111"/>
                </a:cubicBezTo>
                <a:cubicBezTo>
                  <a:pt x="150" y="109"/>
                  <a:pt x="148" y="106"/>
                  <a:pt x="148" y="102"/>
                </a:cubicBezTo>
                <a:cubicBezTo>
                  <a:pt x="149" y="100"/>
                  <a:pt x="150" y="97"/>
                  <a:pt x="152" y="96"/>
                </a:cubicBezTo>
                <a:cubicBezTo>
                  <a:pt x="154" y="94"/>
                  <a:pt x="157" y="93"/>
                  <a:pt x="160" y="93"/>
                </a:cubicBezTo>
                <a:cubicBezTo>
                  <a:pt x="163" y="93"/>
                  <a:pt x="166" y="94"/>
                  <a:pt x="169" y="96"/>
                </a:cubicBezTo>
                <a:cubicBezTo>
                  <a:pt x="171" y="98"/>
                  <a:pt x="172" y="101"/>
                  <a:pt x="172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3"/>
                  <a:pt x="165" y="101"/>
                  <a:pt x="164" y="100"/>
                </a:cubicBezTo>
                <a:cubicBezTo>
                  <a:pt x="163" y="99"/>
                  <a:pt x="162" y="99"/>
                  <a:pt x="160" y="99"/>
                </a:cubicBezTo>
                <a:cubicBezTo>
                  <a:pt x="159" y="99"/>
                  <a:pt x="158" y="99"/>
                  <a:pt x="157" y="100"/>
                </a:cubicBezTo>
                <a:cubicBezTo>
                  <a:pt x="156" y="101"/>
                  <a:pt x="155" y="102"/>
                  <a:pt x="155" y="103"/>
                </a:cubicBezTo>
                <a:cubicBezTo>
                  <a:pt x="155" y="105"/>
                  <a:pt x="156" y="106"/>
                  <a:pt x="160" y="107"/>
                </a:cubicBezTo>
                <a:cubicBezTo>
                  <a:pt x="165" y="109"/>
                  <a:pt x="168" y="110"/>
                  <a:pt x="169" y="110"/>
                </a:cubicBezTo>
                <a:cubicBezTo>
                  <a:pt x="172" y="112"/>
                  <a:pt x="174" y="115"/>
                  <a:pt x="173" y="119"/>
                </a:cubicBezTo>
                <a:cubicBezTo>
                  <a:pt x="173" y="122"/>
                  <a:pt x="172" y="124"/>
                  <a:pt x="169" y="126"/>
                </a:cubicBezTo>
                <a:cubicBezTo>
                  <a:pt x="167" y="127"/>
                  <a:pt x="164" y="128"/>
                  <a:pt x="161" y="128"/>
                </a:cubicBezTo>
                <a:cubicBezTo>
                  <a:pt x="157" y="128"/>
                  <a:pt x="154" y="127"/>
                  <a:pt x="151" y="125"/>
                </a:cubicBezTo>
                <a:cubicBezTo>
                  <a:pt x="148" y="123"/>
                  <a:pt x="147" y="119"/>
                  <a:pt x="147" y="116"/>
                </a:cubicBezTo>
                <a:close/>
                <a:moveTo>
                  <a:pt x="148" y="127"/>
                </a:moveTo>
                <a:cubicBezTo>
                  <a:pt x="141" y="127"/>
                  <a:pt x="141" y="127"/>
                  <a:pt x="141" y="127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36" y="95"/>
                  <a:pt x="136" y="95"/>
                  <a:pt x="136" y="95"/>
                </a:cubicBezTo>
                <a:lnTo>
                  <a:pt x="148" y="127"/>
                </a:lnTo>
                <a:close/>
                <a:moveTo>
                  <a:pt x="104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95"/>
                  <a:pt x="85" y="95"/>
                  <a:pt x="8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0" y="127"/>
                  <a:pt x="110" y="127"/>
                  <a:pt x="110" y="127"/>
                </a:cubicBezTo>
                <a:cubicBezTo>
                  <a:pt x="110" y="108"/>
                  <a:pt x="110" y="108"/>
                  <a:pt x="110" y="108"/>
                </a:cubicBezTo>
                <a:lnTo>
                  <a:pt x="104" y="127"/>
                </a:lnTo>
                <a:close/>
                <a:moveTo>
                  <a:pt x="44" y="95"/>
                </a:moveTo>
                <a:cubicBezTo>
                  <a:pt x="51" y="95"/>
                  <a:pt x="51" y="95"/>
                  <a:pt x="51" y="95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4" y="95"/>
                  <a:pt x="64" y="95"/>
                  <a:pt x="64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54" y="110"/>
                  <a:pt x="54" y="110"/>
                  <a:pt x="54" y="110"/>
                </a:cubicBezTo>
                <a:lnTo>
                  <a:pt x="44" y="95"/>
                </a:lnTo>
                <a:close/>
                <a:moveTo>
                  <a:pt x="73" y="114"/>
                </a:moveTo>
                <a:cubicBezTo>
                  <a:pt x="73" y="108"/>
                  <a:pt x="73" y="108"/>
                  <a:pt x="73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14"/>
                  <a:pt x="82" y="114"/>
                  <a:pt x="82" y="114"/>
                </a:cubicBezTo>
                <a:lnTo>
                  <a:pt x="73" y="114"/>
                </a:lnTo>
                <a:close/>
                <a:moveTo>
                  <a:pt x="31" y="48"/>
                </a:moveTo>
                <a:cubicBezTo>
                  <a:pt x="31" y="45"/>
                  <a:pt x="33" y="42"/>
                  <a:pt x="36" y="42"/>
                </a:cubicBezTo>
                <a:cubicBezTo>
                  <a:pt x="39" y="42"/>
                  <a:pt x="41" y="45"/>
                  <a:pt x="41" y="48"/>
                </a:cubicBezTo>
                <a:cubicBezTo>
                  <a:pt x="41" y="50"/>
                  <a:pt x="39" y="53"/>
                  <a:pt x="36" y="53"/>
                </a:cubicBezTo>
                <a:cubicBezTo>
                  <a:pt x="33" y="53"/>
                  <a:pt x="31" y="50"/>
                  <a:pt x="31" y="48"/>
                </a:cubicBezTo>
                <a:close/>
                <a:moveTo>
                  <a:pt x="46" y="172"/>
                </a:moveTo>
                <a:cubicBezTo>
                  <a:pt x="41" y="172"/>
                  <a:pt x="37" y="168"/>
                  <a:pt x="37" y="163"/>
                </a:cubicBezTo>
                <a:cubicBezTo>
                  <a:pt x="37" y="158"/>
                  <a:pt x="41" y="154"/>
                  <a:pt x="46" y="154"/>
                </a:cubicBezTo>
                <a:cubicBezTo>
                  <a:pt x="51" y="154"/>
                  <a:pt x="54" y="158"/>
                  <a:pt x="54" y="163"/>
                </a:cubicBezTo>
                <a:cubicBezTo>
                  <a:pt x="54" y="168"/>
                  <a:pt x="51" y="172"/>
                  <a:pt x="46" y="172"/>
                </a:cubicBezTo>
                <a:close/>
                <a:moveTo>
                  <a:pt x="59" y="172"/>
                </a:moveTo>
                <a:cubicBezTo>
                  <a:pt x="58" y="172"/>
                  <a:pt x="57" y="171"/>
                  <a:pt x="57" y="170"/>
                </a:cubicBezTo>
                <a:cubicBezTo>
                  <a:pt x="57" y="169"/>
                  <a:pt x="58" y="168"/>
                  <a:pt x="59" y="168"/>
                </a:cubicBezTo>
                <a:cubicBezTo>
                  <a:pt x="60" y="168"/>
                  <a:pt x="60" y="169"/>
                  <a:pt x="60" y="170"/>
                </a:cubicBezTo>
                <a:cubicBezTo>
                  <a:pt x="60" y="171"/>
                  <a:pt x="60" y="172"/>
                  <a:pt x="59" y="172"/>
                </a:cubicBezTo>
                <a:close/>
                <a:moveTo>
                  <a:pt x="109" y="204"/>
                </a:moveTo>
                <a:cubicBezTo>
                  <a:pt x="105" y="204"/>
                  <a:pt x="102" y="201"/>
                  <a:pt x="102" y="197"/>
                </a:cubicBezTo>
                <a:cubicBezTo>
                  <a:pt x="102" y="193"/>
                  <a:pt x="105" y="190"/>
                  <a:pt x="109" y="190"/>
                </a:cubicBezTo>
                <a:cubicBezTo>
                  <a:pt x="112" y="190"/>
                  <a:pt x="115" y="193"/>
                  <a:pt x="115" y="197"/>
                </a:cubicBezTo>
                <a:cubicBezTo>
                  <a:pt x="115" y="201"/>
                  <a:pt x="112" y="204"/>
                  <a:pt x="109" y="204"/>
                </a:cubicBezTo>
                <a:close/>
                <a:moveTo>
                  <a:pt x="154" y="187"/>
                </a:moveTo>
                <a:cubicBezTo>
                  <a:pt x="153" y="187"/>
                  <a:pt x="152" y="186"/>
                  <a:pt x="152" y="185"/>
                </a:cubicBezTo>
                <a:cubicBezTo>
                  <a:pt x="152" y="183"/>
                  <a:pt x="153" y="182"/>
                  <a:pt x="154" y="182"/>
                </a:cubicBezTo>
                <a:cubicBezTo>
                  <a:pt x="155" y="182"/>
                  <a:pt x="156" y="183"/>
                  <a:pt x="156" y="185"/>
                </a:cubicBezTo>
                <a:cubicBezTo>
                  <a:pt x="156" y="186"/>
                  <a:pt x="155" y="187"/>
                  <a:pt x="154" y="187"/>
                </a:cubicBezTo>
                <a:close/>
                <a:moveTo>
                  <a:pt x="108" y="178"/>
                </a:moveTo>
                <a:cubicBezTo>
                  <a:pt x="79" y="178"/>
                  <a:pt x="53" y="160"/>
                  <a:pt x="43" y="13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63" y="160"/>
                  <a:pt x="137" y="178"/>
                  <a:pt x="108" y="178"/>
                </a:cubicBezTo>
                <a:close/>
                <a:moveTo>
                  <a:pt x="170" y="175"/>
                </a:moveTo>
                <a:cubicBezTo>
                  <a:pt x="166" y="175"/>
                  <a:pt x="163" y="171"/>
                  <a:pt x="163" y="167"/>
                </a:cubicBezTo>
                <a:cubicBezTo>
                  <a:pt x="163" y="163"/>
                  <a:pt x="166" y="160"/>
                  <a:pt x="170" y="160"/>
                </a:cubicBezTo>
                <a:cubicBezTo>
                  <a:pt x="174" y="160"/>
                  <a:pt x="177" y="163"/>
                  <a:pt x="177" y="167"/>
                </a:cubicBezTo>
                <a:cubicBezTo>
                  <a:pt x="177" y="171"/>
                  <a:pt x="174" y="175"/>
                  <a:pt x="170" y="175"/>
                </a:cubicBezTo>
                <a:close/>
                <a:moveTo>
                  <a:pt x="171" y="59"/>
                </a:moveTo>
                <a:cubicBezTo>
                  <a:pt x="166" y="59"/>
                  <a:pt x="162" y="55"/>
                  <a:pt x="162" y="50"/>
                </a:cubicBezTo>
                <a:cubicBezTo>
                  <a:pt x="162" y="44"/>
                  <a:pt x="166" y="40"/>
                  <a:pt x="171" y="40"/>
                </a:cubicBezTo>
                <a:cubicBezTo>
                  <a:pt x="177" y="40"/>
                  <a:pt x="181" y="44"/>
                  <a:pt x="181" y="50"/>
                </a:cubicBezTo>
                <a:cubicBezTo>
                  <a:pt x="181" y="55"/>
                  <a:pt x="177" y="59"/>
                  <a:pt x="171" y="59"/>
                </a:cubicBezTo>
                <a:close/>
                <a:moveTo>
                  <a:pt x="186" y="61"/>
                </a:moveTo>
                <a:cubicBezTo>
                  <a:pt x="184" y="61"/>
                  <a:pt x="184" y="60"/>
                  <a:pt x="184" y="59"/>
                </a:cubicBezTo>
                <a:cubicBezTo>
                  <a:pt x="184" y="57"/>
                  <a:pt x="184" y="57"/>
                  <a:pt x="186" y="57"/>
                </a:cubicBezTo>
                <a:cubicBezTo>
                  <a:pt x="187" y="57"/>
                  <a:pt x="188" y="57"/>
                  <a:pt x="188" y="59"/>
                </a:cubicBezTo>
                <a:cubicBezTo>
                  <a:pt x="188" y="60"/>
                  <a:pt x="187" y="61"/>
                  <a:pt x="186" y="61"/>
                </a:cubicBezTo>
                <a:close/>
                <a:moveTo>
                  <a:pt x="194" y="106"/>
                </a:moveTo>
                <a:cubicBezTo>
                  <a:pt x="191" y="106"/>
                  <a:pt x="189" y="103"/>
                  <a:pt x="189" y="100"/>
                </a:cubicBezTo>
                <a:cubicBezTo>
                  <a:pt x="189" y="98"/>
                  <a:pt x="191" y="95"/>
                  <a:pt x="194" y="95"/>
                </a:cubicBezTo>
                <a:cubicBezTo>
                  <a:pt x="197" y="95"/>
                  <a:pt x="199" y="98"/>
                  <a:pt x="199" y="100"/>
                </a:cubicBezTo>
                <a:cubicBezTo>
                  <a:pt x="199" y="103"/>
                  <a:pt x="197" y="106"/>
                  <a:pt x="194" y="10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4" name="Freeform 239"/>
          <p:cNvSpPr>
            <a:spLocks/>
          </p:cNvSpPr>
          <p:nvPr/>
        </p:nvSpPr>
        <p:spPr bwMode="auto">
          <a:xfrm>
            <a:off x="7827963" y="4550444"/>
            <a:ext cx="79375" cy="142875"/>
          </a:xfrm>
          <a:custGeom>
            <a:avLst/>
            <a:gdLst>
              <a:gd name="T0" fmla="*/ 5 w 35"/>
              <a:gd name="T1" fmla="*/ 17 h 63"/>
              <a:gd name="T2" fmla="*/ 3 w 35"/>
              <a:gd name="T3" fmla="*/ 31 h 63"/>
              <a:gd name="T4" fmla="*/ 25 w 35"/>
              <a:gd name="T5" fmla="*/ 59 h 63"/>
              <a:gd name="T6" fmla="*/ 34 w 35"/>
              <a:gd name="T7" fmla="*/ 63 h 63"/>
              <a:gd name="T8" fmla="*/ 27 w 35"/>
              <a:gd name="T9" fmla="*/ 0 h 63"/>
              <a:gd name="T10" fmla="*/ 5 w 35"/>
              <a:gd name="T11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63">
                <a:moveTo>
                  <a:pt x="5" y="17"/>
                </a:moveTo>
                <a:cubicBezTo>
                  <a:pt x="1" y="21"/>
                  <a:pt x="0" y="27"/>
                  <a:pt x="3" y="31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62"/>
                  <a:pt x="31" y="63"/>
                  <a:pt x="34" y="63"/>
                </a:cubicBezTo>
                <a:cubicBezTo>
                  <a:pt x="34" y="53"/>
                  <a:pt x="35" y="26"/>
                  <a:pt x="27" y="0"/>
                </a:cubicBezTo>
                <a:lnTo>
                  <a:pt x="5" y="1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5" name="Freeform 240"/>
          <p:cNvSpPr>
            <a:spLocks/>
          </p:cNvSpPr>
          <p:nvPr/>
        </p:nvSpPr>
        <p:spPr bwMode="auto">
          <a:xfrm>
            <a:off x="7916863" y="4502819"/>
            <a:ext cx="53975" cy="169863"/>
          </a:xfrm>
          <a:custGeom>
            <a:avLst/>
            <a:gdLst>
              <a:gd name="T0" fmla="*/ 0 w 24"/>
              <a:gd name="T1" fmla="*/ 12 h 75"/>
              <a:gd name="T2" fmla="*/ 9 w 24"/>
              <a:gd name="T3" fmla="*/ 75 h 75"/>
              <a:gd name="T4" fmla="*/ 22 w 24"/>
              <a:gd name="T5" fmla="*/ 65 h 75"/>
              <a:gd name="T6" fmla="*/ 15 w 24"/>
              <a:gd name="T7" fmla="*/ 0 h 75"/>
              <a:gd name="T8" fmla="*/ 0 w 24"/>
              <a:gd name="T9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0" y="12"/>
                </a:moveTo>
                <a:cubicBezTo>
                  <a:pt x="8" y="36"/>
                  <a:pt x="9" y="60"/>
                  <a:pt x="9" y="7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lnTo>
                  <a:pt x="0" y="1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6" name="Freeform 241"/>
          <p:cNvSpPr>
            <a:spLocks/>
          </p:cNvSpPr>
          <p:nvPr/>
        </p:nvSpPr>
        <p:spPr bwMode="auto">
          <a:xfrm>
            <a:off x="8037513" y="4439319"/>
            <a:ext cx="77787" cy="138113"/>
          </a:xfrm>
          <a:custGeom>
            <a:avLst/>
            <a:gdLst>
              <a:gd name="T0" fmla="*/ 29 w 34"/>
              <a:gd name="T1" fmla="*/ 46 h 61"/>
              <a:gd name="T2" fmla="*/ 31 w 34"/>
              <a:gd name="T3" fmla="*/ 32 h 61"/>
              <a:gd name="T4" fmla="*/ 9 w 34"/>
              <a:gd name="T5" fmla="*/ 4 h 61"/>
              <a:gd name="T6" fmla="*/ 0 w 34"/>
              <a:gd name="T7" fmla="*/ 0 h 61"/>
              <a:gd name="T8" fmla="*/ 8 w 34"/>
              <a:gd name="T9" fmla="*/ 61 h 61"/>
              <a:gd name="T10" fmla="*/ 29 w 34"/>
              <a:gd name="T11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61">
                <a:moveTo>
                  <a:pt x="29" y="46"/>
                </a:moveTo>
                <a:cubicBezTo>
                  <a:pt x="33" y="42"/>
                  <a:pt x="34" y="36"/>
                  <a:pt x="31" y="32"/>
                </a:cubicBezTo>
                <a:cubicBezTo>
                  <a:pt x="9" y="4"/>
                  <a:pt x="9" y="4"/>
                  <a:pt x="9" y="4"/>
                </a:cubicBezTo>
                <a:cubicBezTo>
                  <a:pt x="7" y="1"/>
                  <a:pt x="3" y="0"/>
                  <a:pt x="0" y="0"/>
                </a:cubicBezTo>
                <a:cubicBezTo>
                  <a:pt x="7" y="23"/>
                  <a:pt x="9" y="47"/>
                  <a:pt x="8" y="61"/>
                </a:cubicBezTo>
                <a:lnTo>
                  <a:pt x="29" y="4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7" name="Freeform 242"/>
          <p:cNvSpPr>
            <a:spLocks/>
          </p:cNvSpPr>
          <p:nvPr/>
        </p:nvSpPr>
        <p:spPr bwMode="auto">
          <a:xfrm>
            <a:off x="7977188" y="4455194"/>
            <a:ext cx="53975" cy="169863"/>
          </a:xfrm>
          <a:custGeom>
            <a:avLst/>
            <a:gdLst>
              <a:gd name="T0" fmla="*/ 8 w 24"/>
              <a:gd name="T1" fmla="*/ 75 h 75"/>
              <a:gd name="T2" fmla="*/ 22 w 24"/>
              <a:gd name="T3" fmla="*/ 65 h 75"/>
              <a:gd name="T4" fmla="*/ 15 w 24"/>
              <a:gd name="T5" fmla="*/ 0 h 75"/>
              <a:gd name="T6" fmla="*/ 0 w 24"/>
              <a:gd name="T7" fmla="*/ 13 h 75"/>
              <a:gd name="T8" fmla="*/ 8 w 2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8" y="7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" y="36"/>
                  <a:pt x="9" y="60"/>
                  <a:pt x="8" y="7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8" name="Freeform 243"/>
          <p:cNvSpPr>
            <a:spLocks/>
          </p:cNvSpPr>
          <p:nvPr/>
        </p:nvSpPr>
        <p:spPr bwMode="auto">
          <a:xfrm>
            <a:off x="7827963" y="4636169"/>
            <a:ext cx="46037" cy="49213"/>
          </a:xfrm>
          <a:custGeom>
            <a:avLst/>
            <a:gdLst>
              <a:gd name="T0" fmla="*/ 2 w 20"/>
              <a:gd name="T1" fmla="*/ 1 h 22"/>
              <a:gd name="T2" fmla="*/ 8 w 20"/>
              <a:gd name="T3" fmla="*/ 2 h 22"/>
              <a:gd name="T4" fmla="*/ 18 w 20"/>
              <a:gd name="T5" fmla="*/ 15 h 22"/>
              <a:gd name="T6" fmla="*/ 18 w 20"/>
              <a:gd name="T7" fmla="*/ 21 h 22"/>
              <a:gd name="T8" fmla="*/ 18 w 20"/>
              <a:gd name="T9" fmla="*/ 21 h 22"/>
              <a:gd name="T10" fmla="*/ 12 w 20"/>
              <a:gd name="T11" fmla="*/ 20 h 22"/>
              <a:gd name="T12" fmla="*/ 2 w 20"/>
              <a:gd name="T13" fmla="*/ 7 h 22"/>
              <a:gd name="T14" fmla="*/ 2 w 20"/>
              <a:gd name="T15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2" y="1"/>
                </a:moveTo>
                <a:cubicBezTo>
                  <a:pt x="4" y="0"/>
                  <a:pt x="7" y="0"/>
                  <a:pt x="8" y="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7"/>
                  <a:pt x="19" y="20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3" y="22"/>
                  <a:pt x="12" y="20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1" y="3"/>
                  <a:pt x="2" y="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29" name="Freeform 244"/>
          <p:cNvSpPr>
            <a:spLocks/>
          </p:cNvSpPr>
          <p:nvPr/>
        </p:nvSpPr>
        <p:spPr bwMode="auto">
          <a:xfrm>
            <a:off x="7751763" y="4656807"/>
            <a:ext cx="96837" cy="101600"/>
          </a:xfrm>
          <a:custGeom>
            <a:avLst/>
            <a:gdLst>
              <a:gd name="T0" fmla="*/ 3 w 43"/>
              <a:gd name="T1" fmla="*/ 0 h 45"/>
              <a:gd name="T2" fmla="*/ 3 w 43"/>
              <a:gd name="T3" fmla="*/ 7 h 45"/>
              <a:gd name="T4" fmla="*/ 9 w 43"/>
              <a:gd name="T5" fmla="*/ 8 h 45"/>
              <a:gd name="T6" fmla="*/ 10 w 43"/>
              <a:gd name="T7" fmla="*/ 8 h 45"/>
              <a:gd name="T8" fmla="*/ 16 w 43"/>
              <a:gd name="T9" fmla="*/ 11 h 45"/>
              <a:gd name="T10" fmla="*/ 17 w 43"/>
              <a:gd name="T11" fmla="*/ 17 h 45"/>
              <a:gd name="T12" fmla="*/ 17 w 43"/>
              <a:gd name="T13" fmla="*/ 17 h 45"/>
              <a:gd name="T14" fmla="*/ 16 w 43"/>
              <a:gd name="T15" fmla="*/ 23 h 45"/>
              <a:gd name="T16" fmla="*/ 17 w 43"/>
              <a:gd name="T17" fmla="*/ 24 h 45"/>
              <a:gd name="T18" fmla="*/ 17 w 43"/>
              <a:gd name="T19" fmla="*/ 24 h 45"/>
              <a:gd name="T20" fmla="*/ 23 w 43"/>
              <a:gd name="T21" fmla="*/ 25 h 45"/>
              <a:gd name="T22" fmla="*/ 23 w 43"/>
              <a:gd name="T23" fmla="*/ 25 h 45"/>
              <a:gd name="T24" fmla="*/ 29 w 43"/>
              <a:gd name="T25" fmla="*/ 28 h 45"/>
              <a:gd name="T26" fmla="*/ 30 w 43"/>
              <a:gd name="T27" fmla="*/ 34 h 45"/>
              <a:gd name="T28" fmla="*/ 30 w 43"/>
              <a:gd name="T29" fmla="*/ 35 h 45"/>
              <a:gd name="T30" fmla="*/ 30 w 43"/>
              <a:gd name="T31" fmla="*/ 41 h 45"/>
              <a:gd name="T32" fmla="*/ 36 w 43"/>
              <a:gd name="T33" fmla="*/ 42 h 45"/>
              <a:gd name="T34" fmla="*/ 36 w 43"/>
              <a:gd name="T35" fmla="*/ 42 h 45"/>
              <a:gd name="T36" fmla="*/ 43 w 43"/>
              <a:gd name="T37" fmla="*/ 12 h 45"/>
              <a:gd name="T38" fmla="*/ 35 w 43"/>
              <a:gd name="T39" fmla="*/ 1 h 45"/>
              <a:gd name="T40" fmla="*/ 3 w 4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5">
                <a:moveTo>
                  <a:pt x="3" y="0"/>
                </a:moveTo>
                <a:cubicBezTo>
                  <a:pt x="3" y="0"/>
                  <a:pt x="0" y="3"/>
                  <a:pt x="3" y="7"/>
                </a:cubicBezTo>
                <a:cubicBezTo>
                  <a:pt x="6" y="11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3" y="7"/>
                  <a:pt x="16" y="11"/>
                </a:cubicBezTo>
                <a:cubicBezTo>
                  <a:pt x="19" y="15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5" y="20"/>
                  <a:pt x="16" y="23"/>
                </a:cubicBezTo>
                <a:cubicBezTo>
                  <a:pt x="16" y="23"/>
                  <a:pt x="17" y="23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0" y="27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6" y="24"/>
                  <a:pt x="29" y="28"/>
                </a:cubicBezTo>
                <a:cubicBezTo>
                  <a:pt x="32" y="31"/>
                  <a:pt x="30" y="34"/>
                  <a:pt x="30" y="34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27" y="37"/>
                  <a:pt x="30" y="41"/>
                </a:cubicBezTo>
                <a:cubicBezTo>
                  <a:pt x="33" y="45"/>
                  <a:pt x="36" y="42"/>
                  <a:pt x="36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3" y="12"/>
                  <a:pt x="43" y="12"/>
                  <a:pt x="43" y="12"/>
                </a:cubicBezTo>
                <a:cubicBezTo>
                  <a:pt x="35" y="1"/>
                  <a:pt x="35" y="1"/>
                  <a:pt x="35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0" name="Freeform 245"/>
          <p:cNvSpPr>
            <a:spLocks/>
          </p:cNvSpPr>
          <p:nvPr/>
        </p:nvSpPr>
        <p:spPr bwMode="auto">
          <a:xfrm>
            <a:off x="8077200" y="4447257"/>
            <a:ext cx="42863" cy="50800"/>
          </a:xfrm>
          <a:custGeom>
            <a:avLst/>
            <a:gdLst>
              <a:gd name="T0" fmla="*/ 17 w 19"/>
              <a:gd name="T1" fmla="*/ 21 h 23"/>
              <a:gd name="T2" fmla="*/ 11 w 19"/>
              <a:gd name="T3" fmla="*/ 20 h 23"/>
              <a:gd name="T4" fmla="*/ 1 w 19"/>
              <a:gd name="T5" fmla="*/ 8 h 23"/>
              <a:gd name="T6" fmla="*/ 2 w 19"/>
              <a:gd name="T7" fmla="*/ 1 h 23"/>
              <a:gd name="T8" fmla="*/ 2 w 19"/>
              <a:gd name="T9" fmla="*/ 1 h 23"/>
              <a:gd name="T10" fmla="*/ 8 w 19"/>
              <a:gd name="T11" fmla="*/ 3 h 23"/>
              <a:gd name="T12" fmla="*/ 18 w 19"/>
              <a:gd name="T13" fmla="*/ 15 h 23"/>
              <a:gd name="T14" fmla="*/ 17 w 19"/>
              <a:gd name="T1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17" y="21"/>
                </a:moveTo>
                <a:cubicBezTo>
                  <a:pt x="15" y="23"/>
                  <a:pt x="13" y="22"/>
                  <a:pt x="11" y="2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3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8" y="3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7"/>
                  <a:pt x="19" y="20"/>
                  <a:pt x="17" y="2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1" name="Freeform 246"/>
          <p:cNvSpPr>
            <a:spLocks/>
          </p:cNvSpPr>
          <p:nvPr/>
        </p:nvSpPr>
        <p:spPr bwMode="auto">
          <a:xfrm>
            <a:off x="8099425" y="4375819"/>
            <a:ext cx="96838" cy="100013"/>
          </a:xfrm>
          <a:custGeom>
            <a:avLst/>
            <a:gdLst>
              <a:gd name="T0" fmla="*/ 40 w 43"/>
              <a:gd name="T1" fmla="*/ 44 h 44"/>
              <a:gd name="T2" fmla="*/ 40 w 43"/>
              <a:gd name="T3" fmla="*/ 38 h 44"/>
              <a:gd name="T4" fmla="*/ 34 w 43"/>
              <a:gd name="T5" fmla="*/ 36 h 44"/>
              <a:gd name="T6" fmla="*/ 34 w 43"/>
              <a:gd name="T7" fmla="*/ 36 h 44"/>
              <a:gd name="T8" fmla="*/ 28 w 43"/>
              <a:gd name="T9" fmla="*/ 34 h 44"/>
              <a:gd name="T10" fmla="*/ 27 w 43"/>
              <a:gd name="T11" fmla="*/ 27 h 44"/>
              <a:gd name="T12" fmla="*/ 27 w 43"/>
              <a:gd name="T13" fmla="*/ 27 h 44"/>
              <a:gd name="T14" fmla="*/ 27 w 43"/>
              <a:gd name="T15" fmla="*/ 22 h 44"/>
              <a:gd name="T16" fmla="*/ 27 w 43"/>
              <a:gd name="T17" fmla="*/ 21 h 44"/>
              <a:gd name="T18" fmla="*/ 26 w 43"/>
              <a:gd name="T19" fmla="*/ 20 h 44"/>
              <a:gd name="T20" fmla="*/ 21 w 43"/>
              <a:gd name="T21" fmla="*/ 19 h 44"/>
              <a:gd name="T22" fmla="*/ 21 w 43"/>
              <a:gd name="T23" fmla="*/ 19 h 44"/>
              <a:gd name="T24" fmla="*/ 15 w 43"/>
              <a:gd name="T25" fmla="*/ 17 h 44"/>
              <a:gd name="T26" fmla="*/ 14 w 43"/>
              <a:gd name="T27" fmla="*/ 10 h 44"/>
              <a:gd name="T28" fmla="*/ 14 w 43"/>
              <a:gd name="T29" fmla="*/ 10 h 44"/>
              <a:gd name="T30" fmla="*/ 14 w 43"/>
              <a:gd name="T31" fmla="*/ 3 h 44"/>
              <a:gd name="T32" fmla="*/ 8 w 43"/>
              <a:gd name="T33" fmla="*/ 2 h 44"/>
              <a:gd name="T34" fmla="*/ 8 w 43"/>
              <a:gd name="T35" fmla="*/ 2 h 44"/>
              <a:gd name="T36" fmla="*/ 0 w 43"/>
              <a:gd name="T37" fmla="*/ 32 h 44"/>
              <a:gd name="T38" fmla="*/ 9 w 43"/>
              <a:gd name="T39" fmla="*/ 44 h 44"/>
              <a:gd name="T40" fmla="*/ 40 w 43"/>
              <a:gd name="T4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4">
                <a:moveTo>
                  <a:pt x="40" y="44"/>
                </a:moveTo>
                <a:cubicBezTo>
                  <a:pt x="40" y="44"/>
                  <a:pt x="43" y="42"/>
                  <a:pt x="40" y="38"/>
                </a:cubicBezTo>
                <a:cubicBezTo>
                  <a:pt x="38" y="34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1" y="37"/>
                  <a:pt x="28" y="34"/>
                </a:cubicBezTo>
                <a:cubicBezTo>
                  <a:pt x="25" y="30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25"/>
                  <a:pt x="27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3" y="18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18" y="21"/>
                  <a:pt x="15" y="17"/>
                </a:cubicBezTo>
                <a:cubicBezTo>
                  <a:pt x="12" y="13"/>
                  <a:pt x="13" y="11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7" y="7"/>
                  <a:pt x="14" y="3"/>
                </a:cubicBezTo>
                <a:cubicBezTo>
                  <a:pt x="11" y="0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9" y="44"/>
                  <a:pt x="9" y="44"/>
                  <a:pt x="9" y="44"/>
                </a:cubicBezTo>
                <a:cubicBezTo>
                  <a:pt x="40" y="44"/>
                  <a:pt x="40" y="44"/>
                  <a:pt x="40" y="4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2" name="Freeform 247"/>
          <p:cNvSpPr>
            <a:spLocks/>
          </p:cNvSpPr>
          <p:nvPr/>
        </p:nvSpPr>
        <p:spPr bwMode="auto">
          <a:xfrm>
            <a:off x="7954963" y="4704432"/>
            <a:ext cx="82550" cy="125412"/>
          </a:xfrm>
          <a:custGeom>
            <a:avLst/>
            <a:gdLst>
              <a:gd name="T0" fmla="*/ 3 w 37"/>
              <a:gd name="T1" fmla="*/ 20 h 56"/>
              <a:gd name="T2" fmla="*/ 4 w 37"/>
              <a:gd name="T3" fmla="*/ 32 h 56"/>
              <a:gd name="T4" fmla="*/ 29 w 37"/>
              <a:gd name="T5" fmla="*/ 53 h 56"/>
              <a:gd name="T6" fmla="*/ 37 w 37"/>
              <a:gd name="T7" fmla="*/ 55 h 56"/>
              <a:gd name="T8" fmla="*/ 20 w 37"/>
              <a:gd name="T9" fmla="*/ 0 h 56"/>
              <a:gd name="T10" fmla="*/ 3 w 37"/>
              <a:gd name="T11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6">
                <a:moveTo>
                  <a:pt x="3" y="20"/>
                </a:moveTo>
                <a:cubicBezTo>
                  <a:pt x="0" y="24"/>
                  <a:pt x="0" y="29"/>
                  <a:pt x="4" y="32"/>
                </a:cubicBezTo>
                <a:cubicBezTo>
                  <a:pt x="29" y="53"/>
                  <a:pt x="29" y="53"/>
                  <a:pt x="29" y="53"/>
                </a:cubicBezTo>
                <a:cubicBezTo>
                  <a:pt x="31" y="55"/>
                  <a:pt x="34" y="56"/>
                  <a:pt x="37" y="55"/>
                </a:cubicBezTo>
                <a:cubicBezTo>
                  <a:pt x="36" y="46"/>
                  <a:pt x="31" y="22"/>
                  <a:pt x="20" y="0"/>
                </a:cubicBezTo>
                <a:lnTo>
                  <a:pt x="3" y="2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3" name="Freeform 248"/>
          <p:cNvSpPr>
            <a:spLocks/>
          </p:cNvSpPr>
          <p:nvPr/>
        </p:nvSpPr>
        <p:spPr bwMode="auto">
          <a:xfrm>
            <a:off x="8018463" y="4652044"/>
            <a:ext cx="65087" cy="150813"/>
          </a:xfrm>
          <a:custGeom>
            <a:avLst/>
            <a:gdLst>
              <a:gd name="T0" fmla="*/ 0 w 29"/>
              <a:gd name="T1" fmla="*/ 13 h 67"/>
              <a:gd name="T2" fmla="*/ 20 w 29"/>
              <a:gd name="T3" fmla="*/ 67 h 67"/>
              <a:gd name="T4" fmla="*/ 29 w 29"/>
              <a:gd name="T5" fmla="*/ 56 h 67"/>
              <a:gd name="T6" fmla="*/ 12 w 29"/>
              <a:gd name="T7" fmla="*/ 0 h 67"/>
              <a:gd name="T8" fmla="*/ 0 w 29"/>
              <a:gd name="T9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7">
                <a:moveTo>
                  <a:pt x="0" y="13"/>
                </a:moveTo>
                <a:cubicBezTo>
                  <a:pt x="11" y="33"/>
                  <a:pt x="17" y="54"/>
                  <a:pt x="20" y="67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lnTo>
                  <a:pt x="0" y="1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4" name="Freeform 249"/>
          <p:cNvSpPr>
            <a:spLocks/>
          </p:cNvSpPr>
          <p:nvPr/>
        </p:nvSpPr>
        <p:spPr bwMode="auto">
          <a:xfrm>
            <a:off x="8110538" y="4575844"/>
            <a:ext cx="82550" cy="120650"/>
          </a:xfrm>
          <a:custGeom>
            <a:avLst/>
            <a:gdLst>
              <a:gd name="T0" fmla="*/ 34 w 37"/>
              <a:gd name="T1" fmla="*/ 36 h 54"/>
              <a:gd name="T2" fmla="*/ 33 w 37"/>
              <a:gd name="T3" fmla="*/ 24 h 54"/>
              <a:gd name="T4" fmla="*/ 8 w 37"/>
              <a:gd name="T5" fmla="*/ 3 h 54"/>
              <a:gd name="T6" fmla="*/ 0 w 37"/>
              <a:gd name="T7" fmla="*/ 1 h 54"/>
              <a:gd name="T8" fmla="*/ 19 w 37"/>
              <a:gd name="T9" fmla="*/ 54 h 54"/>
              <a:gd name="T10" fmla="*/ 34 w 37"/>
              <a:gd name="T11" fmla="*/ 3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4">
                <a:moveTo>
                  <a:pt x="34" y="36"/>
                </a:moveTo>
                <a:cubicBezTo>
                  <a:pt x="37" y="33"/>
                  <a:pt x="36" y="27"/>
                  <a:pt x="33" y="24"/>
                </a:cubicBezTo>
                <a:cubicBezTo>
                  <a:pt x="8" y="3"/>
                  <a:pt x="8" y="3"/>
                  <a:pt x="8" y="3"/>
                </a:cubicBezTo>
                <a:cubicBezTo>
                  <a:pt x="6" y="1"/>
                  <a:pt x="2" y="0"/>
                  <a:pt x="0" y="1"/>
                </a:cubicBezTo>
                <a:cubicBezTo>
                  <a:pt x="11" y="21"/>
                  <a:pt x="16" y="41"/>
                  <a:pt x="19" y="54"/>
                </a:cubicBezTo>
                <a:lnTo>
                  <a:pt x="34" y="3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5" name="Freeform 250"/>
          <p:cNvSpPr>
            <a:spLocks/>
          </p:cNvSpPr>
          <p:nvPr/>
        </p:nvSpPr>
        <p:spPr bwMode="auto">
          <a:xfrm>
            <a:off x="8062913" y="4598069"/>
            <a:ext cx="65087" cy="153988"/>
          </a:xfrm>
          <a:custGeom>
            <a:avLst/>
            <a:gdLst>
              <a:gd name="T0" fmla="*/ 20 w 29"/>
              <a:gd name="T1" fmla="*/ 68 h 68"/>
              <a:gd name="T2" fmla="*/ 29 w 29"/>
              <a:gd name="T3" fmla="*/ 56 h 68"/>
              <a:gd name="T4" fmla="*/ 12 w 29"/>
              <a:gd name="T5" fmla="*/ 0 h 68"/>
              <a:gd name="T6" fmla="*/ 0 w 29"/>
              <a:gd name="T7" fmla="*/ 14 h 68"/>
              <a:gd name="T8" fmla="*/ 20 w 29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8">
                <a:moveTo>
                  <a:pt x="20" y="68"/>
                </a:move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33"/>
                  <a:pt x="17" y="55"/>
                  <a:pt x="20" y="6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6" name="Freeform 251"/>
          <p:cNvSpPr>
            <a:spLocks/>
          </p:cNvSpPr>
          <p:nvPr/>
        </p:nvSpPr>
        <p:spPr bwMode="auto">
          <a:xfrm>
            <a:off x="7961313" y="4790157"/>
            <a:ext cx="46037" cy="39687"/>
          </a:xfrm>
          <a:custGeom>
            <a:avLst/>
            <a:gdLst>
              <a:gd name="T0" fmla="*/ 2 w 20"/>
              <a:gd name="T1" fmla="*/ 2 h 18"/>
              <a:gd name="T2" fmla="*/ 7 w 20"/>
              <a:gd name="T3" fmla="*/ 2 h 18"/>
              <a:gd name="T4" fmla="*/ 18 w 20"/>
              <a:gd name="T5" fmla="*/ 11 h 18"/>
              <a:gd name="T6" fmla="*/ 19 w 20"/>
              <a:gd name="T7" fmla="*/ 16 h 18"/>
              <a:gd name="T8" fmla="*/ 19 w 20"/>
              <a:gd name="T9" fmla="*/ 16 h 18"/>
              <a:gd name="T10" fmla="*/ 13 w 20"/>
              <a:gd name="T11" fmla="*/ 17 h 18"/>
              <a:gd name="T12" fmla="*/ 2 w 20"/>
              <a:gd name="T13" fmla="*/ 7 h 18"/>
              <a:gd name="T14" fmla="*/ 2 w 20"/>
              <a:gd name="T1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2" y="2"/>
                </a:move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2"/>
                  <a:pt x="20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8"/>
                  <a:pt x="15" y="18"/>
                  <a:pt x="13" y="17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3"/>
                  <a:pt x="2" y="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7" name="Freeform 252"/>
          <p:cNvSpPr>
            <a:spLocks/>
          </p:cNvSpPr>
          <p:nvPr/>
        </p:nvSpPr>
        <p:spPr bwMode="auto">
          <a:xfrm>
            <a:off x="7896225" y="4812382"/>
            <a:ext cx="92075" cy="87312"/>
          </a:xfrm>
          <a:custGeom>
            <a:avLst/>
            <a:gdLst>
              <a:gd name="T0" fmla="*/ 3 w 41"/>
              <a:gd name="T1" fmla="*/ 5 h 39"/>
              <a:gd name="T2" fmla="*/ 4 w 41"/>
              <a:gd name="T3" fmla="*/ 11 h 39"/>
              <a:gd name="T4" fmla="*/ 10 w 41"/>
              <a:gd name="T5" fmla="*/ 11 h 39"/>
              <a:gd name="T6" fmla="*/ 10 w 41"/>
              <a:gd name="T7" fmla="*/ 11 h 39"/>
              <a:gd name="T8" fmla="*/ 16 w 41"/>
              <a:gd name="T9" fmla="*/ 12 h 39"/>
              <a:gd name="T10" fmla="*/ 18 w 41"/>
              <a:gd name="T11" fmla="*/ 18 h 39"/>
              <a:gd name="T12" fmla="*/ 18 w 41"/>
              <a:gd name="T13" fmla="*/ 18 h 39"/>
              <a:gd name="T14" fmla="*/ 19 w 41"/>
              <a:gd name="T15" fmla="*/ 23 h 39"/>
              <a:gd name="T16" fmla="*/ 19 w 41"/>
              <a:gd name="T17" fmla="*/ 23 h 39"/>
              <a:gd name="T18" fmla="*/ 20 w 41"/>
              <a:gd name="T19" fmla="*/ 24 h 39"/>
              <a:gd name="T20" fmla="*/ 25 w 41"/>
              <a:gd name="T21" fmla="*/ 24 h 39"/>
              <a:gd name="T22" fmla="*/ 25 w 41"/>
              <a:gd name="T23" fmla="*/ 24 h 39"/>
              <a:gd name="T24" fmla="*/ 31 w 41"/>
              <a:gd name="T25" fmla="*/ 25 h 39"/>
              <a:gd name="T26" fmla="*/ 33 w 41"/>
              <a:gd name="T27" fmla="*/ 30 h 39"/>
              <a:gd name="T28" fmla="*/ 33 w 41"/>
              <a:gd name="T29" fmla="*/ 31 h 39"/>
              <a:gd name="T30" fmla="*/ 34 w 41"/>
              <a:gd name="T31" fmla="*/ 37 h 39"/>
              <a:gd name="T32" fmla="*/ 40 w 41"/>
              <a:gd name="T33" fmla="*/ 36 h 39"/>
              <a:gd name="T34" fmla="*/ 40 w 41"/>
              <a:gd name="T35" fmla="*/ 36 h 39"/>
              <a:gd name="T36" fmla="*/ 41 w 41"/>
              <a:gd name="T37" fmla="*/ 8 h 39"/>
              <a:gd name="T38" fmla="*/ 31 w 41"/>
              <a:gd name="T39" fmla="*/ 0 h 39"/>
              <a:gd name="T40" fmla="*/ 3 w 41"/>
              <a:gd name="T41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" y="5"/>
                </a:moveTo>
                <a:cubicBezTo>
                  <a:pt x="3" y="5"/>
                  <a:pt x="0" y="8"/>
                  <a:pt x="4" y="11"/>
                </a:cubicBezTo>
                <a:cubicBezTo>
                  <a:pt x="7" y="14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3" y="10"/>
                  <a:pt x="16" y="12"/>
                </a:cubicBezTo>
                <a:cubicBezTo>
                  <a:pt x="19" y="15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6" y="20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0" y="24"/>
                </a:cubicBezTo>
                <a:cubicBezTo>
                  <a:pt x="23" y="25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7" y="22"/>
                  <a:pt x="31" y="25"/>
                </a:cubicBezTo>
                <a:cubicBezTo>
                  <a:pt x="34" y="27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0" y="34"/>
                  <a:pt x="34" y="37"/>
                </a:cubicBezTo>
                <a:cubicBezTo>
                  <a:pt x="37" y="39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5"/>
                  <a:pt x="3" y="5"/>
                  <a:pt x="3" y="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8" name="Freeform 253"/>
          <p:cNvSpPr>
            <a:spLocks/>
          </p:cNvSpPr>
          <p:nvPr/>
        </p:nvSpPr>
        <p:spPr bwMode="auto">
          <a:xfrm>
            <a:off x="8147050" y="4575844"/>
            <a:ext cx="44450" cy="39688"/>
          </a:xfrm>
          <a:custGeom>
            <a:avLst/>
            <a:gdLst>
              <a:gd name="T0" fmla="*/ 18 w 20"/>
              <a:gd name="T1" fmla="*/ 16 h 18"/>
              <a:gd name="T2" fmla="*/ 13 w 20"/>
              <a:gd name="T3" fmla="*/ 16 h 18"/>
              <a:gd name="T4" fmla="*/ 2 w 20"/>
              <a:gd name="T5" fmla="*/ 7 h 18"/>
              <a:gd name="T6" fmla="*/ 1 w 20"/>
              <a:gd name="T7" fmla="*/ 2 h 18"/>
              <a:gd name="T8" fmla="*/ 1 w 20"/>
              <a:gd name="T9" fmla="*/ 2 h 18"/>
              <a:gd name="T10" fmla="*/ 7 w 20"/>
              <a:gd name="T11" fmla="*/ 2 h 18"/>
              <a:gd name="T12" fmla="*/ 18 w 20"/>
              <a:gd name="T13" fmla="*/ 11 h 18"/>
              <a:gd name="T14" fmla="*/ 18 w 20"/>
              <a:gd name="T1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18" y="16"/>
                </a:moveTo>
                <a:cubicBezTo>
                  <a:pt x="17" y="18"/>
                  <a:pt x="15" y="18"/>
                  <a:pt x="13" y="16"/>
                </a:cubicBezTo>
                <a:cubicBezTo>
                  <a:pt x="2" y="7"/>
                  <a:pt x="2" y="7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2"/>
                  <a:pt x="20" y="15"/>
                  <a:pt x="18" y="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39" name="Freeform 254"/>
          <p:cNvSpPr>
            <a:spLocks/>
          </p:cNvSpPr>
          <p:nvPr/>
        </p:nvSpPr>
        <p:spPr bwMode="auto">
          <a:xfrm>
            <a:off x="8164513" y="4505994"/>
            <a:ext cx="92075" cy="87313"/>
          </a:xfrm>
          <a:custGeom>
            <a:avLst/>
            <a:gdLst>
              <a:gd name="T0" fmla="*/ 38 w 41"/>
              <a:gd name="T1" fmla="*/ 34 h 39"/>
              <a:gd name="T2" fmla="*/ 37 w 41"/>
              <a:gd name="T3" fmla="*/ 28 h 39"/>
              <a:gd name="T4" fmla="*/ 31 w 41"/>
              <a:gd name="T5" fmla="*/ 28 h 39"/>
              <a:gd name="T6" fmla="*/ 31 w 41"/>
              <a:gd name="T7" fmla="*/ 28 h 39"/>
              <a:gd name="T8" fmla="*/ 25 w 41"/>
              <a:gd name="T9" fmla="*/ 27 h 39"/>
              <a:gd name="T10" fmla="*/ 23 w 41"/>
              <a:gd name="T11" fmla="*/ 21 h 39"/>
              <a:gd name="T12" fmla="*/ 23 w 41"/>
              <a:gd name="T13" fmla="*/ 21 h 39"/>
              <a:gd name="T14" fmla="*/ 23 w 41"/>
              <a:gd name="T15" fmla="*/ 16 h 39"/>
              <a:gd name="T16" fmla="*/ 22 w 41"/>
              <a:gd name="T17" fmla="*/ 16 h 39"/>
              <a:gd name="T18" fmla="*/ 21 w 41"/>
              <a:gd name="T19" fmla="*/ 15 h 39"/>
              <a:gd name="T20" fmla="*/ 16 w 41"/>
              <a:gd name="T21" fmla="*/ 15 h 39"/>
              <a:gd name="T22" fmla="*/ 16 w 41"/>
              <a:gd name="T23" fmla="*/ 15 h 39"/>
              <a:gd name="T24" fmla="*/ 10 w 41"/>
              <a:gd name="T25" fmla="*/ 14 h 39"/>
              <a:gd name="T26" fmla="*/ 8 w 41"/>
              <a:gd name="T27" fmla="*/ 9 h 39"/>
              <a:gd name="T28" fmla="*/ 8 w 41"/>
              <a:gd name="T29" fmla="*/ 8 h 39"/>
              <a:gd name="T30" fmla="*/ 7 w 41"/>
              <a:gd name="T31" fmla="*/ 3 h 39"/>
              <a:gd name="T32" fmla="*/ 1 w 41"/>
              <a:gd name="T33" fmla="*/ 3 h 39"/>
              <a:gd name="T34" fmla="*/ 1 w 41"/>
              <a:gd name="T35" fmla="*/ 3 h 39"/>
              <a:gd name="T36" fmla="*/ 0 w 41"/>
              <a:gd name="T37" fmla="*/ 31 h 39"/>
              <a:gd name="T38" fmla="*/ 10 w 41"/>
              <a:gd name="T39" fmla="*/ 39 h 39"/>
              <a:gd name="T40" fmla="*/ 38 w 41"/>
              <a:gd name="T41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8" y="34"/>
                </a:moveTo>
                <a:cubicBezTo>
                  <a:pt x="38" y="34"/>
                  <a:pt x="41" y="31"/>
                  <a:pt x="37" y="28"/>
                </a:cubicBezTo>
                <a:cubicBezTo>
                  <a:pt x="34" y="25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28" y="29"/>
                  <a:pt x="25" y="27"/>
                </a:cubicBezTo>
                <a:cubicBezTo>
                  <a:pt x="22" y="24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5" y="19"/>
                  <a:pt x="23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5"/>
                  <a:pt x="21" y="15"/>
                </a:cubicBezTo>
                <a:cubicBezTo>
                  <a:pt x="18" y="14"/>
                  <a:pt x="17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4" y="17"/>
                  <a:pt x="10" y="14"/>
                </a:cubicBezTo>
                <a:cubicBezTo>
                  <a:pt x="7" y="12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11" y="5"/>
                  <a:pt x="7" y="3"/>
                </a:cubicBezTo>
                <a:cubicBezTo>
                  <a:pt x="4" y="0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39"/>
                  <a:pt x="10" y="39"/>
                  <a:pt x="10" y="39"/>
                </a:cubicBezTo>
                <a:cubicBezTo>
                  <a:pt x="38" y="34"/>
                  <a:pt x="38" y="34"/>
                  <a:pt x="38" y="3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0" name="Freeform 255"/>
          <p:cNvSpPr>
            <a:spLocks noEditPoints="1"/>
          </p:cNvSpPr>
          <p:nvPr/>
        </p:nvSpPr>
        <p:spPr bwMode="auto">
          <a:xfrm>
            <a:off x="815975" y="5060032"/>
            <a:ext cx="327025" cy="444500"/>
          </a:xfrm>
          <a:custGeom>
            <a:avLst/>
            <a:gdLst>
              <a:gd name="T0" fmla="*/ 37 w 145"/>
              <a:gd name="T1" fmla="*/ 57 h 197"/>
              <a:gd name="T2" fmla="*/ 38 w 145"/>
              <a:gd name="T3" fmla="*/ 59 h 197"/>
              <a:gd name="T4" fmla="*/ 39 w 145"/>
              <a:gd name="T5" fmla="*/ 60 h 197"/>
              <a:gd name="T6" fmla="*/ 40 w 145"/>
              <a:gd name="T7" fmla="*/ 63 h 197"/>
              <a:gd name="T8" fmla="*/ 7 w 145"/>
              <a:gd name="T9" fmla="*/ 93 h 197"/>
              <a:gd name="T10" fmla="*/ 1 w 145"/>
              <a:gd name="T11" fmla="*/ 115 h 197"/>
              <a:gd name="T12" fmla="*/ 20 w 145"/>
              <a:gd name="T13" fmla="*/ 126 h 197"/>
              <a:gd name="T14" fmla="*/ 39 w 145"/>
              <a:gd name="T15" fmla="*/ 119 h 197"/>
              <a:gd name="T16" fmla="*/ 20 w 145"/>
              <a:gd name="T17" fmla="*/ 166 h 197"/>
              <a:gd name="T18" fmla="*/ 29 w 145"/>
              <a:gd name="T19" fmla="*/ 192 h 197"/>
              <a:gd name="T20" fmla="*/ 55 w 145"/>
              <a:gd name="T21" fmla="*/ 182 h 197"/>
              <a:gd name="T22" fmla="*/ 71 w 145"/>
              <a:gd name="T23" fmla="*/ 154 h 197"/>
              <a:gd name="T24" fmla="*/ 87 w 145"/>
              <a:gd name="T25" fmla="*/ 182 h 197"/>
              <a:gd name="T26" fmla="*/ 113 w 145"/>
              <a:gd name="T27" fmla="*/ 192 h 197"/>
              <a:gd name="T28" fmla="*/ 123 w 145"/>
              <a:gd name="T29" fmla="*/ 167 h 197"/>
              <a:gd name="T30" fmla="*/ 103 w 145"/>
              <a:gd name="T31" fmla="*/ 119 h 197"/>
              <a:gd name="T32" fmla="*/ 122 w 145"/>
              <a:gd name="T33" fmla="*/ 126 h 197"/>
              <a:gd name="T34" fmla="*/ 141 w 145"/>
              <a:gd name="T35" fmla="*/ 115 h 197"/>
              <a:gd name="T36" fmla="*/ 135 w 145"/>
              <a:gd name="T37" fmla="*/ 93 h 197"/>
              <a:gd name="T38" fmla="*/ 98 w 145"/>
              <a:gd name="T39" fmla="*/ 63 h 197"/>
              <a:gd name="T40" fmla="*/ 108 w 145"/>
              <a:gd name="T41" fmla="*/ 38 h 197"/>
              <a:gd name="T42" fmla="*/ 32 w 145"/>
              <a:gd name="T43" fmla="*/ 38 h 197"/>
              <a:gd name="T44" fmla="*/ 11 w 145"/>
              <a:gd name="T45" fmla="*/ 98 h 197"/>
              <a:gd name="T46" fmla="*/ 45 w 145"/>
              <a:gd name="T47" fmla="*/ 58 h 197"/>
              <a:gd name="T48" fmla="*/ 44 w 145"/>
              <a:gd name="T49" fmla="*/ 56 h 197"/>
              <a:gd name="T50" fmla="*/ 42 w 145"/>
              <a:gd name="T51" fmla="*/ 54 h 197"/>
              <a:gd name="T52" fmla="*/ 70 w 145"/>
              <a:gd name="T53" fmla="*/ 7 h 197"/>
              <a:gd name="T54" fmla="*/ 94 w 145"/>
              <a:gd name="T55" fmla="*/ 58 h 197"/>
              <a:gd name="T56" fmla="*/ 93 w 145"/>
              <a:gd name="T57" fmla="*/ 60 h 197"/>
              <a:gd name="T58" fmla="*/ 131 w 145"/>
              <a:gd name="T59" fmla="*/ 98 h 197"/>
              <a:gd name="T60" fmla="*/ 135 w 145"/>
              <a:gd name="T61" fmla="*/ 112 h 197"/>
              <a:gd name="T62" fmla="*/ 110 w 145"/>
              <a:gd name="T63" fmla="*/ 113 h 197"/>
              <a:gd name="T64" fmla="*/ 97 w 145"/>
              <a:gd name="T65" fmla="*/ 128 h 197"/>
              <a:gd name="T66" fmla="*/ 117 w 145"/>
              <a:gd name="T67" fmla="*/ 181 h 197"/>
              <a:gd name="T68" fmla="*/ 93 w 145"/>
              <a:gd name="T69" fmla="*/ 179 h 197"/>
              <a:gd name="T70" fmla="*/ 71 w 145"/>
              <a:gd name="T71" fmla="*/ 147 h 197"/>
              <a:gd name="T72" fmla="*/ 59 w 145"/>
              <a:gd name="T73" fmla="*/ 154 h 197"/>
              <a:gd name="T74" fmla="*/ 31 w 145"/>
              <a:gd name="T75" fmla="*/ 186 h 197"/>
              <a:gd name="T76" fmla="*/ 26 w 145"/>
              <a:gd name="T77" fmla="*/ 169 h 197"/>
              <a:gd name="T78" fmla="*/ 44 w 145"/>
              <a:gd name="T79" fmla="*/ 115 h 197"/>
              <a:gd name="T80" fmla="*/ 18 w 145"/>
              <a:gd name="T81" fmla="*/ 11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97">
                <a:moveTo>
                  <a:pt x="32" y="38"/>
                </a:moveTo>
                <a:cubicBezTo>
                  <a:pt x="32" y="45"/>
                  <a:pt x="34" y="51"/>
                  <a:pt x="37" y="57"/>
                </a:cubicBezTo>
                <a:cubicBezTo>
                  <a:pt x="37" y="57"/>
                  <a:pt x="36" y="56"/>
                  <a:pt x="36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9" y="60"/>
                  <a:pt x="39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60"/>
                  <a:pt x="40" y="61"/>
                  <a:pt x="40" y="61"/>
                </a:cubicBezTo>
                <a:cubicBezTo>
                  <a:pt x="40" y="62"/>
                  <a:pt x="40" y="63"/>
                  <a:pt x="40" y="63"/>
                </a:cubicBezTo>
                <a:cubicBezTo>
                  <a:pt x="40" y="65"/>
                  <a:pt x="39" y="67"/>
                  <a:pt x="37" y="70"/>
                </a:cubicBezTo>
                <a:cubicBezTo>
                  <a:pt x="37" y="70"/>
                  <a:pt x="7" y="93"/>
                  <a:pt x="7" y="93"/>
                </a:cubicBezTo>
                <a:cubicBezTo>
                  <a:pt x="4" y="95"/>
                  <a:pt x="0" y="101"/>
                  <a:pt x="0" y="108"/>
                </a:cubicBezTo>
                <a:cubicBezTo>
                  <a:pt x="0" y="110"/>
                  <a:pt x="0" y="112"/>
                  <a:pt x="1" y="115"/>
                </a:cubicBezTo>
                <a:cubicBezTo>
                  <a:pt x="6" y="126"/>
                  <a:pt x="15" y="127"/>
                  <a:pt x="19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6" y="119"/>
                  <a:pt x="38" y="118"/>
                  <a:pt x="39" y="119"/>
                </a:cubicBezTo>
                <a:cubicBezTo>
                  <a:pt x="40" y="120"/>
                  <a:pt x="40" y="122"/>
                  <a:pt x="39" y="126"/>
                </a:cubicBezTo>
                <a:cubicBezTo>
                  <a:pt x="36" y="137"/>
                  <a:pt x="20" y="166"/>
                  <a:pt x="20" y="166"/>
                </a:cubicBezTo>
                <a:cubicBezTo>
                  <a:pt x="19" y="167"/>
                  <a:pt x="16" y="176"/>
                  <a:pt x="19" y="183"/>
                </a:cubicBezTo>
                <a:cubicBezTo>
                  <a:pt x="21" y="187"/>
                  <a:pt x="24" y="190"/>
                  <a:pt x="29" y="192"/>
                </a:cubicBezTo>
                <a:cubicBezTo>
                  <a:pt x="43" y="197"/>
                  <a:pt x="50" y="189"/>
                  <a:pt x="54" y="182"/>
                </a:cubicBezTo>
                <a:cubicBezTo>
                  <a:pt x="54" y="182"/>
                  <a:pt x="55" y="182"/>
                  <a:pt x="55" y="182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5" y="156"/>
                  <a:pt x="66" y="154"/>
                  <a:pt x="71" y="154"/>
                </a:cubicBezTo>
                <a:cubicBezTo>
                  <a:pt x="76" y="154"/>
                  <a:pt x="77" y="156"/>
                  <a:pt x="77" y="156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2"/>
                  <a:pt x="88" y="182"/>
                  <a:pt x="88" y="182"/>
                </a:cubicBezTo>
                <a:cubicBezTo>
                  <a:pt x="92" y="189"/>
                  <a:pt x="99" y="197"/>
                  <a:pt x="113" y="192"/>
                </a:cubicBezTo>
                <a:cubicBezTo>
                  <a:pt x="118" y="190"/>
                  <a:pt x="121" y="187"/>
                  <a:pt x="123" y="183"/>
                </a:cubicBezTo>
                <a:cubicBezTo>
                  <a:pt x="126" y="176"/>
                  <a:pt x="123" y="167"/>
                  <a:pt x="123" y="167"/>
                </a:cubicBezTo>
                <a:cubicBezTo>
                  <a:pt x="122" y="166"/>
                  <a:pt x="106" y="137"/>
                  <a:pt x="103" y="126"/>
                </a:cubicBezTo>
                <a:cubicBezTo>
                  <a:pt x="102" y="122"/>
                  <a:pt x="102" y="120"/>
                  <a:pt x="103" y="119"/>
                </a:cubicBezTo>
                <a:cubicBezTo>
                  <a:pt x="104" y="118"/>
                  <a:pt x="106" y="119"/>
                  <a:pt x="108" y="119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2" y="126"/>
                  <a:pt x="122" y="126"/>
                  <a:pt x="123" y="126"/>
                </a:cubicBezTo>
                <a:cubicBezTo>
                  <a:pt x="127" y="127"/>
                  <a:pt x="136" y="126"/>
                  <a:pt x="141" y="115"/>
                </a:cubicBezTo>
                <a:cubicBezTo>
                  <a:pt x="145" y="104"/>
                  <a:pt x="139" y="96"/>
                  <a:pt x="135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64"/>
                  <a:pt x="98" y="63"/>
                  <a:pt x="98" y="63"/>
                </a:cubicBezTo>
                <a:cubicBezTo>
                  <a:pt x="98" y="63"/>
                  <a:pt x="99" y="63"/>
                  <a:pt x="99" y="62"/>
                </a:cubicBezTo>
                <a:cubicBezTo>
                  <a:pt x="105" y="55"/>
                  <a:pt x="108" y="47"/>
                  <a:pt x="108" y="38"/>
                </a:cubicBezTo>
                <a:cubicBezTo>
                  <a:pt x="108" y="17"/>
                  <a:pt x="91" y="0"/>
                  <a:pt x="70" y="0"/>
                </a:cubicBezTo>
                <a:cubicBezTo>
                  <a:pt x="49" y="0"/>
                  <a:pt x="32" y="17"/>
                  <a:pt x="32" y="38"/>
                </a:cubicBezTo>
                <a:close/>
                <a:moveTo>
                  <a:pt x="7" y="112"/>
                </a:moveTo>
                <a:cubicBezTo>
                  <a:pt x="4" y="104"/>
                  <a:pt x="11" y="99"/>
                  <a:pt x="11" y="98"/>
                </a:cubicBezTo>
                <a:cubicBezTo>
                  <a:pt x="11" y="98"/>
                  <a:pt x="41" y="75"/>
                  <a:pt x="41" y="75"/>
                </a:cubicBezTo>
                <a:cubicBezTo>
                  <a:pt x="49" y="67"/>
                  <a:pt x="47" y="60"/>
                  <a:pt x="45" y="58"/>
                </a:cubicBezTo>
                <a:cubicBezTo>
                  <a:pt x="45" y="57"/>
                  <a:pt x="44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4"/>
                  <a:pt x="42" y="54"/>
                </a:cubicBezTo>
                <a:cubicBezTo>
                  <a:pt x="40" y="49"/>
                  <a:pt x="38" y="44"/>
                  <a:pt x="38" y="38"/>
                </a:cubicBezTo>
                <a:cubicBezTo>
                  <a:pt x="38" y="21"/>
                  <a:pt x="52" y="7"/>
                  <a:pt x="70" y="7"/>
                </a:cubicBezTo>
                <a:cubicBezTo>
                  <a:pt x="87" y="7"/>
                  <a:pt x="101" y="21"/>
                  <a:pt x="101" y="38"/>
                </a:cubicBezTo>
                <a:cubicBezTo>
                  <a:pt x="101" y="46"/>
                  <a:pt x="99" y="52"/>
                  <a:pt x="94" y="58"/>
                </a:cubicBezTo>
                <a:cubicBezTo>
                  <a:pt x="94" y="58"/>
                  <a:pt x="93" y="59"/>
                  <a:pt x="93" y="59"/>
                </a:cubicBezTo>
                <a:cubicBezTo>
                  <a:pt x="93" y="60"/>
                  <a:pt x="93" y="60"/>
                  <a:pt x="93" y="60"/>
                </a:cubicBezTo>
                <a:cubicBezTo>
                  <a:pt x="91" y="62"/>
                  <a:pt x="90" y="65"/>
                  <a:pt x="95" y="70"/>
                </a:cubicBezTo>
                <a:cubicBezTo>
                  <a:pt x="95" y="70"/>
                  <a:pt x="131" y="98"/>
                  <a:pt x="131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1" y="99"/>
                  <a:pt x="138" y="104"/>
                  <a:pt x="135" y="112"/>
                </a:cubicBezTo>
                <a:cubicBezTo>
                  <a:pt x="131" y="120"/>
                  <a:pt x="125" y="120"/>
                  <a:pt x="124" y="119"/>
                </a:cubicBezTo>
                <a:cubicBezTo>
                  <a:pt x="123" y="119"/>
                  <a:pt x="110" y="113"/>
                  <a:pt x="110" y="113"/>
                </a:cubicBezTo>
                <a:cubicBezTo>
                  <a:pt x="109" y="113"/>
                  <a:pt x="102" y="111"/>
                  <a:pt x="98" y="115"/>
                </a:cubicBezTo>
                <a:cubicBezTo>
                  <a:pt x="95" y="117"/>
                  <a:pt x="95" y="122"/>
                  <a:pt x="97" y="128"/>
                </a:cubicBezTo>
                <a:cubicBezTo>
                  <a:pt x="100" y="139"/>
                  <a:pt x="116" y="168"/>
                  <a:pt x="117" y="169"/>
                </a:cubicBezTo>
                <a:cubicBezTo>
                  <a:pt x="117" y="169"/>
                  <a:pt x="119" y="176"/>
                  <a:pt x="117" y="181"/>
                </a:cubicBezTo>
                <a:cubicBezTo>
                  <a:pt x="116" y="183"/>
                  <a:pt x="114" y="185"/>
                  <a:pt x="111" y="186"/>
                </a:cubicBezTo>
                <a:cubicBezTo>
                  <a:pt x="102" y="189"/>
                  <a:pt x="98" y="186"/>
                  <a:pt x="93" y="179"/>
                </a:cubicBezTo>
                <a:cubicBezTo>
                  <a:pt x="93" y="178"/>
                  <a:pt x="83" y="154"/>
                  <a:pt x="83" y="154"/>
                </a:cubicBezTo>
                <a:cubicBezTo>
                  <a:pt x="83" y="154"/>
                  <a:pt x="81" y="148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61" y="148"/>
                  <a:pt x="59" y="154"/>
                  <a:pt x="59" y="154"/>
                </a:cubicBezTo>
                <a:cubicBezTo>
                  <a:pt x="59" y="154"/>
                  <a:pt x="49" y="178"/>
                  <a:pt x="49" y="179"/>
                </a:cubicBezTo>
                <a:cubicBezTo>
                  <a:pt x="44" y="186"/>
                  <a:pt x="40" y="189"/>
                  <a:pt x="31" y="186"/>
                </a:cubicBezTo>
                <a:cubicBezTo>
                  <a:pt x="28" y="185"/>
                  <a:pt x="26" y="183"/>
                  <a:pt x="25" y="181"/>
                </a:cubicBezTo>
                <a:cubicBezTo>
                  <a:pt x="23" y="176"/>
                  <a:pt x="25" y="169"/>
                  <a:pt x="26" y="169"/>
                </a:cubicBezTo>
                <a:cubicBezTo>
                  <a:pt x="26" y="168"/>
                  <a:pt x="42" y="139"/>
                  <a:pt x="45" y="128"/>
                </a:cubicBezTo>
                <a:cubicBezTo>
                  <a:pt x="47" y="122"/>
                  <a:pt x="47" y="117"/>
                  <a:pt x="44" y="115"/>
                </a:cubicBezTo>
                <a:cubicBezTo>
                  <a:pt x="40" y="111"/>
                  <a:pt x="33" y="113"/>
                  <a:pt x="32" y="113"/>
                </a:cubicBezTo>
                <a:cubicBezTo>
                  <a:pt x="32" y="113"/>
                  <a:pt x="19" y="119"/>
                  <a:pt x="18" y="119"/>
                </a:cubicBezTo>
                <a:cubicBezTo>
                  <a:pt x="17" y="120"/>
                  <a:pt x="11" y="120"/>
                  <a:pt x="7" y="1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1" name="Oval 256"/>
          <p:cNvSpPr>
            <a:spLocks noChangeArrowheads="1"/>
          </p:cNvSpPr>
          <p:nvPr/>
        </p:nvSpPr>
        <p:spPr bwMode="auto">
          <a:xfrm>
            <a:off x="930275" y="5121944"/>
            <a:ext cx="26988" cy="269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2" name="Oval 257"/>
          <p:cNvSpPr>
            <a:spLocks noChangeArrowheads="1"/>
          </p:cNvSpPr>
          <p:nvPr/>
        </p:nvSpPr>
        <p:spPr bwMode="auto">
          <a:xfrm>
            <a:off x="985838" y="5121944"/>
            <a:ext cx="26987" cy="269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3" name="Oval 258"/>
          <p:cNvSpPr>
            <a:spLocks noChangeArrowheads="1"/>
          </p:cNvSpPr>
          <p:nvPr/>
        </p:nvSpPr>
        <p:spPr bwMode="auto">
          <a:xfrm>
            <a:off x="958850" y="5231482"/>
            <a:ext cx="26988" cy="26987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4" name="Oval 259"/>
          <p:cNvSpPr>
            <a:spLocks noChangeArrowheads="1"/>
          </p:cNvSpPr>
          <p:nvPr/>
        </p:nvSpPr>
        <p:spPr bwMode="auto">
          <a:xfrm>
            <a:off x="958850" y="5283869"/>
            <a:ext cx="26988" cy="269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5" name="Oval 260"/>
          <p:cNvSpPr>
            <a:spLocks noChangeArrowheads="1"/>
          </p:cNvSpPr>
          <p:nvPr/>
        </p:nvSpPr>
        <p:spPr bwMode="auto">
          <a:xfrm>
            <a:off x="958850" y="5331494"/>
            <a:ext cx="26988" cy="26988"/>
          </a:xfrm>
          <a:prstGeom prst="ellipse">
            <a:avLst/>
          </a:pr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6" name="Freeform 261"/>
          <p:cNvSpPr>
            <a:spLocks/>
          </p:cNvSpPr>
          <p:nvPr/>
        </p:nvSpPr>
        <p:spPr bwMode="auto">
          <a:xfrm>
            <a:off x="936625" y="5175919"/>
            <a:ext cx="71438" cy="26988"/>
          </a:xfrm>
          <a:custGeom>
            <a:avLst/>
            <a:gdLst>
              <a:gd name="T0" fmla="*/ 28 w 32"/>
              <a:gd name="T1" fmla="*/ 0 h 12"/>
              <a:gd name="T2" fmla="*/ 4 w 32"/>
              <a:gd name="T3" fmla="*/ 1 h 12"/>
              <a:gd name="T4" fmla="*/ 1 w 32"/>
              <a:gd name="T5" fmla="*/ 0 h 12"/>
              <a:gd name="T6" fmla="*/ 1 w 32"/>
              <a:gd name="T7" fmla="*/ 3 h 12"/>
              <a:gd name="T8" fmla="*/ 15 w 32"/>
              <a:gd name="T9" fmla="*/ 10 h 12"/>
              <a:gd name="T10" fmla="*/ 31 w 32"/>
              <a:gd name="T11" fmla="*/ 4 h 12"/>
              <a:gd name="T12" fmla="*/ 31 w 32"/>
              <a:gd name="T13" fmla="*/ 1 h 12"/>
              <a:gd name="T14" fmla="*/ 28 w 32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2">
                <a:moveTo>
                  <a:pt x="28" y="0"/>
                </a:moveTo>
                <a:cubicBezTo>
                  <a:pt x="15" y="12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3"/>
                  <a:pt x="1" y="3"/>
                </a:cubicBezTo>
                <a:cubicBezTo>
                  <a:pt x="1" y="4"/>
                  <a:pt x="7" y="10"/>
                  <a:pt x="15" y="10"/>
                </a:cubicBezTo>
                <a:cubicBezTo>
                  <a:pt x="21" y="10"/>
                  <a:pt x="26" y="8"/>
                  <a:pt x="31" y="4"/>
                </a:cubicBezTo>
                <a:cubicBezTo>
                  <a:pt x="32" y="3"/>
                  <a:pt x="32" y="1"/>
                  <a:pt x="31" y="1"/>
                </a:cubicBezTo>
                <a:cubicBezTo>
                  <a:pt x="30" y="0"/>
                  <a:pt x="29" y="0"/>
                  <a:pt x="28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7" name="Freeform 262"/>
          <p:cNvSpPr>
            <a:spLocks/>
          </p:cNvSpPr>
          <p:nvPr/>
        </p:nvSpPr>
        <p:spPr bwMode="auto">
          <a:xfrm>
            <a:off x="1517650" y="5107657"/>
            <a:ext cx="234950" cy="139700"/>
          </a:xfrm>
          <a:custGeom>
            <a:avLst/>
            <a:gdLst>
              <a:gd name="T0" fmla="*/ 104 w 104"/>
              <a:gd name="T1" fmla="*/ 54 h 62"/>
              <a:gd name="T2" fmla="*/ 73 w 104"/>
              <a:gd name="T3" fmla="*/ 21 h 62"/>
              <a:gd name="T4" fmla="*/ 73 w 104"/>
              <a:gd name="T5" fmla="*/ 21 h 62"/>
              <a:gd name="T6" fmla="*/ 53 w 104"/>
              <a:gd name="T7" fmla="*/ 0 h 62"/>
              <a:gd name="T8" fmla="*/ 32 w 104"/>
              <a:gd name="T9" fmla="*/ 21 h 62"/>
              <a:gd name="T10" fmla="*/ 0 w 104"/>
              <a:gd name="T11" fmla="*/ 54 h 62"/>
              <a:gd name="T12" fmla="*/ 0 w 104"/>
              <a:gd name="T13" fmla="*/ 62 h 62"/>
              <a:gd name="T14" fmla="*/ 104 w 104"/>
              <a:gd name="T15" fmla="*/ 62 h 62"/>
              <a:gd name="T16" fmla="*/ 104 w 104"/>
              <a:gd name="T17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62">
                <a:moveTo>
                  <a:pt x="104" y="54"/>
                </a:moveTo>
                <a:cubicBezTo>
                  <a:pt x="104" y="36"/>
                  <a:pt x="87" y="26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64" y="0"/>
                  <a:pt x="53" y="0"/>
                </a:cubicBezTo>
                <a:cubicBezTo>
                  <a:pt x="41" y="0"/>
                  <a:pt x="32" y="9"/>
                  <a:pt x="32" y="21"/>
                </a:cubicBezTo>
                <a:cubicBezTo>
                  <a:pt x="18" y="26"/>
                  <a:pt x="0" y="35"/>
                  <a:pt x="0" y="54"/>
                </a:cubicBezTo>
                <a:cubicBezTo>
                  <a:pt x="0" y="57"/>
                  <a:pt x="0" y="60"/>
                  <a:pt x="0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0"/>
                  <a:pt x="104" y="57"/>
                  <a:pt x="104" y="5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8" name="Freeform 263"/>
          <p:cNvSpPr>
            <a:spLocks/>
          </p:cNvSpPr>
          <p:nvPr/>
        </p:nvSpPr>
        <p:spPr bwMode="auto">
          <a:xfrm>
            <a:off x="1455738" y="5325144"/>
            <a:ext cx="360362" cy="161925"/>
          </a:xfrm>
          <a:custGeom>
            <a:avLst/>
            <a:gdLst>
              <a:gd name="T0" fmla="*/ 154 w 160"/>
              <a:gd name="T1" fmla="*/ 41 h 72"/>
              <a:gd name="T2" fmla="*/ 132 w 160"/>
              <a:gd name="T3" fmla="*/ 14 h 72"/>
              <a:gd name="T4" fmla="*/ 132 w 160"/>
              <a:gd name="T5" fmla="*/ 0 h 72"/>
              <a:gd name="T6" fmla="*/ 28 w 160"/>
              <a:gd name="T7" fmla="*/ 0 h 72"/>
              <a:gd name="T8" fmla="*/ 28 w 160"/>
              <a:gd name="T9" fmla="*/ 14 h 72"/>
              <a:gd name="T10" fmla="*/ 6 w 160"/>
              <a:gd name="T11" fmla="*/ 41 h 72"/>
              <a:gd name="T12" fmla="*/ 0 w 160"/>
              <a:gd name="T13" fmla="*/ 47 h 72"/>
              <a:gd name="T14" fmla="*/ 6 w 160"/>
              <a:gd name="T15" fmla="*/ 52 h 72"/>
              <a:gd name="T16" fmla="*/ 51 w 160"/>
              <a:gd name="T17" fmla="*/ 52 h 72"/>
              <a:gd name="T18" fmla="*/ 80 w 160"/>
              <a:gd name="T19" fmla="*/ 72 h 72"/>
              <a:gd name="T20" fmla="*/ 109 w 160"/>
              <a:gd name="T21" fmla="*/ 52 h 72"/>
              <a:gd name="T22" fmla="*/ 154 w 160"/>
              <a:gd name="T23" fmla="*/ 52 h 72"/>
              <a:gd name="T24" fmla="*/ 160 w 160"/>
              <a:gd name="T25" fmla="*/ 47 h 72"/>
              <a:gd name="T26" fmla="*/ 154 w 160"/>
              <a:gd name="T27" fmla="*/ 4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72">
                <a:moveTo>
                  <a:pt x="154" y="41"/>
                </a:moveTo>
                <a:cubicBezTo>
                  <a:pt x="135" y="34"/>
                  <a:pt x="132" y="14"/>
                  <a:pt x="132" y="14"/>
                </a:cubicBezTo>
                <a:cubicBezTo>
                  <a:pt x="132" y="14"/>
                  <a:pt x="132" y="9"/>
                  <a:pt x="1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9"/>
                  <a:pt x="28" y="14"/>
                  <a:pt x="28" y="14"/>
                </a:cubicBezTo>
                <a:cubicBezTo>
                  <a:pt x="28" y="14"/>
                  <a:pt x="25" y="34"/>
                  <a:pt x="6" y="41"/>
                </a:cubicBezTo>
                <a:cubicBezTo>
                  <a:pt x="6" y="41"/>
                  <a:pt x="0" y="42"/>
                  <a:pt x="0" y="47"/>
                </a:cubicBezTo>
                <a:cubicBezTo>
                  <a:pt x="0" y="53"/>
                  <a:pt x="6" y="52"/>
                  <a:pt x="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6" y="64"/>
                  <a:pt x="67" y="72"/>
                  <a:pt x="80" y="72"/>
                </a:cubicBezTo>
                <a:cubicBezTo>
                  <a:pt x="93" y="72"/>
                  <a:pt x="104" y="64"/>
                  <a:pt x="109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52"/>
                  <a:pt x="160" y="53"/>
                  <a:pt x="160" y="47"/>
                </a:cubicBezTo>
                <a:cubicBezTo>
                  <a:pt x="160" y="42"/>
                  <a:pt x="154" y="41"/>
                  <a:pt x="154" y="4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49" name="Freeform 264"/>
          <p:cNvSpPr>
            <a:spLocks/>
          </p:cNvSpPr>
          <p:nvPr/>
        </p:nvSpPr>
        <p:spPr bwMode="auto">
          <a:xfrm>
            <a:off x="1517650" y="5261644"/>
            <a:ext cx="234950" cy="52388"/>
          </a:xfrm>
          <a:custGeom>
            <a:avLst/>
            <a:gdLst>
              <a:gd name="T0" fmla="*/ 104 w 104"/>
              <a:gd name="T1" fmla="*/ 0 h 23"/>
              <a:gd name="T2" fmla="*/ 0 w 104"/>
              <a:gd name="T3" fmla="*/ 0 h 23"/>
              <a:gd name="T4" fmla="*/ 0 w 104"/>
              <a:gd name="T5" fmla="*/ 23 h 23"/>
              <a:gd name="T6" fmla="*/ 104 w 104"/>
              <a:gd name="T7" fmla="*/ 23 h 23"/>
              <a:gd name="T8" fmla="*/ 104 w 10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3">
                <a:moveTo>
                  <a:pt x="10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"/>
                  <a:pt x="0" y="17"/>
                  <a:pt x="0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4" y="17"/>
                  <a:pt x="104" y="9"/>
                  <a:pt x="104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0" name="Freeform 265"/>
          <p:cNvSpPr>
            <a:spLocks noEditPoints="1"/>
          </p:cNvSpPr>
          <p:nvPr/>
        </p:nvSpPr>
        <p:spPr bwMode="auto">
          <a:xfrm>
            <a:off x="2112963" y="5060032"/>
            <a:ext cx="342900" cy="457200"/>
          </a:xfrm>
          <a:custGeom>
            <a:avLst/>
            <a:gdLst>
              <a:gd name="T0" fmla="*/ 152 w 152"/>
              <a:gd name="T1" fmla="*/ 75 h 202"/>
              <a:gd name="T2" fmla="*/ 152 w 152"/>
              <a:gd name="T3" fmla="*/ 75 h 202"/>
              <a:gd name="T4" fmla="*/ 76 w 152"/>
              <a:gd name="T5" fmla="*/ 0 h 202"/>
              <a:gd name="T6" fmla="*/ 0 w 152"/>
              <a:gd name="T7" fmla="*/ 75 h 202"/>
              <a:gd name="T8" fmla="*/ 0 w 152"/>
              <a:gd name="T9" fmla="*/ 75 h 202"/>
              <a:gd name="T10" fmla="*/ 0 w 152"/>
              <a:gd name="T11" fmla="*/ 76 h 202"/>
              <a:gd name="T12" fmla="*/ 0 w 152"/>
              <a:gd name="T13" fmla="*/ 76 h 202"/>
              <a:gd name="T14" fmla="*/ 1 w 152"/>
              <a:gd name="T15" fmla="*/ 76 h 202"/>
              <a:gd name="T16" fmla="*/ 56 w 152"/>
              <a:gd name="T17" fmla="*/ 156 h 202"/>
              <a:gd name="T18" fmla="*/ 41 w 152"/>
              <a:gd name="T19" fmla="*/ 156 h 202"/>
              <a:gd name="T20" fmla="*/ 41 w 152"/>
              <a:gd name="T21" fmla="*/ 202 h 202"/>
              <a:gd name="T22" fmla="*/ 110 w 152"/>
              <a:gd name="T23" fmla="*/ 202 h 202"/>
              <a:gd name="T24" fmla="*/ 110 w 152"/>
              <a:gd name="T25" fmla="*/ 156 h 202"/>
              <a:gd name="T26" fmla="*/ 96 w 152"/>
              <a:gd name="T27" fmla="*/ 156 h 202"/>
              <a:gd name="T28" fmla="*/ 151 w 152"/>
              <a:gd name="T29" fmla="*/ 76 h 202"/>
              <a:gd name="T30" fmla="*/ 152 w 152"/>
              <a:gd name="T31" fmla="*/ 76 h 202"/>
              <a:gd name="T32" fmla="*/ 152 w 152"/>
              <a:gd name="T33" fmla="*/ 76 h 202"/>
              <a:gd name="T34" fmla="*/ 152 w 152"/>
              <a:gd name="T35" fmla="*/ 75 h 202"/>
              <a:gd name="T36" fmla="*/ 63 w 152"/>
              <a:gd name="T37" fmla="*/ 156 h 202"/>
              <a:gd name="T38" fmla="*/ 8 w 152"/>
              <a:gd name="T39" fmla="*/ 76 h 202"/>
              <a:gd name="T40" fmla="*/ 42 w 152"/>
              <a:gd name="T41" fmla="*/ 76 h 202"/>
              <a:gd name="T42" fmla="*/ 66 w 152"/>
              <a:gd name="T43" fmla="*/ 156 h 202"/>
              <a:gd name="T44" fmla="*/ 63 w 152"/>
              <a:gd name="T45" fmla="*/ 156 h 202"/>
              <a:gd name="T46" fmla="*/ 73 w 152"/>
              <a:gd name="T47" fmla="*/ 156 h 202"/>
              <a:gd name="T48" fmla="*/ 72 w 152"/>
              <a:gd name="T49" fmla="*/ 156 h 202"/>
              <a:gd name="T50" fmla="*/ 48 w 152"/>
              <a:gd name="T51" fmla="*/ 76 h 202"/>
              <a:gd name="T52" fmla="*/ 73 w 152"/>
              <a:gd name="T53" fmla="*/ 76 h 202"/>
              <a:gd name="T54" fmla="*/ 73 w 152"/>
              <a:gd name="T55" fmla="*/ 156 h 202"/>
              <a:gd name="T56" fmla="*/ 41 w 152"/>
              <a:gd name="T57" fmla="*/ 73 h 202"/>
              <a:gd name="T58" fmla="*/ 6 w 152"/>
              <a:gd name="T59" fmla="*/ 73 h 202"/>
              <a:gd name="T60" fmla="*/ 75 w 152"/>
              <a:gd name="T61" fmla="*/ 3 h 202"/>
              <a:gd name="T62" fmla="*/ 41 w 152"/>
              <a:gd name="T63" fmla="*/ 73 h 202"/>
              <a:gd name="T64" fmla="*/ 76 w 152"/>
              <a:gd name="T65" fmla="*/ 4 h 202"/>
              <a:gd name="T66" fmla="*/ 108 w 152"/>
              <a:gd name="T67" fmla="*/ 73 h 202"/>
              <a:gd name="T68" fmla="*/ 78 w 152"/>
              <a:gd name="T69" fmla="*/ 73 h 202"/>
              <a:gd name="T70" fmla="*/ 76 w 152"/>
              <a:gd name="T71" fmla="*/ 4 h 202"/>
              <a:gd name="T72" fmla="*/ 79 w 152"/>
              <a:gd name="T73" fmla="*/ 156 h 202"/>
              <a:gd name="T74" fmla="*/ 79 w 152"/>
              <a:gd name="T75" fmla="*/ 76 h 202"/>
              <a:gd name="T76" fmla="*/ 104 w 152"/>
              <a:gd name="T77" fmla="*/ 76 h 202"/>
              <a:gd name="T78" fmla="*/ 80 w 152"/>
              <a:gd name="T79" fmla="*/ 156 h 202"/>
              <a:gd name="T80" fmla="*/ 79 w 152"/>
              <a:gd name="T81" fmla="*/ 156 h 202"/>
              <a:gd name="T82" fmla="*/ 89 w 152"/>
              <a:gd name="T83" fmla="*/ 156 h 202"/>
              <a:gd name="T84" fmla="*/ 86 w 152"/>
              <a:gd name="T85" fmla="*/ 156 h 202"/>
              <a:gd name="T86" fmla="*/ 110 w 152"/>
              <a:gd name="T87" fmla="*/ 76 h 202"/>
              <a:gd name="T88" fmla="*/ 144 w 152"/>
              <a:gd name="T89" fmla="*/ 76 h 202"/>
              <a:gd name="T90" fmla="*/ 89 w 152"/>
              <a:gd name="T91" fmla="*/ 15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" h="202">
                <a:moveTo>
                  <a:pt x="152" y="75"/>
                </a:moveTo>
                <a:cubicBezTo>
                  <a:pt x="152" y="75"/>
                  <a:pt x="152" y="75"/>
                  <a:pt x="152" y="75"/>
                </a:cubicBezTo>
                <a:cubicBezTo>
                  <a:pt x="151" y="34"/>
                  <a:pt x="118" y="0"/>
                  <a:pt x="76" y="0"/>
                </a:cubicBezTo>
                <a:cubicBezTo>
                  <a:pt x="34" y="0"/>
                  <a:pt x="1" y="34"/>
                  <a:pt x="0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1" y="156"/>
                  <a:pt x="41" y="156"/>
                  <a:pt x="41" y="15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75"/>
                </a:lnTo>
                <a:close/>
                <a:moveTo>
                  <a:pt x="63" y="156"/>
                </a:moveTo>
                <a:cubicBezTo>
                  <a:pt x="8" y="76"/>
                  <a:pt x="8" y="76"/>
                  <a:pt x="8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156"/>
                  <a:pt x="66" y="156"/>
                  <a:pt x="66" y="156"/>
                </a:cubicBezTo>
                <a:lnTo>
                  <a:pt x="63" y="156"/>
                </a:lnTo>
                <a:close/>
                <a:moveTo>
                  <a:pt x="73" y="156"/>
                </a:moveTo>
                <a:cubicBezTo>
                  <a:pt x="72" y="156"/>
                  <a:pt x="72" y="156"/>
                  <a:pt x="72" y="156"/>
                </a:cubicBezTo>
                <a:cubicBezTo>
                  <a:pt x="48" y="76"/>
                  <a:pt x="48" y="76"/>
                  <a:pt x="48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156"/>
                </a:lnTo>
                <a:close/>
                <a:moveTo>
                  <a:pt x="41" y="73"/>
                </a:moveTo>
                <a:cubicBezTo>
                  <a:pt x="6" y="73"/>
                  <a:pt x="6" y="73"/>
                  <a:pt x="6" y="73"/>
                </a:cubicBezTo>
                <a:cubicBezTo>
                  <a:pt x="9" y="11"/>
                  <a:pt x="75" y="3"/>
                  <a:pt x="75" y="3"/>
                </a:cubicBezTo>
                <a:cubicBezTo>
                  <a:pt x="34" y="28"/>
                  <a:pt x="41" y="73"/>
                  <a:pt x="41" y="73"/>
                </a:cubicBezTo>
                <a:close/>
                <a:moveTo>
                  <a:pt x="76" y="4"/>
                </a:moveTo>
                <a:cubicBezTo>
                  <a:pt x="110" y="23"/>
                  <a:pt x="108" y="73"/>
                  <a:pt x="10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58"/>
                  <a:pt x="76" y="4"/>
                  <a:pt x="76" y="4"/>
                </a:cubicBezTo>
                <a:close/>
                <a:moveTo>
                  <a:pt x="79" y="156"/>
                </a:moveTo>
                <a:cubicBezTo>
                  <a:pt x="79" y="76"/>
                  <a:pt x="79" y="76"/>
                  <a:pt x="79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0" y="156"/>
                  <a:pt x="80" y="156"/>
                  <a:pt x="80" y="156"/>
                </a:cubicBezTo>
                <a:lnTo>
                  <a:pt x="79" y="156"/>
                </a:lnTo>
                <a:close/>
                <a:moveTo>
                  <a:pt x="89" y="156"/>
                </a:moveTo>
                <a:cubicBezTo>
                  <a:pt x="86" y="156"/>
                  <a:pt x="86" y="156"/>
                  <a:pt x="86" y="15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44" y="76"/>
                  <a:pt x="144" y="76"/>
                  <a:pt x="144" y="76"/>
                </a:cubicBezTo>
                <a:lnTo>
                  <a:pt x="89" y="15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1" name="Freeform 266"/>
          <p:cNvSpPr>
            <a:spLocks noEditPoints="1"/>
          </p:cNvSpPr>
          <p:nvPr/>
        </p:nvSpPr>
        <p:spPr bwMode="auto">
          <a:xfrm>
            <a:off x="2728913" y="4982244"/>
            <a:ext cx="322262" cy="434975"/>
          </a:xfrm>
          <a:custGeom>
            <a:avLst/>
            <a:gdLst>
              <a:gd name="T0" fmla="*/ 87 w 143"/>
              <a:gd name="T1" fmla="*/ 35 h 193"/>
              <a:gd name="T2" fmla="*/ 73 w 143"/>
              <a:gd name="T3" fmla="*/ 26 h 193"/>
              <a:gd name="T4" fmla="*/ 85 w 143"/>
              <a:gd name="T5" fmla="*/ 13 h 193"/>
              <a:gd name="T6" fmla="*/ 70 w 143"/>
              <a:gd name="T7" fmla="*/ 1 h 193"/>
              <a:gd name="T8" fmla="*/ 60 w 143"/>
              <a:gd name="T9" fmla="*/ 15 h 193"/>
              <a:gd name="T10" fmla="*/ 71 w 143"/>
              <a:gd name="T11" fmla="*/ 6 h 193"/>
              <a:gd name="T12" fmla="*/ 80 w 143"/>
              <a:gd name="T13" fmla="*/ 13 h 193"/>
              <a:gd name="T14" fmla="*/ 69 w 143"/>
              <a:gd name="T15" fmla="*/ 23 h 193"/>
              <a:gd name="T16" fmla="*/ 68 w 143"/>
              <a:gd name="T17" fmla="*/ 35 h 193"/>
              <a:gd name="T18" fmla="*/ 55 w 143"/>
              <a:gd name="T19" fmla="*/ 52 h 193"/>
              <a:gd name="T20" fmla="*/ 71 w 143"/>
              <a:gd name="T21" fmla="*/ 193 h 193"/>
              <a:gd name="T22" fmla="*/ 87 w 143"/>
              <a:gd name="T23" fmla="*/ 52 h 193"/>
              <a:gd name="T24" fmla="*/ 20 w 143"/>
              <a:gd name="T25" fmla="*/ 153 h 193"/>
              <a:gd name="T26" fmla="*/ 48 w 143"/>
              <a:gd name="T27" fmla="*/ 108 h 193"/>
              <a:gd name="T28" fmla="*/ 77 w 143"/>
              <a:gd name="T29" fmla="*/ 139 h 193"/>
              <a:gd name="T30" fmla="*/ 72 w 143"/>
              <a:gd name="T31" fmla="*/ 129 h 193"/>
              <a:gd name="T32" fmla="*/ 72 w 143"/>
              <a:gd name="T33" fmla="*/ 148 h 193"/>
              <a:gd name="T34" fmla="*/ 42 w 143"/>
              <a:gd name="T35" fmla="*/ 116 h 193"/>
              <a:gd name="T36" fmla="*/ 14 w 143"/>
              <a:gd name="T37" fmla="*/ 121 h 193"/>
              <a:gd name="T38" fmla="*/ 71 w 143"/>
              <a:gd name="T39" fmla="*/ 150 h 193"/>
              <a:gd name="T40" fmla="*/ 56 w 143"/>
              <a:gd name="T41" fmla="*/ 161 h 193"/>
              <a:gd name="T42" fmla="*/ 75 w 143"/>
              <a:gd name="T43" fmla="*/ 162 h 193"/>
              <a:gd name="T44" fmla="*/ 74 w 143"/>
              <a:gd name="T45" fmla="*/ 153 h 193"/>
              <a:gd name="T46" fmla="*/ 97 w 143"/>
              <a:gd name="T47" fmla="*/ 148 h 193"/>
              <a:gd name="T48" fmla="*/ 74 w 143"/>
              <a:gd name="T49" fmla="*/ 153 h 193"/>
              <a:gd name="T50" fmla="*/ 78 w 143"/>
              <a:gd name="T51" fmla="*/ 173 h 193"/>
              <a:gd name="T52" fmla="*/ 94 w 143"/>
              <a:gd name="T53" fmla="*/ 170 h 193"/>
              <a:gd name="T54" fmla="*/ 102 w 143"/>
              <a:gd name="T55" fmla="*/ 170 h 193"/>
              <a:gd name="T56" fmla="*/ 99 w 143"/>
              <a:gd name="T57" fmla="*/ 157 h 193"/>
              <a:gd name="T58" fmla="*/ 102 w 143"/>
              <a:gd name="T59" fmla="*/ 170 h 193"/>
              <a:gd name="T60" fmla="*/ 110 w 143"/>
              <a:gd name="T61" fmla="*/ 167 h 193"/>
              <a:gd name="T62" fmla="*/ 76 w 143"/>
              <a:gd name="T63" fmla="*/ 100 h 193"/>
              <a:gd name="T64" fmla="*/ 124 w 143"/>
              <a:gd name="T65" fmla="*/ 91 h 193"/>
              <a:gd name="T66" fmla="*/ 114 w 143"/>
              <a:gd name="T67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93">
                <a:moveTo>
                  <a:pt x="87" y="52"/>
                </a:moveTo>
                <a:cubicBezTo>
                  <a:pt x="87" y="35"/>
                  <a:pt x="87" y="35"/>
                  <a:pt x="87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9" y="25"/>
                  <a:pt x="85" y="20"/>
                  <a:pt x="85" y="13"/>
                </a:cubicBezTo>
                <a:cubicBezTo>
                  <a:pt x="85" y="10"/>
                  <a:pt x="84" y="6"/>
                  <a:pt x="81" y="4"/>
                </a:cubicBezTo>
                <a:cubicBezTo>
                  <a:pt x="80" y="2"/>
                  <a:pt x="76" y="0"/>
                  <a:pt x="70" y="1"/>
                </a:cubicBezTo>
                <a:cubicBezTo>
                  <a:pt x="63" y="1"/>
                  <a:pt x="59" y="5"/>
                  <a:pt x="58" y="12"/>
                </a:cubicBezTo>
                <a:cubicBezTo>
                  <a:pt x="58" y="13"/>
                  <a:pt x="58" y="15"/>
                  <a:pt x="60" y="15"/>
                </a:cubicBezTo>
                <a:cubicBezTo>
                  <a:pt x="61" y="15"/>
                  <a:pt x="63" y="14"/>
                  <a:pt x="63" y="12"/>
                </a:cubicBezTo>
                <a:cubicBezTo>
                  <a:pt x="63" y="9"/>
                  <a:pt x="64" y="6"/>
                  <a:pt x="71" y="6"/>
                </a:cubicBezTo>
                <a:cubicBezTo>
                  <a:pt x="74" y="5"/>
                  <a:pt x="76" y="6"/>
                  <a:pt x="78" y="8"/>
                </a:cubicBezTo>
                <a:cubicBezTo>
                  <a:pt x="79" y="9"/>
                  <a:pt x="80" y="11"/>
                  <a:pt x="80" y="13"/>
                </a:cubicBezTo>
                <a:cubicBezTo>
                  <a:pt x="80" y="17"/>
                  <a:pt x="76" y="20"/>
                  <a:pt x="73" y="21"/>
                </a:cubicBezTo>
                <a:cubicBezTo>
                  <a:pt x="71" y="21"/>
                  <a:pt x="70" y="22"/>
                  <a:pt x="69" y="23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35"/>
                  <a:pt x="68" y="35"/>
                  <a:pt x="68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52"/>
                  <a:pt x="55" y="52"/>
                  <a:pt x="55" y="52"/>
                </a:cubicBezTo>
                <a:cubicBezTo>
                  <a:pt x="23" y="59"/>
                  <a:pt x="0" y="88"/>
                  <a:pt x="0" y="122"/>
                </a:cubicBezTo>
                <a:cubicBezTo>
                  <a:pt x="0" y="161"/>
                  <a:pt x="32" y="193"/>
                  <a:pt x="71" y="193"/>
                </a:cubicBezTo>
                <a:cubicBezTo>
                  <a:pt x="110" y="193"/>
                  <a:pt x="143" y="161"/>
                  <a:pt x="143" y="122"/>
                </a:cubicBezTo>
                <a:cubicBezTo>
                  <a:pt x="143" y="88"/>
                  <a:pt x="119" y="59"/>
                  <a:pt x="87" y="52"/>
                </a:cubicBezTo>
                <a:close/>
                <a:moveTo>
                  <a:pt x="51" y="168"/>
                </a:moveTo>
                <a:cubicBezTo>
                  <a:pt x="42" y="144"/>
                  <a:pt x="20" y="153"/>
                  <a:pt x="20" y="153"/>
                </a:cubicBezTo>
                <a:cubicBezTo>
                  <a:pt x="27" y="134"/>
                  <a:pt x="4" y="117"/>
                  <a:pt x="4" y="117"/>
                </a:cubicBezTo>
                <a:cubicBezTo>
                  <a:pt x="27" y="125"/>
                  <a:pt x="48" y="108"/>
                  <a:pt x="48" y="108"/>
                </a:cubicBezTo>
                <a:cubicBezTo>
                  <a:pt x="48" y="126"/>
                  <a:pt x="76" y="127"/>
                  <a:pt x="76" y="127"/>
                </a:cubicBezTo>
                <a:cubicBezTo>
                  <a:pt x="75" y="131"/>
                  <a:pt x="76" y="135"/>
                  <a:pt x="77" y="139"/>
                </a:cubicBezTo>
                <a:cubicBezTo>
                  <a:pt x="76" y="140"/>
                  <a:pt x="74" y="142"/>
                  <a:pt x="73" y="145"/>
                </a:cubicBezTo>
                <a:cubicBezTo>
                  <a:pt x="71" y="140"/>
                  <a:pt x="70" y="135"/>
                  <a:pt x="72" y="129"/>
                </a:cubicBezTo>
                <a:cubicBezTo>
                  <a:pt x="72" y="129"/>
                  <a:pt x="66" y="134"/>
                  <a:pt x="72" y="147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5"/>
                  <a:pt x="56" y="141"/>
                  <a:pt x="47" y="137"/>
                </a:cubicBezTo>
                <a:cubicBezTo>
                  <a:pt x="45" y="132"/>
                  <a:pt x="41" y="123"/>
                  <a:pt x="42" y="116"/>
                </a:cubicBezTo>
                <a:cubicBezTo>
                  <a:pt x="42" y="116"/>
                  <a:pt x="37" y="120"/>
                  <a:pt x="45" y="136"/>
                </a:cubicBezTo>
                <a:cubicBezTo>
                  <a:pt x="34" y="130"/>
                  <a:pt x="22" y="125"/>
                  <a:pt x="14" y="12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6" y="144"/>
                  <a:pt x="65" y="147"/>
                  <a:pt x="71" y="150"/>
                </a:cubicBezTo>
                <a:cubicBezTo>
                  <a:pt x="71" y="150"/>
                  <a:pt x="71" y="151"/>
                  <a:pt x="71" y="151"/>
                </a:cubicBezTo>
                <a:cubicBezTo>
                  <a:pt x="67" y="152"/>
                  <a:pt x="61" y="154"/>
                  <a:pt x="56" y="161"/>
                </a:cubicBezTo>
                <a:cubicBezTo>
                  <a:pt x="56" y="161"/>
                  <a:pt x="63" y="154"/>
                  <a:pt x="71" y="153"/>
                </a:cubicBezTo>
                <a:cubicBezTo>
                  <a:pt x="72" y="155"/>
                  <a:pt x="73" y="159"/>
                  <a:pt x="75" y="162"/>
                </a:cubicBezTo>
                <a:cubicBezTo>
                  <a:pt x="62" y="161"/>
                  <a:pt x="51" y="168"/>
                  <a:pt x="51" y="168"/>
                </a:cubicBezTo>
                <a:close/>
                <a:moveTo>
                  <a:pt x="74" y="153"/>
                </a:moveTo>
                <a:cubicBezTo>
                  <a:pt x="72" y="147"/>
                  <a:pt x="76" y="140"/>
                  <a:pt x="83" y="139"/>
                </a:cubicBezTo>
                <a:cubicBezTo>
                  <a:pt x="89" y="137"/>
                  <a:pt x="96" y="141"/>
                  <a:pt x="97" y="148"/>
                </a:cubicBezTo>
                <a:cubicBezTo>
                  <a:pt x="99" y="154"/>
                  <a:pt x="95" y="161"/>
                  <a:pt x="88" y="162"/>
                </a:cubicBezTo>
                <a:cubicBezTo>
                  <a:pt x="82" y="164"/>
                  <a:pt x="75" y="160"/>
                  <a:pt x="74" y="153"/>
                </a:cubicBezTo>
                <a:close/>
                <a:moveTo>
                  <a:pt x="88" y="179"/>
                </a:moveTo>
                <a:cubicBezTo>
                  <a:pt x="84" y="180"/>
                  <a:pt x="79" y="178"/>
                  <a:pt x="78" y="173"/>
                </a:cubicBezTo>
                <a:cubicBezTo>
                  <a:pt x="77" y="169"/>
                  <a:pt x="80" y="164"/>
                  <a:pt x="84" y="163"/>
                </a:cubicBezTo>
                <a:cubicBezTo>
                  <a:pt x="89" y="162"/>
                  <a:pt x="93" y="165"/>
                  <a:pt x="94" y="170"/>
                </a:cubicBezTo>
                <a:cubicBezTo>
                  <a:pt x="95" y="174"/>
                  <a:pt x="93" y="178"/>
                  <a:pt x="88" y="179"/>
                </a:cubicBezTo>
                <a:close/>
                <a:moveTo>
                  <a:pt x="102" y="170"/>
                </a:moveTo>
                <a:cubicBezTo>
                  <a:pt x="98" y="171"/>
                  <a:pt x="95" y="168"/>
                  <a:pt x="94" y="165"/>
                </a:cubicBezTo>
                <a:cubicBezTo>
                  <a:pt x="93" y="161"/>
                  <a:pt x="95" y="158"/>
                  <a:pt x="99" y="157"/>
                </a:cubicBezTo>
                <a:cubicBezTo>
                  <a:pt x="102" y="156"/>
                  <a:pt x="106" y="159"/>
                  <a:pt x="107" y="162"/>
                </a:cubicBezTo>
                <a:cubicBezTo>
                  <a:pt x="107" y="165"/>
                  <a:pt x="105" y="169"/>
                  <a:pt x="102" y="170"/>
                </a:cubicBezTo>
                <a:close/>
                <a:moveTo>
                  <a:pt x="114" y="167"/>
                </a:moveTo>
                <a:cubicBezTo>
                  <a:pt x="111" y="173"/>
                  <a:pt x="110" y="167"/>
                  <a:pt x="110" y="167"/>
                </a:cubicBezTo>
                <a:cubicBezTo>
                  <a:pt x="110" y="141"/>
                  <a:pt x="85" y="133"/>
                  <a:pt x="85" y="133"/>
                </a:cubicBezTo>
                <a:cubicBezTo>
                  <a:pt x="95" y="110"/>
                  <a:pt x="76" y="100"/>
                  <a:pt x="76" y="100"/>
                </a:cubicBezTo>
                <a:cubicBezTo>
                  <a:pt x="93" y="91"/>
                  <a:pt x="91" y="64"/>
                  <a:pt x="91" y="64"/>
                </a:cubicBezTo>
                <a:cubicBezTo>
                  <a:pt x="99" y="86"/>
                  <a:pt x="124" y="91"/>
                  <a:pt x="124" y="91"/>
                </a:cubicBezTo>
                <a:cubicBezTo>
                  <a:pt x="112" y="102"/>
                  <a:pt x="128" y="124"/>
                  <a:pt x="128" y="124"/>
                </a:cubicBezTo>
                <a:cubicBezTo>
                  <a:pt x="114" y="131"/>
                  <a:pt x="114" y="167"/>
                  <a:pt x="114" y="16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2" name="Freeform 267"/>
          <p:cNvSpPr>
            <a:spLocks/>
          </p:cNvSpPr>
          <p:nvPr/>
        </p:nvSpPr>
        <p:spPr bwMode="auto">
          <a:xfrm>
            <a:off x="3275013" y="5182269"/>
            <a:ext cx="92075" cy="182563"/>
          </a:xfrm>
          <a:custGeom>
            <a:avLst/>
            <a:gdLst>
              <a:gd name="T0" fmla="*/ 27 w 41"/>
              <a:gd name="T1" fmla="*/ 65 h 81"/>
              <a:gd name="T2" fmla="*/ 22 w 41"/>
              <a:gd name="T3" fmla="*/ 41 h 81"/>
              <a:gd name="T4" fmla="*/ 33 w 41"/>
              <a:gd name="T5" fmla="*/ 20 h 81"/>
              <a:gd name="T6" fmla="*/ 21 w 41"/>
              <a:gd name="T7" fmla="*/ 38 h 81"/>
              <a:gd name="T8" fmla="*/ 11 w 41"/>
              <a:gd name="T9" fmla="*/ 0 h 81"/>
              <a:gd name="T10" fmla="*/ 19 w 41"/>
              <a:gd name="T11" fmla="*/ 33 h 81"/>
              <a:gd name="T12" fmla="*/ 0 w 41"/>
              <a:gd name="T13" fmla="*/ 26 h 81"/>
              <a:gd name="T14" fmla="*/ 19 w 41"/>
              <a:gd name="T15" fmla="*/ 36 h 81"/>
              <a:gd name="T16" fmla="*/ 26 w 41"/>
              <a:gd name="T17" fmla="*/ 64 h 81"/>
              <a:gd name="T18" fmla="*/ 6 w 41"/>
              <a:gd name="T19" fmla="*/ 59 h 81"/>
              <a:gd name="T20" fmla="*/ 26 w 41"/>
              <a:gd name="T21" fmla="*/ 67 h 81"/>
              <a:gd name="T22" fmla="*/ 29 w 41"/>
              <a:gd name="T23" fmla="*/ 81 h 81"/>
              <a:gd name="T24" fmla="*/ 28 w 41"/>
              <a:gd name="T25" fmla="*/ 69 h 81"/>
              <a:gd name="T26" fmla="*/ 28 w 41"/>
              <a:gd name="T27" fmla="*/ 69 h 81"/>
              <a:gd name="T28" fmla="*/ 41 w 41"/>
              <a:gd name="T29" fmla="*/ 50 h 81"/>
              <a:gd name="T30" fmla="*/ 27 w 41"/>
              <a:gd name="T31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81">
                <a:moveTo>
                  <a:pt x="27" y="65"/>
                </a:moveTo>
                <a:cubicBezTo>
                  <a:pt x="26" y="58"/>
                  <a:pt x="24" y="48"/>
                  <a:pt x="22" y="41"/>
                </a:cubicBezTo>
                <a:cubicBezTo>
                  <a:pt x="24" y="28"/>
                  <a:pt x="29" y="22"/>
                  <a:pt x="33" y="20"/>
                </a:cubicBezTo>
                <a:cubicBezTo>
                  <a:pt x="24" y="25"/>
                  <a:pt x="22" y="34"/>
                  <a:pt x="21" y="38"/>
                </a:cubicBezTo>
                <a:cubicBezTo>
                  <a:pt x="16" y="16"/>
                  <a:pt x="11" y="0"/>
                  <a:pt x="11" y="0"/>
                </a:cubicBezTo>
                <a:cubicBezTo>
                  <a:pt x="13" y="9"/>
                  <a:pt x="16" y="21"/>
                  <a:pt x="19" y="33"/>
                </a:cubicBezTo>
                <a:cubicBezTo>
                  <a:pt x="5" y="23"/>
                  <a:pt x="0" y="26"/>
                  <a:pt x="0" y="26"/>
                </a:cubicBezTo>
                <a:cubicBezTo>
                  <a:pt x="7" y="27"/>
                  <a:pt x="15" y="32"/>
                  <a:pt x="19" y="36"/>
                </a:cubicBezTo>
                <a:cubicBezTo>
                  <a:pt x="21" y="45"/>
                  <a:pt x="24" y="57"/>
                  <a:pt x="26" y="64"/>
                </a:cubicBezTo>
                <a:cubicBezTo>
                  <a:pt x="13" y="54"/>
                  <a:pt x="6" y="59"/>
                  <a:pt x="6" y="59"/>
                </a:cubicBezTo>
                <a:cubicBezTo>
                  <a:pt x="16" y="57"/>
                  <a:pt x="23" y="63"/>
                  <a:pt x="26" y="67"/>
                </a:cubicBezTo>
                <a:cubicBezTo>
                  <a:pt x="28" y="75"/>
                  <a:pt x="29" y="81"/>
                  <a:pt x="29" y="81"/>
                </a:cubicBezTo>
                <a:cubicBezTo>
                  <a:pt x="29" y="77"/>
                  <a:pt x="29" y="73"/>
                  <a:pt x="28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41" y="50"/>
                  <a:pt x="41" y="50"/>
                </a:cubicBezTo>
                <a:cubicBezTo>
                  <a:pt x="30" y="53"/>
                  <a:pt x="28" y="63"/>
                  <a:pt x="27" y="6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3" name="Freeform 268"/>
          <p:cNvSpPr>
            <a:spLocks/>
          </p:cNvSpPr>
          <p:nvPr/>
        </p:nvSpPr>
        <p:spPr bwMode="auto">
          <a:xfrm>
            <a:off x="3484563" y="5091782"/>
            <a:ext cx="239712" cy="88900"/>
          </a:xfrm>
          <a:custGeom>
            <a:avLst/>
            <a:gdLst>
              <a:gd name="T0" fmla="*/ 101 w 106"/>
              <a:gd name="T1" fmla="*/ 0 h 39"/>
              <a:gd name="T2" fmla="*/ 5 w 106"/>
              <a:gd name="T3" fmla="*/ 0 h 39"/>
              <a:gd name="T4" fmla="*/ 0 w 106"/>
              <a:gd name="T5" fmla="*/ 5 h 39"/>
              <a:gd name="T6" fmla="*/ 0 w 106"/>
              <a:gd name="T7" fmla="*/ 34 h 39"/>
              <a:gd name="T8" fmla="*/ 5 w 106"/>
              <a:gd name="T9" fmla="*/ 39 h 39"/>
              <a:gd name="T10" fmla="*/ 101 w 106"/>
              <a:gd name="T11" fmla="*/ 39 h 39"/>
              <a:gd name="T12" fmla="*/ 106 w 106"/>
              <a:gd name="T13" fmla="*/ 34 h 39"/>
              <a:gd name="T14" fmla="*/ 106 w 106"/>
              <a:gd name="T15" fmla="*/ 5 h 39"/>
              <a:gd name="T16" fmla="*/ 101 w 106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39">
                <a:moveTo>
                  <a:pt x="101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7"/>
                  <a:pt x="2" y="39"/>
                  <a:pt x="5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4" y="39"/>
                  <a:pt x="106" y="37"/>
                  <a:pt x="106" y="3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3"/>
                  <a:pt x="104" y="0"/>
                  <a:pt x="10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4" name="Freeform 269"/>
          <p:cNvSpPr>
            <a:spLocks noEditPoints="1"/>
          </p:cNvSpPr>
          <p:nvPr/>
        </p:nvSpPr>
        <p:spPr bwMode="auto">
          <a:xfrm>
            <a:off x="3332163" y="5188619"/>
            <a:ext cx="376237" cy="277813"/>
          </a:xfrm>
          <a:custGeom>
            <a:avLst/>
            <a:gdLst>
              <a:gd name="T0" fmla="*/ 166 w 167"/>
              <a:gd name="T1" fmla="*/ 0 h 123"/>
              <a:gd name="T2" fmla="*/ 83 w 167"/>
              <a:gd name="T3" fmla="*/ 0 h 123"/>
              <a:gd name="T4" fmla="*/ 85 w 167"/>
              <a:gd name="T5" fmla="*/ 39 h 123"/>
              <a:gd name="T6" fmla="*/ 85 w 167"/>
              <a:gd name="T7" fmla="*/ 39 h 123"/>
              <a:gd name="T8" fmla="*/ 64 w 167"/>
              <a:gd name="T9" fmla="*/ 63 h 123"/>
              <a:gd name="T10" fmla="*/ 32 w 167"/>
              <a:gd name="T11" fmla="*/ 64 h 123"/>
              <a:gd name="T12" fmla="*/ 4 w 167"/>
              <a:gd name="T13" fmla="*/ 113 h 123"/>
              <a:gd name="T14" fmla="*/ 2 w 167"/>
              <a:gd name="T15" fmla="*/ 113 h 123"/>
              <a:gd name="T16" fmla="*/ 2 w 167"/>
              <a:gd name="T17" fmla="*/ 123 h 123"/>
              <a:gd name="T18" fmla="*/ 8 w 167"/>
              <a:gd name="T19" fmla="*/ 123 h 123"/>
              <a:gd name="T20" fmla="*/ 8 w 167"/>
              <a:gd name="T21" fmla="*/ 123 h 123"/>
              <a:gd name="T22" fmla="*/ 66 w 167"/>
              <a:gd name="T23" fmla="*/ 123 h 123"/>
              <a:gd name="T24" fmla="*/ 66 w 167"/>
              <a:gd name="T25" fmla="*/ 123 h 123"/>
              <a:gd name="T26" fmla="*/ 66 w 167"/>
              <a:gd name="T27" fmla="*/ 123 h 123"/>
              <a:gd name="T28" fmla="*/ 66 w 167"/>
              <a:gd name="T29" fmla="*/ 123 h 123"/>
              <a:gd name="T30" fmla="*/ 110 w 167"/>
              <a:gd name="T31" fmla="*/ 123 h 123"/>
              <a:gd name="T32" fmla="*/ 164 w 167"/>
              <a:gd name="T33" fmla="*/ 123 h 123"/>
              <a:gd name="T34" fmla="*/ 166 w 167"/>
              <a:gd name="T35" fmla="*/ 113 h 123"/>
              <a:gd name="T36" fmla="*/ 157 w 167"/>
              <a:gd name="T37" fmla="*/ 61 h 123"/>
              <a:gd name="T38" fmla="*/ 166 w 167"/>
              <a:gd name="T39" fmla="*/ 0 h 123"/>
              <a:gd name="T40" fmla="*/ 111 w 167"/>
              <a:gd name="T41" fmla="*/ 12 h 123"/>
              <a:gd name="T42" fmla="*/ 111 w 167"/>
              <a:gd name="T43" fmla="*/ 11 h 123"/>
              <a:gd name="T44" fmla="*/ 113 w 167"/>
              <a:gd name="T45" fmla="*/ 10 h 123"/>
              <a:gd name="T46" fmla="*/ 131 w 167"/>
              <a:gd name="T47" fmla="*/ 10 h 123"/>
              <a:gd name="T48" fmla="*/ 133 w 167"/>
              <a:gd name="T49" fmla="*/ 11 h 123"/>
              <a:gd name="T50" fmla="*/ 133 w 167"/>
              <a:gd name="T51" fmla="*/ 12 h 123"/>
              <a:gd name="T52" fmla="*/ 133 w 167"/>
              <a:gd name="T53" fmla="*/ 27 h 123"/>
              <a:gd name="T54" fmla="*/ 133 w 167"/>
              <a:gd name="T55" fmla="*/ 28 h 123"/>
              <a:gd name="T56" fmla="*/ 131 w 167"/>
              <a:gd name="T57" fmla="*/ 29 h 123"/>
              <a:gd name="T58" fmla="*/ 113 w 167"/>
              <a:gd name="T59" fmla="*/ 29 h 123"/>
              <a:gd name="T60" fmla="*/ 111 w 167"/>
              <a:gd name="T61" fmla="*/ 28 h 123"/>
              <a:gd name="T62" fmla="*/ 111 w 167"/>
              <a:gd name="T63" fmla="*/ 27 h 123"/>
              <a:gd name="T64" fmla="*/ 111 w 167"/>
              <a:gd name="T65" fmla="*/ 12 h 123"/>
              <a:gd name="T66" fmla="*/ 91 w 167"/>
              <a:gd name="T67" fmla="*/ 5 h 123"/>
              <a:gd name="T68" fmla="*/ 109 w 167"/>
              <a:gd name="T69" fmla="*/ 11 h 123"/>
              <a:gd name="T70" fmla="*/ 109 w 167"/>
              <a:gd name="T71" fmla="*/ 28 h 123"/>
              <a:gd name="T72" fmla="*/ 91 w 167"/>
              <a:gd name="T73" fmla="*/ 34 h 123"/>
              <a:gd name="T74" fmla="*/ 91 w 167"/>
              <a:gd name="T75" fmla="*/ 5 h 123"/>
              <a:gd name="T76" fmla="*/ 136 w 167"/>
              <a:gd name="T77" fmla="*/ 45 h 123"/>
              <a:gd name="T78" fmla="*/ 131 w 167"/>
              <a:gd name="T79" fmla="*/ 53 h 123"/>
              <a:gd name="T80" fmla="*/ 122 w 167"/>
              <a:gd name="T81" fmla="*/ 33 h 123"/>
              <a:gd name="T82" fmla="*/ 113 w 167"/>
              <a:gd name="T83" fmla="*/ 53 h 123"/>
              <a:gd name="T84" fmla="*/ 108 w 167"/>
              <a:gd name="T85" fmla="*/ 45 h 123"/>
              <a:gd name="T86" fmla="*/ 93 w 167"/>
              <a:gd name="T87" fmla="*/ 46 h 123"/>
              <a:gd name="T88" fmla="*/ 109 w 167"/>
              <a:gd name="T89" fmla="*/ 30 h 123"/>
              <a:gd name="T90" fmla="*/ 111 w 167"/>
              <a:gd name="T91" fmla="*/ 31 h 123"/>
              <a:gd name="T92" fmla="*/ 133 w 167"/>
              <a:gd name="T93" fmla="*/ 31 h 123"/>
              <a:gd name="T94" fmla="*/ 135 w 167"/>
              <a:gd name="T95" fmla="*/ 30 h 123"/>
              <a:gd name="T96" fmla="*/ 150 w 167"/>
              <a:gd name="T97" fmla="*/ 46 h 123"/>
              <a:gd name="T98" fmla="*/ 136 w 167"/>
              <a:gd name="T99" fmla="*/ 45 h 123"/>
              <a:gd name="T100" fmla="*/ 154 w 167"/>
              <a:gd name="T101" fmla="*/ 34 h 123"/>
              <a:gd name="T102" fmla="*/ 135 w 167"/>
              <a:gd name="T103" fmla="*/ 29 h 123"/>
              <a:gd name="T104" fmla="*/ 135 w 167"/>
              <a:gd name="T105" fmla="*/ 29 h 123"/>
              <a:gd name="T106" fmla="*/ 135 w 167"/>
              <a:gd name="T107" fmla="*/ 11 h 123"/>
              <a:gd name="T108" fmla="*/ 135 w 167"/>
              <a:gd name="T109" fmla="*/ 11 h 123"/>
              <a:gd name="T110" fmla="*/ 154 w 167"/>
              <a:gd name="T111" fmla="*/ 5 h 123"/>
              <a:gd name="T112" fmla="*/ 154 w 167"/>
              <a:gd name="T113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" h="123">
                <a:moveTo>
                  <a:pt x="166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7" y="65"/>
                  <a:pt x="64" y="63"/>
                </a:cubicBezTo>
                <a:cubicBezTo>
                  <a:pt x="46" y="59"/>
                  <a:pt x="32" y="64"/>
                  <a:pt x="32" y="64"/>
                </a:cubicBezTo>
                <a:cubicBezTo>
                  <a:pt x="0" y="75"/>
                  <a:pt x="1" y="100"/>
                  <a:pt x="4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2" y="123"/>
                  <a:pt x="2" y="123"/>
                  <a:pt x="2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112" y="100"/>
                  <a:pt x="110" y="123"/>
                  <a:pt x="110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7" y="92"/>
                  <a:pt x="161" y="71"/>
                  <a:pt x="157" y="61"/>
                </a:cubicBezTo>
                <a:lnTo>
                  <a:pt x="166" y="0"/>
                </a:lnTo>
                <a:close/>
                <a:moveTo>
                  <a:pt x="111" y="12"/>
                </a:moveTo>
                <a:cubicBezTo>
                  <a:pt x="111" y="12"/>
                  <a:pt x="111" y="12"/>
                  <a:pt x="111" y="11"/>
                </a:cubicBezTo>
                <a:cubicBezTo>
                  <a:pt x="112" y="11"/>
                  <a:pt x="112" y="10"/>
                  <a:pt x="113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2" y="10"/>
                  <a:pt x="133" y="11"/>
                  <a:pt x="133" y="11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3" y="29"/>
                  <a:pt x="132" y="29"/>
                  <a:pt x="131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9"/>
                  <a:pt x="112" y="29"/>
                  <a:pt x="111" y="28"/>
                </a:cubicBezTo>
                <a:cubicBezTo>
                  <a:pt x="111" y="28"/>
                  <a:pt x="111" y="27"/>
                  <a:pt x="111" y="27"/>
                </a:cubicBezTo>
                <a:lnTo>
                  <a:pt x="111" y="12"/>
                </a:lnTo>
                <a:close/>
                <a:moveTo>
                  <a:pt x="91" y="5"/>
                </a:moveTo>
                <a:cubicBezTo>
                  <a:pt x="98" y="5"/>
                  <a:pt x="105" y="8"/>
                  <a:pt x="109" y="1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98" y="34"/>
                  <a:pt x="91" y="34"/>
                  <a:pt x="91" y="34"/>
                </a:cubicBezTo>
                <a:lnTo>
                  <a:pt x="91" y="5"/>
                </a:lnTo>
                <a:close/>
                <a:moveTo>
                  <a:pt x="136" y="45"/>
                </a:moveTo>
                <a:cubicBezTo>
                  <a:pt x="131" y="53"/>
                  <a:pt x="131" y="53"/>
                  <a:pt x="131" y="5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10" y="30"/>
                  <a:pt x="111" y="31"/>
                  <a:pt x="111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4" y="31"/>
                  <a:pt x="134" y="31"/>
                  <a:pt x="135" y="30"/>
                </a:cubicBezTo>
                <a:cubicBezTo>
                  <a:pt x="150" y="46"/>
                  <a:pt x="150" y="46"/>
                  <a:pt x="150" y="46"/>
                </a:cubicBezTo>
                <a:lnTo>
                  <a:pt x="136" y="45"/>
                </a:lnTo>
                <a:close/>
                <a:moveTo>
                  <a:pt x="154" y="34"/>
                </a:moveTo>
                <a:cubicBezTo>
                  <a:pt x="154" y="34"/>
                  <a:pt x="146" y="34"/>
                  <a:pt x="135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40" y="8"/>
                  <a:pt x="147" y="5"/>
                  <a:pt x="154" y="5"/>
                </a:cubicBezTo>
                <a:lnTo>
                  <a:pt x="154" y="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5" name="Freeform 270"/>
          <p:cNvSpPr>
            <a:spLocks/>
          </p:cNvSpPr>
          <p:nvPr/>
        </p:nvSpPr>
        <p:spPr bwMode="auto">
          <a:xfrm>
            <a:off x="4100513" y="5277519"/>
            <a:ext cx="25400" cy="36513"/>
          </a:xfrm>
          <a:custGeom>
            <a:avLst/>
            <a:gdLst>
              <a:gd name="T0" fmla="*/ 6 w 11"/>
              <a:gd name="T1" fmla="*/ 0 h 16"/>
              <a:gd name="T2" fmla="*/ 2 w 11"/>
              <a:gd name="T3" fmla="*/ 2 h 16"/>
              <a:gd name="T4" fmla="*/ 0 w 11"/>
              <a:gd name="T5" fmla="*/ 8 h 16"/>
              <a:gd name="T6" fmla="*/ 2 w 11"/>
              <a:gd name="T7" fmla="*/ 14 h 16"/>
              <a:gd name="T8" fmla="*/ 6 w 11"/>
              <a:gd name="T9" fmla="*/ 16 h 16"/>
              <a:gd name="T10" fmla="*/ 10 w 11"/>
              <a:gd name="T11" fmla="*/ 14 h 16"/>
              <a:gd name="T12" fmla="*/ 11 w 11"/>
              <a:gd name="T13" fmla="*/ 8 h 16"/>
              <a:gd name="T14" fmla="*/ 10 w 11"/>
              <a:gd name="T15" fmla="*/ 2 h 16"/>
              <a:gd name="T16" fmla="*/ 6 w 11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1" y="10"/>
                  <a:pt x="11" y="8"/>
                </a:cubicBezTo>
                <a:cubicBezTo>
                  <a:pt x="11" y="5"/>
                  <a:pt x="11" y="3"/>
                  <a:pt x="10" y="2"/>
                </a:cubicBezTo>
                <a:cubicBezTo>
                  <a:pt x="9" y="0"/>
                  <a:pt x="8" y="0"/>
                  <a:pt x="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6" name="Freeform 271"/>
          <p:cNvSpPr>
            <a:spLocks/>
          </p:cNvSpPr>
          <p:nvPr/>
        </p:nvSpPr>
        <p:spPr bwMode="auto">
          <a:xfrm>
            <a:off x="4265613" y="5274344"/>
            <a:ext cx="22225" cy="12700"/>
          </a:xfrm>
          <a:custGeom>
            <a:avLst/>
            <a:gdLst>
              <a:gd name="T0" fmla="*/ 5 w 10"/>
              <a:gd name="T1" fmla="*/ 0 h 5"/>
              <a:gd name="T2" fmla="*/ 1 w 10"/>
              <a:gd name="T3" fmla="*/ 2 h 5"/>
              <a:gd name="T4" fmla="*/ 0 w 10"/>
              <a:gd name="T5" fmla="*/ 5 h 5"/>
              <a:gd name="T6" fmla="*/ 10 w 10"/>
              <a:gd name="T7" fmla="*/ 5 h 5"/>
              <a:gd name="T8" fmla="*/ 8 w 10"/>
              <a:gd name="T9" fmla="*/ 2 h 5"/>
              <a:gd name="T10" fmla="*/ 5 w 1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7" name="Freeform 272"/>
          <p:cNvSpPr>
            <a:spLocks noEditPoints="1"/>
          </p:cNvSpPr>
          <p:nvPr/>
        </p:nvSpPr>
        <p:spPr bwMode="auto">
          <a:xfrm>
            <a:off x="3940175" y="5110832"/>
            <a:ext cx="423863" cy="371475"/>
          </a:xfrm>
          <a:custGeom>
            <a:avLst/>
            <a:gdLst>
              <a:gd name="T0" fmla="*/ 188 w 188"/>
              <a:gd name="T1" fmla="*/ 49 h 165"/>
              <a:gd name="T2" fmla="*/ 136 w 188"/>
              <a:gd name="T3" fmla="*/ 1 h 165"/>
              <a:gd name="T4" fmla="*/ 101 w 188"/>
              <a:gd name="T5" fmla="*/ 19 h 165"/>
              <a:gd name="T6" fmla="*/ 94 w 188"/>
              <a:gd name="T7" fmla="*/ 28 h 165"/>
              <a:gd name="T8" fmla="*/ 87 w 188"/>
              <a:gd name="T9" fmla="*/ 19 h 165"/>
              <a:gd name="T10" fmla="*/ 52 w 188"/>
              <a:gd name="T11" fmla="*/ 1 h 165"/>
              <a:gd name="T12" fmla="*/ 0 w 188"/>
              <a:gd name="T13" fmla="*/ 49 h 165"/>
              <a:gd name="T14" fmla="*/ 0 w 188"/>
              <a:gd name="T15" fmla="*/ 54 h 165"/>
              <a:gd name="T16" fmla="*/ 89 w 188"/>
              <a:gd name="T17" fmla="*/ 162 h 165"/>
              <a:gd name="T18" fmla="*/ 94 w 188"/>
              <a:gd name="T19" fmla="*/ 165 h 165"/>
              <a:gd name="T20" fmla="*/ 99 w 188"/>
              <a:gd name="T21" fmla="*/ 162 h 165"/>
              <a:gd name="T22" fmla="*/ 188 w 188"/>
              <a:gd name="T23" fmla="*/ 54 h 165"/>
              <a:gd name="T24" fmla="*/ 188 w 188"/>
              <a:gd name="T25" fmla="*/ 49 h 165"/>
              <a:gd name="T26" fmla="*/ 57 w 188"/>
              <a:gd name="T27" fmla="*/ 97 h 165"/>
              <a:gd name="T28" fmla="*/ 25 w 188"/>
              <a:gd name="T29" fmla="*/ 97 h 165"/>
              <a:gd name="T30" fmla="*/ 25 w 188"/>
              <a:gd name="T31" fmla="*/ 54 h 165"/>
              <a:gd name="T32" fmla="*/ 38 w 188"/>
              <a:gd name="T33" fmla="*/ 54 h 165"/>
              <a:gd name="T34" fmla="*/ 38 w 188"/>
              <a:gd name="T35" fmla="*/ 86 h 165"/>
              <a:gd name="T36" fmla="*/ 57 w 188"/>
              <a:gd name="T37" fmla="*/ 86 h 165"/>
              <a:gd name="T38" fmla="*/ 57 w 188"/>
              <a:gd name="T39" fmla="*/ 97 h 165"/>
              <a:gd name="T40" fmla="*/ 89 w 188"/>
              <a:gd name="T41" fmla="*/ 93 h 165"/>
              <a:gd name="T42" fmla="*/ 77 w 188"/>
              <a:gd name="T43" fmla="*/ 98 h 165"/>
              <a:gd name="T44" fmla="*/ 65 w 188"/>
              <a:gd name="T45" fmla="*/ 93 h 165"/>
              <a:gd name="T46" fmla="*/ 60 w 188"/>
              <a:gd name="T47" fmla="*/ 82 h 165"/>
              <a:gd name="T48" fmla="*/ 65 w 188"/>
              <a:gd name="T49" fmla="*/ 70 h 165"/>
              <a:gd name="T50" fmla="*/ 77 w 188"/>
              <a:gd name="T51" fmla="*/ 65 h 165"/>
              <a:gd name="T52" fmla="*/ 89 w 188"/>
              <a:gd name="T53" fmla="*/ 70 h 165"/>
              <a:gd name="T54" fmla="*/ 94 w 188"/>
              <a:gd name="T55" fmla="*/ 82 h 165"/>
              <a:gd name="T56" fmla="*/ 89 w 188"/>
              <a:gd name="T57" fmla="*/ 93 h 165"/>
              <a:gd name="T58" fmla="*/ 120 w 188"/>
              <a:gd name="T59" fmla="*/ 97 h 165"/>
              <a:gd name="T60" fmla="*/ 106 w 188"/>
              <a:gd name="T61" fmla="*/ 97 h 165"/>
              <a:gd name="T62" fmla="*/ 96 w 188"/>
              <a:gd name="T63" fmla="*/ 66 h 165"/>
              <a:gd name="T64" fmla="*/ 107 w 188"/>
              <a:gd name="T65" fmla="*/ 66 h 165"/>
              <a:gd name="T66" fmla="*/ 113 w 188"/>
              <a:gd name="T67" fmla="*/ 84 h 165"/>
              <a:gd name="T68" fmla="*/ 118 w 188"/>
              <a:gd name="T69" fmla="*/ 66 h 165"/>
              <a:gd name="T70" fmla="*/ 130 w 188"/>
              <a:gd name="T71" fmla="*/ 66 h 165"/>
              <a:gd name="T72" fmla="*/ 120 w 188"/>
              <a:gd name="T73" fmla="*/ 97 h 165"/>
              <a:gd name="T74" fmla="*/ 145 w 188"/>
              <a:gd name="T75" fmla="*/ 88 h 165"/>
              <a:gd name="T76" fmla="*/ 150 w 188"/>
              <a:gd name="T77" fmla="*/ 90 h 165"/>
              <a:gd name="T78" fmla="*/ 152 w 188"/>
              <a:gd name="T79" fmla="*/ 89 h 165"/>
              <a:gd name="T80" fmla="*/ 154 w 188"/>
              <a:gd name="T81" fmla="*/ 88 h 165"/>
              <a:gd name="T82" fmla="*/ 165 w 188"/>
              <a:gd name="T83" fmla="*/ 88 h 165"/>
              <a:gd name="T84" fmla="*/ 159 w 188"/>
              <a:gd name="T85" fmla="*/ 95 h 165"/>
              <a:gd name="T86" fmla="*/ 149 w 188"/>
              <a:gd name="T87" fmla="*/ 98 h 165"/>
              <a:gd name="T88" fmla="*/ 136 w 188"/>
              <a:gd name="T89" fmla="*/ 93 h 165"/>
              <a:gd name="T90" fmla="*/ 132 w 188"/>
              <a:gd name="T91" fmla="*/ 81 h 165"/>
              <a:gd name="T92" fmla="*/ 137 w 188"/>
              <a:gd name="T93" fmla="*/ 70 h 165"/>
              <a:gd name="T94" fmla="*/ 149 w 188"/>
              <a:gd name="T95" fmla="*/ 65 h 165"/>
              <a:gd name="T96" fmla="*/ 161 w 188"/>
              <a:gd name="T97" fmla="*/ 71 h 165"/>
              <a:gd name="T98" fmla="*/ 166 w 188"/>
              <a:gd name="T99" fmla="*/ 85 h 165"/>
              <a:gd name="T100" fmla="*/ 143 w 188"/>
              <a:gd name="T101" fmla="*/ 85 h 165"/>
              <a:gd name="T102" fmla="*/ 145 w 188"/>
              <a:gd name="T103" fmla="*/ 8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165">
                <a:moveTo>
                  <a:pt x="188" y="49"/>
                </a:moveTo>
                <a:cubicBezTo>
                  <a:pt x="186" y="21"/>
                  <a:pt x="163" y="0"/>
                  <a:pt x="136" y="1"/>
                </a:cubicBezTo>
                <a:cubicBezTo>
                  <a:pt x="122" y="2"/>
                  <a:pt x="110" y="9"/>
                  <a:pt x="101" y="19"/>
                </a:cubicBezTo>
                <a:cubicBezTo>
                  <a:pt x="99" y="22"/>
                  <a:pt x="96" y="25"/>
                  <a:pt x="94" y="28"/>
                </a:cubicBezTo>
                <a:cubicBezTo>
                  <a:pt x="92" y="25"/>
                  <a:pt x="89" y="22"/>
                  <a:pt x="87" y="19"/>
                </a:cubicBezTo>
                <a:cubicBezTo>
                  <a:pt x="78" y="9"/>
                  <a:pt x="66" y="2"/>
                  <a:pt x="52" y="1"/>
                </a:cubicBezTo>
                <a:cubicBezTo>
                  <a:pt x="25" y="0"/>
                  <a:pt x="1" y="21"/>
                  <a:pt x="0" y="49"/>
                </a:cubicBezTo>
                <a:cubicBezTo>
                  <a:pt x="0" y="50"/>
                  <a:pt x="0" y="52"/>
                  <a:pt x="0" y="54"/>
                </a:cubicBezTo>
                <a:cubicBezTo>
                  <a:pt x="0" y="72"/>
                  <a:pt x="11" y="119"/>
                  <a:pt x="89" y="162"/>
                </a:cubicBezTo>
                <a:cubicBezTo>
                  <a:pt x="91" y="163"/>
                  <a:pt x="92" y="164"/>
                  <a:pt x="94" y="165"/>
                </a:cubicBezTo>
                <a:cubicBezTo>
                  <a:pt x="96" y="164"/>
                  <a:pt x="97" y="163"/>
                  <a:pt x="99" y="162"/>
                </a:cubicBezTo>
                <a:cubicBezTo>
                  <a:pt x="177" y="119"/>
                  <a:pt x="187" y="72"/>
                  <a:pt x="188" y="54"/>
                </a:cubicBezTo>
                <a:cubicBezTo>
                  <a:pt x="188" y="52"/>
                  <a:pt x="188" y="50"/>
                  <a:pt x="188" y="49"/>
                </a:cubicBezTo>
                <a:close/>
                <a:moveTo>
                  <a:pt x="57" y="9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54"/>
                  <a:pt x="25" y="54"/>
                  <a:pt x="25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86"/>
                  <a:pt x="38" y="86"/>
                  <a:pt x="38" y="86"/>
                </a:cubicBezTo>
                <a:cubicBezTo>
                  <a:pt x="57" y="86"/>
                  <a:pt x="57" y="86"/>
                  <a:pt x="57" y="86"/>
                </a:cubicBezTo>
                <a:lnTo>
                  <a:pt x="57" y="97"/>
                </a:lnTo>
                <a:close/>
                <a:moveTo>
                  <a:pt x="89" y="93"/>
                </a:moveTo>
                <a:cubicBezTo>
                  <a:pt x="86" y="96"/>
                  <a:pt x="82" y="98"/>
                  <a:pt x="77" y="98"/>
                </a:cubicBezTo>
                <a:cubicBezTo>
                  <a:pt x="72" y="98"/>
                  <a:pt x="68" y="96"/>
                  <a:pt x="65" y="93"/>
                </a:cubicBezTo>
                <a:cubicBezTo>
                  <a:pt x="61" y="90"/>
                  <a:pt x="60" y="86"/>
                  <a:pt x="60" y="82"/>
                </a:cubicBezTo>
                <a:cubicBezTo>
                  <a:pt x="60" y="77"/>
                  <a:pt x="61" y="73"/>
                  <a:pt x="65" y="70"/>
                </a:cubicBezTo>
                <a:cubicBezTo>
                  <a:pt x="68" y="67"/>
                  <a:pt x="72" y="65"/>
                  <a:pt x="77" y="65"/>
                </a:cubicBezTo>
                <a:cubicBezTo>
                  <a:pt x="82" y="65"/>
                  <a:pt x="86" y="67"/>
                  <a:pt x="89" y="70"/>
                </a:cubicBezTo>
                <a:cubicBezTo>
                  <a:pt x="92" y="73"/>
                  <a:pt x="94" y="77"/>
                  <a:pt x="94" y="82"/>
                </a:cubicBezTo>
                <a:cubicBezTo>
                  <a:pt x="94" y="86"/>
                  <a:pt x="92" y="90"/>
                  <a:pt x="89" y="93"/>
                </a:cubicBezTo>
                <a:close/>
                <a:moveTo>
                  <a:pt x="120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96" y="66"/>
                  <a:pt x="96" y="66"/>
                  <a:pt x="96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0" y="66"/>
                  <a:pt x="130" y="66"/>
                  <a:pt x="130" y="66"/>
                </a:cubicBezTo>
                <a:lnTo>
                  <a:pt x="120" y="97"/>
                </a:lnTo>
                <a:close/>
                <a:moveTo>
                  <a:pt x="145" y="88"/>
                </a:moveTo>
                <a:cubicBezTo>
                  <a:pt x="146" y="89"/>
                  <a:pt x="148" y="90"/>
                  <a:pt x="150" y="90"/>
                </a:cubicBezTo>
                <a:cubicBezTo>
                  <a:pt x="151" y="90"/>
                  <a:pt x="151" y="90"/>
                  <a:pt x="152" y="89"/>
                </a:cubicBezTo>
                <a:cubicBezTo>
                  <a:pt x="153" y="89"/>
                  <a:pt x="153" y="88"/>
                  <a:pt x="154" y="8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4" y="91"/>
                  <a:pt x="162" y="94"/>
                  <a:pt x="159" y="95"/>
                </a:cubicBezTo>
                <a:cubicBezTo>
                  <a:pt x="156" y="97"/>
                  <a:pt x="152" y="98"/>
                  <a:pt x="149" y="98"/>
                </a:cubicBezTo>
                <a:cubicBezTo>
                  <a:pt x="144" y="98"/>
                  <a:pt x="140" y="96"/>
                  <a:pt x="136" y="93"/>
                </a:cubicBezTo>
                <a:cubicBezTo>
                  <a:pt x="133" y="90"/>
                  <a:pt x="132" y="86"/>
                  <a:pt x="132" y="81"/>
                </a:cubicBezTo>
                <a:cubicBezTo>
                  <a:pt x="132" y="77"/>
                  <a:pt x="133" y="73"/>
                  <a:pt x="137" y="70"/>
                </a:cubicBezTo>
                <a:cubicBezTo>
                  <a:pt x="140" y="67"/>
                  <a:pt x="144" y="65"/>
                  <a:pt x="149" y="65"/>
                </a:cubicBezTo>
                <a:cubicBezTo>
                  <a:pt x="154" y="65"/>
                  <a:pt x="158" y="67"/>
                  <a:pt x="161" y="71"/>
                </a:cubicBezTo>
                <a:cubicBezTo>
                  <a:pt x="164" y="74"/>
                  <a:pt x="166" y="79"/>
                  <a:pt x="166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4" y="88"/>
                  <a:pt x="145" y="8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8" name="Freeform 273"/>
          <p:cNvSpPr>
            <a:spLocks noEditPoints="1"/>
          </p:cNvSpPr>
          <p:nvPr/>
        </p:nvSpPr>
        <p:spPr bwMode="auto">
          <a:xfrm>
            <a:off x="4583113" y="5028282"/>
            <a:ext cx="382587" cy="430212"/>
          </a:xfrm>
          <a:custGeom>
            <a:avLst/>
            <a:gdLst>
              <a:gd name="T0" fmla="*/ 62 w 170"/>
              <a:gd name="T1" fmla="*/ 90 h 190"/>
              <a:gd name="T2" fmla="*/ 42 w 170"/>
              <a:gd name="T3" fmla="*/ 23 h 190"/>
              <a:gd name="T4" fmla="*/ 59 w 170"/>
              <a:gd name="T5" fmla="*/ 17 h 190"/>
              <a:gd name="T6" fmla="*/ 42 w 170"/>
              <a:gd name="T7" fmla="*/ 0 h 190"/>
              <a:gd name="T8" fmla="*/ 36 w 170"/>
              <a:gd name="T9" fmla="*/ 17 h 190"/>
              <a:gd name="T10" fmla="*/ 20 w 170"/>
              <a:gd name="T11" fmla="*/ 23 h 190"/>
              <a:gd name="T12" fmla="*/ 36 w 170"/>
              <a:gd name="T13" fmla="*/ 50 h 190"/>
              <a:gd name="T14" fmla="*/ 8 w 170"/>
              <a:gd name="T15" fmla="*/ 117 h 190"/>
              <a:gd name="T16" fmla="*/ 158 w 170"/>
              <a:gd name="T17" fmla="*/ 190 h 190"/>
              <a:gd name="T18" fmla="*/ 170 w 170"/>
              <a:gd name="T19" fmla="*/ 128 h 190"/>
              <a:gd name="T20" fmla="*/ 39 w 170"/>
              <a:gd name="T21" fmla="*/ 111 h 190"/>
              <a:gd name="T22" fmla="*/ 39 w 170"/>
              <a:gd name="T23" fmla="*/ 93 h 190"/>
              <a:gd name="T24" fmla="*/ 39 w 170"/>
              <a:gd name="T25" fmla="*/ 111 h 190"/>
              <a:gd name="T26" fmla="*/ 146 w 170"/>
              <a:gd name="T27" fmla="*/ 142 h 190"/>
              <a:gd name="T28" fmla="*/ 134 w 170"/>
              <a:gd name="T29" fmla="*/ 130 h 190"/>
              <a:gd name="T30" fmla="*/ 106 w 170"/>
              <a:gd name="T31" fmla="*/ 142 h 190"/>
              <a:gd name="T32" fmla="*/ 94 w 170"/>
              <a:gd name="T33" fmla="*/ 130 h 190"/>
              <a:gd name="T34" fmla="*/ 81 w 170"/>
              <a:gd name="T35" fmla="*/ 183 h 190"/>
              <a:gd name="T36" fmla="*/ 92 w 170"/>
              <a:gd name="T37" fmla="*/ 170 h 190"/>
              <a:gd name="T38" fmla="*/ 92 w 170"/>
              <a:gd name="T39" fmla="*/ 168 h 190"/>
              <a:gd name="T40" fmla="*/ 81 w 170"/>
              <a:gd name="T41" fmla="*/ 157 h 190"/>
              <a:gd name="T42" fmla="*/ 92 w 170"/>
              <a:gd name="T43" fmla="*/ 168 h 190"/>
              <a:gd name="T44" fmla="*/ 81 w 170"/>
              <a:gd name="T45" fmla="*/ 155 h 190"/>
              <a:gd name="T46" fmla="*/ 92 w 170"/>
              <a:gd name="T47" fmla="*/ 144 h 190"/>
              <a:gd name="T48" fmla="*/ 92 w 170"/>
              <a:gd name="T49" fmla="*/ 142 h 190"/>
              <a:gd name="T50" fmla="*/ 92 w 170"/>
              <a:gd name="T51" fmla="*/ 130 h 190"/>
              <a:gd name="T52" fmla="*/ 106 w 170"/>
              <a:gd name="T53" fmla="*/ 183 h 190"/>
              <a:gd name="T54" fmla="*/ 94 w 170"/>
              <a:gd name="T55" fmla="*/ 170 h 190"/>
              <a:gd name="T56" fmla="*/ 106 w 170"/>
              <a:gd name="T57" fmla="*/ 183 h 190"/>
              <a:gd name="T58" fmla="*/ 94 w 170"/>
              <a:gd name="T59" fmla="*/ 168 h 190"/>
              <a:gd name="T60" fmla="*/ 106 w 170"/>
              <a:gd name="T61" fmla="*/ 157 h 190"/>
              <a:gd name="T62" fmla="*/ 106 w 170"/>
              <a:gd name="T63" fmla="*/ 155 h 190"/>
              <a:gd name="T64" fmla="*/ 94 w 170"/>
              <a:gd name="T65" fmla="*/ 144 h 190"/>
              <a:gd name="T66" fmla="*/ 106 w 170"/>
              <a:gd name="T67" fmla="*/ 155 h 190"/>
              <a:gd name="T68" fmla="*/ 121 w 170"/>
              <a:gd name="T69" fmla="*/ 183 h 190"/>
              <a:gd name="T70" fmla="*/ 132 w 170"/>
              <a:gd name="T71" fmla="*/ 170 h 190"/>
              <a:gd name="T72" fmla="*/ 132 w 170"/>
              <a:gd name="T73" fmla="*/ 168 h 190"/>
              <a:gd name="T74" fmla="*/ 121 w 170"/>
              <a:gd name="T75" fmla="*/ 157 h 190"/>
              <a:gd name="T76" fmla="*/ 132 w 170"/>
              <a:gd name="T77" fmla="*/ 168 h 190"/>
              <a:gd name="T78" fmla="*/ 121 w 170"/>
              <a:gd name="T79" fmla="*/ 155 h 190"/>
              <a:gd name="T80" fmla="*/ 132 w 170"/>
              <a:gd name="T81" fmla="*/ 144 h 190"/>
              <a:gd name="T82" fmla="*/ 132 w 170"/>
              <a:gd name="T83" fmla="*/ 142 h 190"/>
              <a:gd name="T84" fmla="*/ 132 w 170"/>
              <a:gd name="T85" fmla="*/ 130 h 190"/>
              <a:gd name="T86" fmla="*/ 146 w 170"/>
              <a:gd name="T87" fmla="*/ 183 h 190"/>
              <a:gd name="T88" fmla="*/ 134 w 170"/>
              <a:gd name="T89" fmla="*/ 170 h 190"/>
              <a:gd name="T90" fmla="*/ 146 w 170"/>
              <a:gd name="T91" fmla="*/ 183 h 190"/>
              <a:gd name="T92" fmla="*/ 134 w 170"/>
              <a:gd name="T93" fmla="*/ 168 h 190"/>
              <a:gd name="T94" fmla="*/ 146 w 170"/>
              <a:gd name="T95" fmla="*/ 157 h 190"/>
              <a:gd name="T96" fmla="*/ 146 w 170"/>
              <a:gd name="T97" fmla="*/ 155 h 190"/>
              <a:gd name="T98" fmla="*/ 134 w 170"/>
              <a:gd name="T99" fmla="*/ 144 h 190"/>
              <a:gd name="T100" fmla="*/ 146 w 170"/>
              <a:gd name="T101" fmla="*/ 15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90">
                <a:moveTo>
                  <a:pt x="149" y="90"/>
                </a:moveTo>
                <a:cubicBezTo>
                  <a:pt x="62" y="90"/>
                  <a:pt x="62" y="90"/>
                  <a:pt x="62" y="90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23"/>
                  <a:pt x="42" y="23"/>
                  <a:pt x="42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17"/>
                  <a:pt x="59" y="17"/>
                  <a:pt x="59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23"/>
                  <a:pt x="20" y="23"/>
                  <a:pt x="20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50"/>
                  <a:pt x="36" y="50"/>
                  <a:pt x="36" y="50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190"/>
                  <a:pt x="8" y="190"/>
                  <a:pt x="8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58" y="128"/>
                  <a:pt x="158" y="128"/>
                  <a:pt x="158" y="128"/>
                </a:cubicBezTo>
                <a:cubicBezTo>
                  <a:pt x="170" y="128"/>
                  <a:pt x="170" y="128"/>
                  <a:pt x="170" y="128"/>
                </a:cubicBezTo>
                <a:lnTo>
                  <a:pt x="149" y="90"/>
                </a:lnTo>
                <a:close/>
                <a:moveTo>
                  <a:pt x="39" y="111"/>
                </a:moveTo>
                <a:cubicBezTo>
                  <a:pt x="34" y="111"/>
                  <a:pt x="30" y="107"/>
                  <a:pt x="30" y="102"/>
                </a:cubicBezTo>
                <a:cubicBezTo>
                  <a:pt x="30" y="97"/>
                  <a:pt x="34" y="93"/>
                  <a:pt x="39" y="93"/>
                </a:cubicBezTo>
                <a:cubicBezTo>
                  <a:pt x="44" y="93"/>
                  <a:pt x="48" y="97"/>
                  <a:pt x="48" y="102"/>
                </a:cubicBezTo>
                <a:cubicBezTo>
                  <a:pt x="48" y="107"/>
                  <a:pt x="44" y="111"/>
                  <a:pt x="39" y="111"/>
                </a:cubicBezTo>
                <a:close/>
                <a:moveTo>
                  <a:pt x="134" y="130"/>
                </a:moveTo>
                <a:cubicBezTo>
                  <a:pt x="140" y="130"/>
                  <a:pt x="145" y="135"/>
                  <a:pt x="146" y="142"/>
                </a:cubicBezTo>
                <a:cubicBezTo>
                  <a:pt x="134" y="142"/>
                  <a:pt x="134" y="142"/>
                  <a:pt x="134" y="142"/>
                </a:cubicBezTo>
                <a:lnTo>
                  <a:pt x="134" y="130"/>
                </a:lnTo>
                <a:close/>
                <a:moveTo>
                  <a:pt x="94" y="130"/>
                </a:moveTo>
                <a:cubicBezTo>
                  <a:pt x="101" y="130"/>
                  <a:pt x="106" y="135"/>
                  <a:pt x="106" y="142"/>
                </a:cubicBezTo>
                <a:cubicBezTo>
                  <a:pt x="94" y="142"/>
                  <a:pt x="94" y="142"/>
                  <a:pt x="94" y="142"/>
                </a:cubicBezTo>
                <a:lnTo>
                  <a:pt x="94" y="130"/>
                </a:lnTo>
                <a:close/>
                <a:moveTo>
                  <a:pt x="92" y="183"/>
                </a:moveTo>
                <a:cubicBezTo>
                  <a:pt x="81" y="183"/>
                  <a:pt x="81" y="183"/>
                  <a:pt x="81" y="183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92" y="170"/>
                  <a:pt x="92" y="170"/>
                  <a:pt x="92" y="170"/>
                </a:cubicBezTo>
                <a:lnTo>
                  <a:pt x="92" y="183"/>
                </a:lnTo>
                <a:close/>
                <a:moveTo>
                  <a:pt x="92" y="168"/>
                </a:moveTo>
                <a:cubicBezTo>
                  <a:pt x="81" y="168"/>
                  <a:pt x="81" y="168"/>
                  <a:pt x="81" y="168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92" y="157"/>
                  <a:pt x="92" y="157"/>
                  <a:pt x="92" y="157"/>
                </a:cubicBezTo>
                <a:lnTo>
                  <a:pt x="92" y="168"/>
                </a:lnTo>
                <a:close/>
                <a:moveTo>
                  <a:pt x="92" y="155"/>
                </a:moveTo>
                <a:cubicBezTo>
                  <a:pt x="81" y="155"/>
                  <a:pt x="81" y="155"/>
                  <a:pt x="81" y="15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55"/>
                </a:lnTo>
                <a:close/>
                <a:moveTo>
                  <a:pt x="92" y="142"/>
                </a:moveTo>
                <a:cubicBezTo>
                  <a:pt x="81" y="142"/>
                  <a:pt x="81" y="142"/>
                  <a:pt x="81" y="142"/>
                </a:cubicBezTo>
                <a:cubicBezTo>
                  <a:pt x="82" y="136"/>
                  <a:pt x="86" y="131"/>
                  <a:pt x="92" y="130"/>
                </a:cubicBezTo>
                <a:lnTo>
                  <a:pt x="92" y="142"/>
                </a:lnTo>
                <a:close/>
                <a:moveTo>
                  <a:pt x="106" y="183"/>
                </a:moveTo>
                <a:cubicBezTo>
                  <a:pt x="94" y="183"/>
                  <a:pt x="94" y="183"/>
                  <a:pt x="94" y="18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6" y="170"/>
                  <a:pt x="106" y="170"/>
                  <a:pt x="106" y="170"/>
                </a:cubicBezTo>
                <a:lnTo>
                  <a:pt x="106" y="183"/>
                </a:lnTo>
                <a:close/>
                <a:moveTo>
                  <a:pt x="106" y="168"/>
                </a:moveTo>
                <a:cubicBezTo>
                  <a:pt x="94" y="168"/>
                  <a:pt x="94" y="168"/>
                  <a:pt x="94" y="168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106" y="157"/>
                  <a:pt x="106" y="157"/>
                  <a:pt x="106" y="157"/>
                </a:cubicBezTo>
                <a:lnTo>
                  <a:pt x="106" y="168"/>
                </a:lnTo>
                <a:close/>
                <a:moveTo>
                  <a:pt x="106" y="155"/>
                </a:moveTo>
                <a:cubicBezTo>
                  <a:pt x="94" y="155"/>
                  <a:pt x="94" y="155"/>
                  <a:pt x="94" y="155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6" y="144"/>
                  <a:pt x="106" y="144"/>
                  <a:pt x="106" y="144"/>
                </a:cubicBezTo>
                <a:lnTo>
                  <a:pt x="106" y="155"/>
                </a:lnTo>
                <a:close/>
                <a:moveTo>
                  <a:pt x="132" y="183"/>
                </a:moveTo>
                <a:cubicBezTo>
                  <a:pt x="121" y="183"/>
                  <a:pt x="121" y="183"/>
                  <a:pt x="121" y="183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32" y="170"/>
                  <a:pt x="132" y="170"/>
                  <a:pt x="132" y="170"/>
                </a:cubicBezTo>
                <a:lnTo>
                  <a:pt x="132" y="183"/>
                </a:lnTo>
                <a:close/>
                <a:moveTo>
                  <a:pt x="132" y="168"/>
                </a:moveTo>
                <a:cubicBezTo>
                  <a:pt x="121" y="168"/>
                  <a:pt x="121" y="168"/>
                  <a:pt x="121" y="168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2" y="157"/>
                  <a:pt x="132" y="157"/>
                  <a:pt x="132" y="157"/>
                </a:cubicBezTo>
                <a:lnTo>
                  <a:pt x="132" y="168"/>
                </a:lnTo>
                <a:close/>
                <a:moveTo>
                  <a:pt x="132" y="155"/>
                </a:moveTo>
                <a:cubicBezTo>
                  <a:pt x="121" y="155"/>
                  <a:pt x="121" y="155"/>
                  <a:pt x="121" y="155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32" y="144"/>
                  <a:pt x="132" y="144"/>
                  <a:pt x="132" y="144"/>
                </a:cubicBezTo>
                <a:lnTo>
                  <a:pt x="132" y="155"/>
                </a:lnTo>
                <a:close/>
                <a:moveTo>
                  <a:pt x="132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6"/>
                  <a:pt x="126" y="131"/>
                  <a:pt x="132" y="130"/>
                </a:cubicBezTo>
                <a:lnTo>
                  <a:pt x="132" y="142"/>
                </a:lnTo>
                <a:close/>
                <a:moveTo>
                  <a:pt x="146" y="183"/>
                </a:moveTo>
                <a:cubicBezTo>
                  <a:pt x="134" y="183"/>
                  <a:pt x="134" y="183"/>
                  <a:pt x="134" y="183"/>
                </a:cubicBezTo>
                <a:cubicBezTo>
                  <a:pt x="134" y="170"/>
                  <a:pt x="134" y="170"/>
                  <a:pt x="134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6" y="183"/>
                </a:lnTo>
                <a:close/>
                <a:moveTo>
                  <a:pt x="146" y="168"/>
                </a:moveTo>
                <a:cubicBezTo>
                  <a:pt x="134" y="168"/>
                  <a:pt x="134" y="168"/>
                  <a:pt x="134" y="168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46" y="157"/>
                  <a:pt x="146" y="157"/>
                  <a:pt x="146" y="157"/>
                </a:cubicBezTo>
                <a:lnTo>
                  <a:pt x="146" y="168"/>
                </a:lnTo>
                <a:close/>
                <a:moveTo>
                  <a:pt x="146" y="155"/>
                </a:moveTo>
                <a:cubicBezTo>
                  <a:pt x="134" y="155"/>
                  <a:pt x="134" y="155"/>
                  <a:pt x="134" y="15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6" y="144"/>
                  <a:pt x="146" y="144"/>
                  <a:pt x="146" y="144"/>
                </a:cubicBezTo>
                <a:lnTo>
                  <a:pt x="146" y="15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59" name="Freeform 274"/>
          <p:cNvSpPr>
            <a:spLocks/>
          </p:cNvSpPr>
          <p:nvPr/>
        </p:nvSpPr>
        <p:spPr bwMode="auto">
          <a:xfrm>
            <a:off x="5291138" y="5442619"/>
            <a:ext cx="53975" cy="34925"/>
          </a:xfrm>
          <a:custGeom>
            <a:avLst/>
            <a:gdLst>
              <a:gd name="T0" fmla="*/ 5 w 24"/>
              <a:gd name="T1" fmla="*/ 7 h 16"/>
              <a:gd name="T2" fmla="*/ 24 w 24"/>
              <a:gd name="T3" fmla="*/ 6 h 16"/>
              <a:gd name="T4" fmla="*/ 0 w 24"/>
              <a:gd name="T5" fmla="*/ 0 h 16"/>
              <a:gd name="T6" fmla="*/ 5 w 24"/>
              <a:gd name="T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5" y="7"/>
                </a:moveTo>
                <a:cubicBezTo>
                  <a:pt x="17" y="16"/>
                  <a:pt x="23" y="7"/>
                  <a:pt x="24" y="6"/>
                </a:cubicBezTo>
                <a:cubicBezTo>
                  <a:pt x="14" y="5"/>
                  <a:pt x="6" y="2"/>
                  <a:pt x="0" y="0"/>
                </a:cubicBezTo>
                <a:cubicBezTo>
                  <a:pt x="1" y="2"/>
                  <a:pt x="2" y="4"/>
                  <a:pt x="5" y="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0" name="Freeform 275"/>
          <p:cNvSpPr>
            <a:spLocks/>
          </p:cNvSpPr>
          <p:nvPr/>
        </p:nvSpPr>
        <p:spPr bwMode="auto">
          <a:xfrm>
            <a:off x="5410200" y="5201319"/>
            <a:ext cx="93663" cy="55563"/>
          </a:xfrm>
          <a:custGeom>
            <a:avLst/>
            <a:gdLst>
              <a:gd name="T0" fmla="*/ 0 w 41"/>
              <a:gd name="T1" fmla="*/ 16 h 25"/>
              <a:gd name="T2" fmla="*/ 30 w 41"/>
              <a:gd name="T3" fmla="*/ 25 h 25"/>
              <a:gd name="T4" fmla="*/ 41 w 41"/>
              <a:gd name="T5" fmla="*/ 8 h 25"/>
              <a:gd name="T6" fmla="*/ 12 w 41"/>
              <a:gd name="T7" fmla="*/ 0 h 25"/>
              <a:gd name="T8" fmla="*/ 0 w 41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6"/>
                </a:moveTo>
                <a:cubicBezTo>
                  <a:pt x="5" y="19"/>
                  <a:pt x="16" y="24"/>
                  <a:pt x="30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28" y="8"/>
                  <a:pt x="17" y="2"/>
                  <a:pt x="12" y="0"/>
                </a:cubicBezTo>
                <a:lnTo>
                  <a:pt x="0" y="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1" name="Freeform 276"/>
          <p:cNvSpPr>
            <a:spLocks/>
          </p:cNvSpPr>
          <p:nvPr/>
        </p:nvSpPr>
        <p:spPr bwMode="auto">
          <a:xfrm>
            <a:off x="5464175" y="5096544"/>
            <a:ext cx="104775" cy="84138"/>
          </a:xfrm>
          <a:custGeom>
            <a:avLst/>
            <a:gdLst>
              <a:gd name="T0" fmla="*/ 40 w 46"/>
              <a:gd name="T1" fmla="*/ 0 h 37"/>
              <a:gd name="T2" fmla="*/ 9 w 46"/>
              <a:gd name="T3" fmla="*/ 14 h 37"/>
              <a:gd name="T4" fmla="*/ 8 w 46"/>
              <a:gd name="T5" fmla="*/ 17 h 37"/>
              <a:gd name="T6" fmla="*/ 0 w 46"/>
              <a:gd name="T7" fmla="*/ 28 h 37"/>
              <a:gd name="T8" fmla="*/ 29 w 46"/>
              <a:gd name="T9" fmla="*/ 37 h 37"/>
              <a:gd name="T10" fmla="*/ 34 w 46"/>
              <a:gd name="T11" fmla="*/ 31 h 37"/>
              <a:gd name="T12" fmla="*/ 40 w 46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7">
                <a:moveTo>
                  <a:pt x="40" y="0"/>
                </a:moveTo>
                <a:cubicBezTo>
                  <a:pt x="36" y="6"/>
                  <a:pt x="28" y="13"/>
                  <a:pt x="9" y="14"/>
                </a:cubicBezTo>
                <a:cubicBezTo>
                  <a:pt x="9" y="16"/>
                  <a:pt x="8" y="17"/>
                  <a:pt x="8" y="17"/>
                </a:cubicBezTo>
                <a:cubicBezTo>
                  <a:pt x="0" y="28"/>
                  <a:pt x="0" y="28"/>
                  <a:pt x="0" y="28"/>
                </a:cubicBezTo>
                <a:cubicBezTo>
                  <a:pt x="5" y="31"/>
                  <a:pt x="16" y="37"/>
                  <a:pt x="29" y="37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46" y="16"/>
                  <a:pt x="4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2" name="Freeform 277"/>
          <p:cNvSpPr>
            <a:spLocks/>
          </p:cNvSpPr>
          <p:nvPr/>
        </p:nvSpPr>
        <p:spPr bwMode="auto">
          <a:xfrm>
            <a:off x="5307013" y="5358482"/>
            <a:ext cx="92075" cy="57150"/>
          </a:xfrm>
          <a:custGeom>
            <a:avLst/>
            <a:gdLst>
              <a:gd name="T0" fmla="*/ 0 w 41"/>
              <a:gd name="T1" fmla="*/ 17 h 25"/>
              <a:gd name="T2" fmla="*/ 29 w 41"/>
              <a:gd name="T3" fmla="*/ 25 h 25"/>
              <a:gd name="T4" fmla="*/ 41 w 41"/>
              <a:gd name="T5" fmla="*/ 9 h 25"/>
              <a:gd name="T6" fmla="*/ 11 w 41"/>
              <a:gd name="T7" fmla="*/ 0 h 25"/>
              <a:gd name="T8" fmla="*/ 0 w 41"/>
              <a:gd name="T9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5" y="20"/>
                  <a:pt x="16" y="25"/>
                  <a:pt x="29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27" y="9"/>
                  <a:pt x="16" y="3"/>
                  <a:pt x="11" y="0"/>
                </a:cubicBezTo>
                <a:lnTo>
                  <a:pt x="0" y="1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3" name="Freeform 278"/>
          <p:cNvSpPr>
            <a:spLocks/>
          </p:cNvSpPr>
          <p:nvPr/>
        </p:nvSpPr>
        <p:spPr bwMode="auto">
          <a:xfrm>
            <a:off x="5359400" y="5274344"/>
            <a:ext cx="92075" cy="58738"/>
          </a:xfrm>
          <a:custGeom>
            <a:avLst/>
            <a:gdLst>
              <a:gd name="T0" fmla="*/ 0 w 41"/>
              <a:gd name="T1" fmla="*/ 17 h 26"/>
              <a:gd name="T2" fmla="*/ 29 w 41"/>
              <a:gd name="T3" fmla="*/ 26 h 26"/>
              <a:gd name="T4" fmla="*/ 41 w 41"/>
              <a:gd name="T5" fmla="*/ 9 h 26"/>
              <a:gd name="T6" fmla="*/ 12 w 41"/>
              <a:gd name="T7" fmla="*/ 0 h 26"/>
              <a:gd name="T8" fmla="*/ 0 w 41"/>
              <a:gd name="T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6">
                <a:moveTo>
                  <a:pt x="0" y="17"/>
                </a:moveTo>
                <a:cubicBezTo>
                  <a:pt x="5" y="20"/>
                  <a:pt x="16" y="26"/>
                  <a:pt x="29" y="26"/>
                </a:cubicBezTo>
                <a:cubicBezTo>
                  <a:pt x="41" y="9"/>
                  <a:pt x="41" y="9"/>
                  <a:pt x="41" y="9"/>
                </a:cubicBezTo>
                <a:cubicBezTo>
                  <a:pt x="28" y="9"/>
                  <a:pt x="16" y="3"/>
                  <a:pt x="12" y="0"/>
                </a:cubicBezTo>
                <a:lnTo>
                  <a:pt x="0" y="1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4" name="Freeform 279"/>
          <p:cNvSpPr>
            <a:spLocks/>
          </p:cNvSpPr>
          <p:nvPr/>
        </p:nvSpPr>
        <p:spPr bwMode="auto">
          <a:xfrm>
            <a:off x="5360988" y="5080669"/>
            <a:ext cx="76200" cy="85725"/>
          </a:xfrm>
          <a:custGeom>
            <a:avLst/>
            <a:gdLst>
              <a:gd name="T0" fmla="*/ 15 w 34"/>
              <a:gd name="T1" fmla="*/ 0 h 38"/>
              <a:gd name="T2" fmla="*/ 9 w 34"/>
              <a:gd name="T3" fmla="*/ 10 h 38"/>
              <a:gd name="T4" fmla="*/ 14 w 34"/>
              <a:gd name="T5" fmla="*/ 30 h 38"/>
              <a:gd name="T6" fmla="*/ 33 w 34"/>
              <a:gd name="T7" fmla="*/ 27 h 38"/>
              <a:gd name="T8" fmla="*/ 34 w 34"/>
              <a:gd name="T9" fmla="*/ 25 h 38"/>
              <a:gd name="T10" fmla="*/ 15 w 34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38">
                <a:moveTo>
                  <a:pt x="15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0" y="20"/>
                  <a:pt x="14" y="30"/>
                </a:cubicBezTo>
                <a:cubicBezTo>
                  <a:pt x="26" y="38"/>
                  <a:pt x="33" y="27"/>
                  <a:pt x="33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29" y="10"/>
                  <a:pt x="20" y="3"/>
                  <a:pt x="15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5" name="Freeform 280"/>
          <p:cNvSpPr>
            <a:spLocks/>
          </p:cNvSpPr>
          <p:nvPr/>
        </p:nvSpPr>
        <p:spPr bwMode="auto">
          <a:xfrm>
            <a:off x="5434013" y="5031457"/>
            <a:ext cx="71437" cy="76200"/>
          </a:xfrm>
          <a:custGeom>
            <a:avLst/>
            <a:gdLst>
              <a:gd name="T0" fmla="*/ 32 w 32"/>
              <a:gd name="T1" fmla="*/ 7 h 34"/>
              <a:gd name="T2" fmla="*/ 0 w 32"/>
              <a:gd name="T3" fmla="*/ 6 h 34"/>
              <a:gd name="T4" fmla="*/ 12 w 32"/>
              <a:gd name="T5" fmla="*/ 34 h 34"/>
              <a:gd name="T6" fmla="*/ 20 w 32"/>
              <a:gd name="T7" fmla="*/ 34 h 34"/>
              <a:gd name="T8" fmla="*/ 20 w 32"/>
              <a:gd name="T9" fmla="*/ 34 h 34"/>
              <a:gd name="T10" fmla="*/ 32 w 32"/>
              <a:gd name="T11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4">
                <a:moveTo>
                  <a:pt x="32" y="7"/>
                </a:moveTo>
                <a:cubicBezTo>
                  <a:pt x="25" y="4"/>
                  <a:pt x="12" y="0"/>
                  <a:pt x="0" y="6"/>
                </a:cubicBezTo>
                <a:cubicBezTo>
                  <a:pt x="9" y="16"/>
                  <a:pt x="11" y="28"/>
                  <a:pt x="12" y="34"/>
                </a:cubicBezTo>
                <a:cubicBezTo>
                  <a:pt x="14" y="33"/>
                  <a:pt x="17" y="32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4" y="29"/>
                  <a:pt x="32" y="18"/>
                  <a:pt x="32" y="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6" name="Freeform 281"/>
          <p:cNvSpPr>
            <a:spLocks/>
          </p:cNvSpPr>
          <p:nvPr/>
        </p:nvSpPr>
        <p:spPr bwMode="auto">
          <a:xfrm>
            <a:off x="5965825" y="5036219"/>
            <a:ext cx="161925" cy="236538"/>
          </a:xfrm>
          <a:custGeom>
            <a:avLst/>
            <a:gdLst>
              <a:gd name="T0" fmla="*/ 47 w 72"/>
              <a:gd name="T1" fmla="*/ 28 h 105"/>
              <a:gd name="T2" fmla="*/ 56 w 72"/>
              <a:gd name="T3" fmla="*/ 11 h 105"/>
              <a:gd name="T4" fmla="*/ 55 w 72"/>
              <a:gd name="T5" fmla="*/ 6 h 105"/>
              <a:gd name="T6" fmla="*/ 49 w 72"/>
              <a:gd name="T7" fmla="*/ 7 h 105"/>
              <a:gd name="T8" fmla="*/ 44 w 72"/>
              <a:gd name="T9" fmla="*/ 17 h 105"/>
              <a:gd name="T10" fmla="*/ 47 w 72"/>
              <a:gd name="T11" fmla="*/ 5 h 105"/>
              <a:gd name="T12" fmla="*/ 44 w 72"/>
              <a:gd name="T13" fmla="*/ 1 h 105"/>
              <a:gd name="T14" fmla="*/ 39 w 72"/>
              <a:gd name="T15" fmla="*/ 4 h 105"/>
              <a:gd name="T16" fmla="*/ 35 w 72"/>
              <a:gd name="T17" fmla="*/ 18 h 105"/>
              <a:gd name="T18" fmla="*/ 32 w 72"/>
              <a:gd name="T19" fmla="*/ 4 h 105"/>
              <a:gd name="T20" fmla="*/ 28 w 72"/>
              <a:gd name="T21" fmla="*/ 0 h 105"/>
              <a:gd name="T22" fmla="*/ 25 w 72"/>
              <a:gd name="T23" fmla="*/ 5 h 105"/>
              <a:gd name="T24" fmla="*/ 27 w 72"/>
              <a:gd name="T25" fmla="*/ 15 h 105"/>
              <a:gd name="T26" fmla="*/ 23 w 72"/>
              <a:gd name="T27" fmla="*/ 7 h 105"/>
              <a:gd name="T28" fmla="*/ 18 w 72"/>
              <a:gd name="T29" fmla="*/ 5 h 105"/>
              <a:gd name="T30" fmla="*/ 16 w 72"/>
              <a:gd name="T31" fmla="*/ 10 h 105"/>
              <a:gd name="T32" fmla="*/ 23 w 72"/>
              <a:gd name="T33" fmla="*/ 28 h 105"/>
              <a:gd name="T34" fmla="*/ 0 w 72"/>
              <a:gd name="T35" fmla="*/ 28 h 105"/>
              <a:gd name="T36" fmla="*/ 0 w 72"/>
              <a:gd name="T37" fmla="*/ 105 h 105"/>
              <a:gd name="T38" fmla="*/ 72 w 72"/>
              <a:gd name="T39" fmla="*/ 105 h 105"/>
              <a:gd name="T40" fmla="*/ 72 w 72"/>
              <a:gd name="T41" fmla="*/ 28 h 105"/>
              <a:gd name="T42" fmla="*/ 47 w 72"/>
              <a:gd name="T43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105">
                <a:moveTo>
                  <a:pt x="47" y="28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9"/>
                  <a:pt x="56" y="7"/>
                  <a:pt x="55" y="6"/>
                </a:cubicBezTo>
                <a:cubicBezTo>
                  <a:pt x="53" y="5"/>
                  <a:pt x="50" y="5"/>
                  <a:pt x="49" y="7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3"/>
                  <a:pt x="46" y="1"/>
                  <a:pt x="44" y="1"/>
                </a:cubicBezTo>
                <a:cubicBezTo>
                  <a:pt x="41" y="0"/>
                  <a:pt x="39" y="1"/>
                  <a:pt x="39" y="4"/>
                </a:cubicBezTo>
                <a:cubicBezTo>
                  <a:pt x="35" y="18"/>
                  <a:pt x="35" y="18"/>
                  <a:pt x="35" y="1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1"/>
                  <a:pt x="24" y="3"/>
                  <a:pt x="25" y="5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5"/>
                  <a:pt x="20" y="4"/>
                  <a:pt x="18" y="5"/>
                </a:cubicBezTo>
                <a:cubicBezTo>
                  <a:pt x="16" y="6"/>
                  <a:pt x="15" y="8"/>
                  <a:pt x="16" y="10"/>
                </a:cubicBezTo>
                <a:cubicBezTo>
                  <a:pt x="23" y="28"/>
                  <a:pt x="23" y="28"/>
                  <a:pt x="2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5"/>
                  <a:pt x="0" y="105"/>
                  <a:pt x="0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28"/>
                  <a:pt x="72" y="28"/>
                  <a:pt x="72" y="28"/>
                </a:cubicBezTo>
                <a:lnTo>
                  <a:pt x="47" y="2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7" name="Freeform 282"/>
          <p:cNvSpPr>
            <a:spLocks/>
          </p:cNvSpPr>
          <p:nvPr/>
        </p:nvSpPr>
        <p:spPr bwMode="auto">
          <a:xfrm>
            <a:off x="5848350" y="5091782"/>
            <a:ext cx="165100" cy="395287"/>
          </a:xfrm>
          <a:custGeom>
            <a:avLst/>
            <a:gdLst>
              <a:gd name="T0" fmla="*/ 69 w 73"/>
              <a:gd name="T1" fmla="*/ 121 h 175"/>
              <a:gd name="T2" fmla="*/ 35 w 73"/>
              <a:gd name="T3" fmla="*/ 60 h 175"/>
              <a:gd name="T4" fmla="*/ 28 w 73"/>
              <a:gd name="T5" fmla="*/ 58 h 175"/>
              <a:gd name="T6" fmla="*/ 23 w 73"/>
              <a:gd name="T7" fmla="*/ 62 h 175"/>
              <a:gd name="T8" fmla="*/ 21 w 73"/>
              <a:gd name="T9" fmla="*/ 68 h 175"/>
              <a:gd name="T10" fmla="*/ 51 w 73"/>
              <a:gd name="T11" fmla="*/ 121 h 175"/>
              <a:gd name="T12" fmla="*/ 48 w 73"/>
              <a:gd name="T13" fmla="*/ 121 h 175"/>
              <a:gd name="T14" fmla="*/ 16 w 73"/>
              <a:gd name="T15" fmla="*/ 75 h 175"/>
              <a:gd name="T16" fmla="*/ 16 w 73"/>
              <a:gd name="T17" fmla="*/ 4 h 175"/>
              <a:gd name="T18" fmla="*/ 11 w 73"/>
              <a:gd name="T19" fmla="*/ 0 h 175"/>
              <a:gd name="T20" fmla="*/ 4 w 73"/>
              <a:gd name="T21" fmla="*/ 0 h 175"/>
              <a:gd name="T22" fmla="*/ 0 w 73"/>
              <a:gd name="T23" fmla="*/ 4 h 175"/>
              <a:gd name="T24" fmla="*/ 0 w 73"/>
              <a:gd name="T25" fmla="*/ 78 h 175"/>
              <a:gd name="T26" fmla="*/ 0 w 73"/>
              <a:gd name="T27" fmla="*/ 79 h 175"/>
              <a:gd name="T28" fmla="*/ 1 w 73"/>
              <a:gd name="T29" fmla="*/ 81 h 175"/>
              <a:gd name="T30" fmla="*/ 34 w 73"/>
              <a:gd name="T31" fmla="*/ 128 h 175"/>
              <a:gd name="T32" fmla="*/ 34 w 73"/>
              <a:gd name="T33" fmla="*/ 170 h 175"/>
              <a:gd name="T34" fmla="*/ 38 w 73"/>
              <a:gd name="T35" fmla="*/ 175 h 175"/>
              <a:gd name="T36" fmla="*/ 68 w 73"/>
              <a:gd name="T37" fmla="*/ 175 h 175"/>
              <a:gd name="T38" fmla="*/ 73 w 73"/>
              <a:gd name="T39" fmla="*/ 170 h 175"/>
              <a:gd name="T40" fmla="*/ 73 w 73"/>
              <a:gd name="T41" fmla="*/ 125 h 175"/>
              <a:gd name="T42" fmla="*/ 69 w 73"/>
              <a:gd name="T43" fmla="*/ 12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121"/>
                </a:moveTo>
                <a:cubicBezTo>
                  <a:pt x="35" y="60"/>
                  <a:pt x="35" y="60"/>
                  <a:pt x="35" y="60"/>
                </a:cubicBezTo>
                <a:cubicBezTo>
                  <a:pt x="33" y="58"/>
                  <a:pt x="31" y="57"/>
                  <a:pt x="28" y="58"/>
                </a:cubicBezTo>
                <a:cubicBezTo>
                  <a:pt x="23" y="62"/>
                  <a:pt x="23" y="62"/>
                  <a:pt x="23" y="62"/>
                </a:cubicBezTo>
                <a:cubicBezTo>
                  <a:pt x="20" y="63"/>
                  <a:pt x="20" y="66"/>
                  <a:pt x="21" y="6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0" y="79"/>
                  <a:pt x="0" y="79"/>
                </a:cubicBezTo>
                <a:cubicBezTo>
                  <a:pt x="0" y="80"/>
                  <a:pt x="0" y="81"/>
                  <a:pt x="1" y="8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70"/>
                  <a:pt x="34" y="170"/>
                  <a:pt x="34" y="170"/>
                </a:cubicBezTo>
                <a:cubicBezTo>
                  <a:pt x="34" y="173"/>
                  <a:pt x="36" y="175"/>
                  <a:pt x="38" y="175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71" y="175"/>
                  <a:pt x="73" y="173"/>
                  <a:pt x="73" y="170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3"/>
                  <a:pt x="71" y="121"/>
                  <a:pt x="69" y="12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8" name="Freeform 283"/>
          <p:cNvSpPr>
            <a:spLocks/>
          </p:cNvSpPr>
          <p:nvPr/>
        </p:nvSpPr>
        <p:spPr bwMode="auto">
          <a:xfrm>
            <a:off x="6080125" y="5091782"/>
            <a:ext cx="165100" cy="395287"/>
          </a:xfrm>
          <a:custGeom>
            <a:avLst/>
            <a:gdLst>
              <a:gd name="T0" fmla="*/ 69 w 73"/>
              <a:gd name="T1" fmla="*/ 0 h 175"/>
              <a:gd name="T2" fmla="*/ 62 w 73"/>
              <a:gd name="T3" fmla="*/ 0 h 175"/>
              <a:gd name="T4" fmla="*/ 57 w 73"/>
              <a:gd name="T5" fmla="*/ 4 h 175"/>
              <a:gd name="T6" fmla="*/ 57 w 73"/>
              <a:gd name="T7" fmla="*/ 75 h 175"/>
              <a:gd name="T8" fmla="*/ 25 w 73"/>
              <a:gd name="T9" fmla="*/ 121 h 175"/>
              <a:gd name="T10" fmla="*/ 22 w 73"/>
              <a:gd name="T11" fmla="*/ 121 h 175"/>
              <a:gd name="T12" fmla="*/ 52 w 73"/>
              <a:gd name="T13" fmla="*/ 68 h 175"/>
              <a:gd name="T14" fmla="*/ 50 w 73"/>
              <a:gd name="T15" fmla="*/ 62 h 175"/>
              <a:gd name="T16" fmla="*/ 45 w 73"/>
              <a:gd name="T17" fmla="*/ 58 h 175"/>
              <a:gd name="T18" fmla="*/ 38 w 73"/>
              <a:gd name="T19" fmla="*/ 60 h 175"/>
              <a:gd name="T20" fmla="*/ 4 w 73"/>
              <a:gd name="T21" fmla="*/ 121 h 175"/>
              <a:gd name="T22" fmla="*/ 0 w 73"/>
              <a:gd name="T23" fmla="*/ 125 h 175"/>
              <a:gd name="T24" fmla="*/ 0 w 73"/>
              <a:gd name="T25" fmla="*/ 170 h 175"/>
              <a:gd name="T26" fmla="*/ 5 w 73"/>
              <a:gd name="T27" fmla="*/ 175 h 175"/>
              <a:gd name="T28" fmla="*/ 35 w 73"/>
              <a:gd name="T29" fmla="*/ 175 h 175"/>
              <a:gd name="T30" fmla="*/ 39 w 73"/>
              <a:gd name="T31" fmla="*/ 170 h 175"/>
              <a:gd name="T32" fmla="*/ 39 w 73"/>
              <a:gd name="T33" fmla="*/ 128 h 175"/>
              <a:gd name="T34" fmla="*/ 72 w 73"/>
              <a:gd name="T35" fmla="*/ 81 h 175"/>
              <a:gd name="T36" fmla="*/ 73 w 73"/>
              <a:gd name="T37" fmla="*/ 79 h 175"/>
              <a:gd name="T38" fmla="*/ 73 w 73"/>
              <a:gd name="T39" fmla="*/ 78 h 175"/>
              <a:gd name="T40" fmla="*/ 73 w 73"/>
              <a:gd name="T41" fmla="*/ 4 h 175"/>
              <a:gd name="T42" fmla="*/ 69 w 73"/>
              <a:gd name="T4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7" y="4"/>
                </a:cubicBezTo>
                <a:cubicBezTo>
                  <a:pt x="57" y="75"/>
                  <a:pt x="57" y="75"/>
                  <a:pt x="57" y="7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6"/>
                  <a:pt x="53" y="63"/>
                  <a:pt x="50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2" y="57"/>
                  <a:pt x="40" y="58"/>
                  <a:pt x="38" y="60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1"/>
                  <a:pt x="0" y="123"/>
                  <a:pt x="0" y="12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3"/>
                  <a:pt x="2" y="175"/>
                  <a:pt x="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5"/>
                  <a:pt x="39" y="173"/>
                  <a:pt x="39" y="170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72" y="81"/>
                  <a:pt x="72" y="81"/>
                  <a:pt x="72" y="81"/>
                </a:cubicBezTo>
                <a:cubicBezTo>
                  <a:pt x="73" y="81"/>
                  <a:pt x="73" y="80"/>
                  <a:pt x="73" y="79"/>
                </a:cubicBezTo>
                <a:cubicBezTo>
                  <a:pt x="73" y="79"/>
                  <a:pt x="73" y="78"/>
                  <a:pt x="73" y="78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1" y="0"/>
                  <a:pt x="69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69" name="Freeform 284"/>
          <p:cNvSpPr>
            <a:spLocks/>
          </p:cNvSpPr>
          <p:nvPr/>
        </p:nvSpPr>
        <p:spPr bwMode="auto">
          <a:xfrm>
            <a:off x="6889750" y="5044157"/>
            <a:ext cx="88900" cy="114300"/>
          </a:xfrm>
          <a:custGeom>
            <a:avLst/>
            <a:gdLst>
              <a:gd name="T0" fmla="*/ 34 w 39"/>
              <a:gd name="T1" fmla="*/ 49 h 50"/>
              <a:gd name="T2" fmla="*/ 26 w 39"/>
              <a:gd name="T3" fmla="*/ 19 h 50"/>
              <a:gd name="T4" fmla="*/ 1 w 39"/>
              <a:gd name="T5" fmla="*/ 1 h 50"/>
              <a:gd name="T6" fmla="*/ 29 w 39"/>
              <a:gd name="T7" fmla="*/ 17 h 50"/>
              <a:gd name="T8" fmla="*/ 34 w 39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34" y="49"/>
                </a:moveTo>
                <a:cubicBezTo>
                  <a:pt x="33" y="49"/>
                  <a:pt x="36" y="33"/>
                  <a:pt x="26" y="19"/>
                </a:cubicBezTo>
                <a:cubicBezTo>
                  <a:pt x="16" y="5"/>
                  <a:pt x="0" y="2"/>
                  <a:pt x="1" y="1"/>
                </a:cubicBezTo>
                <a:cubicBezTo>
                  <a:pt x="0" y="0"/>
                  <a:pt x="18" y="2"/>
                  <a:pt x="29" y="17"/>
                </a:cubicBezTo>
                <a:cubicBezTo>
                  <a:pt x="39" y="33"/>
                  <a:pt x="35" y="50"/>
                  <a:pt x="34" y="4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0" name="Freeform 285"/>
          <p:cNvSpPr>
            <a:spLocks/>
          </p:cNvSpPr>
          <p:nvPr/>
        </p:nvSpPr>
        <p:spPr bwMode="auto">
          <a:xfrm>
            <a:off x="6881813" y="5064794"/>
            <a:ext cx="71437" cy="93663"/>
          </a:xfrm>
          <a:custGeom>
            <a:avLst/>
            <a:gdLst>
              <a:gd name="T0" fmla="*/ 28 w 32"/>
              <a:gd name="T1" fmla="*/ 41 h 41"/>
              <a:gd name="T2" fmla="*/ 21 w 32"/>
              <a:gd name="T3" fmla="*/ 16 h 41"/>
              <a:gd name="T4" fmla="*/ 1 w 32"/>
              <a:gd name="T5" fmla="*/ 1 h 41"/>
              <a:gd name="T6" fmla="*/ 23 w 32"/>
              <a:gd name="T7" fmla="*/ 15 h 41"/>
              <a:gd name="T8" fmla="*/ 28 w 3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1">
                <a:moveTo>
                  <a:pt x="28" y="41"/>
                </a:moveTo>
                <a:cubicBezTo>
                  <a:pt x="27" y="41"/>
                  <a:pt x="29" y="28"/>
                  <a:pt x="21" y="16"/>
                </a:cubicBezTo>
                <a:cubicBezTo>
                  <a:pt x="13" y="5"/>
                  <a:pt x="0" y="2"/>
                  <a:pt x="1" y="1"/>
                </a:cubicBezTo>
                <a:cubicBezTo>
                  <a:pt x="0" y="0"/>
                  <a:pt x="15" y="2"/>
                  <a:pt x="23" y="15"/>
                </a:cubicBezTo>
                <a:cubicBezTo>
                  <a:pt x="32" y="27"/>
                  <a:pt x="28" y="41"/>
                  <a:pt x="28" y="4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1" name="Freeform 286"/>
          <p:cNvSpPr>
            <a:spLocks/>
          </p:cNvSpPr>
          <p:nvPr/>
        </p:nvSpPr>
        <p:spPr bwMode="auto">
          <a:xfrm>
            <a:off x="6877050" y="5087019"/>
            <a:ext cx="50800" cy="68263"/>
          </a:xfrm>
          <a:custGeom>
            <a:avLst/>
            <a:gdLst>
              <a:gd name="T0" fmla="*/ 20 w 23"/>
              <a:gd name="T1" fmla="*/ 29 h 30"/>
              <a:gd name="T2" fmla="*/ 15 w 23"/>
              <a:gd name="T3" fmla="*/ 12 h 30"/>
              <a:gd name="T4" fmla="*/ 1 w 23"/>
              <a:gd name="T5" fmla="*/ 1 h 30"/>
              <a:gd name="T6" fmla="*/ 17 w 23"/>
              <a:gd name="T7" fmla="*/ 10 h 30"/>
              <a:gd name="T8" fmla="*/ 20 w 23"/>
              <a:gd name="T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0">
                <a:moveTo>
                  <a:pt x="20" y="29"/>
                </a:moveTo>
                <a:cubicBezTo>
                  <a:pt x="19" y="29"/>
                  <a:pt x="21" y="20"/>
                  <a:pt x="15" y="12"/>
                </a:cubicBezTo>
                <a:cubicBezTo>
                  <a:pt x="10" y="3"/>
                  <a:pt x="0" y="1"/>
                  <a:pt x="1" y="1"/>
                </a:cubicBezTo>
                <a:cubicBezTo>
                  <a:pt x="0" y="0"/>
                  <a:pt x="11" y="1"/>
                  <a:pt x="17" y="10"/>
                </a:cubicBezTo>
                <a:cubicBezTo>
                  <a:pt x="23" y="20"/>
                  <a:pt x="21" y="30"/>
                  <a:pt x="20" y="2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2" name="Freeform 287"/>
          <p:cNvSpPr>
            <a:spLocks/>
          </p:cNvSpPr>
          <p:nvPr/>
        </p:nvSpPr>
        <p:spPr bwMode="auto">
          <a:xfrm>
            <a:off x="6648450" y="5110832"/>
            <a:ext cx="244475" cy="200025"/>
          </a:xfrm>
          <a:custGeom>
            <a:avLst/>
            <a:gdLst>
              <a:gd name="T0" fmla="*/ 98 w 108"/>
              <a:gd name="T1" fmla="*/ 38 h 89"/>
              <a:gd name="T2" fmla="*/ 102 w 108"/>
              <a:gd name="T3" fmla="*/ 11 h 89"/>
              <a:gd name="T4" fmla="*/ 74 w 108"/>
              <a:gd name="T5" fmla="*/ 6 h 89"/>
              <a:gd name="T6" fmla="*/ 66 w 108"/>
              <a:gd name="T7" fmla="*/ 26 h 89"/>
              <a:gd name="T8" fmla="*/ 4 w 108"/>
              <a:gd name="T9" fmla="*/ 72 h 89"/>
              <a:gd name="T10" fmla="*/ 3 w 108"/>
              <a:gd name="T11" fmla="*/ 84 h 89"/>
              <a:gd name="T12" fmla="*/ 15 w 108"/>
              <a:gd name="T13" fmla="*/ 86 h 89"/>
              <a:gd name="T14" fmla="*/ 76 w 108"/>
              <a:gd name="T15" fmla="*/ 40 h 89"/>
              <a:gd name="T16" fmla="*/ 98 w 108"/>
              <a:gd name="T17" fmla="*/ 3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9">
                <a:moveTo>
                  <a:pt x="98" y="38"/>
                </a:moveTo>
                <a:cubicBezTo>
                  <a:pt x="106" y="32"/>
                  <a:pt x="108" y="19"/>
                  <a:pt x="102" y="11"/>
                </a:cubicBezTo>
                <a:cubicBezTo>
                  <a:pt x="95" y="2"/>
                  <a:pt x="83" y="0"/>
                  <a:pt x="74" y="6"/>
                </a:cubicBezTo>
                <a:cubicBezTo>
                  <a:pt x="67" y="11"/>
                  <a:pt x="65" y="19"/>
                  <a:pt x="66" y="26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5"/>
                  <a:pt x="0" y="81"/>
                  <a:pt x="3" y="84"/>
                </a:cubicBezTo>
                <a:cubicBezTo>
                  <a:pt x="6" y="88"/>
                  <a:pt x="11" y="89"/>
                  <a:pt x="15" y="86"/>
                </a:cubicBezTo>
                <a:cubicBezTo>
                  <a:pt x="76" y="40"/>
                  <a:pt x="76" y="40"/>
                  <a:pt x="76" y="40"/>
                </a:cubicBezTo>
                <a:cubicBezTo>
                  <a:pt x="83" y="44"/>
                  <a:pt x="91" y="43"/>
                  <a:pt x="98" y="3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3" name="Freeform 288"/>
          <p:cNvSpPr>
            <a:spLocks/>
          </p:cNvSpPr>
          <p:nvPr/>
        </p:nvSpPr>
        <p:spPr bwMode="auto">
          <a:xfrm>
            <a:off x="6538913" y="5129882"/>
            <a:ext cx="274637" cy="314325"/>
          </a:xfrm>
          <a:custGeom>
            <a:avLst/>
            <a:gdLst>
              <a:gd name="T0" fmla="*/ 22 w 122"/>
              <a:gd name="T1" fmla="*/ 13 h 139"/>
              <a:gd name="T2" fmla="*/ 22 w 122"/>
              <a:gd name="T3" fmla="*/ 96 h 139"/>
              <a:gd name="T4" fmla="*/ 101 w 122"/>
              <a:gd name="T5" fmla="*/ 124 h 139"/>
              <a:gd name="T6" fmla="*/ 107 w 122"/>
              <a:gd name="T7" fmla="*/ 52 h 139"/>
              <a:gd name="T8" fmla="*/ 77 w 122"/>
              <a:gd name="T9" fmla="*/ 74 h 139"/>
              <a:gd name="T10" fmla="*/ 99 w 122"/>
              <a:gd name="T11" fmla="*/ 76 h 139"/>
              <a:gd name="T12" fmla="*/ 104 w 122"/>
              <a:gd name="T13" fmla="*/ 83 h 139"/>
              <a:gd name="T14" fmla="*/ 99 w 122"/>
              <a:gd name="T15" fmla="*/ 87 h 139"/>
              <a:gd name="T16" fmla="*/ 65 w 122"/>
              <a:gd name="T17" fmla="*/ 83 h 139"/>
              <a:gd name="T18" fmla="*/ 64 w 122"/>
              <a:gd name="T19" fmla="*/ 83 h 139"/>
              <a:gd name="T20" fmla="*/ 92 w 122"/>
              <a:gd name="T21" fmla="*/ 104 h 139"/>
              <a:gd name="T22" fmla="*/ 92 w 122"/>
              <a:gd name="T23" fmla="*/ 111 h 139"/>
              <a:gd name="T24" fmla="*/ 85 w 122"/>
              <a:gd name="T25" fmla="*/ 109 h 139"/>
              <a:gd name="T26" fmla="*/ 56 w 122"/>
              <a:gd name="T27" fmla="*/ 89 h 139"/>
              <a:gd name="T28" fmla="*/ 65 w 122"/>
              <a:gd name="T29" fmla="*/ 111 h 139"/>
              <a:gd name="T30" fmla="*/ 61 w 122"/>
              <a:gd name="T31" fmla="*/ 114 h 139"/>
              <a:gd name="T32" fmla="*/ 54 w 122"/>
              <a:gd name="T33" fmla="*/ 108 h 139"/>
              <a:gd name="T34" fmla="*/ 43 w 122"/>
              <a:gd name="T35" fmla="*/ 88 h 139"/>
              <a:gd name="T36" fmla="*/ 32 w 122"/>
              <a:gd name="T37" fmla="*/ 97 h 139"/>
              <a:gd name="T38" fmla="*/ 26 w 122"/>
              <a:gd name="T39" fmla="*/ 94 h 139"/>
              <a:gd name="T40" fmla="*/ 24 w 122"/>
              <a:gd name="T41" fmla="*/ 88 h 139"/>
              <a:gd name="T42" fmla="*/ 35 w 122"/>
              <a:gd name="T43" fmla="*/ 79 h 139"/>
              <a:gd name="T44" fmla="*/ 19 w 122"/>
              <a:gd name="T45" fmla="*/ 64 h 139"/>
              <a:gd name="T46" fmla="*/ 16 w 122"/>
              <a:gd name="T47" fmla="*/ 55 h 139"/>
              <a:gd name="T48" fmla="*/ 20 w 122"/>
              <a:gd name="T49" fmla="*/ 52 h 139"/>
              <a:gd name="T50" fmla="*/ 36 w 122"/>
              <a:gd name="T51" fmla="*/ 67 h 139"/>
              <a:gd name="T52" fmla="*/ 29 w 122"/>
              <a:gd name="T53" fmla="*/ 33 h 139"/>
              <a:gd name="T54" fmla="*/ 30 w 122"/>
              <a:gd name="T55" fmla="*/ 25 h 139"/>
              <a:gd name="T56" fmla="*/ 37 w 122"/>
              <a:gd name="T57" fmla="*/ 28 h 139"/>
              <a:gd name="T58" fmla="*/ 44 w 122"/>
              <a:gd name="T59" fmla="*/ 61 h 139"/>
              <a:gd name="T60" fmla="*/ 55 w 122"/>
              <a:gd name="T61" fmla="*/ 26 h 139"/>
              <a:gd name="T62" fmla="*/ 61 w 122"/>
              <a:gd name="T63" fmla="*/ 22 h 139"/>
              <a:gd name="T64" fmla="*/ 65 w 122"/>
              <a:gd name="T65" fmla="*/ 30 h 139"/>
              <a:gd name="T66" fmla="*/ 58 w 122"/>
              <a:gd name="T67" fmla="*/ 52 h 139"/>
              <a:gd name="T68" fmla="*/ 90 w 122"/>
              <a:gd name="T69" fmla="*/ 28 h 139"/>
              <a:gd name="T70" fmla="*/ 22 w 122"/>
              <a:gd name="T71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2" h="139">
                <a:moveTo>
                  <a:pt x="22" y="13"/>
                </a:moveTo>
                <a:cubicBezTo>
                  <a:pt x="0" y="28"/>
                  <a:pt x="0" y="66"/>
                  <a:pt x="22" y="96"/>
                </a:cubicBezTo>
                <a:cubicBezTo>
                  <a:pt x="44" y="127"/>
                  <a:pt x="79" y="139"/>
                  <a:pt x="101" y="124"/>
                </a:cubicBezTo>
                <a:cubicBezTo>
                  <a:pt x="120" y="110"/>
                  <a:pt x="122" y="80"/>
                  <a:pt x="107" y="52"/>
                </a:cubicBezTo>
                <a:cubicBezTo>
                  <a:pt x="77" y="74"/>
                  <a:pt x="77" y="74"/>
                  <a:pt x="77" y="74"/>
                </a:cubicBezTo>
                <a:cubicBezTo>
                  <a:pt x="99" y="76"/>
                  <a:pt x="99" y="76"/>
                  <a:pt x="99" y="76"/>
                </a:cubicBezTo>
                <a:cubicBezTo>
                  <a:pt x="102" y="77"/>
                  <a:pt x="104" y="80"/>
                  <a:pt x="104" y="83"/>
                </a:cubicBezTo>
                <a:cubicBezTo>
                  <a:pt x="104" y="86"/>
                  <a:pt x="102" y="88"/>
                  <a:pt x="99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4" y="83"/>
                  <a:pt x="64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7"/>
                  <a:pt x="94" y="110"/>
                  <a:pt x="92" y="111"/>
                </a:cubicBezTo>
                <a:cubicBezTo>
                  <a:pt x="90" y="113"/>
                  <a:pt x="87" y="112"/>
                  <a:pt x="85" y="109"/>
                </a:cubicBezTo>
                <a:cubicBezTo>
                  <a:pt x="56" y="89"/>
                  <a:pt x="56" y="89"/>
                  <a:pt x="56" y="89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6" y="113"/>
                  <a:pt x="64" y="115"/>
                  <a:pt x="61" y="114"/>
                </a:cubicBezTo>
                <a:cubicBezTo>
                  <a:pt x="58" y="113"/>
                  <a:pt x="55" y="111"/>
                  <a:pt x="54" y="108"/>
                </a:cubicBezTo>
                <a:cubicBezTo>
                  <a:pt x="43" y="88"/>
                  <a:pt x="43" y="88"/>
                  <a:pt x="43" y="88"/>
                </a:cubicBezTo>
                <a:cubicBezTo>
                  <a:pt x="32" y="97"/>
                  <a:pt x="32" y="97"/>
                  <a:pt x="32" y="97"/>
                </a:cubicBezTo>
                <a:cubicBezTo>
                  <a:pt x="31" y="98"/>
                  <a:pt x="28" y="97"/>
                  <a:pt x="26" y="94"/>
                </a:cubicBezTo>
                <a:cubicBezTo>
                  <a:pt x="24" y="92"/>
                  <a:pt x="23" y="89"/>
                  <a:pt x="24" y="88"/>
                </a:cubicBezTo>
                <a:cubicBezTo>
                  <a:pt x="35" y="79"/>
                  <a:pt x="35" y="79"/>
                  <a:pt x="35" y="79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3"/>
                  <a:pt x="15" y="59"/>
                  <a:pt x="16" y="55"/>
                </a:cubicBezTo>
                <a:cubicBezTo>
                  <a:pt x="16" y="52"/>
                  <a:pt x="18" y="50"/>
                  <a:pt x="20" y="52"/>
                </a:cubicBezTo>
                <a:cubicBezTo>
                  <a:pt x="36" y="67"/>
                  <a:pt x="36" y="67"/>
                  <a:pt x="36" y="67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0"/>
                  <a:pt x="28" y="26"/>
                  <a:pt x="30" y="25"/>
                </a:cubicBezTo>
                <a:cubicBezTo>
                  <a:pt x="32" y="24"/>
                  <a:pt x="35" y="25"/>
                  <a:pt x="37" y="28"/>
                </a:cubicBezTo>
                <a:cubicBezTo>
                  <a:pt x="44" y="61"/>
                  <a:pt x="44" y="61"/>
                  <a:pt x="44" y="61"/>
                </a:cubicBezTo>
                <a:cubicBezTo>
                  <a:pt x="55" y="26"/>
                  <a:pt x="55" y="26"/>
                  <a:pt x="55" y="26"/>
                </a:cubicBezTo>
                <a:cubicBezTo>
                  <a:pt x="56" y="23"/>
                  <a:pt x="58" y="21"/>
                  <a:pt x="61" y="22"/>
                </a:cubicBezTo>
                <a:cubicBezTo>
                  <a:pt x="64" y="23"/>
                  <a:pt x="66" y="27"/>
                  <a:pt x="65" y="30"/>
                </a:cubicBezTo>
                <a:cubicBezTo>
                  <a:pt x="58" y="52"/>
                  <a:pt x="58" y="52"/>
                  <a:pt x="58" y="52"/>
                </a:cubicBezTo>
                <a:cubicBezTo>
                  <a:pt x="90" y="28"/>
                  <a:pt x="90" y="28"/>
                  <a:pt x="90" y="28"/>
                </a:cubicBezTo>
                <a:cubicBezTo>
                  <a:pt x="68" y="7"/>
                  <a:pt x="40" y="0"/>
                  <a:pt x="22" y="1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4" name="Freeform 289"/>
          <p:cNvSpPr>
            <a:spLocks/>
          </p:cNvSpPr>
          <p:nvPr/>
        </p:nvSpPr>
        <p:spPr bwMode="auto">
          <a:xfrm>
            <a:off x="6683375" y="5317207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5" name="Freeform 290"/>
          <p:cNvSpPr>
            <a:spLocks/>
          </p:cNvSpPr>
          <p:nvPr/>
        </p:nvSpPr>
        <p:spPr bwMode="auto">
          <a:xfrm>
            <a:off x="6503988" y="5091782"/>
            <a:ext cx="341312" cy="390525"/>
          </a:xfrm>
          <a:custGeom>
            <a:avLst/>
            <a:gdLst>
              <a:gd name="T0" fmla="*/ 116 w 151"/>
              <a:gd name="T1" fmla="*/ 141 h 173"/>
              <a:gd name="T2" fmla="*/ 37 w 151"/>
              <a:gd name="T3" fmla="*/ 113 h 173"/>
              <a:gd name="T4" fmla="*/ 37 w 151"/>
              <a:gd name="T5" fmla="*/ 30 h 173"/>
              <a:gd name="T6" fmla="*/ 105 w 151"/>
              <a:gd name="T7" fmla="*/ 45 h 173"/>
              <a:gd name="T8" fmla="*/ 114 w 151"/>
              <a:gd name="T9" fmla="*/ 38 h 173"/>
              <a:gd name="T10" fmla="*/ 27 w 151"/>
              <a:gd name="T11" fmla="*/ 16 h 173"/>
              <a:gd name="T12" fmla="*/ 27 w 151"/>
              <a:gd name="T13" fmla="*/ 120 h 173"/>
              <a:gd name="T14" fmla="*/ 125 w 151"/>
              <a:gd name="T15" fmla="*/ 154 h 173"/>
              <a:gd name="T16" fmla="*/ 132 w 151"/>
              <a:gd name="T17" fmla="*/ 62 h 173"/>
              <a:gd name="T18" fmla="*/ 122 w 151"/>
              <a:gd name="T19" fmla="*/ 69 h 173"/>
              <a:gd name="T20" fmla="*/ 116 w 151"/>
              <a:gd name="T21" fmla="*/ 14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73">
                <a:moveTo>
                  <a:pt x="116" y="141"/>
                </a:moveTo>
                <a:cubicBezTo>
                  <a:pt x="94" y="156"/>
                  <a:pt x="59" y="144"/>
                  <a:pt x="37" y="113"/>
                </a:cubicBezTo>
                <a:cubicBezTo>
                  <a:pt x="15" y="83"/>
                  <a:pt x="15" y="45"/>
                  <a:pt x="37" y="30"/>
                </a:cubicBezTo>
                <a:cubicBezTo>
                  <a:pt x="55" y="17"/>
                  <a:pt x="83" y="24"/>
                  <a:pt x="105" y="45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87" y="10"/>
                  <a:pt x="51" y="0"/>
                  <a:pt x="27" y="16"/>
                </a:cubicBezTo>
                <a:cubicBezTo>
                  <a:pt x="0" y="36"/>
                  <a:pt x="0" y="82"/>
                  <a:pt x="27" y="120"/>
                </a:cubicBezTo>
                <a:cubicBezTo>
                  <a:pt x="54" y="158"/>
                  <a:pt x="98" y="173"/>
                  <a:pt x="125" y="154"/>
                </a:cubicBezTo>
                <a:cubicBezTo>
                  <a:pt x="149" y="137"/>
                  <a:pt x="151" y="97"/>
                  <a:pt x="132" y="62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137" y="97"/>
                  <a:pt x="135" y="127"/>
                  <a:pt x="116" y="14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6" name="Freeform 291"/>
          <p:cNvSpPr>
            <a:spLocks noEditPoints="1"/>
          </p:cNvSpPr>
          <p:nvPr/>
        </p:nvSpPr>
        <p:spPr bwMode="auto">
          <a:xfrm>
            <a:off x="6465888" y="5302919"/>
            <a:ext cx="138112" cy="161925"/>
          </a:xfrm>
          <a:custGeom>
            <a:avLst/>
            <a:gdLst>
              <a:gd name="T0" fmla="*/ 37 w 61"/>
              <a:gd name="T1" fmla="*/ 35 h 72"/>
              <a:gd name="T2" fmla="*/ 20 w 61"/>
              <a:gd name="T3" fmla="*/ 0 h 72"/>
              <a:gd name="T4" fmla="*/ 17 w 61"/>
              <a:gd name="T5" fmla="*/ 1 h 72"/>
              <a:gd name="T6" fmla="*/ 12 w 61"/>
              <a:gd name="T7" fmla="*/ 49 h 72"/>
              <a:gd name="T8" fmla="*/ 57 w 61"/>
              <a:gd name="T9" fmla="*/ 62 h 72"/>
              <a:gd name="T10" fmla="*/ 61 w 61"/>
              <a:gd name="T11" fmla="*/ 60 h 72"/>
              <a:gd name="T12" fmla="*/ 37 w 61"/>
              <a:gd name="T13" fmla="*/ 35 h 72"/>
              <a:gd name="T14" fmla="*/ 15 w 61"/>
              <a:gd name="T15" fmla="*/ 46 h 72"/>
              <a:gd name="T16" fmla="*/ 18 w 61"/>
              <a:gd name="T17" fmla="*/ 6 h 72"/>
              <a:gd name="T18" fmla="*/ 15 w 61"/>
              <a:gd name="T19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72">
                <a:moveTo>
                  <a:pt x="37" y="35"/>
                </a:moveTo>
                <a:cubicBezTo>
                  <a:pt x="29" y="24"/>
                  <a:pt x="23" y="11"/>
                  <a:pt x="20" y="0"/>
                </a:cubicBezTo>
                <a:cubicBezTo>
                  <a:pt x="19" y="0"/>
                  <a:pt x="18" y="1"/>
                  <a:pt x="17" y="1"/>
                </a:cubicBezTo>
                <a:cubicBezTo>
                  <a:pt x="3" y="11"/>
                  <a:pt x="0" y="32"/>
                  <a:pt x="12" y="49"/>
                </a:cubicBezTo>
                <a:cubicBezTo>
                  <a:pt x="23" y="66"/>
                  <a:pt x="43" y="72"/>
                  <a:pt x="57" y="62"/>
                </a:cubicBezTo>
                <a:cubicBezTo>
                  <a:pt x="58" y="62"/>
                  <a:pt x="60" y="61"/>
                  <a:pt x="61" y="60"/>
                </a:cubicBezTo>
                <a:cubicBezTo>
                  <a:pt x="52" y="53"/>
                  <a:pt x="44" y="45"/>
                  <a:pt x="37" y="35"/>
                </a:cubicBezTo>
                <a:close/>
                <a:moveTo>
                  <a:pt x="15" y="46"/>
                </a:moveTo>
                <a:cubicBezTo>
                  <a:pt x="1" y="27"/>
                  <a:pt x="10" y="9"/>
                  <a:pt x="18" y="6"/>
                </a:cubicBezTo>
                <a:cubicBezTo>
                  <a:pt x="9" y="15"/>
                  <a:pt x="9" y="29"/>
                  <a:pt x="15" y="4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7" name="Freeform 292"/>
          <p:cNvSpPr>
            <a:spLocks noEditPoints="1"/>
          </p:cNvSpPr>
          <p:nvPr/>
        </p:nvSpPr>
        <p:spPr bwMode="auto">
          <a:xfrm>
            <a:off x="7188200" y="5048919"/>
            <a:ext cx="369888" cy="406400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8" name="Freeform 293"/>
          <p:cNvSpPr>
            <a:spLocks/>
          </p:cNvSpPr>
          <p:nvPr/>
        </p:nvSpPr>
        <p:spPr bwMode="auto">
          <a:xfrm>
            <a:off x="7823200" y="5225132"/>
            <a:ext cx="341313" cy="158750"/>
          </a:xfrm>
          <a:custGeom>
            <a:avLst/>
            <a:gdLst>
              <a:gd name="T0" fmla="*/ 124 w 151"/>
              <a:gd name="T1" fmla="*/ 0 h 70"/>
              <a:gd name="T2" fmla="*/ 5 w 151"/>
              <a:gd name="T3" fmla="*/ 0 h 70"/>
              <a:gd name="T4" fmla="*/ 1 w 151"/>
              <a:gd name="T5" fmla="*/ 5 h 70"/>
              <a:gd name="T6" fmla="*/ 21 w 151"/>
              <a:gd name="T7" fmla="*/ 65 h 70"/>
              <a:gd name="T8" fmla="*/ 28 w 151"/>
              <a:gd name="T9" fmla="*/ 70 h 70"/>
              <a:gd name="T10" fmla="*/ 146 w 151"/>
              <a:gd name="T11" fmla="*/ 70 h 70"/>
              <a:gd name="T12" fmla="*/ 151 w 151"/>
              <a:gd name="T13" fmla="*/ 65 h 70"/>
              <a:gd name="T14" fmla="*/ 131 w 151"/>
              <a:gd name="T15" fmla="*/ 5 h 70"/>
              <a:gd name="T16" fmla="*/ 124 w 15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70">
                <a:moveTo>
                  <a:pt x="124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1" y="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8"/>
                  <a:pt x="25" y="70"/>
                  <a:pt x="28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0"/>
                  <a:pt x="151" y="68"/>
                  <a:pt x="151" y="6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0" y="2"/>
                  <a:pt x="127" y="0"/>
                  <a:pt x="124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9" name="Freeform 294"/>
          <p:cNvSpPr>
            <a:spLocks/>
          </p:cNvSpPr>
          <p:nvPr/>
        </p:nvSpPr>
        <p:spPr bwMode="auto">
          <a:xfrm>
            <a:off x="7870825" y="5139407"/>
            <a:ext cx="293688" cy="193675"/>
          </a:xfrm>
          <a:custGeom>
            <a:avLst/>
            <a:gdLst>
              <a:gd name="T0" fmla="*/ 110 w 130"/>
              <a:gd name="T1" fmla="*/ 34 h 86"/>
              <a:gd name="T2" fmla="*/ 115 w 130"/>
              <a:gd name="T3" fmla="*/ 41 h 86"/>
              <a:gd name="T4" fmla="*/ 130 w 130"/>
              <a:gd name="T5" fmla="*/ 86 h 86"/>
              <a:gd name="T6" fmla="*/ 130 w 130"/>
              <a:gd name="T7" fmla="*/ 14 h 86"/>
              <a:gd name="T8" fmla="*/ 121 w 130"/>
              <a:gd name="T9" fmla="*/ 0 h 86"/>
              <a:gd name="T10" fmla="*/ 90 w 130"/>
              <a:gd name="T11" fmla="*/ 0 h 86"/>
              <a:gd name="T12" fmla="*/ 78 w 130"/>
              <a:gd name="T13" fmla="*/ 20 h 86"/>
              <a:gd name="T14" fmla="*/ 6 w 130"/>
              <a:gd name="T15" fmla="*/ 20 h 86"/>
              <a:gd name="T16" fmla="*/ 0 w 130"/>
              <a:gd name="T17" fmla="*/ 26 h 86"/>
              <a:gd name="T18" fmla="*/ 0 w 130"/>
              <a:gd name="T19" fmla="*/ 32 h 86"/>
              <a:gd name="T20" fmla="*/ 103 w 130"/>
              <a:gd name="T21" fmla="*/ 32 h 86"/>
              <a:gd name="T22" fmla="*/ 110 w 130"/>
              <a:gd name="T23" fmla="*/ 3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86">
                <a:moveTo>
                  <a:pt x="110" y="34"/>
                </a:moveTo>
                <a:cubicBezTo>
                  <a:pt x="112" y="36"/>
                  <a:pt x="114" y="38"/>
                  <a:pt x="115" y="41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0"/>
                  <a:pt x="1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0" y="11"/>
                  <a:pt x="7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32"/>
                  <a:pt x="0" y="32"/>
                  <a:pt x="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5" y="32"/>
                  <a:pt x="108" y="33"/>
                  <a:pt x="110" y="3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/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2018-06-18T07:49:28Z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